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94660"/>
  </p:normalViewPr>
  <p:slideViewPr>
    <p:cSldViewPr snapToGrid="0" snapToObjects="1">
      <p:cViewPr>
        <p:scale>
          <a:sx n="10" d="100"/>
          <a:sy n="10" d="100"/>
        </p:scale>
        <p:origin x="-5992" y="-3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6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3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1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1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5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6/24/17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8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2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6/24/17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8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75B5-0F21-CC40-9F57-0B9DA2A98326}" type="datetimeFigureOut">
              <a:rPr lang="en-US" smtClean="0"/>
              <a:t>6/24/17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1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C75B5-0F21-CC40-9F57-0B9DA2A98326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85BE-EE31-6C49-94B9-7065B178F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3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042" y="2816087"/>
            <a:ext cx="3058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/>
                <a:cs typeface="Impact"/>
              </a:rPr>
              <a:t>SWERVE </a:t>
            </a:r>
          </a:p>
        </p:txBody>
      </p:sp>
      <p:sp>
        <p:nvSpPr>
          <p:cNvPr id="8" name="Freeform 7"/>
          <p:cNvSpPr/>
          <p:nvPr/>
        </p:nvSpPr>
        <p:spPr>
          <a:xfrm>
            <a:off x="5946912" y="2683564"/>
            <a:ext cx="418133" cy="1412886"/>
          </a:xfrm>
          <a:custGeom>
            <a:avLst/>
            <a:gdLst>
              <a:gd name="connsiteX0" fmla="*/ 618434 w 618434"/>
              <a:gd name="connsiteY0" fmla="*/ 0 h 1557131"/>
              <a:gd name="connsiteX1" fmla="*/ 88347 w 618434"/>
              <a:gd name="connsiteY1" fmla="*/ 541131 h 1557131"/>
              <a:gd name="connsiteX2" fmla="*/ 474869 w 618434"/>
              <a:gd name="connsiteY2" fmla="*/ 960783 h 1557131"/>
              <a:gd name="connsiteX3" fmla="*/ 0 w 618434"/>
              <a:gd name="connsiteY3" fmla="*/ 1557131 h 155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434" h="1557131">
                <a:moveTo>
                  <a:pt x="618434" y="0"/>
                </a:moveTo>
                <a:cubicBezTo>
                  <a:pt x="365354" y="190500"/>
                  <a:pt x="112274" y="381001"/>
                  <a:pt x="88347" y="541131"/>
                </a:cubicBezTo>
                <a:cubicBezTo>
                  <a:pt x="64420" y="701261"/>
                  <a:pt x="489593" y="791450"/>
                  <a:pt x="474869" y="960783"/>
                </a:cubicBezTo>
                <a:cubicBezTo>
                  <a:pt x="460145" y="1130116"/>
                  <a:pt x="147246" y="1393319"/>
                  <a:pt x="0" y="1557131"/>
                </a:cubicBezTo>
              </a:path>
            </a:pathLst>
          </a:custGeom>
          <a:ln w="317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Left Bracket 8"/>
          <p:cNvSpPr/>
          <p:nvPr/>
        </p:nvSpPr>
        <p:spPr>
          <a:xfrm>
            <a:off x="5797827" y="2970696"/>
            <a:ext cx="209828" cy="731354"/>
          </a:xfrm>
          <a:prstGeom prst="lef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ight Bracket 9"/>
          <p:cNvSpPr/>
          <p:nvPr/>
        </p:nvSpPr>
        <p:spPr>
          <a:xfrm>
            <a:off x="6305272" y="2970696"/>
            <a:ext cx="209828" cy="731354"/>
          </a:xfrm>
          <a:prstGeom prst="rightBracket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6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9042" y="2816087"/>
            <a:ext cx="3058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bg1"/>
                  </a:solidFill>
                </a:ln>
                <a:latin typeface="Impact"/>
                <a:cs typeface="Impact"/>
              </a:rPr>
              <a:t>SWERVE </a:t>
            </a:r>
          </a:p>
        </p:txBody>
      </p:sp>
      <p:sp>
        <p:nvSpPr>
          <p:cNvPr id="8" name="Freeform 7"/>
          <p:cNvSpPr/>
          <p:nvPr/>
        </p:nvSpPr>
        <p:spPr>
          <a:xfrm>
            <a:off x="5946912" y="2683564"/>
            <a:ext cx="418133" cy="1412886"/>
          </a:xfrm>
          <a:custGeom>
            <a:avLst/>
            <a:gdLst>
              <a:gd name="connsiteX0" fmla="*/ 618434 w 618434"/>
              <a:gd name="connsiteY0" fmla="*/ 0 h 1557131"/>
              <a:gd name="connsiteX1" fmla="*/ 88347 w 618434"/>
              <a:gd name="connsiteY1" fmla="*/ 541131 h 1557131"/>
              <a:gd name="connsiteX2" fmla="*/ 474869 w 618434"/>
              <a:gd name="connsiteY2" fmla="*/ 960783 h 1557131"/>
              <a:gd name="connsiteX3" fmla="*/ 0 w 618434"/>
              <a:gd name="connsiteY3" fmla="*/ 1557131 h 155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434" h="1557131">
                <a:moveTo>
                  <a:pt x="618434" y="0"/>
                </a:moveTo>
                <a:cubicBezTo>
                  <a:pt x="365354" y="190500"/>
                  <a:pt x="112274" y="381001"/>
                  <a:pt x="88347" y="541131"/>
                </a:cubicBezTo>
                <a:cubicBezTo>
                  <a:pt x="64420" y="701261"/>
                  <a:pt x="489593" y="791450"/>
                  <a:pt x="474869" y="960783"/>
                </a:cubicBezTo>
                <a:cubicBezTo>
                  <a:pt x="460145" y="1130116"/>
                  <a:pt x="147246" y="1393319"/>
                  <a:pt x="0" y="1557131"/>
                </a:cubicBezTo>
              </a:path>
            </a:pathLst>
          </a:custGeom>
          <a:ln w="317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9" name="Left Bracket 8"/>
          <p:cNvSpPr/>
          <p:nvPr/>
        </p:nvSpPr>
        <p:spPr>
          <a:xfrm>
            <a:off x="5797827" y="2970696"/>
            <a:ext cx="209828" cy="731354"/>
          </a:xfrm>
          <a:prstGeom prst="leftBracket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" name="Right Bracket 9"/>
          <p:cNvSpPr/>
          <p:nvPr/>
        </p:nvSpPr>
        <p:spPr>
          <a:xfrm>
            <a:off x="6305272" y="2970696"/>
            <a:ext cx="209828" cy="731354"/>
          </a:xfrm>
          <a:prstGeom prst="rightBracket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56906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Frederick Wachter</dc:creator>
  <cp:keywords/>
  <dc:description/>
  <cp:lastModifiedBy>Frederick Wachter</cp:lastModifiedBy>
  <cp:revision>3</cp:revision>
  <dcterms:created xsi:type="dcterms:W3CDTF">2017-06-24T17:46:30Z</dcterms:created>
  <dcterms:modified xsi:type="dcterms:W3CDTF">2017-06-24T18:02:04Z</dcterms:modified>
  <cp:category/>
</cp:coreProperties>
</file>