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0F715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74" y="-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EA48B-65FA-4D1E-BD2A-56F52FA0AC83}" type="datetimeFigureOut">
              <a:rPr lang="en-GB" smtClean="0"/>
              <a:t>07/01/2018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918BC-2786-440B-A80F-1FBF1A1645B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EA48B-65FA-4D1E-BD2A-56F52FA0AC83}" type="datetimeFigureOut">
              <a:rPr lang="en-GB" smtClean="0"/>
              <a:t>07/01/2018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918BC-2786-440B-A80F-1FBF1A1645B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EA48B-65FA-4D1E-BD2A-56F52FA0AC83}" type="datetimeFigureOut">
              <a:rPr lang="en-GB" smtClean="0"/>
              <a:t>07/01/2018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918BC-2786-440B-A80F-1FBF1A1645B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EA48B-65FA-4D1E-BD2A-56F52FA0AC83}" type="datetimeFigureOut">
              <a:rPr lang="en-GB" smtClean="0"/>
              <a:t>07/01/2018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918BC-2786-440B-A80F-1FBF1A1645B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EA48B-65FA-4D1E-BD2A-56F52FA0AC83}" type="datetimeFigureOut">
              <a:rPr lang="en-GB" smtClean="0"/>
              <a:t>07/01/2018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918BC-2786-440B-A80F-1FBF1A1645B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EA48B-65FA-4D1E-BD2A-56F52FA0AC83}" type="datetimeFigureOut">
              <a:rPr lang="en-GB" smtClean="0"/>
              <a:t>07/01/2018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918BC-2786-440B-A80F-1FBF1A1645B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EA48B-65FA-4D1E-BD2A-56F52FA0AC83}" type="datetimeFigureOut">
              <a:rPr lang="en-GB" smtClean="0"/>
              <a:t>07/01/2018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918BC-2786-440B-A80F-1FBF1A1645B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EA48B-65FA-4D1E-BD2A-56F52FA0AC83}" type="datetimeFigureOut">
              <a:rPr lang="en-GB" smtClean="0"/>
              <a:t>07/01/2018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918BC-2786-440B-A80F-1FBF1A1645B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EA48B-65FA-4D1E-BD2A-56F52FA0AC83}" type="datetimeFigureOut">
              <a:rPr lang="en-GB" smtClean="0"/>
              <a:t>07/01/2018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918BC-2786-440B-A80F-1FBF1A1645B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EA48B-65FA-4D1E-BD2A-56F52FA0AC83}" type="datetimeFigureOut">
              <a:rPr lang="en-GB" smtClean="0"/>
              <a:t>07/01/2018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918BC-2786-440B-A80F-1FBF1A1645B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EA48B-65FA-4D1E-BD2A-56F52FA0AC83}" type="datetimeFigureOut">
              <a:rPr lang="en-GB" smtClean="0"/>
              <a:t>07/01/2018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918BC-2786-440B-A80F-1FBF1A1645B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EEA48B-65FA-4D1E-BD2A-56F52FA0AC83}" type="datetimeFigureOut">
              <a:rPr lang="en-GB" smtClean="0"/>
              <a:t>07/01/2018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4918BC-2786-440B-A80F-1FBF1A1645B4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556792"/>
            <a:ext cx="3990975" cy="3762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 r="11864"/>
          <a:stretch>
            <a:fillRect/>
          </a:stretch>
        </p:blipFill>
        <p:spPr bwMode="auto">
          <a:xfrm>
            <a:off x="4355976" y="620687"/>
            <a:ext cx="3744416" cy="5394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ounded Rectangle 3"/>
          <p:cNvSpPr/>
          <p:nvPr/>
        </p:nvSpPr>
        <p:spPr>
          <a:xfrm>
            <a:off x="179512" y="260648"/>
            <a:ext cx="8784976" cy="6120680"/>
          </a:xfrm>
          <a:prstGeom prst="roundRect">
            <a:avLst>
              <a:gd name="adj" fmla="val 356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3059832" y="476672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Left </a:t>
            </a:r>
            <a:r>
              <a:rPr lang="en-GB" dirty="0" smtClean="0"/>
              <a:t>Hand Rule algorithm</a:t>
            </a:r>
            <a:endParaRPr lang="en-GB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92080" y="1628800"/>
            <a:ext cx="432048" cy="526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568200" y="1628800"/>
            <a:ext cx="504056" cy="1442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092280" y="2132856"/>
            <a:ext cx="504056" cy="445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/>
          <p:nvPr/>
        </p:nvSpPr>
        <p:spPr>
          <a:xfrm>
            <a:off x="8078373" y="1025718"/>
            <a:ext cx="167130" cy="496743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4788024" y="4927520"/>
            <a:ext cx="432048" cy="432048"/>
          </a:xfrm>
          <a:prstGeom prst="rect">
            <a:avLst/>
          </a:prstGeom>
          <a:solidFill>
            <a:srgbClr val="50F71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556792"/>
            <a:ext cx="3990975" cy="3762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 r="11864"/>
          <a:stretch>
            <a:fillRect/>
          </a:stretch>
        </p:blipFill>
        <p:spPr bwMode="auto">
          <a:xfrm>
            <a:off x="4355976" y="620687"/>
            <a:ext cx="3744416" cy="5394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ounded Rectangle 3"/>
          <p:cNvSpPr/>
          <p:nvPr/>
        </p:nvSpPr>
        <p:spPr>
          <a:xfrm>
            <a:off x="179512" y="260648"/>
            <a:ext cx="8784976" cy="6120680"/>
          </a:xfrm>
          <a:prstGeom prst="roundRect">
            <a:avLst>
              <a:gd name="adj" fmla="val 356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3059832" y="476672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Left </a:t>
            </a:r>
            <a:r>
              <a:rPr lang="en-GB" dirty="0" smtClean="0"/>
              <a:t>Hand Rule algorithm</a:t>
            </a:r>
            <a:endParaRPr lang="en-GB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10800000">
            <a:off x="6228185" y="3429000"/>
            <a:ext cx="432048" cy="526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568200" y="1628800"/>
            <a:ext cx="504056" cy="1442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092280" y="2132856"/>
            <a:ext cx="504056" cy="445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/>
          <p:nvPr/>
        </p:nvSpPr>
        <p:spPr>
          <a:xfrm>
            <a:off x="8078373" y="1025718"/>
            <a:ext cx="167130" cy="496743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4788024" y="4927520"/>
            <a:ext cx="432048" cy="432048"/>
          </a:xfrm>
          <a:prstGeom prst="rect">
            <a:avLst/>
          </a:prstGeom>
          <a:solidFill>
            <a:srgbClr val="50F71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556792"/>
            <a:ext cx="3990975" cy="3762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 r="11864"/>
          <a:stretch>
            <a:fillRect/>
          </a:stretch>
        </p:blipFill>
        <p:spPr bwMode="auto">
          <a:xfrm>
            <a:off x="4355976" y="620687"/>
            <a:ext cx="3744416" cy="5394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ounded Rectangle 3"/>
          <p:cNvSpPr/>
          <p:nvPr/>
        </p:nvSpPr>
        <p:spPr>
          <a:xfrm>
            <a:off x="179512" y="260648"/>
            <a:ext cx="8784976" cy="6120680"/>
          </a:xfrm>
          <a:prstGeom prst="roundRect">
            <a:avLst>
              <a:gd name="adj" fmla="val 356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3059832" y="476672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Left </a:t>
            </a:r>
            <a:r>
              <a:rPr lang="en-GB" dirty="0" smtClean="0"/>
              <a:t>Hand Rule algorithm</a:t>
            </a:r>
            <a:endParaRPr lang="en-GB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10800000">
            <a:off x="6228185" y="3429000"/>
            <a:ext cx="432048" cy="526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568200" y="1628800"/>
            <a:ext cx="504056" cy="1442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092280" y="2132856"/>
            <a:ext cx="504056" cy="445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/>
          <p:nvPr/>
        </p:nvSpPr>
        <p:spPr>
          <a:xfrm>
            <a:off x="8078373" y="1025718"/>
            <a:ext cx="167130" cy="496743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4788024" y="4927520"/>
            <a:ext cx="432048" cy="432048"/>
          </a:xfrm>
          <a:prstGeom prst="rect">
            <a:avLst/>
          </a:prstGeom>
          <a:solidFill>
            <a:srgbClr val="50F71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556792"/>
            <a:ext cx="3990975" cy="3762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 r="11864"/>
          <a:stretch>
            <a:fillRect/>
          </a:stretch>
        </p:blipFill>
        <p:spPr bwMode="auto">
          <a:xfrm>
            <a:off x="4355976" y="620687"/>
            <a:ext cx="3744416" cy="5394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ounded Rectangle 3"/>
          <p:cNvSpPr/>
          <p:nvPr/>
        </p:nvSpPr>
        <p:spPr>
          <a:xfrm>
            <a:off x="179512" y="260648"/>
            <a:ext cx="8784976" cy="6120680"/>
          </a:xfrm>
          <a:prstGeom prst="roundRect">
            <a:avLst>
              <a:gd name="adj" fmla="val 356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3059832" y="476672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Left </a:t>
            </a:r>
            <a:r>
              <a:rPr lang="en-GB" dirty="0" smtClean="0"/>
              <a:t>Hand Rule algorithm</a:t>
            </a:r>
            <a:endParaRPr lang="en-GB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10800000">
            <a:off x="6228185" y="2974449"/>
            <a:ext cx="432048" cy="526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568200" y="1628800"/>
            <a:ext cx="504056" cy="1442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092280" y="2132856"/>
            <a:ext cx="504056" cy="445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/>
          <p:nvPr/>
        </p:nvSpPr>
        <p:spPr>
          <a:xfrm>
            <a:off x="8078373" y="1025718"/>
            <a:ext cx="167130" cy="496743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4788024" y="4927520"/>
            <a:ext cx="432048" cy="432048"/>
          </a:xfrm>
          <a:prstGeom prst="rect">
            <a:avLst/>
          </a:prstGeom>
          <a:solidFill>
            <a:srgbClr val="50F71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556792"/>
            <a:ext cx="3990975" cy="3762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 r="11864"/>
          <a:stretch>
            <a:fillRect/>
          </a:stretch>
        </p:blipFill>
        <p:spPr bwMode="auto">
          <a:xfrm>
            <a:off x="4355976" y="620687"/>
            <a:ext cx="3744416" cy="5394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ounded Rectangle 3"/>
          <p:cNvSpPr/>
          <p:nvPr/>
        </p:nvSpPr>
        <p:spPr>
          <a:xfrm>
            <a:off x="179512" y="260648"/>
            <a:ext cx="8784976" cy="6120680"/>
          </a:xfrm>
          <a:prstGeom prst="roundRect">
            <a:avLst>
              <a:gd name="adj" fmla="val 356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3059832" y="476672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Left </a:t>
            </a:r>
            <a:r>
              <a:rPr lang="en-GB" dirty="0" smtClean="0"/>
              <a:t>Hand Rule algorithm</a:t>
            </a:r>
            <a:endParaRPr lang="en-GB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10800000">
            <a:off x="6228185" y="2060848"/>
            <a:ext cx="432048" cy="526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568200" y="1628800"/>
            <a:ext cx="504056" cy="1442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092280" y="2132856"/>
            <a:ext cx="504056" cy="445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/>
          <p:nvPr/>
        </p:nvSpPr>
        <p:spPr>
          <a:xfrm>
            <a:off x="8078373" y="1025718"/>
            <a:ext cx="167130" cy="496743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4788024" y="4927520"/>
            <a:ext cx="432048" cy="432048"/>
          </a:xfrm>
          <a:prstGeom prst="rect">
            <a:avLst/>
          </a:prstGeom>
          <a:solidFill>
            <a:srgbClr val="50F71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556792"/>
            <a:ext cx="3990975" cy="3762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 r="11864"/>
          <a:stretch>
            <a:fillRect/>
          </a:stretch>
        </p:blipFill>
        <p:spPr bwMode="auto">
          <a:xfrm>
            <a:off x="4355976" y="620687"/>
            <a:ext cx="3744416" cy="5394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ounded Rectangle 3"/>
          <p:cNvSpPr/>
          <p:nvPr/>
        </p:nvSpPr>
        <p:spPr>
          <a:xfrm>
            <a:off x="179512" y="260648"/>
            <a:ext cx="8784976" cy="6120680"/>
          </a:xfrm>
          <a:prstGeom prst="roundRect">
            <a:avLst>
              <a:gd name="adj" fmla="val 356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3059832" y="476672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Left </a:t>
            </a:r>
            <a:r>
              <a:rPr lang="en-GB" dirty="0" smtClean="0"/>
              <a:t>Hand Rule algorithm</a:t>
            </a:r>
            <a:endParaRPr lang="en-GB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10800000">
            <a:off x="6228185" y="1628800"/>
            <a:ext cx="432048" cy="526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568200" y="1628800"/>
            <a:ext cx="504056" cy="1442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092280" y="2132856"/>
            <a:ext cx="504056" cy="445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/>
          <p:nvPr/>
        </p:nvSpPr>
        <p:spPr>
          <a:xfrm>
            <a:off x="8078373" y="1025718"/>
            <a:ext cx="167130" cy="496743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4788024" y="4927520"/>
            <a:ext cx="432048" cy="432048"/>
          </a:xfrm>
          <a:prstGeom prst="rect">
            <a:avLst/>
          </a:prstGeom>
          <a:solidFill>
            <a:srgbClr val="50F71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556792"/>
            <a:ext cx="3990975" cy="3762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 r="11864"/>
          <a:stretch>
            <a:fillRect/>
          </a:stretch>
        </p:blipFill>
        <p:spPr bwMode="auto">
          <a:xfrm>
            <a:off x="4355976" y="620687"/>
            <a:ext cx="3744416" cy="5394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ounded Rectangle 3"/>
          <p:cNvSpPr/>
          <p:nvPr/>
        </p:nvSpPr>
        <p:spPr>
          <a:xfrm>
            <a:off x="179512" y="260648"/>
            <a:ext cx="8784976" cy="6120680"/>
          </a:xfrm>
          <a:prstGeom prst="roundRect">
            <a:avLst>
              <a:gd name="adj" fmla="val 356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3059832" y="476672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Left </a:t>
            </a:r>
            <a:r>
              <a:rPr lang="en-GB" dirty="0" smtClean="0"/>
              <a:t>Hand Rule algorithm</a:t>
            </a:r>
            <a:endParaRPr lang="en-GB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16200000">
            <a:off x="6228185" y="1628800"/>
            <a:ext cx="432048" cy="526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568200" y="1628800"/>
            <a:ext cx="504056" cy="1442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092280" y="2132856"/>
            <a:ext cx="504056" cy="445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/>
          <p:nvPr/>
        </p:nvSpPr>
        <p:spPr>
          <a:xfrm>
            <a:off x="8078373" y="1025718"/>
            <a:ext cx="167130" cy="496743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4788024" y="4927520"/>
            <a:ext cx="432048" cy="432048"/>
          </a:xfrm>
          <a:prstGeom prst="rect">
            <a:avLst/>
          </a:prstGeom>
          <a:solidFill>
            <a:srgbClr val="50F71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556792"/>
            <a:ext cx="3990975" cy="3762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 r="11864"/>
          <a:stretch>
            <a:fillRect/>
          </a:stretch>
        </p:blipFill>
        <p:spPr bwMode="auto">
          <a:xfrm>
            <a:off x="4355976" y="620687"/>
            <a:ext cx="3744416" cy="5394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ounded Rectangle 3"/>
          <p:cNvSpPr/>
          <p:nvPr/>
        </p:nvSpPr>
        <p:spPr>
          <a:xfrm>
            <a:off x="179512" y="260648"/>
            <a:ext cx="8784976" cy="6120680"/>
          </a:xfrm>
          <a:prstGeom prst="roundRect">
            <a:avLst>
              <a:gd name="adj" fmla="val 356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3059832" y="476672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Left </a:t>
            </a:r>
            <a:r>
              <a:rPr lang="en-GB" dirty="0" smtClean="0"/>
              <a:t>Hand Rule algorithm</a:t>
            </a:r>
            <a:endParaRPr lang="en-GB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28185" y="1628800"/>
            <a:ext cx="432048" cy="526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568200" y="1628800"/>
            <a:ext cx="504056" cy="1442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092280" y="2132856"/>
            <a:ext cx="504056" cy="445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/>
          <p:nvPr/>
        </p:nvSpPr>
        <p:spPr>
          <a:xfrm>
            <a:off x="8078373" y="1025718"/>
            <a:ext cx="167130" cy="496743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4788024" y="4927520"/>
            <a:ext cx="432048" cy="432048"/>
          </a:xfrm>
          <a:prstGeom prst="rect">
            <a:avLst/>
          </a:prstGeom>
          <a:solidFill>
            <a:srgbClr val="50F71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556792"/>
            <a:ext cx="3990975" cy="3762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 r="11864"/>
          <a:stretch>
            <a:fillRect/>
          </a:stretch>
        </p:blipFill>
        <p:spPr bwMode="auto">
          <a:xfrm>
            <a:off x="4355976" y="620687"/>
            <a:ext cx="3744416" cy="5394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ounded Rectangle 3"/>
          <p:cNvSpPr/>
          <p:nvPr/>
        </p:nvSpPr>
        <p:spPr>
          <a:xfrm>
            <a:off x="179512" y="260648"/>
            <a:ext cx="8784976" cy="6120680"/>
          </a:xfrm>
          <a:prstGeom prst="roundRect">
            <a:avLst>
              <a:gd name="adj" fmla="val 356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3059832" y="476672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Left </a:t>
            </a:r>
            <a:r>
              <a:rPr lang="en-GB" dirty="0" smtClean="0"/>
              <a:t>Hand Rule algorithm</a:t>
            </a:r>
            <a:endParaRPr lang="en-GB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28185" y="2132856"/>
            <a:ext cx="432048" cy="526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568200" y="1628800"/>
            <a:ext cx="504056" cy="1442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092280" y="2132856"/>
            <a:ext cx="504056" cy="445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/>
          <p:nvPr/>
        </p:nvSpPr>
        <p:spPr>
          <a:xfrm>
            <a:off x="8078373" y="1025718"/>
            <a:ext cx="167130" cy="496743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4788024" y="4927520"/>
            <a:ext cx="432048" cy="432048"/>
          </a:xfrm>
          <a:prstGeom prst="rect">
            <a:avLst/>
          </a:prstGeom>
          <a:solidFill>
            <a:srgbClr val="50F71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556792"/>
            <a:ext cx="3990975" cy="3762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 r="11864"/>
          <a:stretch>
            <a:fillRect/>
          </a:stretch>
        </p:blipFill>
        <p:spPr bwMode="auto">
          <a:xfrm>
            <a:off x="4355976" y="620687"/>
            <a:ext cx="3744416" cy="5394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ounded Rectangle 3"/>
          <p:cNvSpPr/>
          <p:nvPr/>
        </p:nvSpPr>
        <p:spPr>
          <a:xfrm>
            <a:off x="179512" y="260648"/>
            <a:ext cx="8784976" cy="6120680"/>
          </a:xfrm>
          <a:prstGeom prst="roundRect">
            <a:avLst>
              <a:gd name="adj" fmla="val 356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3059832" y="476672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Left </a:t>
            </a:r>
            <a:r>
              <a:rPr lang="en-GB" dirty="0" smtClean="0"/>
              <a:t>Hand Rule algorithm</a:t>
            </a:r>
            <a:endParaRPr lang="en-GB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68200" y="1628800"/>
            <a:ext cx="504056" cy="1442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092280" y="2132856"/>
            <a:ext cx="504056" cy="445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/>
          <p:nvPr/>
        </p:nvSpPr>
        <p:spPr>
          <a:xfrm>
            <a:off x="8078373" y="1025718"/>
            <a:ext cx="167130" cy="496743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4788024" y="4927520"/>
            <a:ext cx="432048" cy="432048"/>
          </a:xfrm>
          <a:prstGeom prst="rect">
            <a:avLst/>
          </a:prstGeom>
          <a:solidFill>
            <a:srgbClr val="50F71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 rot="5400000">
            <a:off x="5339336" y="4869160"/>
            <a:ext cx="432048" cy="526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556792"/>
            <a:ext cx="3990975" cy="3762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 r="11864"/>
          <a:stretch>
            <a:fillRect/>
          </a:stretch>
        </p:blipFill>
        <p:spPr bwMode="auto">
          <a:xfrm>
            <a:off x="4355976" y="620687"/>
            <a:ext cx="3744416" cy="5394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ounded Rectangle 3"/>
          <p:cNvSpPr/>
          <p:nvPr/>
        </p:nvSpPr>
        <p:spPr>
          <a:xfrm>
            <a:off x="179512" y="260648"/>
            <a:ext cx="8784976" cy="6120680"/>
          </a:xfrm>
          <a:prstGeom prst="roundRect">
            <a:avLst>
              <a:gd name="adj" fmla="val 356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3059832" y="476672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Left </a:t>
            </a:r>
            <a:r>
              <a:rPr lang="en-GB" dirty="0" smtClean="0"/>
              <a:t>Hand Rule algorithm</a:t>
            </a:r>
            <a:endParaRPr lang="en-GB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92080" y="2110353"/>
            <a:ext cx="432048" cy="526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568200" y="1628800"/>
            <a:ext cx="504056" cy="1442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092280" y="2132856"/>
            <a:ext cx="504056" cy="445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/>
          <p:nvPr/>
        </p:nvSpPr>
        <p:spPr>
          <a:xfrm>
            <a:off x="8078373" y="1025718"/>
            <a:ext cx="167130" cy="496743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4788024" y="4927520"/>
            <a:ext cx="432048" cy="432048"/>
          </a:xfrm>
          <a:prstGeom prst="rect">
            <a:avLst/>
          </a:prstGeom>
          <a:solidFill>
            <a:srgbClr val="50F71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556792"/>
            <a:ext cx="3990975" cy="3762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 r="11864"/>
          <a:stretch>
            <a:fillRect/>
          </a:stretch>
        </p:blipFill>
        <p:spPr bwMode="auto">
          <a:xfrm>
            <a:off x="4355976" y="620687"/>
            <a:ext cx="3744416" cy="5394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ounded Rectangle 3"/>
          <p:cNvSpPr/>
          <p:nvPr/>
        </p:nvSpPr>
        <p:spPr>
          <a:xfrm>
            <a:off x="179512" y="260648"/>
            <a:ext cx="8784976" cy="6120680"/>
          </a:xfrm>
          <a:prstGeom prst="roundRect">
            <a:avLst>
              <a:gd name="adj" fmla="val 356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3059832" y="476672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Left </a:t>
            </a:r>
            <a:r>
              <a:rPr lang="en-GB" dirty="0" smtClean="0"/>
              <a:t>Hand Rule algorithm</a:t>
            </a:r>
            <a:endParaRPr lang="en-GB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92080" y="2564904"/>
            <a:ext cx="432048" cy="526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568200" y="1628800"/>
            <a:ext cx="504056" cy="1442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092280" y="2132856"/>
            <a:ext cx="504056" cy="445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/>
          <p:nvPr/>
        </p:nvSpPr>
        <p:spPr>
          <a:xfrm>
            <a:off x="8078373" y="1025718"/>
            <a:ext cx="167130" cy="496743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4788024" y="4927520"/>
            <a:ext cx="432048" cy="432048"/>
          </a:xfrm>
          <a:prstGeom prst="rect">
            <a:avLst/>
          </a:prstGeom>
          <a:solidFill>
            <a:srgbClr val="50F71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556792"/>
            <a:ext cx="3990975" cy="3762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 r="11864"/>
          <a:stretch>
            <a:fillRect/>
          </a:stretch>
        </p:blipFill>
        <p:spPr bwMode="auto">
          <a:xfrm>
            <a:off x="4355976" y="620687"/>
            <a:ext cx="3744416" cy="5394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ounded Rectangle 3"/>
          <p:cNvSpPr/>
          <p:nvPr/>
        </p:nvSpPr>
        <p:spPr>
          <a:xfrm>
            <a:off x="179512" y="260648"/>
            <a:ext cx="8784976" cy="6120680"/>
          </a:xfrm>
          <a:prstGeom prst="roundRect">
            <a:avLst>
              <a:gd name="adj" fmla="val 356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3059832" y="476672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Left </a:t>
            </a:r>
            <a:r>
              <a:rPr lang="en-GB" dirty="0" smtClean="0"/>
              <a:t>Hand Rule algorithm</a:t>
            </a:r>
            <a:endParaRPr lang="en-GB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92080" y="2996952"/>
            <a:ext cx="432048" cy="526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568200" y="1628800"/>
            <a:ext cx="504056" cy="1442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092280" y="2132856"/>
            <a:ext cx="504056" cy="445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/>
          <p:nvPr/>
        </p:nvSpPr>
        <p:spPr>
          <a:xfrm>
            <a:off x="8078373" y="1025718"/>
            <a:ext cx="167130" cy="496743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4788024" y="4927520"/>
            <a:ext cx="432048" cy="432048"/>
          </a:xfrm>
          <a:prstGeom prst="rect">
            <a:avLst/>
          </a:prstGeom>
          <a:solidFill>
            <a:srgbClr val="50F71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556792"/>
            <a:ext cx="3990975" cy="3762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 r="11864"/>
          <a:stretch>
            <a:fillRect/>
          </a:stretch>
        </p:blipFill>
        <p:spPr bwMode="auto">
          <a:xfrm>
            <a:off x="4355976" y="620687"/>
            <a:ext cx="3744416" cy="5394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ounded Rectangle 3"/>
          <p:cNvSpPr/>
          <p:nvPr/>
        </p:nvSpPr>
        <p:spPr>
          <a:xfrm>
            <a:off x="179512" y="260648"/>
            <a:ext cx="8784976" cy="6120680"/>
          </a:xfrm>
          <a:prstGeom prst="roundRect">
            <a:avLst>
              <a:gd name="adj" fmla="val 356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3059832" y="476672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Left </a:t>
            </a:r>
            <a:r>
              <a:rPr lang="en-GB" dirty="0" smtClean="0"/>
              <a:t>Hand Rule algorithm</a:t>
            </a:r>
            <a:endParaRPr lang="en-GB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92080" y="3429000"/>
            <a:ext cx="432048" cy="526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568200" y="1628800"/>
            <a:ext cx="504056" cy="1442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092280" y="2132856"/>
            <a:ext cx="504056" cy="445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/>
          <p:nvPr/>
        </p:nvSpPr>
        <p:spPr>
          <a:xfrm>
            <a:off x="8078373" y="1025718"/>
            <a:ext cx="167130" cy="496743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4788024" y="4927520"/>
            <a:ext cx="432048" cy="432048"/>
          </a:xfrm>
          <a:prstGeom prst="rect">
            <a:avLst/>
          </a:prstGeom>
          <a:solidFill>
            <a:srgbClr val="50F71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556792"/>
            <a:ext cx="3990975" cy="3762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 r="11864"/>
          <a:stretch>
            <a:fillRect/>
          </a:stretch>
        </p:blipFill>
        <p:spPr bwMode="auto">
          <a:xfrm>
            <a:off x="4355976" y="620687"/>
            <a:ext cx="3744416" cy="5394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ounded Rectangle 3"/>
          <p:cNvSpPr/>
          <p:nvPr/>
        </p:nvSpPr>
        <p:spPr>
          <a:xfrm>
            <a:off x="179512" y="260648"/>
            <a:ext cx="8784976" cy="6120680"/>
          </a:xfrm>
          <a:prstGeom prst="roundRect">
            <a:avLst>
              <a:gd name="adj" fmla="val 356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3059832" y="476672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Left </a:t>
            </a:r>
            <a:r>
              <a:rPr lang="en-GB" dirty="0" smtClean="0"/>
              <a:t>Hand Rule algorithm</a:t>
            </a:r>
            <a:endParaRPr lang="en-GB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92080" y="3910553"/>
            <a:ext cx="432048" cy="526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568200" y="1628800"/>
            <a:ext cx="504056" cy="1442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092280" y="2132856"/>
            <a:ext cx="504056" cy="445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/>
          <p:nvPr/>
        </p:nvSpPr>
        <p:spPr>
          <a:xfrm>
            <a:off x="8078373" y="1025718"/>
            <a:ext cx="167130" cy="496743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4788024" y="4927520"/>
            <a:ext cx="432048" cy="432048"/>
          </a:xfrm>
          <a:prstGeom prst="rect">
            <a:avLst/>
          </a:prstGeom>
          <a:solidFill>
            <a:srgbClr val="50F71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556792"/>
            <a:ext cx="3990975" cy="3762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 r="11864"/>
          <a:stretch>
            <a:fillRect/>
          </a:stretch>
        </p:blipFill>
        <p:spPr bwMode="auto">
          <a:xfrm>
            <a:off x="4355976" y="620687"/>
            <a:ext cx="3744416" cy="5394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ounded Rectangle 3"/>
          <p:cNvSpPr/>
          <p:nvPr/>
        </p:nvSpPr>
        <p:spPr>
          <a:xfrm>
            <a:off x="179512" y="260648"/>
            <a:ext cx="8784976" cy="6120680"/>
          </a:xfrm>
          <a:prstGeom prst="roundRect">
            <a:avLst>
              <a:gd name="adj" fmla="val 356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3059832" y="476672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Left </a:t>
            </a:r>
            <a:r>
              <a:rPr lang="en-GB" dirty="0" smtClean="0"/>
              <a:t>Hand Rule algorithm</a:t>
            </a:r>
            <a:endParaRPr lang="en-GB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16200000">
            <a:off x="5292080" y="3982561"/>
            <a:ext cx="432048" cy="526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568200" y="1628800"/>
            <a:ext cx="504056" cy="1442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092280" y="2132856"/>
            <a:ext cx="504056" cy="445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/>
          <p:nvPr/>
        </p:nvSpPr>
        <p:spPr>
          <a:xfrm>
            <a:off x="8078373" y="1025718"/>
            <a:ext cx="167130" cy="496743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4788024" y="4927520"/>
            <a:ext cx="432048" cy="432048"/>
          </a:xfrm>
          <a:prstGeom prst="rect">
            <a:avLst/>
          </a:prstGeom>
          <a:solidFill>
            <a:srgbClr val="50F71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556792"/>
            <a:ext cx="3990975" cy="3762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 r="11864"/>
          <a:stretch>
            <a:fillRect/>
          </a:stretch>
        </p:blipFill>
        <p:spPr bwMode="auto">
          <a:xfrm>
            <a:off x="4355976" y="620687"/>
            <a:ext cx="3744416" cy="5394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ounded Rectangle 3"/>
          <p:cNvSpPr/>
          <p:nvPr/>
        </p:nvSpPr>
        <p:spPr>
          <a:xfrm>
            <a:off x="179512" y="260648"/>
            <a:ext cx="8784976" cy="6120680"/>
          </a:xfrm>
          <a:prstGeom prst="roundRect">
            <a:avLst>
              <a:gd name="adj" fmla="val 356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3059832" y="476672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Left </a:t>
            </a:r>
            <a:r>
              <a:rPr lang="en-GB" dirty="0" smtClean="0"/>
              <a:t>Hand Rule algorithm</a:t>
            </a:r>
            <a:endParaRPr lang="en-GB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16200000">
            <a:off x="5771384" y="3982561"/>
            <a:ext cx="432048" cy="526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568200" y="1628800"/>
            <a:ext cx="504056" cy="1442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092280" y="2132856"/>
            <a:ext cx="504056" cy="445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/>
          <p:nvPr/>
        </p:nvSpPr>
        <p:spPr>
          <a:xfrm>
            <a:off x="8078373" y="1025718"/>
            <a:ext cx="167130" cy="496743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4788024" y="4927520"/>
            <a:ext cx="432048" cy="432048"/>
          </a:xfrm>
          <a:prstGeom prst="rect">
            <a:avLst/>
          </a:prstGeom>
          <a:solidFill>
            <a:srgbClr val="50F71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556792"/>
            <a:ext cx="3990975" cy="3762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 r="11864"/>
          <a:stretch>
            <a:fillRect/>
          </a:stretch>
        </p:blipFill>
        <p:spPr bwMode="auto">
          <a:xfrm>
            <a:off x="4355976" y="620687"/>
            <a:ext cx="3744416" cy="5394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ounded Rectangle 3"/>
          <p:cNvSpPr/>
          <p:nvPr/>
        </p:nvSpPr>
        <p:spPr>
          <a:xfrm>
            <a:off x="179512" y="260648"/>
            <a:ext cx="8784976" cy="6120680"/>
          </a:xfrm>
          <a:prstGeom prst="roundRect">
            <a:avLst>
              <a:gd name="adj" fmla="val 356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3059832" y="476672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Left </a:t>
            </a:r>
            <a:r>
              <a:rPr lang="en-GB" dirty="0" smtClean="0"/>
              <a:t>Hand Rule algorithm</a:t>
            </a:r>
            <a:endParaRPr lang="en-GB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16200000">
            <a:off x="6180928" y="3982561"/>
            <a:ext cx="432048" cy="526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568200" y="1628800"/>
            <a:ext cx="504056" cy="1442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092280" y="2132856"/>
            <a:ext cx="504056" cy="445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/>
          <p:nvPr/>
        </p:nvSpPr>
        <p:spPr>
          <a:xfrm>
            <a:off x="8078373" y="1025718"/>
            <a:ext cx="167130" cy="496743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4788024" y="4927520"/>
            <a:ext cx="432048" cy="432048"/>
          </a:xfrm>
          <a:prstGeom prst="rect">
            <a:avLst/>
          </a:prstGeom>
          <a:solidFill>
            <a:srgbClr val="50F71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72</Words>
  <Application>Microsoft Office PowerPoint</Application>
  <PresentationFormat>On-screen Show (4:3)</PresentationFormat>
  <Paragraphs>18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Tony Davis</dc:creator>
  <cp:lastModifiedBy>Tony Davis</cp:lastModifiedBy>
  <cp:revision>13</cp:revision>
  <dcterms:created xsi:type="dcterms:W3CDTF">2018-01-07T09:45:33Z</dcterms:created>
  <dcterms:modified xsi:type="dcterms:W3CDTF">2018-01-07T11:39:09Z</dcterms:modified>
</cp:coreProperties>
</file>