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5" r:id="rId3"/>
    <p:sldId id="266" r:id="rId4"/>
    <p:sldId id="272" r:id="rId5"/>
    <p:sldId id="273" r:id="rId6"/>
    <p:sldId id="276" r:id="rId7"/>
    <p:sldId id="275" r:id="rId8"/>
    <p:sldId id="274" r:id="rId9"/>
    <p:sldId id="277" r:id="rId10"/>
    <p:sldId id="271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093B-2CA2-492E-8D01-1E331570807A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91C17-2020-40E6-849A-6B108B9A2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67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CF88EA-A6B0-4589-B7EB-9E96D8FBDB5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2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59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98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8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76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1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83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05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8168A-2E3A-4378-993D-6BA43ECD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A9FAA1-EA5E-4DAA-A09A-8C52D5C0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592BFD-6219-47D5-A52E-9889A4D5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84B82F-3AF1-450A-AF37-5EEA4960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F8EA34-0D67-46F4-8D1C-3020BC12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79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78C4F-7B15-44B6-A41E-44078D12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06E2C3-942F-4C76-9158-9D68FC68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A3E9C3-4D21-4FDE-8B9C-06575A9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C37BD2-6D71-4EF0-8AFB-DE693EED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0CAE07-C043-4F6E-9210-4B7AA89D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6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1A1E78D-392C-4D94-92BF-CAF1CA864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2940333-75A3-4C63-B337-A83AFDAD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1DEAC1-91CD-4E66-B4A2-921994AD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8EE448-31E6-4D36-8665-FA86670D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A2D852-7BDF-4A19-A011-2556BFDB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063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63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9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1978025" y="764710"/>
            <a:ext cx="8234363" cy="536146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9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1688" b="1" cap="all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2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81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31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7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926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D0C3A-0860-456D-AA1E-F229DB9C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BA2E41-1386-422D-A420-07C37B50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21A679-128A-4DC0-98F4-51999C12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6EB5CE-FDFC-47F7-96CF-7F9E61B4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BC72B0-8F55-4277-9870-E02537FE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5538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3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8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59"/>
            <a:ext cx="2743200" cy="585152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5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3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ADA4B-2F80-4970-BC3C-1C15B186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055863-B7FF-4F55-B742-0C22C5B9F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445D1-1158-4FD5-9891-69FCAADF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7F2DCA-419A-4408-89B4-6029754A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645F21-1ED5-4E52-A49E-CF61E2DF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9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A72FF-CB6E-43F9-850F-ECEEF1F7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E86202-A508-4FED-B377-0EF1842DD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7D066B-9CA3-46C8-8CCE-FB3B9E626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F053F1-EDF1-4CC7-A949-6AA468C5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49F0DE-6734-4F32-9D08-C670002D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201999-5320-4310-8D8E-B3B97904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0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EA54C-5952-4922-8D08-5E0B183C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19205F-673E-43B6-A26F-48B8424F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BDDD56-7A9E-4F13-A745-8978D65F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5CB928D-DEE4-4E2F-B8D4-4D82E3DBF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470694-8B14-4115-8277-ADA1F9C4F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69A8B91-0B77-4EE7-AB09-5BC89FDF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315FE01-396E-405D-ABD8-0050A79E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476FDE6-7C9C-454A-B645-95DD0632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29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C9BE4-9CBF-4B77-8A7F-598FF326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62FEB1-14B9-476D-8C0E-83C31D51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D5FEA2C-CE4D-4BF0-871F-57E22E89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7E433F5-CACE-45F0-B1BF-8A19B507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96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04468AA-7A02-45AD-A979-D08F9A00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7D33402-0782-41C6-B3AC-A201FB03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521D8A-3F34-4700-B3BB-78B72787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20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0D4A5-D716-4770-A38E-019127DD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DEF355-DF6F-44C5-A7E1-4B3B1BF3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DD8C23-F884-4D6A-9515-9A5E9E318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985F2D4-3BBC-41D4-9C32-584AE44B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0DFC6E-B7FC-468E-BFF4-852A7C6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AC6E11B-595B-4B6F-AAD3-A01B331E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54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D9057-D338-4013-BD57-7C7E1DC4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76CDFC9-E9C7-4287-820C-7C4EDF52A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DB5B27-BF0D-4E2C-89F2-967D53EF1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3B1EA0-254A-41A7-804B-36644B19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6F683C-76CE-4A3F-9F65-AE4E7A3B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75DE61-0A54-4D94-B303-565700F3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19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463A4A-2B5E-4F15-A73D-8401C722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ADD2D6-014A-4FA5-A603-0F32AB9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3B5BC5-64A6-4D09-828E-6D9C8F4D0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2E69-0DF2-45C9-BF11-A5B1247170B5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33C225-F065-415E-9DEA-1824C01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8EF9F9-F9C7-4643-BCF8-F3BA66CBE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2AEA-949B-462F-AC2F-6067C85673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9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5909" y="274638"/>
            <a:ext cx="10555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5912" y="1600206"/>
            <a:ext cx="10555913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78405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F1AE-BCD2-4B36-ACBE-2E827CF1AD38}" type="datetimeFigureOut">
              <a:rPr lang="nl-NL" smtClean="0"/>
              <a:t>8-9-2020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145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367587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B1D8-05B1-494B-8E57-2B5F8FBC76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8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ctr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144661" indent="-14466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13433" indent="-120551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82204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675085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867966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35F9F-554D-46E4-813E-65BFC8E7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767" y="2130446"/>
            <a:ext cx="9519313" cy="1470025"/>
          </a:xfrm>
        </p:spPr>
        <p:txBody>
          <a:bodyPr/>
          <a:lstStyle/>
          <a:p>
            <a:pPr algn="l"/>
            <a:r>
              <a:rPr lang="nl-NL" dirty="0" err="1"/>
              <a:t>CorPool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62DEF3-481A-44AF-84EA-82CE3BA4D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768" y="3045279"/>
            <a:ext cx="8029432" cy="2225121"/>
          </a:xfrm>
        </p:spPr>
        <p:txBody>
          <a:bodyPr/>
          <a:lstStyle/>
          <a:p>
            <a:pPr algn="l"/>
            <a:r>
              <a:rPr lang="nl-NL" dirty="0"/>
              <a:t>… Corporate Carpooling as a Service</a:t>
            </a:r>
          </a:p>
          <a:p>
            <a:pPr algn="l"/>
            <a:br>
              <a:rPr lang="nl-NL" dirty="0"/>
            </a:br>
            <a:br>
              <a:rPr lang="nl-NL" dirty="0"/>
            </a:br>
            <a:endParaRPr lang="nl-NL" dirty="0"/>
          </a:p>
          <a:p>
            <a:pPr algn="l"/>
            <a:r>
              <a:rPr lang="nl-NL" dirty="0"/>
              <a:t>Group 7: Sjouke de Vries &amp; Floris Westerman</a:t>
            </a:r>
          </a:p>
        </p:txBody>
      </p:sp>
    </p:spTree>
    <p:extLst>
      <p:ext uri="{BB962C8B-B14F-4D97-AF65-F5344CB8AC3E}">
        <p14:creationId xmlns:p14="http://schemas.microsoft.com/office/powerpoint/2010/main" val="23276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Architectural</a:t>
            </a:r>
            <a:r>
              <a:rPr lang="nl-NL" dirty="0"/>
              <a:t> </a:t>
            </a:r>
            <a:r>
              <a:rPr lang="nl-NL" dirty="0" err="1"/>
              <a:t>Overview</a:t>
            </a:r>
            <a:endParaRPr lang="nl-NL" dirty="0"/>
          </a:p>
        </p:txBody>
      </p:sp>
      <p:pic>
        <p:nvPicPr>
          <p:cNvPr id="7" name="Afbeelding 6" descr="Afbeelding met klok&#10;&#10;Automatisch gegenereerde beschrijving">
            <a:extLst>
              <a:ext uri="{FF2B5EF4-FFF2-40B4-BE49-F238E27FC236}">
                <a16:creationId xmlns:a16="http://schemas.microsoft.com/office/drawing/2014/main" id="{59DBC92C-6670-462D-BA85-FF5A9D054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66" y="2267858"/>
            <a:ext cx="6024562" cy="45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78 -0.2631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31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75E-6 2.22222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Technology Stack: .NET </a:t>
            </a:r>
            <a:r>
              <a:rPr lang="nl-NL" dirty="0" err="1"/>
              <a:t>Core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/>
              <a:t>Back-end</a:t>
            </a:r>
            <a:r>
              <a:rPr lang="nl-NL" dirty="0"/>
              <a:t> framework</a:t>
            </a:r>
          </a:p>
          <a:p>
            <a:pPr marL="0" indent="0">
              <a:buNone/>
            </a:pPr>
            <a:r>
              <a:rPr lang="nl-NL" dirty="0"/>
              <a:t>Cross-platform compatible</a:t>
            </a:r>
          </a:p>
          <a:p>
            <a:pPr marL="0" indent="0">
              <a:buNone/>
            </a:pPr>
            <a:r>
              <a:rPr lang="nl-NL" dirty="0"/>
              <a:t>Easy to </a:t>
            </a:r>
            <a:r>
              <a:rPr lang="nl-NL" dirty="0" err="1"/>
              <a:t>use</a:t>
            </a:r>
            <a:r>
              <a:rPr lang="nl-NL" dirty="0"/>
              <a:t> in Docker/</a:t>
            </a:r>
            <a:r>
              <a:rPr lang="nl-NL" dirty="0" err="1"/>
              <a:t>Kubernetes</a:t>
            </a:r>
            <a:r>
              <a:rPr lang="nl-NL" dirty="0"/>
              <a:t> environments</a:t>
            </a:r>
          </a:p>
        </p:txBody>
      </p:sp>
    </p:spTree>
    <p:extLst>
      <p:ext uri="{BB962C8B-B14F-4D97-AF65-F5344CB8AC3E}">
        <p14:creationId xmlns:p14="http://schemas.microsoft.com/office/powerpoint/2010/main" val="164251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Technology Stack: </a:t>
            </a:r>
            <a:r>
              <a:rPr lang="nl-NL" dirty="0" err="1"/>
              <a:t>VueJS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Front-end framework</a:t>
            </a:r>
          </a:p>
          <a:p>
            <a:pPr marL="0" indent="0">
              <a:buNone/>
            </a:pPr>
            <a:r>
              <a:rPr lang="nl-NL" dirty="0"/>
              <a:t>SPA routing </a:t>
            </a:r>
            <a:r>
              <a:rPr lang="nl-NL" dirty="0" err="1"/>
              <a:t>integrated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State storage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Vuex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19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Technology Stack: </a:t>
            </a:r>
            <a:r>
              <a:rPr lang="nl-NL" dirty="0" err="1"/>
              <a:t>RabbitMQ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Messaging queue </a:t>
            </a:r>
            <a:r>
              <a:rPr lang="nl-NL" dirty="0" err="1"/>
              <a:t>between</a:t>
            </a:r>
            <a:r>
              <a:rPr lang="nl-NL" dirty="0"/>
              <a:t> web app </a:t>
            </a:r>
            <a:r>
              <a:rPr lang="nl-NL" dirty="0" err="1"/>
              <a:t>and</a:t>
            </a:r>
            <a:r>
              <a:rPr lang="nl-NL" dirty="0"/>
              <a:t> route matching service</a:t>
            </a:r>
          </a:p>
          <a:p>
            <a:pPr marL="0" indent="0">
              <a:buNone/>
            </a:pP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asynchronous</a:t>
            </a:r>
            <a:r>
              <a:rPr lang="nl-NL" dirty="0"/>
              <a:t>, parallel </a:t>
            </a:r>
            <a:r>
              <a:rPr lang="nl-NL" dirty="0" err="1"/>
              <a:t>computation</a:t>
            </a:r>
            <a:r>
              <a:rPr lang="nl-NL" dirty="0"/>
              <a:t> of </a:t>
            </a:r>
            <a:r>
              <a:rPr lang="nl-NL" dirty="0" err="1"/>
              <a:t>ride</a:t>
            </a:r>
            <a:r>
              <a:rPr lang="nl-NL" dirty="0"/>
              <a:t> matches</a:t>
            </a:r>
          </a:p>
        </p:txBody>
      </p:sp>
    </p:spTree>
    <p:extLst>
      <p:ext uri="{BB962C8B-B14F-4D97-AF65-F5344CB8AC3E}">
        <p14:creationId xmlns:p14="http://schemas.microsoft.com/office/powerpoint/2010/main" val="112414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Technology Stack: Storage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Using </a:t>
            </a:r>
            <a:r>
              <a:rPr lang="nl-NL" dirty="0" err="1"/>
              <a:t>MongoDB</a:t>
            </a:r>
            <a:r>
              <a:rPr lang="nl-NL" dirty="0"/>
              <a:t> as document store for </a:t>
            </a:r>
            <a:r>
              <a:rPr lang="nl-NL" dirty="0" err="1"/>
              <a:t>main</a:t>
            </a:r>
            <a:r>
              <a:rPr lang="nl-NL" dirty="0"/>
              <a:t> data</a:t>
            </a:r>
          </a:p>
          <a:p>
            <a:pPr marL="0" indent="0">
              <a:buNone/>
            </a:pPr>
            <a:r>
              <a:rPr lang="nl-NL" dirty="0"/>
              <a:t>Using </a:t>
            </a:r>
            <a:r>
              <a:rPr lang="nl-NL" dirty="0" err="1"/>
              <a:t>Redis</a:t>
            </a:r>
            <a:r>
              <a:rPr lang="nl-NL" dirty="0"/>
              <a:t> as cache for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back-end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high load</a:t>
            </a:r>
          </a:p>
        </p:txBody>
      </p:sp>
    </p:spTree>
    <p:extLst>
      <p:ext uri="{BB962C8B-B14F-4D97-AF65-F5344CB8AC3E}">
        <p14:creationId xmlns:p14="http://schemas.microsoft.com/office/powerpoint/2010/main" val="285293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Technology Stack: </a:t>
            </a:r>
            <a:r>
              <a:rPr lang="nl-NL" dirty="0" err="1"/>
              <a:t>Orchestration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Using Rancher to manage </a:t>
            </a:r>
            <a:r>
              <a:rPr lang="nl-NL" dirty="0" err="1"/>
              <a:t>Kubernetes</a:t>
            </a:r>
            <a:r>
              <a:rPr lang="nl-NL" dirty="0"/>
              <a:t> (</a:t>
            </a:r>
            <a:r>
              <a:rPr lang="nl-NL" dirty="0" err="1"/>
              <a:t>networking</a:t>
            </a:r>
            <a:r>
              <a:rPr lang="nl-NL" dirty="0"/>
              <a:t>, </a:t>
            </a:r>
            <a:r>
              <a:rPr lang="nl-NL" dirty="0" err="1"/>
              <a:t>ingresses</a:t>
            </a:r>
            <a:r>
              <a:rPr lang="nl-NL" dirty="0"/>
              <a:t>, services, storage)</a:t>
            </a:r>
          </a:p>
          <a:p>
            <a:pPr marL="0" indent="0">
              <a:buNone/>
            </a:pPr>
            <a:r>
              <a:rPr lang="nl-NL" dirty="0"/>
              <a:t>Using </a:t>
            </a:r>
            <a:r>
              <a:rPr lang="nl-NL" dirty="0" err="1"/>
              <a:t>Kubernetes</a:t>
            </a:r>
            <a:r>
              <a:rPr lang="nl-NL" dirty="0"/>
              <a:t> to manage Docker containers</a:t>
            </a:r>
          </a:p>
          <a:p>
            <a:pPr marL="0" indent="0">
              <a:buNone/>
            </a:pPr>
            <a:r>
              <a:rPr lang="nl-NL" dirty="0" err="1"/>
              <a:t>Defining</a:t>
            </a:r>
            <a:r>
              <a:rPr lang="nl-NL" dirty="0"/>
              <a:t> cluster state in Helmfiles</a:t>
            </a:r>
          </a:p>
        </p:txBody>
      </p:sp>
    </p:spTree>
    <p:extLst>
      <p:ext uri="{BB962C8B-B14F-4D97-AF65-F5344CB8AC3E}">
        <p14:creationId xmlns:p14="http://schemas.microsoft.com/office/powerpoint/2010/main" val="376364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Erg lange titel voor deze template pagina die ik nu maak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Minder lange inhoud voor deze template pagina</a:t>
            </a:r>
          </a:p>
        </p:txBody>
      </p:sp>
    </p:spTree>
    <p:extLst>
      <p:ext uri="{BB962C8B-B14F-4D97-AF65-F5344CB8AC3E}">
        <p14:creationId xmlns:p14="http://schemas.microsoft.com/office/powerpoint/2010/main" val="26181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a2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2" id="{AD494D2F-96EA-40D1-B214-ED59504E9D54}" vid="{1D729212-E11C-47AC-A449-460CA05EFC2C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149</Words>
  <Application>Microsoft Office PowerPoint</Application>
  <PresentationFormat>Breedbeeld</PresentationFormat>
  <Paragraphs>33</Paragraphs>
  <Slides>9</Slides>
  <Notes>8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Segoe UI Semilight</vt:lpstr>
      <vt:lpstr>Kantoorthema</vt:lpstr>
      <vt:lpstr>Thema2</vt:lpstr>
      <vt:lpstr>PowerPoint-presentatie</vt:lpstr>
      <vt:lpstr>CorPool</vt:lpstr>
      <vt:lpstr>Architectural Overview</vt:lpstr>
      <vt:lpstr>Technology Stack: .NET Core</vt:lpstr>
      <vt:lpstr>Technology Stack: VueJS</vt:lpstr>
      <vt:lpstr>Technology Stack: RabbitMQ</vt:lpstr>
      <vt:lpstr>Technology Stack: Storage</vt:lpstr>
      <vt:lpstr>Technology Stack: Orchestration</vt:lpstr>
      <vt:lpstr>Erg lange titel voor deze template pagina die ik nu maak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Floris Westerman</dc:creator>
  <cp:lastModifiedBy>Floris Westerman</cp:lastModifiedBy>
  <cp:revision>1</cp:revision>
  <dcterms:created xsi:type="dcterms:W3CDTF">2020-09-08T12:17:56Z</dcterms:created>
  <dcterms:modified xsi:type="dcterms:W3CDTF">2020-09-08T14:05:32Z</dcterms:modified>
</cp:coreProperties>
</file>