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2A885-686E-4601-A42C-809A52C1D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E669BC-43C6-450F-8322-0F97901AD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F9E836-F3DF-4803-BB93-45680AE9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E09E71-7480-409E-AF0E-6D42BE1A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709895-646F-43FC-A1B5-09FC2BF0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33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EA214-9D14-451F-8F24-AD7A6B27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D8DA5C8-B5D3-4666-AB76-C77A11BC0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AFC1BB-8FBB-45FE-9312-9D4B71D8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C567A6-A8BD-4FC1-8A63-83483FF5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867684-CBB8-4F29-A6BC-C9EC41B5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43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ADCB8A-9729-4244-A0D6-619A5B744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D22787A-D776-4789-82FA-BA8C340E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420E4C-FF68-4C75-AD9F-A31B0C06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FA61C4-121B-4BAC-BC06-D2F75B1B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045E5A-A702-4125-A0F2-4C83D6BF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62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958E9-5215-439B-8E30-F8B273CB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DC47AE-8BC8-4BD1-8582-54F20D29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D06999-F16D-4C9F-A18F-59ADB586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17AA6C-0D1A-4A94-B759-AC8B1040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3728B0-4461-4EC5-86F0-E1987D75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20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BF59A-C960-4F34-9EAA-A3B01D5C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8C00FC-4287-4962-9171-485243F8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C6663A-CE10-4785-A192-D61B1655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F1B7ED-5804-4C3F-911D-C9C5A6D1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3D6A0A-D7E3-4701-88FD-7BD8AC28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2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F8287-9ED5-4DA0-98EA-97A8A63F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AAEEAD-1B20-4F2A-A37A-7DB3FF2CB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7637D59-A85A-407F-A261-6510AF9D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E67CA7-61E8-4899-BF02-DBAFE557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43E291-C252-4D4B-9D54-94758C11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81D286F-3E47-47F6-AA39-93E493A2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9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AB0EE-3B08-4B37-80BD-98290321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015B2A-273C-48BE-B59B-701C9AEF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970FF-D1B7-462C-BFAA-E83C79F8A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336C27F-2EA3-4D82-9EB5-CB604A63E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32CFD0A-B092-4495-9820-AA43E253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C75D9E4-6FDE-4956-8730-E700BEC1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E750BE-D45A-42A5-8FAC-1BCE545D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F99F4A9-7390-40BF-9654-517F7D4D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12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67A53-144F-4A0F-B0DF-AB07973F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EED9AB-5113-4B2E-AEEF-518CF435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19F7B10-8F88-400A-8822-8A0BDE72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073DBA-7751-4249-8F5B-A45729B9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23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9DAC463-1FD3-4865-96CA-8C34001E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6224394-BB4F-46D9-9AF0-B6A190BA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E45A3C-743A-42A1-A247-1AA0383F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112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9B948-4E4B-4468-BB57-46A225B1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C685A3-C3F2-45BA-A36C-A45AB87B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276C91-3BDE-416F-918A-6691B405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76FC53-87DA-4BB2-9F81-7B09B73D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7F28E6-F26A-4B1B-9370-AE90C0FF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4A82A5-45D5-4624-8750-701A81EE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37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BAC9D-3873-4FD7-A93A-D219D9A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207B2EC-05F6-4D3C-9AD4-E1AE03759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EDC036E-776C-45C9-8AB6-77905D9E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A23B1A-3914-45DB-87F8-BABA758E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C817F49-AB03-43CA-8DC5-6829A6CF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1961B2-D131-4758-87B1-DAFF099E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57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DE4D2B5-DE96-4866-A21E-37F94569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957DCD-78E0-4EF3-A74D-AC6343E8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F7721C-C0BA-475D-AE31-05B1DBF68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8E29-D8BC-4859-812F-1419D2259287}" type="datetimeFigureOut">
              <a:rPr lang="nl-NL" smtClean="0"/>
              <a:t>7-9-2020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9E8A07-69E2-4396-B511-20CB21E29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E4508A-3FD9-48BE-9EE3-A86BBAE17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B058A-0714-4191-A948-5ED9CA49A6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48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1D00C-1CD1-4296-B3BC-1A181735C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Technology Stack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C656F8-374F-4FB6-B676-B7C64E7C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+ Framework (e.g., Ruby on Rails, Scala + Play, NodeJS + Express)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66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1D00C-1CD1-4296-B3BC-1A181735C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Technology Stack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C656F8-374F-4FB6-B676-B7C64E7C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Technologies (</a:t>
            </a:r>
            <a:r>
              <a:rPr lang="fr-FR" dirty="0" err="1"/>
              <a:t>RabbitMQ</a:t>
            </a:r>
            <a:r>
              <a:rPr lang="fr-FR" dirty="0"/>
              <a:t>, </a:t>
            </a:r>
            <a:r>
              <a:rPr lang="fr-FR" dirty="0" err="1"/>
              <a:t>ETCd</a:t>
            </a:r>
            <a:r>
              <a:rPr lang="fr-FR" dirty="0"/>
              <a:t>, Consul, etc.)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21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1D00C-1CD1-4296-B3BC-1A181735C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Technology Stack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C656F8-374F-4FB6-B676-B7C64E7C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222207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1D00C-1CD1-4296-B3BC-1A181735C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Technology Stack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C656F8-374F-4FB6-B676-B7C64E7C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you plan to use message queues in your application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94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1D00C-1CD1-4296-B3BC-1A181735C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Motivation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C656F8-374F-4FB6-B676-B7C64E7C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Short elaboration on why these technologies / databases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13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1D00C-1CD1-4296-B3BC-1A181735C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Deployment diagram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C656F8-374F-4FB6-B676-B7C64E7C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rudimentary deployment diagram of the application and its components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0846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Breedbeeld</PresentationFormat>
  <Paragraphs>12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Technology Stack</vt:lpstr>
      <vt:lpstr>Technology Stack</vt:lpstr>
      <vt:lpstr>Technology Stack</vt:lpstr>
      <vt:lpstr>Technology Stack</vt:lpstr>
      <vt:lpstr>Motivation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Sjouke de Vries</dc:creator>
  <cp:lastModifiedBy>Sjouke de Vries</cp:lastModifiedBy>
  <cp:revision>2</cp:revision>
  <dcterms:created xsi:type="dcterms:W3CDTF">2020-09-07T13:08:35Z</dcterms:created>
  <dcterms:modified xsi:type="dcterms:W3CDTF">2020-09-07T13:10:46Z</dcterms:modified>
</cp:coreProperties>
</file>