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6" r:id="rId2"/>
    <p:sldId id="267" r:id="rId3"/>
    <p:sldId id="281" r:id="rId4"/>
    <p:sldId id="282" r:id="rId5"/>
    <p:sldId id="280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DA336-D295-44FC-BDFE-80ACB2C470CA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A0EB-A22A-48B9-A50A-25D113FE8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90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CF88EA-A6B0-4589-B7EB-9E96D8FBDB5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2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5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60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346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32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CF88EA-A6B0-4589-B7EB-9E96D8FBDB5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27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59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08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08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08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24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34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6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31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6D08E3-A4B1-4FAA-974D-596261ED24F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4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9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4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59"/>
            <a:ext cx="274320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5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3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77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1978025" y="764710"/>
            <a:ext cx="8234363" cy="536146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6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84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13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7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49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8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6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5909" y="274638"/>
            <a:ext cx="10555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5912" y="1600206"/>
            <a:ext cx="10555913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78405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2DA4-A1C4-47E5-8C43-BC56471DCAC2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145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367587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00C5-96F0-4419-A6C6-ADBAC666A5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50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ctr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44661" indent="-14466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13433" indent="-12055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82204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675085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867966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78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Patterns</a:t>
            </a:r>
            <a:r>
              <a:rPr lang="nl-NL" dirty="0"/>
              <a:t> </a:t>
            </a:r>
            <a:r>
              <a:rPr lang="nl-NL" dirty="0" err="1"/>
              <a:t>Evolution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0B82DA-F37D-4C35-81F3-6765613B6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22" y="1337310"/>
            <a:ext cx="8281035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98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Removed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- </a:t>
            </a:r>
            <a:r>
              <a:rPr lang="nl-NL" dirty="0" err="1"/>
              <a:t>Strategy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nl-NL" dirty="0">
                <a:solidFill>
                  <a:prstClr val="black"/>
                </a:solidFill>
              </a:rPr>
              <a:t>Scope: </a:t>
            </a:r>
            <a:r>
              <a:rPr lang="nl-NL" dirty="0">
                <a:solidFill>
                  <a:prstClr val="black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mina-</a:t>
            </a:r>
            <a:r>
              <a:rPr lang="nl-NL" dirty="0" err="1">
                <a:solidFill>
                  <a:prstClr val="black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core</a:t>
            </a:r>
            <a:r>
              <a:rPr lang="nl-NL" dirty="0">
                <a:solidFill>
                  <a:prstClr val="black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nl-NL" dirty="0" err="1">
                <a:solidFill>
                  <a:prstClr val="black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IOService</a:t>
            </a:r>
            <a:endParaRPr lang="nl-NL" dirty="0">
              <a:solidFill>
                <a:prstClr val="black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>
                <a:solidFill>
                  <a:prstClr val="black"/>
                </a:solidFill>
              </a:rPr>
              <a:t>“</a:t>
            </a:r>
            <a:r>
              <a:rPr lang="nl-NL" noProof="0" dirty="0" err="1">
                <a:solidFill>
                  <a:prstClr val="black"/>
                </a:solidFill>
              </a:rPr>
              <a:t>Fundamental</a:t>
            </a:r>
            <a:r>
              <a:rPr lang="nl-NL" dirty="0">
                <a:solidFill>
                  <a:prstClr val="black"/>
                </a:solidFill>
              </a:rPr>
              <a:t>” </a:t>
            </a:r>
            <a:r>
              <a:rPr lang="nl-NL" dirty="0" err="1">
                <a:solidFill>
                  <a:prstClr val="black"/>
                </a:solidFill>
              </a:rPr>
              <a:t>Pattern</a:t>
            </a:r>
            <a:endParaRPr lang="nl-NL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Various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changes over time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</a:rPr>
              <a:t>No explicit </a:t>
            </a:r>
            <a:r>
              <a:rPr lang="nl-NL" dirty="0" err="1">
                <a:solidFill>
                  <a:prstClr val="black"/>
                </a:solidFill>
              </a:rPr>
              <a:t>discussion</a:t>
            </a:r>
            <a:r>
              <a:rPr lang="nl-NL" dirty="0">
                <a:solidFill>
                  <a:prstClr val="black"/>
                </a:solidFill>
              </a:rPr>
              <a:t>/</a:t>
            </a:r>
            <a:r>
              <a:rPr lang="nl-NL" dirty="0" err="1">
                <a:solidFill>
                  <a:prstClr val="black"/>
                </a:solidFill>
              </a:rPr>
              <a:t>mention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– Adapter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Incorrectly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detected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by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Pinot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>
                <a:solidFill>
                  <a:prstClr val="black"/>
                </a:solidFill>
              </a:rPr>
              <a:t>The </a:t>
            </a:r>
            <a:r>
              <a:rPr lang="nl-NL" noProof="0" dirty="0" err="1">
                <a:solidFill>
                  <a:prstClr val="black"/>
                </a:solidFill>
              </a:rPr>
              <a:t>identified</a:t>
            </a:r>
            <a:r>
              <a:rPr lang="nl-NL" noProof="0" dirty="0">
                <a:solidFill>
                  <a:prstClr val="black"/>
                </a:solidFill>
              </a:rPr>
              <a:t> classes are a </a:t>
            </a:r>
            <a:r>
              <a:rPr lang="nl-NL" noProof="0" dirty="0" err="1">
                <a:solidFill>
                  <a:prstClr val="black"/>
                </a:solidFill>
              </a:rPr>
              <a:t>Factory</a:t>
            </a:r>
            <a:r>
              <a:rPr lang="nl-NL" noProof="0" dirty="0">
                <a:solidFill>
                  <a:prstClr val="black"/>
                </a:solidFill>
              </a:rPr>
              <a:t> </a:t>
            </a:r>
            <a:r>
              <a:rPr lang="nl-NL" noProof="0" dirty="0" err="1">
                <a:solidFill>
                  <a:prstClr val="black"/>
                </a:solidFill>
              </a:rPr>
              <a:t>pattern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2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- </a:t>
            </a:r>
            <a:r>
              <a:rPr lang="nl-NL" dirty="0" err="1"/>
              <a:t>Factory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Correctly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detected</a:t>
            </a:r>
            <a:endParaRPr kumimoji="0" lang="nl-NL" sz="21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dirty="0" err="1">
                <a:solidFill>
                  <a:prstClr val="black"/>
                </a:solidFill>
              </a:rPr>
              <a:t>Used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throughout</a:t>
            </a:r>
            <a:r>
              <a:rPr lang="nl-NL" dirty="0">
                <a:solidFill>
                  <a:prstClr val="black"/>
                </a:solidFill>
              </a:rPr>
              <a:t> codebase – state-machine, </a:t>
            </a:r>
            <a:r>
              <a:rPr lang="nl-NL" dirty="0" err="1">
                <a:solidFill>
                  <a:prstClr val="black"/>
                </a:solidFill>
              </a:rPr>
              <a:t>integration</a:t>
            </a:r>
            <a:r>
              <a:rPr lang="nl-NL" dirty="0">
                <a:solidFill>
                  <a:prstClr val="black"/>
                </a:solidFill>
              </a:rPr>
              <a:t>, </a:t>
            </a:r>
            <a:r>
              <a:rPr lang="nl-NL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nl-NL" dirty="0">
                <a:solidFill>
                  <a:prstClr val="black"/>
                </a:solidFill>
              </a:rPr>
              <a:t>, transport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</a:rPr>
              <a:t>One</a:t>
            </a:r>
            <a:r>
              <a:rPr lang="nl-NL" dirty="0">
                <a:solidFill>
                  <a:prstClr val="black"/>
                </a:solidFill>
              </a:rPr>
              <a:t> of most-</a:t>
            </a:r>
            <a:r>
              <a:rPr lang="nl-NL" dirty="0" err="1">
                <a:solidFill>
                  <a:prstClr val="black"/>
                </a:solidFill>
              </a:rPr>
              <a:t>used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patterns</a:t>
            </a:r>
            <a:r>
              <a:rPr lang="nl-NL" dirty="0">
                <a:solidFill>
                  <a:prstClr val="black"/>
                </a:solidFill>
              </a:rPr>
              <a:t> in OOP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Developers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discussed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Factory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usage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Conclusions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3315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Why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are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patterns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added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?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</a:rPr>
              <a:t>	</a:t>
            </a:r>
            <a:r>
              <a:rPr lang="nl-NL" sz="1600" dirty="0">
                <a:solidFill>
                  <a:prstClr val="black"/>
                </a:solidFill>
              </a:rPr>
              <a:t>Tackle </a:t>
            </a:r>
            <a:r>
              <a:rPr lang="nl-NL" sz="1600" dirty="0" err="1">
                <a:solidFill>
                  <a:prstClr val="black"/>
                </a:solidFill>
              </a:rPr>
              <a:t>complexity</a:t>
            </a:r>
            <a:r>
              <a:rPr lang="nl-NL" sz="1600" dirty="0">
                <a:solidFill>
                  <a:prstClr val="black"/>
                </a:solidFill>
              </a:rPr>
              <a:t>, </a:t>
            </a:r>
            <a:r>
              <a:rPr lang="nl-NL" sz="1600" dirty="0" err="1">
                <a:solidFill>
                  <a:prstClr val="black"/>
                </a:solidFill>
              </a:rPr>
              <a:t>implicit</a:t>
            </a:r>
            <a:r>
              <a:rPr lang="nl-NL" sz="1600" dirty="0">
                <a:solidFill>
                  <a:prstClr val="black"/>
                </a:solidFill>
              </a:rPr>
              <a:t> </a:t>
            </a:r>
            <a:r>
              <a:rPr lang="nl-NL" sz="1600" dirty="0" err="1">
                <a:solidFill>
                  <a:prstClr val="black"/>
                </a:solidFill>
              </a:rPr>
              <a:t>from</a:t>
            </a:r>
            <a:r>
              <a:rPr lang="nl-NL" sz="1600" dirty="0">
                <a:solidFill>
                  <a:prstClr val="black"/>
                </a:solidFill>
              </a:rPr>
              <a:t> best </a:t>
            </a:r>
            <a:r>
              <a:rPr lang="nl-NL" sz="1600" dirty="0" err="1">
                <a:solidFill>
                  <a:prstClr val="black"/>
                </a:solidFill>
              </a:rPr>
              <a:t>practices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</a:rPr>
              <a:t>Why</a:t>
            </a:r>
            <a:r>
              <a:rPr lang="nl-NL" dirty="0">
                <a:solidFill>
                  <a:prstClr val="black"/>
                </a:solidFill>
              </a:rPr>
              <a:t> are </a:t>
            </a:r>
            <a:r>
              <a:rPr lang="nl-NL" dirty="0" err="1">
                <a:solidFill>
                  <a:prstClr val="black"/>
                </a:solidFill>
              </a:rPr>
              <a:t>patterns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removed</a:t>
            </a:r>
            <a:r>
              <a:rPr lang="nl-NL" dirty="0">
                <a:solidFill>
                  <a:prstClr val="black"/>
                </a:solidFill>
              </a:rPr>
              <a:t>?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</a:rPr>
              <a:t>	</a:t>
            </a:r>
            <a:r>
              <a:rPr lang="nl-NL" sz="1600" dirty="0" err="1">
                <a:solidFill>
                  <a:prstClr val="black"/>
                </a:solidFill>
              </a:rPr>
              <a:t>Solving</a:t>
            </a:r>
            <a:r>
              <a:rPr lang="nl-NL" sz="1600" dirty="0">
                <a:solidFill>
                  <a:prstClr val="black"/>
                </a:solidFill>
              </a:rPr>
              <a:t> issues, updates to </a:t>
            </a:r>
            <a:r>
              <a:rPr lang="nl-NL" sz="1600" dirty="0" err="1">
                <a:solidFill>
                  <a:prstClr val="black"/>
                </a:solidFill>
              </a:rPr>
              <a:t>functionality</a:t>
            </a:r>
            <a:r>
              <a:rPr lang="nl-NL" sz="1600" dirty="0">
                <a:solidFill>
                  <a:prstClr val="black"/>
                </a:solidFill>
              </a:rPr>
              <a:t>, </a:t>
            </a:r>
            <a:r>
              <a:rPr lang="nl-NL" sz="1600" dirty="0" err="1">
                <a:solidFill>
                  <a:prstClr val="black"/>
                </a:solidFill>
              </a:rPr>
              <a:t>refactoring</a:t>
            </a:r>
            <a:endParaRPr lang="nl-NL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Are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patterns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discussed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among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developers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?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dirty="0">
                <a:solidFill>
                  <a:prstClr val="black"/>
                </a:solidFill>
              </a:rPr>
              <a:t>	</a:t>
            </a:r>
            <a:r>
              <a:rPr lang="nl-NL" sz="1600" baseline="0" dirty="0" err="1">
                <a:solidFill>
                  <a:prstClr val="black"/>
                </a:solidFill>
              </a:rPr>
              <a:t>Discussions</a:t>
            </a:r>
            <a:r>
              <a:rPr lang="nl-NL" sz="1600" baseline="0" dirty="0">
                <a:solidFill>
                  <a:prstClr val="black"/>
                </a:solidFill>
              </a:rPr>
              <a:t> are </a:t>
            </a:r>
            <a:r>
              <a:rPr lang="nl-NL" sz="1600" baseline="0" dirty="0" err="1">
                <a:solidFill>
                  <a:prstClr val="black"/>
                </a:solidFill>
              </a:rPr>
              <a:t>limited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8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25E-6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7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Erg lange titel voor deze template pagina die ik nu maak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Minder lange inhoud voor deze template pagina</a:t>
            </a:r>
          </a:p>
        </p:txBody>
      </p:sp>
    </p:spTree>
    <p:extLst>
      <p:ext uri="{BB962C8B-B14F-4D97-AF65-F5344CB8AC3E}">
        <p14:creationId xmlns:p14="http://schemas.microsoft.com/office/powerpoint/2010/main" val="178455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35F9F-554D-46E4-813E-65BFC8E7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767" y="2130446"/>
            <a:ext cx="9519313" cy="1470025"/>
          </a:xfrm>
        </p:spPr>
        <p:txBody>
          <a:bodyPr/>
          <a:lstStyle/>
          <a:p>
            <a:pPr algn="l"/>
            <a:r>
              <a:rPr lang="nl-NL" dirty="0"/>
              <a:t>Design </a:t>
            </a:r>
            <a:r>
              <a:rPr lang="nl-NL" dirty="0" err="1"/>
              <a:t>Pattern</a:t>
            </a:r>
            <a:r>
              <a:rPr lang="nl-NL" dirty="0"/>
              <a:t> Analysis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62DEF3-481A-44AF-84EA-82CE3BA4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768" y="3045279"/>
            <a:ext cx="8029432" cy="2225121"/>
          </a:xfrm>
        </p:spPr>
        <p:txBody>
          <a:bodyPr/>
          <a:lstStyle/>
          <a:p>
            <a:pPr algn="l"/>
            <a:r>
              <a:rPr lang="nl-NL" dirty="0"/>
              <a:t>… of Apache Mina</a:t>
            </a:r>
          </a:p>
          <a:p>
            <a:pPr algn="l"/>
            <a:br>
              <a:rPr lang="nl-NL" dirty="0"/>
            </a:br>
            <a:br>
              <a:rPr lang="nl-NL" dirty="0"/>
            </a:br>
            <a:endParaRPr lang="nl-NL" dirty="0"/>
          </a:p>
          <a:p>
            <a:pPr algn="l"/>
            <a:r>
              <a:rPr lang="nl-NL" sz="1800" dirty="0"/>
              <a:t>Alina Matei &amp; Floris Westerman</a:t>
            </a:r>
          </a:p>
          <a:p>
            <a:pPr algn="l"/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232762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Apache MINA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Network Application Framework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</a:rPr>
              <a:t>Abstract, event-</a:t>
            </a:r>
            <a:r>
              <a:rPr lang="nl-NL" dirty="0" err="1">
                <a:solidFill>
                  <a:prstClr val="black"/>
                </a:solidFill>
              </a:rPr>
              <a:t>driven</a:t>
            </a:r>
            <a:r>
              <a:rPr lang="nl-NL" dirty="0">
                <a:solidFill>
                  <a:prstClr val="black"/>
                </a:solidFill>
              </a:rPr>
              <a:t>, </a:t>
            </a:r>
            <a:r>
              <a:rPr lang="nl-NL" dirty="0" err="1">
                <a:solidFill>
                  <a:prstClr val="black"/>
                </a:solidFill>
              </a:rPr>
              <a:t>asynchronous</a:t>
            </a:r>
            <a:r>
              <a:rPr lang="nl-NL" dirty="0">
                <a:solidFill>
                  <a:prstClr val="black"/>
                </a:solidFill>
              </a:rPr>
              <a:t> API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High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performance and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scalability</a:t>
            </a:r>
            <a:endParaRPr kumimoji="0" lang="nl-NL" sz="21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dirty="0" err="1">
                <a:solidFill>
                  <a:prstClr val="black"/>
                </a:solidFill>
              </a:rPr>
              <a:t>Core</a:t>
            </a:r>
            <a:r>
              <a:rPr lang="nl-NL" baseline="0" dirty="0">
                <a:solidFill>
                  <a:prstClr val="black"/>
                </a:solidFill>
              </a:rPr>
              <a:t> packages </a:t>
            </a:r>
            <a:r>
              <a:rPr lang="nl-NL" baseline="0" dirty="0" err="1">
                <a:solidFill>
                  <a:prstClr val="black"/>
                </a:solidFill>
              </a:rPr>
              <a:t>with</a:t>
            </a:r>
            <a:r>
              <a:rPr lang="nl-NL" baseline="0" dirty="0">
                <a:solidFill>
                  <a:prstClr val="black"/>
                </a:solidFill>
              </a:rPr>
              <a:t> </a:t>
            </a:r>
            <a:r>
              <a:rPr lang="nl-NL" baseline="0" dirty="0" err="1">
                <a:solidFill>
                  <a:prstClr val="black"/>
                </a:solidFill>
              </a:rPr>
              <a:t>additional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integrations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1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Pinot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Analyse Java source code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</a:rPr>
              <a:t>Detect</a:t>
            </a:r>
            <a:r>
              <a:rPr lang="nl-NL" dirty="0">
                <a:solidFill>
                  <a:prstClr val="black"/>
                </a:solidFill>
              </a:rPr>
              <a:t> design </a:t>
            </a:r>
            <a:r>
              <a:rPr lang="nl-NL" dirty="0" err="1">
                <a:solidFill>
                  <a:prstClr val="black"/>
                </a:solidFill>
              </a:rPr>
              <a:t>patterns</a:t>
            </a:r>
            <a:endParaRPr lang="nl-NL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Fork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of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old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open-source IBM Java 1.3 compiler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Pacito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Layer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on top of Pinot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err="1">
                <a:solidFill>
                  <a:prstClr val="black"/>
                </a:solidFill>
              </a:rPr>
              <a:t>Aggregation</a:t>
            </a:r>
            <a:r>
              <a:rPr lang="nl-NL" dirty="0">
                <a:solidFill>
                  <a:prstClr val="black"/>
                </a:solidFill>
              </a:rPr>
              <a:t> of </a:t>
            </a:r>
            <a:r>
              <a:rPr lang="nl-NL" dirty="0" err="1">
                <a:solidFill>
                  <a:prstClr val="black"/>
                </a:solidFill>
              </a:rPr>
              <a:t>results</a:t>
            </a:r>
            <a:endParaRPr lang="nl-NL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Pre-processing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of source code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dirty="0" err="1">
                <a:solidFill>
                  <a:prstClr val="black"/>
                </a:solidFill>
              </a:rPr>
              <a:t>Downloading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dependencies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4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Improvements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Dockerized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 err="1">
                <a:solidFill>
                  <a:prstClr val="black"/>
                </a:solidFill>
              </a:rPr>
              <a:t>Parallelized</a:t>
            </a:r>
            <a:endParaRPr lang="nl-NL" noProof="0" dirty="0">
              <a:solidFill>
                <a:prstClr val="black"/>
              </a:solidFill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Native</a:t>
            </a:r>
            <a:r>
              <a:rPr kumimoji="0" lang="nl-NL" sz="21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integration</a:t>
            </a:r>
            <a:r>
              <a:rPr kumimoji="0" lang="nl-NL" sz="21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with</a:t>
            </a:r>
            <a:r>
              <a:rPr kumimoji="0" lang="nl-NL" sz="21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Pinot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aseline="0" noProof="0" dirty="0" err="1">
                <a:solidFill>
                  <a:prstClr val="black"/>
                </a:solidFill>
              </a:rPr>
              <a:t>Better</a:t>
            </a:r>
            <a:r>
              <a:rPr lang="nl-NL" baseline="0" noProof="0" dirty="0">
                <a:solidFill>
                  <a:prstClr val="black"/>
                </a:solidFill>
              </a:rPr>
              <a:t> </a:t>
            </a:r>
            <a:r>
              <a:rPr lang="nl-NL" baseline="0" noProof="0" dirty="0" err="1">
                <a:solidFill>
                  <a:prstClr val="black"/>
                </a:solidFill>
              </a:rPr>
              <a:t>pattern</a:t>
            </a:r>
            <a:r>
              <a:rPr lang="nl-NL" noProof="0" dirty="0">
                <a:solidFill>
                  <a:prstClr val="black"/>
                </a:solidFill>
              </a:rPr>
              <a:t> </a:t>
            </a:r>
            <a:r>
              <a:rPr lang="nl-NL" noProof="0" dirty="0" err="1">
                <a:solidFill>
                  <a:prstClr val="black"/>
                </a:solidFill>
              </a:rPr>
              <a:t>detection</a:t>
            </a:r>
            <a:r>
              <a:rPr lang="nl-NL" dirty="0">
                <a:solidFill>
                  <a:prstClr val="black"/>
                </a:solidFill>
              </a:rPr>
              <a:t> and </a:t>
            </a:r>
            <a:r>
              <a:rPr lang="nl-NL" dirty="0" err="1">
                <a:solidFill>
                  <a:prstClr val="black"/>
                </a:solidFill>
              </a:rPr>
              <a:t>stability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8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/>
              <a:t>Design </a:t>
            </a:r>
            <a:r>
              <a:rPr lang="nl-NL" dirty="0" err="1"/>
              <a:t>Pattern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15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types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1882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</a:t>
            </a: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instances</a:t>
            </a:r>
            <a:r>
              <a:rPr lang="nl-NL" dirty="0">
                <a:solidFill>
                  <a:prstClr val="black"/>
                </a:solidFill>
              </a:rPr>
              <a:t> over time</a:t>
            </a: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80 </a:t>
            </a:r>
            <a:r>
              <a:rPr kumimoji="0" lang="nl-NL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current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pattern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nl-NL" sz="21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instances</a:t>
            </a:r>
            <a:r>
              <a:rPr kumimoji="0" lang="nl-NL" sz="2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of 11 types</a:t>
            </a: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0" name="Afbeelding 9" descr="Afbeelding met tekst, klok&#10;&#10;Automatisch gegenereerde beschrijving">
            <a:extLst>
              <a:ext uri="{FF2B5EF4-FFF2-40B4-BE49-F238E27FC236}">
                <a16:creationId xmlns:a16="http://schemas.microsoft.com/office/drawing/2014/main" id="{2A6F963F-169D-4B00-96D0-9DAE986A2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527"/>
            <a:ext cx="72771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7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Pattern</a:t>
            </a:r>
            <a:r>
              <a:rPr lang="nl-NL" dirty="0"/>
              <a:t> types and scopes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B57C9D8-D2CD-490F-ADFD-903543BEE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7" y="1710469"/>
            <a:ext cx="6587093" cy="526967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F6ABA7B-056B-4D19-B234-DEFBDE625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t="6372" r="6163" b="12645"/>
          <a:stretch/>
        </p:blipFill>
        <p:spPr>
          <a:xfrm>
            <a:off x="6587815" y="2200164"/>
            <a:ext cx="5604185" cy="42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0872" y="2857500"/>
            <a:ext cx="7567683" cy="1143000"/>
          </a:xfrm>
        </p:spPr>
        <p:txBody>
          <a:bodyPr/>
          <a:lstStyle/>
          <a:p>
            <a:pPr algn="l"/>
            <a:r>
              <a:rPr lang="nl-NL" dirty="0" err="1"/>
              <a:t>Velocity</a:t>
            </a:r>
            <a:r>
              <a:rPr lang="nl-NL" dirty="0"/>
              <a:t> of </a:t>
            </a:r>
            <a:r>
              <a:rPr lang="nl-NL" dirty="0" err="1"/>
              <a:t>Pattern</a:t>
            </a:r>
            <a:r>
              <a:rPr lang="nl-NL" dirty="0"/>
              <a:t> Changes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436896-865D-4BB5-A20E-23198F411869}"/>
              </a:ext>
            </a:extLst>
          </p:cNvPr>
          <p:cNvSpPr txBox="1">
            <a:spLocks/>
          </p:cNvSpPr>
          <p:nvPr/>
        </p:nvSpPr>
        <p:spPr>
          <a:xfrm>
            <a:off x="3220212" y="2970559"/>
            <a:ext cx="6839500" cy="1868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144661" indent="-14466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13433" indent="-12055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82204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675085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867966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35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FD2FE22-76C2-41B0-B3AC-B0ABC5709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04" y="1554480"/>
            <a:ext cx="7955280" cy="530352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B58DBF2-1D69-4FED-B1EA-96A133D70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64" y="1303450"/>
            <a:ext cx="7803536" cy="52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7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1.45833E-6 -2.96296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theme/theme1.xml><?xml version="1.0" encoding="utf-8"?>
<a:theme xmlns:a="http://schemas.openxmlformats.org/drawingml/2006/main" name="Thema2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2" id="{AD494D2F-96EA-40D1-B214-ED59504E9D54}" vid="{1D729212-E11C-47AC-A449-460CA05EFC2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 Presentation</Template>
  <TotalTime>2399</TotalTime>
  <Words>238</Words>
  <Application>Microsoft Office PowerPoint</Application>
  <PresentationFormat>Breedbeeld</PresentationFormat>
  <Paragraphs>67</Paragraphs>
  <Slides>16</Slides>
  <Notes>15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Cascadia Code</vt:lpstr>
      <vt:lpstr>Segoe UI</vt:lpstr>
      <vt:lpstr>Segoe UI Light</vt:lpstr>
      <vt:lpstr>Segoe UI Semilight</vt:lpstr>
      <vt:lpstr>Thema2</vt:lpstr>
      <vt:lpstr>PowerPoint-presentatie</vt:lpstr>
      <vt:lpstr>Design Pattern Analysis</vt:lpstr>
      <vt:lpstr>Apache MINA</vt:lpstr>
      <vt:lpstr>Pinot</vt:lpstr>
      <vt:lpstr>Pacito</vt:lpstr>
      <vt:lpstr>Improvements</vt:lpstr>
      <vt:lpstr>Design Pattern Analysis</vt:lpstr>
      <vt:lpstr>Pattern types and scopes</vt:lpstr>
      <vt:lpstr>Velocity of Pattern Changes</vt:lpstr>
      <vt:lpstr>Patterns Evolution</vt:lpstr>
      <vt:lpstr>Removed Pattern - Strategy</vt:lpstr>
      <vt:lpstr>Current Pattern – Adapter</vt:lpstr>
      <vt:lpstr>Current Pattern - Factory</vt:lpstr>
      <vt:lpstr>Conclusions</vt:lpstr>
      <vt:lpstr>PowerPoint-presentatie</vt:lpstr>
      <vt:lpstr>Erg lange titel voor deze template pagina die ik nu maak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Apache MINA</dc:title>
  <dc:creator>Floris Westerman</dc:creator>
  <cp:lastModifiedBy>Floris Westerman</cp:lastModifiedBy>
  <cp:revision>12</cp:revision>
  <dcterms:created xsi:type="dcterms:W3CDTF">2021-01-04T19:53:55Z</dcterms:created>
  <dcterms:modified xsi:type="dcterms:W3CDTF">2021-01-06T11:53:22Z</dcterms:modified>
</cp:coreProperties>
</file>