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5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6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D3745-106F-429F-BD6A-DD703FF33DEF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EDB50-7A04-4AF7-82D2-05F8B5483A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48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CF88EA-A6B0-4589-B7EB-9E96D8FBDB5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2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65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83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7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82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09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45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82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48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84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8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92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54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59"/>
            <a:ext cx="2743200" cy="585152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5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9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38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1978025" y="764710"/>
            <a:ext cx="8234363" cy="536146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1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sz="1688" b="1" cap="all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1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0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74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1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03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5909" y="274638"/>
            <a:ext cx="10555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5912" y="1600206"/>
            <a:ext cx="10555913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78405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E46D-FCAA-4720-9851-3CC49C11E959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145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367587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66E5-B573-41F5-8789-A30698ABA2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ctr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144661" indent="-14466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13433" indent="-120551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82204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675085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867966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ebEngW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6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Developments</a:t>
            </a:r>
            <a:endParaRPr lang="nl-NL" dirty="0"/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6" y="2968836"/>
            <a:ext cx="7916935" cy="1430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HTML Modules </a:t>
            </a:r>
            <a:r>
              <a:rPr lang="nl-NL" dirty="0" err="1"/>
              <a:t>containing</a:t>
            </a:r>
            <a:r>
              <a:rPr lang="nl-NL" dirty="0"/>
              <a:t> </a:t>
            </a:r>
            <a:r>
              <a:rPr lang="nl-NL" dirty="0" err="1"/>
              <a:t>style</a:t>
            </a:r>
            <a:r>
              <a:rPr lang="nl-NL" dirty="0"/>
              <a:t>, script </a:t>
            </a:r>
            <a:r>
              <a:rPr lang="nl-NL" dirty="0" err="1"/>
              <a:t>and</a:t>
            </a:r>
            <a:r>
              <a:rPr lang="nl-NL" dirty="0"/>
              <a:t> template</a:t>
            </a:r>
          </a:p>
          <a:p>
            <a:pPr marL="0" indent="0" algn="ctr">
              <a:buNone/>
            </a:pPr>
            <a:r>
              <a:rPr lang="nl-NL" dirty="0"/>
              <a:t>Template </a:t>
            </a:r>
            <a:r>
              <a:rPr lang="nl-NL" dirty="0" err="1"/>
              <a:t>instantiation</a:t>
            </a:r>
            <a:r>
              <a:rPr lang="nl-NL" dirty="0"/>
              <a:t> for “</a:t>
            </a:r>
            <a:r>
              <a:rPr lang="nl-NL" dirty="0" err="1"/>
              <a:t>dynamic</a:t>
            </a:r>
            <a:r>
              <a:rPr lang="nl-NL" dirty="0"/>
              <a:t>” templates</a:t>
            </a:r>
          </a:p>
        </p:txBody>
      </p:sp>
    </p:spTree>
    <p:extLst>
      <p:ext uri="{BB962C8B-B14F-4D97-AF65-F5344CB8AC3E}">
        <p14:creationId xmlns:p14="http://schemas.microsoft.com/office/powerpoint/2010/main" val="73399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429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Lange titel template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6" y="2968836"/>
            <a:ext cx="7916935" cy="1430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Some</a:t>
            </a:r>
            <a:endParaRPr lang="nl-NL" dirty="0"/>
          </a:p>
          <a:p>
            <a:pPr marL="0" indent="0" algn="ctr">
              <a:buNone/>
            </a:pPr>
            <a:r>
              <a:rPr lang="nl-NL" dirty="0" err="1"/>
              <a:t>Some</a:t>
            </a:r>
            <a:endParaRPr lang="nl-NL" dirty="0"/>
          </a:p>
          <a:p>
            <a:pPr marL="0" indent="0" algn="ctr">
              <a:buNone/>
            </a:pPr>
            <a:r>
              <a:rPr lang="nl-NL" dirty="0" err="1"/>
              <a:t>Some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379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35F9F-554D-46E4-813E-65BFC8E7A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Web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62DEF3-481A-44AF-84EA-82CE3BA4D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Built-in, out of </a:t>
            </a:r>
            <a:r>
              <a:rPr lang="nl-NL" dirty="0" err="1"/>
              <a:t>the</a:t>
            </a:r>
            <a:r>
              <a:rPr lang="nl-NL" dirty="0"/>
              <a:t> box modules/</a:t>
            </a:r>
            <a:r>
              <a:rPr lang="nl-NL" dirty="0" err="1"/>
              <a:t>components</a:t>
            </a:r>
            <a:r>
              <a:rPr lang="nl-NL" dirty="0"/>
              <a:t>/templates</a:t>
            </a:r>
          </a:p>
          <a:p>
            <a:r>
              <a:rPr lang="nl-NL" dirty="0"/>
              <a:t>Floris Westerman</a:t>
            </a:r>
          </a:p>
        </p:txBody>
      </p:sp>
    </p:spTree>
    <p:extLst>
      <p:ext uri="{BB962C8B-B14F-4D97-AF65-F5344CB8AC3E}">
        <p14:creationId xmlns:p14="http://schemas.microsoft.com/office/powerpoint/2010/main" val="23276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6" y="2968836"/>
            <a:ext cx="7916935" cy="1430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Code </a:t>
            </a:r>
            <a:r>
              <a:rPr lang="nl-NL" dirty="0" err="1"/>
              <a:t>encapsulation</a:t>
            </a:r>
            <a:r>
              <a:rPr lang="nl-NL" dirty="0"/>
              <a:t> is/was hard</a:t>
            </a:r>
          </a:p>
          <a:p>
            <a:pPr marL="0" indent="0" algn="ctr">
              <a:buNone/>
            </a:pPr>
            <a:r>
              <a:rPr lang="nl-NL" dirty="0"/>
              <a:t>Code </a:t>
            </a:r>
            <a:r>
              <a:rPr lang="nl-NL" dirty="0" err="1"/>
              <a:t>duplication</a:t>
            </a:r>
            <a:r>
              <a:rPr lang="nl-NL" dirty="0"/>
              <a:t> is </a:t>
            </a:r>
            <a:r>
              <a:rPr lang="nl-NL" dirty="0" err="1"/>
              <a:t>annoying</a:t>
            </a:r>
            <a:r>
              <a:rPr lang="nl-NL" dirty="0"/>
              <a:t>/bad design</a:t>
            </a:r>
          </a:p>
          <a:p>
            <a:pPr marL="0" indent="0" algn="ctr">
              <a:buNone/>
            </a:pPr>
            <a:r>
              <a:rPr lang="nl-NL" dirty="0"/>
              <a:t>DOM </a:t>
            </a:r>
            <a:r>
              <a:rPr lang="nl-NL" dirty="0" err="1"/>
              <a:t>generation</a:t>
            </a:r>
            <a:r>
              <a:rPr lang="nl-NL" dirty="0"/>
              <a:t> in JS is complex</a:t>
            </a:r>
          </a:p>
        </p:txBody>
      </p:sp>
    </p:spTree>
    <p:extLst>
      <p:ext uri="{BB962C8B-B14F-4D97-AF65-F5344CB8AC3E}">
        <p14:creationId xmlns:p14="http://schemas.microsoft.com/office/powerpoint/2010/main" val="270512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6" y="2968836"/>
            <a:ext cx="7916935" cy="1430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elements</a:t>
            </a:r>
            <a:endParaRPr lang="nl-NL" dirty="0"/>
          </a:p>
          <a:p>
            <a:pPr marL="0" indent="0" algn="ctr">
              <a:buNone/>
            </a:pPr>
            <a:r>
              <a:rPr lang="nl-NL" dirty="0" err="1"/>
              <a:t>Shadow</a:t>
            </a:r>
            <a:r>
              <a:rPr lang="nl-NL" dirty="0"/>
              <a:t> DOM</a:t>
            </a:r>
          </a:p>
          <a:p>
            <a:pPr marL="0" indent="0" algn="ctr">
              <a:buNone/>
            </a:pPr>
            <a:r>
              <a:rPr lang="nl-NL" dirty="0"/>
              <a:t>Templating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slots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385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6" y="2968836"/>
            <a:ext cx="7916935" cy="1430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HTML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name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behaviour</a:t>
            </a:r>
            <a:endParaRPr lang="nl-NL" dirty="0"/>
          </a:p>
          <a:p>
            <a:pPr marL="0" indent="0" algn="ctr">
              <a:buNone/>
            </a:pPr>
            <a:r>
              <a:rPr lang="nl-NL" dirty="0" err="1"/>
              <a:t>Subclass</a:t>
            </a:r>
            <a:r>
              <a:rPr lang="nl-NL" dirty="0"/>
              <a:t> of (a </a:t>
            </a:r>
            <a:r>
              <a:rPr lang="nl-NL" dirty="0" err="1"/>
              <a:t>subclass</a:t>
            </a:r>
            <a:r>
              <a:rPr lang="nl-NL" dirty="0"/>
              <a:t> of) </a:t>
            </a:r>
            <a:r>
              <a:rPr lang="nl-NL" dirty="0" err="1"/>
              <a:t>HTMLElement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Global </a:t>
            </a:r>
            <a:r>
              <a:rPr lang="nl-NL" dirty="0" err="1"/>
              <a:t>registration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use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97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Shadow</a:t>
            </a:r>
            <a:r>
              <a:rPr lang="nl-NL" dirty="0"/>
              <a:t> DOM?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6" y="2968836"/>
            <a:ext cx="7916935" cy="1430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Closed-off “sub-page”</a:t>
            </a:r>
          </a:p>
          <a:p>
            <a:pPr marL="0" indent="0" algn="ctr">
              <a:buNone/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influenced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styles</a:t>
            </a:r>
            <a:r>
              <a:rPr lang="nl-NL" dirty="0"/>
              <a:t> or scripts</a:t>
            </a:r>
          </a:p>
          <a:p>
            <a:pPr marL="0" indent="0" algn="ctr">
              <a:buNone/>
            </a:pP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influenced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45272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Templating?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6" y="2968836"/>
            <a:ext cx="7916935" cy="1430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Easy code re-</a:t>
            </a:r>
            <a:r>
              <a:rPr lang="nl-NL" dirty="0" err="1"/>
              <a:t>use</a:t>
            </a:r>
            <a:endParaRPr lang="nl-NL" dirty="0"/>
          </a:p>
          <a:p>
            <a:pPr marL="0" indent="0" algn="ctr">
              <a:buNone/>
            </a:pPr>
            <a:r>
              <a:rPr lang="nl-NL" dirty="0" err="1"/>
              <a:t>Relatively</a:t>
            </a:r>
            <a:r>
              <a:rPr lang="nl-NL" dirty="0"/>
              <a:t>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endParaRPr lang="nl-NL" dirty="0"/>
          </a:p>
          <a:p>
            <a:pPr marL="0" indent="0" algn="ctr">
              <a:buNone/>
            </a:pPr>
            <a:r>
              <a:rPr lang="nl-NL" dirty="0" err="1"/>
              <a:t>Slots</a:t>
            </a:r>
            <a:r>
              <a:rPr lang="nl-NL" dirty="0"/>
              <a:t> for </a:t>
            </a:r>
            <a:r>
              <a:rPr lang="nl-NL" dirty="0" err="1"/>
              <a:t>variable</a:t>
            </a:r>
            <a:r>
              <a:rPr lang="nl-NL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49615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Live </a:t>
            </a:r>
            <a:r>
              <a:rPr lang="nl-NL" dirty="0" err="1"/>
              <a:t>coding</a:t>
            </a:r>
            <a:endParaRPr lang="nl-NL" dirty="0"/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6" y="2968836"/>
            <a:ext cx="7916935" cy="143097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nl-NL" dirty="0"/>
              <a:t>Code </a:t>
            </a:r>
            <a:r>
              <a:rPr lang="nl-NL" dirty="0" err="1"/>
              <a:t>along</a:t>
            </a:r>
            <a:r>
              <a:rPr lang="nl-NL" dirty="0"/>
              <a:t>:</a:t>
            </a:r>
          </a:p>
          <a:p>
            <a:pPr marL="0" indent="0" algn="ctr">
              <a:buNone/>
            </a:pPr>
            <a:r>
              <a:rPr lang="nl-NL" dirty="0">
                <a:hlinkClick r:id="rId3"/>
              </a:rPr>
              <a:t>http://bit.ly/WebEngWC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Get a GitHub personal access token</a:t>
            </a:r>
          </a:p>
          <a:p>
            <a:pPr marL="0" indent="0" algn="ctr">
              <a:buNone/>
            </a:pPr>
            <a:r>
              <a:rPr lang="nl-NL" dirty="0"/>
              <a:t>Start a webserver of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serve </a:t>
            </a:r>
            <a:r>
              <a:rPr lang="nl-NL" dirty="0" err="1"/>
              <a:t>static</a:t>
            </a:r>
            <a:r>
              <a:rPr lang="nl-NL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26607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Disadvantages</a:t>
            </a:r>
            <a:endParaRPr lang="nl-NL" dirty="0"/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6" y="2968836"/>
            <a:ext cx="7916935" cy="1430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Templates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dynamically</a:t>
            </a:r>
            <a:r>
              <a:rPr lang="nl-NL" dirty="0"/>
              <a:t> </a:t>
            </a:r>
            <a:r>
              <a:rPr lang="nl-NL" dirty="0" err="1"/>
              <a:t>included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Templates have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endParaRPr lang="nl-NL" dirty="0"/>
          </a:p>
          <a:p>
            <a:pPr marL="0" indent="0" algn="ctr">
              <a:buNone/>
            </a:pPr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creation</a:t>
            </a:r>
            <a:r>
              <a:rPr lang="nl-NL" dirty="0"/>
              <a:t> of templates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slots</a:t>
            </a:r>
            <a:r>
              <a:rPr lang="nl-NL" dirty="0"/>
              <a:t> is </a:t>
            </a:r>
            <a:r>
              <a:rPr lang="nl-NL" dirty="0" err="1"/>
              <a:t>quite</a:t>
            </a:r>
            <a:r>
              <a:rPr lang="nl-NL" dirty="0"/>
              <a:t> complex</a:t>
            </a:r>
          </a:p>
        </p:txBody>
      </p:sp>
    </p:spTree>
    <p:extLst>
      <p:ext uri="{BB962C8B-B14F-4D97-AF65-F5344CB8AC3E}">
        <p14:creationId xmlns:p14="http://schemas.microsoft.com/office/powerpoint/2010/main" val="374153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theme/theme1.xml><?xml version="1.0" encoding="utf-8"?>
<a:theme xmlns:a="http://schemas.openxmlformats.org/drawingml/2006/main" name="Thema2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2" id="{AD494D2F-96EA-40D1-B214-ED59504E9D54}" vid="{1D729212-E11C-47AC-A449-460CA05EFC2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182</Words>
  <Application>Microsoft Office PowerPoint</Application>
  <PresentationFormat>Breedbeeld</PresentationFormat>
  <Paragraphs>51</Paragraphs>
  <Slides>12</Slides>
  <Notes>11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 Light</vt:lpstr>
      <vt:lpstr>Segoe UI Semilight</vt:lpstr>
      <vt:lpstr>Thema2</vt:lpstr>
      <vt:lpstr>PowerPoint-presentatie</vt:lpstr>
      <vt:lpstr>Web Components</vt:lpstr>
      <vt:lpstr>Why?</vt:lpstr>
      <vt:lpstr>What?</vt:lpstr>
      <vt:lpstr>Custom Elements?</vt:lpstr>
      <vt:lpstr>Shadow DOM?</vt:lpstr>
      <vt:lpstr>Templating?</vt:lpstr>
      <vt:lpstr>Live coding</vt:lpstr>
      <vt:lpstr>Disadvantages</vt:lpstr>
      <vt:lpstr>Developments</vt:lpstr>
      <vt:lpstr>Questions?</vt:lpstr>
      <vt:lpstr>Lange titel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Floris Westerman</dc:creator>
  <cp:lastModifiedBy>Floris Westerman</cp:lastModifiedBy>
  <cp:revision>7</cp:revision>
  <dcterms:created xsi:type="dcterms:W3CDTF">2019-03-20T01:33:20Z</dcterms:created>
  <dcterms:modified xsi:type="dcterms:W3CDTF">2019-03-20T02:10:26Z</dcterms:modified>
</cp:coreProperties>
</file>