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4" r:id="rId10"/>
    <p:sldId id="263" r:id="rId11"/>
    <p:sldId id="265" r:id="rId12"/>
    <p:sldId id="266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81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228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s Westerman" userId="9ce7fbc020178383" providerId="LiveId" clId="{0BECA59E-7D5A-4BF2-BE6B-CFC87AE4A275}"/>
    <pc:docChg chg="undo custSel addSld delSld modSld sldOrd">
      <pc:chgData name="Floris Westerman" userId="9ce7fbc020178383" providerId="LiveId" clId="{0BECA59E-7D5A-4BF2-BE6B-CFC87AE4A275}" dt="2017-10-10T15:41:13.043" v="2459" actId="20577"/>
      <pc:docMkLst>
        <pc:docMk/>
      </pc:docMkLst>
      <pc:sldChg chg="modSp">
        <pc:chgData name="Floris Westerman" userId="9ce7fbc020178383" providerId="LiveId" clId="{0BECA59E-7D5A-4BF2-BE6B-CFC87AE4A275}" dt="2017-10-10T15:27:41.974" v="2129" actId="20577"/>
        <pc:sldMkLst>
          <pc:docMk/>
          <pc:sldMk cId="3396172566" sldId="259"/>
        </pc:sldMkLst>
        <pc:spChg chg="mod">
          <ac:chgData name="Floris Westerman" userId="9ce7fbc020178383" providerId="LiveId" clId="{0BECA59E-7D5A-4BF2-BE6B-CFC87AE4A275}" dt="2017-10-10T14:33:40.685" v="15" actId="20577"/>
          <ac:spMkLst>
            <pc:docMk/>
            <pc:sldMk cId="3396172566" sldId="259"/>
            <ac:spMk id="2" creationId="{00000000-0000-0000-0000-000000000000}"/>
          </ac:spMkLst>
        </pc:spChg>
        <pc:spChg chg="mod">
          <ac:chgData name="Floris Westerman" userId="9ce7fbc020178383" providerId="LiveId" clId="{0BECA59E-7D5A-4BF2-BE6B-CFC87AE4A275}" dt="2017-10-10T15:27:41.974" v="2129" actId="20577"/>
          <ac:spMkLst>
            <pc:docMk/>
            <pc:sldMk cId="3396172566" sldId="259"/>
            <ac:spMk id="30" creationId="{00000000-0000-0000-0000-000000000000}"/>
          </ac:spMkLst>
        </pc:spChg>
      </pc:sldChg>
      <pc:sldChg chg="modSp add">
        <pc:chgData name="Floris Westerman" userId="9ce7fbc020178383" providerId="LiveId" clId="{0BECA59E-7D5A-4BF2-BE6B-CFC87AE4A275}" dt="2017-10-10T15:04:25.856" v="402" actId="20577"/>
        <pc:sldMkLst>
          <pc:docMk/>
          <pc:sldMk cId="524799263" sldId="260"/>
        </pc:sldMkLst>
        <pc:spChg chg="mod">
          <ac:chgData name="Floris Westerman" userId="9ce7fbc020178383" providerId="LiveId" clId="{0BECA59E-7D5A-4BF2-BE6B-CFC87AE4A275}" dt="2017-10-10T15:04:25.856" v="402" actId="20577"/>
          <ac:spMkLst>
            <pc:docMk/>
            <pc:sldMk cId="524799263" sldId="260"/>
            <ac:spMk id="2" creationId="{00000000-0000-0000-0000-000000000000}"/>
          </ac:spMkLst>
        </pc:spChg>
        <pc:spChg chg="mod">
          <ac:chgData name="Floris Westerman" userId="9ce7fbc020178383" providerId="LiveId" clId="{0BECA59E-7D5A-4BF2-BE6B-CFC87AE4A275}" dt="2017-10-10T15:04:24.015" v="401" actId="20577"/>
          <ac:spMkLst>
            <pc:docMk/>
            <pc:sldMk cId="524799263" sldId="260"/>
            <ac:spMk id="30" creationId="{00000000-0000-0000-0000-000000000000}"/>
          </ac:spMkLst>
        </pc:spChg>
      </pc:sldChg>
      <pc:sldChg chg="add del">
        <pc:chgData name="Floris Westerman" userId="9ce7fbc020178383" providerId="LiveId" clId="{0BECA59E-7D5A-4BF2-BE6B-CFC87AE4A275}" dt="2017-10-10T15:02:26.490" v="192" actId="2696"/>
        <pc:sldMkLst>
          <pc:docMk/>
          <pc:sldMk cId="1757352895" sldId="260"/>
        </pc:sldMkLst>
      </pc:sldChg>
      <pc:sldChg chg="add del">
        <pc:chgData name="Floris Westerman" userId="9ce7fbc020178383" providerId="LiveId" clId="{0BECA59E-7D5A-4BF2-BE6B-CFC87AE4A275}" dt="2017-10-10T15:04:30.552" v="404" actId="2696"/>
        <pc:sldMkLst>
          <pc:docMk/>
          <pc:sldMk cId="192868938" sldId="261"/>
        </pc:sldMkLst>
      </pc:sldChg>
      <pc:sldChg chg="modSp add modAnim">
        <pc:chgData name="Floris Westerman" userId="9ce7fbc020178383" providerId="LiveId" clId="{0BECA59E-7D5A-4BF2-BE6B-CFC87AE4A275}" dt="2017-10-10T15:08:37.840" v="735" actId="20577"/>
        <pc:sldMkLst>
          <pc:docMk/>
          <pc:sldMk cId="1817020842" sldId="261"/>
        </pc:sldMkLst>
        <pc:spChg chg="mod">
          <ac:chgData name="Floris Westerman" userId="9ce7fbc020178383" providerId="LiveId" clId="{0BECA59E-7D5A-4BF2-BE6B-CFC87AE4A275}" dt="2017-10-10T15:08:37.840" v="735" actId="20577"/>
          <ac:spMkLst>
            <pc:docMk/>
            <pc:sldMk cId="1817020842" sldId="261"/>
            <ac:spMk id="2" creationId="{00000000-0000-0000-0000-000000000000}"/>
          </ac:spMkLst>
        </pc:spChg>
        <pc:spChg chg="mod">
          <ac:chgData name="Floris Westerman" userId="9ce7fbc020178383" providerId="LiveId" clId="{0BECA59E-7D5A-4BF2-BE6B-CFC87AE4A275}" dt="2017-10-10T15:08:21.467" v="734" actId="27636"/>
          <ac:spMkLst>
            <pc:docMk/>
            <pc:sldMk cId="1817020842" sldId="261"/>
            <ac:spMk id="30" creationId="{00000000-0000-0000-0000-000000000000}"/>
          </ac:spMkLst>
        </pc:spChg>
      </pc:sldChg>
      <pc:sldChg chg="modSp add ord">
        <pc:chgData name="Floris Westerman" userId="9ce7fbc020178383" providerId="LiveId" clId="{0BECA59E-7D5A-4BF2-BE6B-CFC87AE4A275}" dt="2017-10-10T15:11:03.451" v="931" actId="20577"/>
        <pc:sldMkLst>
          <pc:docMk/>
          <pc:sldMk cId="956133058" sldId="262"/>
        </pc:sldMkLst>
        <pc:spChg chg="mod">
          <ac:chgData name="Floris Westerman" userId="9ce7fbc020178383" providerId="LiveId" clId="{0BECA59E-7D5A-4BF2-BE6B-CFC87AE4A275}" dt="2017-10-10T15:11:03.451" v="931" actId="20577"/>
          <ac:spMkLst>
            <pc:docMk/>
            <pc:sldMk cId="956133058" sldId="262"/>
            <ac:spMk id="2" creationId="{00000000-0000-0000-0000-000000000000}"/>
          </ac:spMkLst>
        </pc:spChg>
        <pc:spChg chg="mod">
          <ac:chgData name="Floris Westerman" userId="9ce7fbc020178383" providerId="LiveId" clId="{0BECA59E-7D5A-4BF2-BE6B-CFC87AE4A275}" dt="2017-10-10T15:11:00.935" v="930" actId="20577"/>
          <ac:spMkLst>
            <pc:docMk/>
            <pc:sldMk cId="956133058" sldId="262"/>
            <ac:spMk id="30" creationId="{00000000-0000-0000-0000-000000000000}"/>
          </ac:spMkLst>
        </pc:spChg>
      </pc:sldChg>
      <pc:sldChg chg="add del">
        <pc:chgData name="Floris Westerman" userId="9ce7fbc020178383" providerId="LiveId" clId="{0BECA59E-7D5A-4BF2-BE6B-CFC87AE4A275}" dt="2017-10-10T15:09:01.447" v="737" actId="2696"/>
        <pc:sldMkLst>
          <pc:docMk/>
          <pc:sldMk cId="3876916906" sldId="262"/>
        </pc:sldMkLst>
      </pc:sldChg>
      <pc:sldChg chg="modSp add">
        <pc:chgData name="Floris Westerman" userId="9ce7fbc020178383" providerId="LiveId" clId="{0BECA59E-7D5A-4BF2-BE6B-CFC87AE4A275}" dt="2017-10-10T15:35:28.639" v="2138" actId="20577"/>
        <pc:sldMkLst>
          <pc:docMk/>
          <pc:sldMk cId="1291435516" sldId="263"/>
        </pc:sldMkLst>
        <pc:spChg chg="mod">
          <ac:chgData name="Floris Westerman" userId="9ce7fbc020178383" providerId="LiveId" clId="{0BECA59E-7D5A-4BF2-BE6B-CFC87AE4A275}" dt="2017-10-10T15:35:28.639" v="2138" actId="20577"/>
          <ac:spMkLst>
            <pc:docMk/>
            <pc:sldMk cId="1291435516" sldId="263"/>
            <ac:spMk id="2" creationId="{00000000-0000-0000-0000-000000000000}"/>
          </ac:spMkLst>
        </pc:spChg>
        <pc:spChg chg="mod">
          <ac:chgData name="Floris Westerman" userId="9ce7fbc020178383" providerId="LiveId" clId="{0BECA59E-7D5A-4BF2-BE6B-CFC87AE4A275}" dt="2017-10-10T15:31:10.244" v="2135" actId="2711"/>
          <ac:spMkLst>
            <pc:docMk/>
            <pc:sldMk cId="1291435516" sldId="263"/>
            <ac:spMk id="30" creationId="{00000000-0000-0000-0000-000000000000}"/>
          </ac:spMkLst>
        </pc:spChg>
      </pc:sldChg>
      <pc:sldChg chg="modSp add addAnim delAnim">
        <pc:chgData name="Floris Westerman" userId="9ce7fbc020178383" providerId="LiveId" clId="{0BECA59E-7D5A-4BF2-BE6B-CFC87AE4A275}" dt="2017-10-10T15:21:02.075" v="1713" actId="20577"/>
        <pc:sldMkLst>
          <pc:docMk/>
          <pc:sldMk cId="1015500171" sldId="264"/>
        </pc:sldMkLst>
        <pc:spChg chg="mod">
          <ac:chgData name="Floris Westerman" userId="9ce7fbc020178383" providerId="LiveId" clId="{0BECA59E-7D5A-4BF2-BE6B-CFC87AE4A275}" dt="2017-10-10T15:21:02.075" v="1713" actId="20577"/>
          <ac:spMkLst>
            <pc:docMk/>
            <pc:sldMk cId="1015500171" sldId="264"/>
            <ac:spMk id="2" creationId="{00000000-0000-0000-0000-000000000000}"/>
          </ac:spMkLst>
        </pc:spChg>
        <pc:spChg chg="mod">
          <ac:chgData name="Floris Westerman" userId="9ce7fbc020178383" providerId="LiveId" clId="{0BECA59E-7D5A-4BF2-BE6B-CFC87AE4A275}" dt="2017-10-10T15:20:36.315" v="1712" actId="2711"/>
          <ac:spMkLst>
            <pc:docMk/>
            <pc:sldMk cId="1015500171" sldId="264"/>
            <ac:spMk id="30" creationId="{00000000-0000-0000-0000-000000000000}"/>
          </ac:spMkLst>
        </pc:spChg>
      </pc:sldChg>
      <pc:sldChg chg="modSp add">
        <pc:chgData name="Floris Westerman" userId="9ce7fbc020178383" providerId="LiveId" clId="{0BECA59E-7D5A-4BF2-BE6B-CFC87AE4A275}" dt="2017-10-10T15:41:13.043" v="2459" actId="20577"/>
        <pc:sldMkLst>
          <pc:docMk/>
          <pc:sldMk cId="2220742496" sldId="265"/>
        </pc:sldMkLst>
        <pc:spChg chg="mod">
          <ac:chgData name="Floris Westerman" userId="9ce7fbc020178383" providerId="LiveId" clId="{0BECA59E-7D5A-4BF2-BE6B-CFC87AE4A275}" dt="2017-10-10T15:39:20.081" v="2455" actId="20577"/>
          <ac:spMkLst>
            <pc:docMk/>
            <pc:sldMk cId="2220742496" sldId="265"/>
            <ac:spMk id="2" creationId="{00000000-0000-0000-0000-000000000000}"/>
          </ac:spMkLst>
        </pc:spChg>
        <pc:spChg chg="mod">
          <ac:chgData name="Floris Westerman" userId="9ce7fbc020178383" providerId="LiveId" clId="{0BECA59E-7D5A-4BF2-BE6B-CFC87AE4A275}" dt="2017-10-10T15:41:13.043" v="2459" actId="20577"/>
          <ac:spMkLst>
            <pc:docMk/>
            <pc:sldMk cId="2220742496" sldId="265"/>
            <ac:spMk id="30" creationId="{00000000-0000-0000-0000-000000000000}"/>
          </ac:spMkLst>
        </pc:spChg>
      </pc:sldChg>
    </pc:docChg>
  </pc:docChgLst>
  <pc:docChgLst>
    <pc:chgData name="Floris Westerman" userId="9ce7fbc020178383" providerId="LiveId" clId="{038E269B-941E-4551-B63F-AF33D05E9FB4}"/>
    <pc:docChg chg="undo custSel addSld modSld">
      <pc:chgData name="Floris Westerman" userId="9ce7fbc020178383" providerId="LiveId" clId="{038E269B-941E-4551-B63F-AF33D05E9FB4}" dt="2017-10-11T14:47:54.574" v="3644"/>
      <pc:docMkLst>
        <pc:docMk/>
      </pc:docMkLst>
      <pc:sldChg chg="modSp">
        <pc:chgData name="Floris Westerman" userId="9ce7fbc020178383" providerId="LiveId" clId="{038E269B-941E-4551-B63F-AF33D05E9FB4}" dt="2017-10-11T09:59:58.085" v="1300" actId="2711"/>
        <pc:sldMkLst>
          <pc:docMk/>
          <pc:sldMk cId="1015500171" sldId="264"/>
        </pc:sldMkLst>
        <pc:spChg chg="mod">
          <ac:chgData name="Floris Westerman" userId="9ce7fbc020178383" providerId="LiveId" clId="{038E269B-941E-4551-B63F-AF33D05E9FB4}" dt="2017-10-11T09:59:58.085" v="1300" actId="2711"/>
          <ac:spMkLst>
            <pc:docMk/>
            <pc:sldMk cId="1015500171" sldId="264"/>
            <ac:spMk id="30" creationId="{00000000-0000-0000-0000-000000000000}"/>
          </ac:spMkLst>
        </pc:spChg>
      </pc:sldChg>
      <pc:sldChg chg="modSp">
        <pc:chgData name="Floris Westerman" userId="9ce7fbc020178383" providerId="LiveId" clId="{038E269B-941E-4551-B63F-AF33D05E9FB4}" dt="2017-10-11T10:18:57.716" v="1865" actId="2711"/>
        <pc:sldMkLst>
          <pc:docMk/>
          <pc:sldMk cId="4139551301" sldId="266"/>
        </pc:sldMkLst>
        <pc:spChg chg="mod">
          <ac:chgData name="Floris Westerman" userId="9ce7fbc020178383" providerId="LiveId" clId="{038E269B-941E-4551-B63F-AF33D05E9FB4}" dt="2017-10-11T10:18:57.716" v="1865" actId="2711"/>
          <ac:spMkLst>
            <pc:docMk/>
            <pc:sldMk cId="4139551301" sldId="266"/>
            <ac:spMk id="30" creationId="{00000000-0000-0000-0000-000000000000}"/>
          </ac:spMkLst>
        </pc:spChg>
      </pc:sldChg>
      <pc:sldChg chg="modSp">
        <pc:chgData name="Floris Westerman" userId="9ce7fbc020178383" providerId="LiveId" clId="{038E269B-941E-4551-B63F-AF33D05E9FB4}" dt="2017-10-11T10:03:22.558" v="1403" actId="2711"/>
        <pc:sldMkLst>
          <pc:docMk/>
          <pc:sldMk cId="887698173" sldId="267"/>
        </pc:sldMkLst>
        <pc:spChg chg="mod">
          <ac:chgData name="Floris Westerman" userId="9ce7fbc020178383" providerId="LiveId" clId="{038E269B-941E-4551-B63F-AF33D05E9FB4}" dt="2017-10-11T10:03:22.558" v="1403" actId="2711"/>
          <ac:spMkLst>
            <pc:docMk/>
            <pc:sldMk cId="887698173" sldId="267"/>
            <ac:spMk id="2" creationId="{00000000-0000-0000-0000-000000000000}"/>
          </ac:spMkLst>
        </pc:spChg>
      </pc:sldChg>
      <pc:sldChg chg="modSp">
        <pc:chgData name="Floris Westerman" userId="9ce7fbc020178383" providerId="LiveId" clId="{038E269B-941E-4551-B63F-AF33D05E9FB4}" dt="2017-10-11T09:57:38.963" v="1158" actId="179"/>
        <pc:sldMkLst>
          <pc:docMk/>
          <pc:sldMk cId="3263279881" sldId="270"/>
        </pc:sldMkLst>
        <pc:spChg chg="mod">
          <ac:chgData name="Floris Westerman" userId="9ce7fbc020178383" providerId="LiveId" clId="{038E269B-941E-4551-B63F-AF33D05E9FB4}" dt="2017-10-11T09:57:38.963" v="1158" actId="179"/>
          <ac:spMkLst>
            <pc:docMk/>
            <pc:sldMk cId="3263279881" sldId="270"/>
            <ac:spMk id="30" creationId="{00000000-0000-0000-0000-000000000000}"/>
          </ac:spMkLst>
        </pc:spChg>
      </pc:sldChg>
      <pc:sldChg chg="modSp add">
        <pc:chgData name="Floris Westerman" userId="9ce7fbc020178383" providerId="LiveId" clId="{038E269B-941E-4551-B63F-AF33D05E9FB4}" dt="2017-10-11T09:40:32.047" v="155" actId="14100"/>
        <pc:sldMkLst>
          <pc:docMk/>
          <pc:sldMk cId="3260398255" sldId="271"/>
        </pc:sldMkLst>
        <pc:spChg chg="mod">
          <ac:chgData name="Floris Westerman" userId="9ce7fbc020178383" providerId="LiveId" clId="{038E269B-941E-4551-B63F-AF33D05E9FB4}" dt="2017-10-11T09:37:34.523" v="8" actId="20577"/>
          <ac:spMkLst>
            <pc:docMk/>
            <pc:sldMk cId="3260398255" sldId="271"/>
            <ac:spMk id="2" creationId="{00000000-0000-0000-0000-000000000000}"/>
          </ac:spMkLst>
        </pc:spChg>
        <pc:spChg chg="mod">
          <ac:chgData name="Floris Westerman" userId="9ce7fbc020178383" providerId="LiveId" clId="{038E269B-941E-4551-B63F-AF33D05E9FB4}" dt="2017-10-11T09:40:32.047" v="155" actId="14100"/>
          <ac:spMkLst>
            <pc:docMk/>
            <pc:sldMk cId="3260398255" sldId="271"/>
            <ac:spMk id="30" creationId="{00000000-0000-0000-0000-000000000000}"/>
          </ac:spMkLst>
        </pc:spChg>
      </pc:sldChg>
      <pc:sldChg chg="modSp add">
        <pc:chgData name="Floris Westerman" userId="9ce7fbc020178383" providerId="LiveId" clId="{038E269B-941E-4551-B63F-AF33D05E9FB4}" dt="2017-10-11T09:50:27.181" v="744" actId="20577"/>
        <pc:sldMkLst>
          <pc:docMk/>
          <pc:sldMk cId="902414172" sldId="272"/>
        </pc:sldMkLst>
        <pc:spChg chg="mod">
          <ac:chgData name="Floris Westerman" userId="9ce7fbc020178383" providerId="LiveId" clId="{038E269B-941E-4551-B63F-AF33D05E9FB4}" dt="2017-10-11T09:42:18.385" v="164" actId="20577"/>
          <ac:spMkLst>
            <pc:docMk/>
            <pc:sldMk cId="902414172" sldId="272"/>
            <ac:spMk id="2" creationId="{00000000-0000-0000-0000-000000000000}"/>
          </ac:spMkLst>
        </pc:spChg>
        <pc:spChg chg="mod">
          <ac:chgData name="Floris Westerman" userId="9ce7fbc020178383" providerId="LiveId" clId="{038E269B-941E-4551-B63F-AF33D05E9FB4}" dt="2017-10-11T09:50:27.181" v="744" actId="20577"/>
          <ac:spMkLst>
            <pc:docMk/>
            <pc:sldMk cId="902414172" sldId="272"/>
            <ac:spMk id="30" creationId="{00000000-0000-0000-0000-000000000000}"/>
          </ac:spMkLst>
        </pc:spChg>
      </pc:sldChg>
      <pc:sldChg chg="modSp add">
        <pc:chgData name="Floris Westerman" userId="9ce7fbc020178383" providerId="LiveId" clId="{038E269B-941E-4551-B63F-AF33D05E9FB4}" dt="2017-10-11T10:00:50.050" v="1374" actId="2711"/>
        <pc:sldMkLst>
          <pc:docMk/>
          <pc:sldMk cId="2127068771" sldId="273"/>
        </pc:sldMkLst>
        <pc:spChg chg="mod">
          <ac:chgData name="Floris Westerman" userId="9ce7fbc020178383" providerId="LiveId" clId="{038E269B-941E-4551-B63F-AF33D05E9FB4}" dt="2017-10-11T09:45:51.382" v="320" actId="20577"/>
          <ac:spMkLst>
            <pc:docMk/>
            <pc:sldMk cId="2127068771" sldId="273"/>
            <ac:spMk id="2" creationId="{00000000-0000-0000-0000-000000000000}"/>
          </ac:spMkLst>
        </pc:spChg>
        <pc:spChg chg="mod">
          <ac:chgData name="Floris Westerman" userId="9ce7fbc020178383" providerId="LiveId" clId="{038E269B-941E-4551-B63F-AF33D05E9FB4}" dt="2017-10-11T10:00:50.050" v="1374" actId="2711"/>
          <ac:spMkLst>
            <pc:docMk/>
            <pc:sldMk cId="2127068771" sldId="273"/>
            <ac:spMk id="30" creationId="{00000000-0000-0000-0000-000000000000}"/>
          </ac:spMkLst>
        </pc:spChg>
      </pc:sldChg>
      <pc:sldChg chg="modSp add">
        <pc:chgData name="Floris Westerman" userId="9ce7fbc020178383" providerId="LiveId" clId="{038E269B-941E-4551-B63F-AF33D05E9FB4}" dt="2017-10-11T09:58:18.280" v="1175" actId="27636"/>
        <pc:sldMkLst>
          <pc:docMk/>
          <pc:sldMk cId="2963567677" sldId="274"/>
        </pc:sldMkLst>
        <pc:spChg chg="mod">
          <ac:chgData name="Floris Westerman" userId="9ce7fbc020178383" providerId="LiveId" clId="{038E269B-941E-4551-B63F-AF33D05E9FB4}" dt="2017-10-11T09:50:58.331" v="769" actId="14100"/>
          <ac:spMkLst>
            <pc:docMk/>
            <pc:sldMk cId="2963567677" sldId="274"/>
            <ac:spMk id="2" creationId="{00000000-0000-0000-0000-000000000000}"/>
          </ac:spMkLst>
        </pc:spChg>
        <pc:spChg chg="mod">
          <ac:chgData name="Floris Westerman" userId="9ce7fbc020178383" providerId="LiveId" clId="{038E269B-941E-4551-B63F-AF33D05E9FB4}" dt="2017-10-11T09:58:18.280" v="1175" actId="27636"/>
          <ac:spMkLst>
            <pc:docMk/>
            <pc:sldMk cId="2963567677" sldId="274"/>
            <ac:spMk id="30" creationId="{00000000-0000-0000-0000-000000000000}"/>
          </ac:spMkLst>
        </pc:spChg>
      </pc:sldChg>
      <pc:sldChg chg="modSp add modAnim">
        <pc:chgData name="Floris Westerman" userId="9ce7fbc020178383" providerId="LiveId" clId="{038E269B-941E-4551-B63F-AF33D05E9FB4}" dt="2017-10-11T10:32:28.953" v="2203" actId="27636"/>
        <pc:sldMkLst>
          <pc:docMk/>
          <pc:sldMk cId="2940105300" sldId="275"/>
        </pc:sldMkLst>
        <pc:spChg chg="mod">
          <ac:chgData name="Floris Westerman" userId="9ce7fbc020178383" providerId="LiveId" clId="{038E269B-941E-4551-B63F-AF33D05E9FB4}" dt="2017-10-11T10:14:04.342" v="1411" actId="20577"/>
          <ac:spMkLst>
            <pc:docMk/>
            <pc:sldMk cId="2940105300" sldId="275"/>
            <ac:spMk id="2" creationId="{00000000-0000-0000-0000-000000000000}"/>
          </ac:spMkLst>
        </pc:spChg>
        <pc:spChg chg="mod">
          <ac:chgData name="Floris Westerman" userId="9ce7fbc020178383" providerId="LiveId" clId="{038E269B-941E-4551-B63F-AF33D05E9FB4}" dt="2017-10-11T10:32:28.953" v="2203" actId="27636"/>
          <ac:spMkLst>
            <pc:docMk/>
            <pc:sldMk cId="2940105300" sldId="275"/>
            <ac:spMk id="30" creationId="{00000000-0000-0000-0000-000000000000}"/>
          </ac:spMkLst>
        </pc:spChg>
      </pc:sldChg>
      <pc:sldChg chg="modSp add">
        <pc:chgData name="Floris Westerman" userId="9ce7fbc020178383" providerId="LiveId" clId="{038E269B-941E-4551-B63F-AF33D05E9FB4}" dt="2017-10-11T10:41:04.822" v="2532" actId="2711"/>
        <pc:sldMkLst>
          <pc:docMk/>
          <pc:sldMk cId="1868747591" sldId="276"/>
        </pc:sldMkLst>
        <pc:spChg chg="mod">
          <ac:chgData name="Floris Westerman" userId="9ce7fbc020178383" providerId="LiveId" clId="{038E269B-941E-4551-B63F-AF33D05E9FB4}" dt="2017-10-11T10:33:28.799" v="2211" actId="20577"/>
          <ac:spMkLst>
            <pc:docMk/>
            <pc:sldMk cId="1868747591" sldId="276"/>
            <ac:spMk id="2" creationId="{00000000-0000-0000-0000-000000000000}"/>
          </ac:spMkLst>
        </pc:spChg>
        <pc:spChg chg="mod">
          <ac:chgData name="Floris Westerman" userId="9ce7fbc020178383" providerId="LiveId" clId="{038E269B-941E-4551-B63F-AF33D05E9FB4}" dt="2017-10-11T10:41:04.822" v="2532" actId="2711"/>
          <ac:spMkLst>
            <pc:docMk/>
            <pc:sldMk cId="1868747591" sldId="276"/>
            <ac:spMk id="30" creationId="{00000000-0000-0000-0000-000000000000}"/>
          </ac:spMkLst>
        </pc:spChg>
      </pc:sldChg>
      <pc:sldChg chg="addSp delSp modSp add">
        <pc:chgData name="Floris Westerman" userId="9ce7fbc020178383" providerId="LiveId" clId="{038E269B-941E-4551-B63F-AF33D05E9FB4}" dt="2017-10-11T13:24:23.954" v="3124"/>
        <pc:sldMkLst>
          <pc:docMk/>
          <pc:sldMk cId="1646424861" sldId="277"/>
        </pc:sldMkLst>
        <pc:spChg chg="mod">
          <ac:chgData name="Floris Westerman" userId="9ce7fbc020178383" providerId="LiveId" clId="{038E269B-941E-4551-B63F-AF33D05E9FB4}" dt="2017-10-11T10:41:31.684" v="2541" actId="20577"/>
          <ac:spMkLst>
            <pc:docMk/>
            <pc:sldMk cId="1646424861" sldId="277"/>
            <ac:spMk id="2" creationId="{00000000-0000-0000-0000-000000000000}"/>
          </ac:spMkLst>
        </pc:spChg>
        <pc:spChg chg="add del">
          <ac:chgData name="Floris Westerman" userId="9ce7fbc020178383" providerId="LiveId" clId="{038E269B-941E-4551-B63F-AF33D05E9FB4}" dt="2017-10-11T13:24:23.954" v="3124"/>
          <ac:spMkLst>
            <pc:docMk/>
            <pc:sldMk cId="1646424861" sldId="277"/>
            <ac:spMk id="3" creationId="{6DBB6C39-A7EB-4DC1-BCDA-286F86FE52EF}"/>
          </ac:spMkLst>
        </pc:spChg>
        <pc:spChg chg="mod">
          <ac:chgData name="Floris Westerman" userId="9ce7fbc020178383" providerId="LiveId" clId="{038E269B-941E-4551-B63F-AF33D05E9FB4}" dt="2017-10-11T13:24:17.381" v="3122" actId="20577"/>
          <ac:spMkLst>
            <pc:docMk/>
            <pc:sldMk cId="1646424861" sldId="277"/>
            <ac:spMk id="30" creationId="{00000000-0000-0000-0000-000000000000}"/>
          </ac:spMkLst>
        </pc:spChg>
      </pc:sldChg>
      <pc:sldChg chg="modSp add">
        <pc:chgData name="Floris Westerman" userId="9ce7fbc020178383" providerId="LiveId" clId="{038E269B-941E-4551-B63F-AF33D05E9FB4}" dt="2017-10-11T13:29:24.486" v="3641" actId="20577"/>
        <pc:sldMkLst>
          <pc:docMk/>
          <pc:sldMk cId="2781902995" sldId="278"/>
        </pc:sldMkLst>
        <pc:spChg chg="mod">
          <ac:chgData name="Floris Westerman" userId="9ce7fbc020178383" providerId="LiveId" clId="{038E269B-941E-4551-B63F-AF33D05E9FB4}" dt="2017-10-11T13:25:14.799" v="3194" actId="20577"/>
          <ac:spMkLst>
            <pc:docMk/>
            <pc:sldMk cId="2781902995" sldId="278"/>
            <ac:spMk id="2" creationId="{00000000-0000-0000-0000-000000000000}"/>
          </ac:spMkLst>
        </pc:spChg>
        <pc:spChg chg="mod">
          <ac:chgData name="Floris Westerman" userId="9ce7fbc020178383" providerId="LiveId" clId="{038E269B-941E-4551-B63F-AF33D05E9FB4}" dt="2017-10-11T13:29:24.486" v="3641" actId="20577"/>
          <ac:spMkLst>
            <pc:docMk/>
            <pc:sldMk cId="2781902995" sldId="278"/>
            <ac:spMk id="30" creationId="{00000000-0000-0000-0000-000000000000}"/>
          </ac:spMkLst>
        </pc:spChg>
      </pc:sldChg>
      <pc:sldChg chg="add setBg">
        <pc:chgData name="Floris Westerman" userId="9ce7fbc020178383" providerId="LiveId" clId="{038E269B-941E-4551-B63F-AF33D05E9FB4}" dt="2017-10-11T14:47:54.574" v="3644"/>
        <pc:sldMkLst>
          <pc:docMk/>
          <pc:sldMk cId="4086420107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46"/>
            <a:ext cx="10363200" cy="1470025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lang="nl-NL"/>
              <a:t>Klik om de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859E-3B51-4761-89CF-760ADE6D633A}" type="datetimeFigureOut">
              <a:rPr lang="nl-NL" smtClean="0"/>
              <a:t>25-9-2018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FB11-ACA8-462E-B051-DE3D3786EC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3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859E-3B51-4761-89CF-760ADE6D633A}" type="datetimeFigureOut">
              <a:rPr lang="nl-NL" smtClean="0"/>
              <a:t>25-9-2018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FB11-ACA8-462E-B051-DE3D3786EC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6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859E-3B51-4761-89CF-760ADE6D633A}" type="datetimeFigureOut">
              <a:rPr lang="nl-NL" smtClean="0"/>
              <a:t>25-9-2018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FB11-ACA8-462E-B051-DE3D3786EC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24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59"/>
            <a:ext cx="27432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5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859E-3B51-4761-89CF-760ADE6D633A}" type="datetimeFigureOut">
              <a:rPr lang="nl-NL" smtClean="0"/>
              <a:t>25-9-2018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FB11-ACA8-462E-B051-DE3D3786EC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9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859E-3B51-4761-89CF-760ADE6D633A}" type="datetimeFigureOut">
              <a:rPr lang="nl-NL" smtClean="0"/>
              <a:t>25-9-2018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FB11-ACA8-462E-B051-DE3D3786EC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6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859E-3B51-4761-89CF-760ADE6D633A}" type="datetimeFigureOut">
              <a:rPr lang="nl-NL" smtClean="0"/>
              <a:t>25-9-2018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FB11-ACA8-462E-B051-DE3D3786ECFE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1978025" y="764710"/>
            <a:ext cx="8234363" cy="536146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69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21"/>
            <a:ext cx="10363200" cy="1362075"/>
          </a:xfrm>
        </p:spPr>
        <p:txBody>
          <a:bodyPr anchor="t"/>
          <a:lstStyle>
            <a:lvl1pPr algn="l">
              <a:defRPr sz="1688" b="1" cap="all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859E-3B51-4761-89CF-760ADE6D633A}" type="datetimeFigureOut">
              <a:rPr lang="nl-NL" smtClean="0"/>
              <a:t>25-9-2018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FB11-ACA8-462E-B051-DE3D3786EC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93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859E-3B51-4761-89CF-760ADE6D633A}" type="datetimeFigureOut">
              <a:rPr lang="nl-NL" smtClean="0"/>
              <a:t>25-9-2018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FB11-ACA8-462E-B051-DE3D3786EC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09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859E-3B51-4761-89CF-760ADE6D633A}" type="datetimeFigureOut">
              <a:rPr lang="nl-NL" smtClean="0"/>
              <a:t>25-9-2018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FB11-ACA8-462E-B051-DE3D3786EC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57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859E-3B51-4761-89CF-760ADE6D633A}" type="datetimeFigureOut">
              <a:rPr lang="nl-NL" smtClean="0"/>
              <a:t>25-9-2018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FB11-ACA8-462E-B051-DE3D3786EC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9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859E-3B51-4761-89CF-760ADE6D633A}" type="datetimeFigureOut">
              <a:rPr lang="nl-NL" smtClean="0"/>
              <a:t>25-9-2018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FB11-ACA8-462E-B051-DE3D3786EC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98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71"/>
            <a:ext cx="6815667" cy="5853113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859E-3B51-4761-89CF-760ADE6D633A}" type="datetimeFigureOut">
              <a:rPr lang="nl-NL" smtClean="0"/>
              <a:t>25-9-2018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FB11-ACA8-462E-B051-DE3D3786EC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725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5909" y="274638"/>
            <a:ext cx="105559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5912" y="1600206"/>
            <a:ext cx="10555913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978405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9859E-3B51-4761-89CF-760ADE6D633A}" type="datetimeFigureOut">
              <a:rPr lang="nl-NL" smtClean="0"/>
              <a:t>25-9-2018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1456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367587" y="6356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FB11-ACA8-462E-B051-DE3D3786ECF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83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xStyles>
    <p:titleStyle>
      <a:lvl1pPr algn="ctr" defTabSz="385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144661" indent="-14466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13433" indent="-120551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82204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675085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867966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35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401">
          <p15:clr>
            <a:srgbClr val="F26B43"/>
          </p15:clr>
        </p15:guide>
        <p15:guide id="2" pos="279">
          <p15:clr>
            <a:srgbClr val="F26B43"/>
          </p15:clr>
        </p15:guide>
        <p15:guide id="3" pos="937">
          <p15:clr>
            <a:srgbClr val="F26B43"/>
          </p15:clr>
        </p15:guide>
        <p15:guide id="4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A5FAB-5B67-4422-9F64-1E93A9304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675B92-86E7-4F8E-AAAC-B124D22C8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64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/>
              <a:t>How do I do … </a:t>
            </a:r>
            <a:r>
              <a:rPr lang="nl-NL" dirty="0" err="1"/>
              <a:t>maths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454715" y="2968834"/>
            <a:ext cx="11294374" cy="332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maths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 in-line: </a:t>
            </a:r>
            <a:r>
              <a:rPr lang="nl-NL" dirty="0">
                <a:latin typeface="Consolas" panose="020B0609020204030204" pitchFamily="49" charset="0"/>
              </a:rPr>
              <a:t>$x = \</a:t>
            </a:r>
            <a:r>
              <a:rPr lang="nl-NL" dirty="0" err="1">
                <a:latin typeface="Consolas" panose="020B0609020204030204" pitchFamily="49" charset="0"/>
              </a:rPr>
              <a:t>sqrt</a:t>
            </a:r>
            <a:r>
              <a:rPr lang="nl-NL" dirty="0">
                <a:latin typeface="Consolas" panose="020B0609020204030204" pitchFamily="49" charset="0"/>
              </a:rPr>
              <a:t>{4} = 2$</a:t>
            </a:r>
          </a:p>
          <a:p>
            <a:pPr marL="0" indent="0" algn="ctr">
              <a:buNone/>
            </a:pPr>
            <a:r>
              <a:rPr lang="nl-NL" dirty="0" err="1"/>
              <a:t>Maths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 as a single line without </a:t>
            </a:r>
            <a:r>
              <a:rPr lang="nl-NL" dirty="0" err="1"/>
              <a:t>number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$$x = \</a:t>
            </a:r>
            <a:r>
              <a:rPr lang="nl-NL" dirty="0" err="1">
                <a:latin typeface="Consolas" panose="020B0609020204030204" pitchFamily="49" charset="0"/>
              </a:rPr>
              <a:t>sqrt</a:t>
            </a:r>
            <a:r>
              <a:rPr lang="nl-NL" dirty="0">
                <a:latin typeface="Consolas" panose="020B0609020204030204" pitchFamily="49" charset="0"/>
              </a:rPr>
              <a:t>{y + 4}{\</a:t>
            </a:r>
            <a:r>
              <a:rPr lang="nl-NL" dirty="0" err="1">
                <a:latin typeface="Consolas" panose="020B0609020204030204" pitchFamily="49" charset="0"/>
              </a:rPr>
              <a:t>sqrt</a:t>
            </a:r>
            <a:r>
              <a:rPr lang="nl-NL" dirty="0">
                <a:latin typeface="Consolas" panose="020B0609020204030204" pitchFamily="49" charset="0"/>
              </a:rPr>
              <a:t>{y} – 3}$$</a:t>
            </a:r>
          </a:p>
          <a:p>
            <a:pPr marL="0" indent="0" algn="ctr">
              <a:buNone/>
            </a:pPr>
            <a:r>
              <a:rPr lang="nl-NL" dirty="0"/>
              <a:t>A </a:t>
            </a:r>
            <a:r>
              <a:rPr lang="nl-NL" dirty="0" err="1"/>
              <a:t>formula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number</a:t>
            </a:r>
            <a:r>
              <a:rPr lang="nl-NL" dirty="0"/>
              <a:t> to </a:t>
            </a:r>
            <a:r>
              <a:rPr lang="nl-NL" dirty="0" err="1"/>
              <a:t>refer</a:t>
            </a:r>
            <a:r>
              <a:rPr lang="nl-NL" dirty="0"/>
              <a:t> to: </a:t>
            </a:r>
            <a:r>
              <a:rPr lang="nl-NL" dirty="0">
                <a:latin typeface="Consolas" panose="020B0609020204030204" pitchFamily="49" charset="0"/>
              </a:rPr>
              <a:t>\begin{</a:t>
            </a:r>
            <a:r>
              <a:rPr lang="nl-NL" dirty="0" err="1">
                <a:latin typeface="Consolas" panose="020B0609020204030204" pitchFamily="49" charset="0"/>
              </a:rPr>
              <a:t>equation</a:t>
            </a:r>
            <a:r>
              <a:rPr lang="nl-NL" dirty="0">
                <a:latin typeface="Consolas" panose="020B0609020204030204" pitchFamily="49" charset="0"/>
              </a:rPr>
              <a:t>}\label{name} … \end{</a:t>
            </a:r>
            <a:r>
              <a:rPr lang="nl-NL" dirty="0" err="1">
                <a:latin typeface="Consolas" panose="020B0609020204030204" pitchFamily="49" charset="0"/>
              </a:rPr>
              <a:t>equation</a:t>
            </a:r>
            <a:r>
              <a:rPr lang="nl-NL" dirty="0">
                <a:latin typeface="Consolas" panose="020B0609020204030204" pitchFamily="49" charset="0"/>
              </a:rPr>
              <a:t>}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 err="1"/>
              <a:t>Refer</a:t>
            </a:r>
            <a:r>
              <a:rPr lang="nl-NL" dirty="0"/>
              <a:t> to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We </a:t>
            </a:r>
            <a:r>
              <a:rPr lang="nl-NL" dirty="0" err="1">
                <a:latin typeface="Consolas" panose="020B0609020204030204" pitchFamily="49" charset="0"/>
              </a:rPr>
              <a:t>will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use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equation</a:t>
            </a:r>
            <a:r>
              <a:rPr lang="nl-NL" dirty="0">
                <a:latin typeface="Consolas" panose="020B0609020204030204" pitchFamily="49" charset="0"/>
              </a:rPr>
              <a:t> \ref{name} to </a:t>
            </a:r>
            <a:r>
              <a:rPr lang="nl-NL" dirty="0" err="1">
                <a:latin typeface="Consolas" panose="020B0609020204030204" pitchFamily="49" charset="0"/>
              </a:rPr>
              <a:t>solve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this</a:t>
            </a:r>
            <a:endParaRPr lang="nl-NL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nl-NL" dirty="0"/>
              <a:t>Multi-line </a:t>
            </a:r>
            <a:r>
              <a:rPr lang="nl-NL" dirty="0" err="1"/>
              <a:t>mathematics</a:t>
            </a:r>
            <a:r>
              <a:rPr lang="nl-NL" dirty="0"/>
              <a:t> without </a:t>
            </a:r>
            <a:r>
              <a:rPr lang="nl-NL" dirty="0" err="1"/>
              <a:t>alignment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\begin{</a:t>
            </a:r>
            <a:r>
              <a:rPr lang="nl-NL" dirty="0" err="1">
                <a:latin typeface="Consolas" panose="020B0609020204030204" pitchFamily="49" charset="0"/>
              </a:rPr>
              <a:t>gather</a:t>
            </a:r>
            <a:r>
              <a:rPr lang="nl-NL" dirty="0">
                <a:latin typeface="Consolas" panose="020B0609020204030204" pitchFamily="49" charset="0"/>
              </a:rPr>
              <a:t>} line1 \\ line2 \end{</a:t>
            </a:r>
            <a:r>
              <a:rPr lang="nl-NL" dirty="0" err="1">
                <a:latin typeface="Consolas" panose="020B0609020204030204" pitchFamily="49" charset="0"/>
              </a:rPr>
              <a:t>gather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nl-NL" dirty="0"/>
              <a:t>Multi-line </a:t>
            </a:r>
            <a:r>
              <a:rPr lang="nl-NL" dirty="0" err="1"/>
              <a:t>mathematics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\begin{</a:t>
            </a:r>
            <a:r>
              <a:rPr lang="nl-NL" dirty="0" err="1">
                <a:latin typeface="Consolas" panose="020B0609020204030204" pitchFamily="49" charset="0"/>
              </a:rPr>
              <a:t>align</a:t>
            </a:r>
            <a:r>
              <a:rPr lang="nl-NL" dirty="0">
                <a:latin typeface="Consolas" panose="020B0609020204030204" pitchFamily="49" charset="0"/>
              </a:rPr>
              <a:t>*} </a:t>
            </a:r>
            <a:r>
              <a:rPr lang="nl-NL" dirty="0" err="1">
                <a:latin typeface="Consolas" panose="020B0609020204030204" pitchFamily="49" charset="0"/>
              </a:rPr>
              <a:t>align</a:t>
            </a:r>
            <a:r>
              <a:rPr lang="nl-NL" dirty="0">
                <a:latin typeface="Consolas" panose="020B0609020204030204" pitchFamily="49" charset="0"/>
              </a:rPr>
              <a:t>&amp; \\ &amp;</a:t>
            </a:r>
            <a:r>
              <a:rPr lang="nl-NL" dirty="0" err="1">
                <a:latin typeface="Consolas" panose="020B0609020204030204" pitchFamily="49" charset="0"/>
              </a:rPr>
              <a:t>align</a:t>
            </a:r>
            <a:r>
              <a:rPr lang="nl-NL" dirty="0">
                <a:latin typeface="Consolas" panose="020B0609020204030204" pitchFamily="49" charset="0"/>
              </a:rPr>
              <a:t> \end{</a:t>
            </a:r>
            <a:r>
              <a:rPr lang="nl-NL" dirty="0" err="1">
                <a:latin typeface="Consolas" panose="020B0609020204030204" pitchFamily="49" charset="0"/>
              </a:rPr>
              <a:t>align</a:t>
            </a:r>
            <a:r>
              <a:rPr lang="nl-NL" dirty="0">
                <a:latin typeface="Consolas" panose="020B0609020204030204" pitchFamily="49" charset="0"/>
              </a:rPr>
              <a:t>*}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sz="1600" dirty="0"/>
              <a:t>(</a:t>
            </a:r>
            <a:r>
              <a:rPr lang="nl-NL" sz="1600" dirty="0" err="1"/>
              <a:t>only</a:t>
            </a:r>
            <a:r>
              <a:rPr lang="nl-NL" sz="1600" dirty="0"/>
              <a:t> in </a:t>
            </a:r>
            <a:r>
              <a:rPr lang="nl-NL" sz="1600" dirty="0" err="1"/>
              <a:t>amsmath</a:t>
            </a:r>
            <a:r>
              <a:rPr lang="nl-NL" sz="1600" dirty="0"/>
              <a:t> package)</a:t>
            </a:r>
            <a:endParaRPr lang="nl-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3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/>
              <a:t>How do I do … </a:t>
            </a:r>
            <a:r>
              <a:rPr lang="nl-NL" dirty="0" err="1"/>
              <a:t>mathematical</a:t>
            </a:r>
            <a:r>
              <a:rPr lang="nl-NL" dirty="0"/>
              <a:t> operations?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454715" y="2968834"/>
            <a:ext cx="11294374" cy="332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Basic: </a:t>
            </a:r>
            <a:r>
              <a:rPr lang="nl-NL" dirty="0">
                <a:latin typeface="Consolas" panose="020B0609020204030204" pitchFamily="49" charset="0"/>
              </a:rPr>
              <a:t>+ - = &lt; &gt; ( )</a:t>
            </a:r>
          </a:p>
          <a:p>
            <a:pPr marL="0" indent="0" algn="ctr">
              <a:buNone/>
            </a:pPr>
            <a:r>
              <a:rPr lang="nl-NL" dirty="0" err="1"/>
              <a:t>Multiplication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cdot</a:t>
            </a:r>
            <a:endParaRPr lang="nl-NL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nl-NL" dirty="0" err="1"/>
              <a:t>Division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frac</a:t>
            </a:r>
            <a:r>
              <a:rPr lang="nl-NL" dirty="0">
                <a:latin typeface="Consolas" panose="020B0609020204030204" pitchFamily="49" charset="0"/>
              </a:rPr>
              <a:t>{1}{x}</a:t>
            </a:r>
          </a:p>
          <a:p>
            <a:pPr marL="0" indent="0" algn="ctr">
              <a:buNone/>
            </a:pPr>
            <a:r>
              <a:rPr lang="nl-NL" dirty="0"/>
              <a:t>Powers: </a:t>
            </a:r>
            <a:r>
              <a:rPr lang="nl-NL" dirty="0">
                <a:latin typeface="Consolas" panose="020B0609020204030204" pitchFamily="49" charset="0"/>
              </a:rPr>
              <a:t>x^2</a:t>
            </a:r>
            <a:r>
              <a:rPr lang="nl-NL" dirty="0"/>
              <a:t> or </a:t>
            </a:r>
            <a:r>
              <a:rPr lang="nl-NL" dirty="0">
                <a:latin typeface="Consolas" panose="020B0609020204030204" pitchFamily="49" charset="0"/>
              </a:rPr>
              <a:t>x^{2n}</a:t>
            </a:r>
          </a:p>
          <a:p>
            <a:pPr marL="0" indent="0" algn="ctr">
              <a:buNone/>
            </a:pPr>
            <a:r>
              <a:rPr lang="nl-NL" dirty="0" err="1"/>
              <a:t>Roots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sqrt</a:t>
            </a:r>
            <a:r>
              <a:rPr lang="nl-NL" dirty="0">
                <a:latin typeface="Consolas" panose="020B0609020204030204" pitchFamily="49" charset="0"/>
              </a:rPr>
              <a:t>{x} </a:t>
            </a:r>
            <a:r>
              <a:rPr lang="nl-NL" dirty="0"/>
              <a:t>or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sqrt</a:t>
            </a:r>
            <a:r>
              <a:rPr lang="nl-NL" dirty="0">
                <a:latin typeface="Consolas" panose="020B0609020204030204" pitchFamily="49" charset="0"/>
              </a:rPr>
              <a:t>[power]{x}</a:t>
            </a:r>
          </a:p>
          <a:p>
            <a:pPr marL="0" indent="0" algn="ctr">
              <a:buNone/>
            </a:pP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subscripts</a:t>
            </a:r>
            <a:r>
              <a:rPr lang="nl-NL" dirty="0"/>
              <a:t>: </a:t>
            </a:r>
            <a:r>
              <a:rPr lang="nl-NL" dirty="0" err="1">
                <a:latin typeface="Consolas" panose="020B0609020204030204" pitchFamily="49" charset="0"/>
              </a:rPr>
              <a:t>x_n</a:t>
            </a:r>
            <a:r>
              <a:rPr lang="nl-NL" dirty="0"/>
              <a:t> or </a:t>
            </a:r>
            <a:r>
              <a:rPr lang="nl-NL" dirty="0">
                <a:latin typeface="Consolas" panose="020B0609020204030204" pitchFamily="49" charset="0"/>
              </a:rPr>
              <a:t>x_{n+1}</a:t>
            </a:r>
          </a:p>
          <a:p>
            <a:pPr marL="0" indent="0" algn="ctr">
              <a:buNone/>
            </a:pPr>
            <a:r>
              <a:rPr lang="nl-NL" dirty="0" err="1"/>
              <a:t>Comparisons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leq</a:t>
            </a:r>
            <a:r>
              <a:rPr lang="nl-NL" dirty="0"/>
              <a:t>,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neq</a:t>
            </a:r>
            <a:r>
              <a:rPr lang="nl-NL" dirty="0"/>
              <a:t>,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geq</a:t>
            </a:r>
            <a:endParaRPr lang="nl-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/>
              <a:t>How do I do … more </a:t>
            </a:r>
            <a:r>
              <a:rPr lang="nl-NL" dirty="0" err="1"/>
              <a:t>advanced</a:t>
            </a:r>
            <a:r>
              <a:rPr lang="nl-NL" dirty="0"/>
              <a:t> </a:t>
            </a:r>
            <a:r>
              <a:rPr lang="nl-NL" dirty="0" err="1"/>
              <a:t>maths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454715" y="2797096"/>
            <a:ext cx="11294374" cy="3670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err="1"/>
              <a:t>Integrals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\int_0^x, \</a:t>
            </a:r>
            <a:r>
              <a:rPr lang="nl-NL" dirty="0" err="1">
                <a:latin typeface="Consolas" panose="020B0609020204030204" pitchFamily="49" charset="0"/>
              </a:rPr>
              <a:t>iint</a:t>
            </a:r>
            <a:r>
              <a:rPr lang="nl-NL" dirty="0">
                <a:latin typeface="Consolas" panose="020B0609020204030204" pitchFamily="49" charset="0"/>
              </a:rPr>
              <a:t>, \</a:t>
            </a:r>
            <a:r>
              <a:rPr lang="nl-NL" dirty="0" err="1">
                <a:latin typeface="Consolas" panose="020B0609020204030204" pitchFamily="49" charset="0"/>
              </a:rPr>
              <a:t>iiint</a:t>
            </a:r>
            <a:endParaRPr lang="nl-NL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nl-NL" dirty="0" err="1"/>
              <a:t>Sums</a:t>
            </a:r>
            <a:r>
              <a:rPr lang="nl-NL" dirty="0"/>
              <a:t> or </a:t>
            </a:r>
            <a:r>
              <a:rPr lang="nl-NL" dirty="0" err="1"/>
              <a:t>products</a:t>
            </a:r>
            <a:r>
              <a:rPr lang="nl-NL" dirty="0"/>
              <a:t> over sets: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sum</a:t>
            </a:r>
            <a:r>
              <a:rPr lang="nl-NL" dirty="0">
                <a:latin typeface="Consolas" panose="020B0609020204030204" pitchFamily="49" charset="0"/>
              </a:rPr>
              <a:t>_{i=0}^n, \</a:t>
            </a:r>
            <a:r>
              <a:rPr lang="nl-NL" dirty="0" err="1">
                <a:latin typeface="Consolas" panose="020B0609020204030204" pitchFamily="49" charset="0"/>
              </a:rPr>
              <a:t>prod</a:t>
            </a:r>
            <a:r>
              <a:rPr lang="nl-NL" dirty="0">
                <a:latin typeface="Consolas" panose="020B0609020204030204" pitchFamily="49" charset="0"/>
              </a:rPr>
              <a:t>_{i=0}^n</a:t>
            </a:r>
          </a:p>
          <a:p>
            <a:pPr marL="0" indent="0" algn="ctr">
              <a:buNone/>
            </a:pPr>
            <a:r>
              <a:rPr lang="nl-NL" dirty="0" err="1"/>
              <a:t>Greek</a:t>
            </a:r>
            <a:r>
              <a:rPr lang="nl-NL" dirty="0"/>
              <a:t> letters: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alpha</a:t>
            </a:r>
            <a:r>
              <a:rPr lang="nl-NL" dirty="0">
                <a:latin typeface="Consolas" panose="020B0609020204030204" pitchFamily="49" charset="0"/>
              </a:rPr>
              <a:t>, \</a:t>
            </a:r>
            <a:r>
              <a:rPr lang="nl-NL" dirty="0" err="1">
                <a:latin typeface="Consolas" panose="020B0609020204030204" pitchFamily="49" charset="0"/>
              </a:rPr>
              <a:t>Alpha</a:t>
            </a:r>
            <a:r>
              <a:rPr lang="nl-NL" dirty="0">
                <a:latin typeface="Consolas" panose="020B0609020204030204" pitchFamily="49" charset="0"/>
              </a:rPr>
              <a:t>, \</a:t>
            </a:r>
            <a:r>
              <a:rPr lang="nl-NL" dirty="0" err="1">
                <a:latin typeface="Consolas" panose="020B0609020204030204" pitchFamily="49" charset="0"/>
              </a:rPr>
              <a:t>beta</a:t>
            </a:r>
            <a:r>
              <a:rPr lang="nl-NL" dirty="0">
                <a:latin typeface="Consolas" panose="020B0609020204030204" pitchFamily="49" charset="0"/>
              </a:rPr>
              <a:t>, \</a:t>
            </a:r>
            <a:r>
              <a:rPr lang="nl-NL" dirty="0" err="1">
                <a:latin typeface="Consolas" panose="020B0609020204030204" pitchFamily="49" charset="0"/>
              </a:rPr>
              <a:t>Beta</a:t>
            </a:r>
            <a:r>
              <a:rPr lang="nl-NL" dirty="0">
                <a:latin typeface="Consolas" panose="020B0609020204030204" pitchFamily="49" charset="0"/>
              </a:rPr>
              <a:t>, …</a:t>
            </a:r>
          </a:p>
          <a:p>
            <a:pPr marL="0" indent="0" algn="ctr">
              <a:buNone/>
            </a:pPr>
            <a:r>
              <a:rPr lang="nl-NL" dirty="0" err="1"/>
              <a:t>Trigonometric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:</a:t>
            </a:r>
            <a:r>
              <a:rPr lang="nl-NL" dirty="0">
                <a:latin typeface="Consolas" panose="020B0609020204030204" pitchFamily="49" charset="0"/>
              </a:rPr>
              <a:t> \</a:t>
            </a:r>
            <a:r>
              <a:rPr lang="nl-NL" dirty="0" err="1">
                <a:latin typeface="Consolas" panose="020B0609020204030204" pitchFamily="49" charset="0"/>
              </a:rPr>
              <a:t>sin</a:t>
            </a:r>
            <a:r>
              <a:rPr lang="nl-NL" dirty="0">
                <a:latin typeface="Consolas" panose="020B0609020204030204" pitchFamily="49" charset="0"/>
              </a:rPr>
              <a:t>, \</a:t>
            </a:r>
            <a:r>
              <a:rPr lang="nl-NL" dirty="0" err="1">
                <a:latin typeface="Consolas" panose="020B0609020204030204" pitchFamily="49" charset="0"/>
              </a:rPr>
              <a:t>cos</a:t>
            </a:r>
            <a:r>
              <a:rPr lang="nl-NL" dirty="0">
                <a:latin typeface="Consolas" panose="020B0609020204030204" pitchFamily="49" charset="0"/>
              </a:rPr>
              <a:t>, \tan, \</a:t>
            </a:r>
            <a:r>
              <a:rPr lang="nl-NL" dirty="0" err="1">
                <a:latin typeface="Consolas" panose="020B0609020204030204" pitchFamily="49" charset="0"/>
              </a:rPr>
              <a:t>sin^n</a:t>
            </a:r>
            <a:r>
              <a:rPr lang="nl-NL" dirty="0">
                <a:latin typeface="Consolas" panose="020B0609020204030204" pitchFamily="49" charset="0"/>
              </a:rPr>
              <a:t>(bla)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 err="1"/>
              <a:t>Logarithms</a:t>
            </a:r>
            <a:r>
              <a:rPr lang="nl-NL" dirty="0">
                <a:latin typeface="Consolas" panose="020B0609020204030204" pitchFamily="49" charset="0"/>
              </a:rPr>
              <a:t>: \</a:t>
            </a:r>
            <a:r>
              <a:rPr lang="nl-NL" dirty="0" err="1">
                <a:latin typeface="Consolas" panose="020B0609020204030204" pitchFamily="49" charset="0"/>
              </a:rPr>
              <a:t>ln</a:t>
            </a:r>
            <a:r>
              <a:rPr lang="nl-NL" dirty="0">
                <a:latin typeface="Consolas" panose="020B0609020204030204" pitchFamily="49" charset="0"/>
              </a:rPr>
              <a:t> \log</a:t>
            </a:r>
          </a:p>
          <a:p>
            <a:pPr marL="0" indent="0" algn="ctr">
              <a:buNone/>
            </a:pPr>
            <a:r>
              <a:rPr lang="nl-NL" dirty="0" err="1"/>
              <a:t>Limits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lim</a:t>
            </a:r>
            <a:r>
              <a:rPr lang="nl-NL" dirty="0">
                <a:latin typeface="Consolas" panose="020B0609020204030204" pitchFamily="49" charset="0"/>
              </a:rPr>
              <a:t>_{x \</a:t>
            </a:r>
            <a:r>
              <a:rPr lang="nl-NL" dirty="0" err="1">
                <a:latin typeface="Consolas" panose="020B0609020204030204" pitchFamily="49" charset="0"/>
              </a:rPr>
              <a:t>to</a:t>
            </a:r>
            <a:r>
              <a:rPr lang="nl-NL" dirty="0">
                <a:latin typeface="Consolas" panose="020B0609020204030204" pitchFamily="49" charset="0"/>
              </a:rPr>
              <a:t> \</a:t>
            </a:r>
            <a:r>
              <a:rPr lang="nl-NL" dirty="0" err="1">
                <a:latin typeface="Consolas" panose="020B0609020204030204" pitchFamily="49" charset="0"/>
              </a:rPr>
              <a:t>infty</a:t>
            </a:r>
            <a:r>
              <a:rPr lang="nl-NL" dirty="0">
                <a:latin typeface="Consolas" panose="020B0609020204030204" pitchFamily="49" charset="0"/>
              </a:rPr>
              <a:t>} e^{-x} = 0</a:t>
            </a:r>
          </a:p>
          <a:p>
            <a:pPr marL="0" indent="0" algn="ctr">
              <a:buNone/>
            </a:pPr>
            <a:r>
              <a:rPr lang="nl-NL" dirty="0" err="1"/>
              <a:t>Brackets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() [] \{\} || \</a:t>
            </a:r>
            <a:r>
              <a:rPr lang="nl-NL" dirty="0" err="1">
                <a:latin typeface="Consolas" panose="020B0609020204030204" pitchFamily="49" charset="0"/>
              </a:rPr>
              <a:t>langle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rangle</a:t>
            </a:r>
            <a:endParaRPr lang="nl-NL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nl-NL" dirty="0"/>
              <a:t>Bracket </a:t>
            </a:r>
            <a:r>
              <a:rPr lang="nl-NL" dirty="0" err="1"/>
              <a:t>sizing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left</a:t>
            </a:r>
            <a:r>
              <a:rPr lang="nl-NL" dirty="0">
                <a:latin typeface="Consolas" panose="020B0609020204030204" pitchFamily="49" charset="0"/>
              </a:rPr>
              <a:t>( \</a:t>
            </a:r>
            <a:r>
              <a:rPr lang="nl-NL" dirty="0" err="1">
                <a:latin typeface="Consolas" panose="020B0609020204030204" pitchFamily="49" charset="0"/>
              </a:rPr>
              <a:t>frac</a:t>
            </a:r>
            <a:r>
              <a:rPr lang="nl-NL" dirty="0">
                <a:latin typeface="Consolas" panose="020B0609020204030204" pitchFamily="49" charset="0"/>
              </a:rPr>
              <a:t>{1}{x} \right)^2</a:t>
            </a:r>
          </a:p>
          <a:p>
            <a:pPr marL="0" indent="0" algn="ctr">
              <a:buNone/>
            </a:pPr>
            <a:r>
              <a:rPr lang="nl-NL" dirty="0" err="1"/>
              <a:t>Text</a:t>
            </a:r>
            <a:r>
              <a:rPr lang="nl-NL" dirty="0"/>
              <a:t> in </a:t>
            </a:r>
            <a:r>
              <a:rPr lang="nl-NL" dirty="0" err="1"/>
              <a:t>equations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text</a:t>
            </a:r>
            <a:r>
              <a:rPr lang="nl-NL" dirty="0">
                <a:latin typeface="Consolas" panose="020B0609020204030204" pitchFamily="49" charset="0"/>
              </a:rPr>
              <a:t>{</a:t>
            </a:r>
            <a:r>
              <a:rPr lang="nl-NL" dirty="0" err="1">
                <a:latin typeface="Consolas" panose="020B0609020204030204" pitchFamily="49" charset="0"/>
              </a:rPr>
              <a:t>This</a:t>
            </a:r>
            <a:r>
              <a:rPr lang="nl-NL" dirty="0">
                <a:latin typeface="Consolas" panose="020B0609020204030204" pitchFamily="49" charset="0"/>
              </a:rPr>
              <a:t> is </a:t>
            </a:r>
            <a:r>
              <a:rPr lang="nl-NL" dirty="0" err="1">
                <a:latin typeface="Consolas" panose="020B0609020204030204" pitchFamily="49" charset="0"/>
              </a:rPr>
              <a:t>normal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text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5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310" y="2857500"/>
            <a:ext cx="10535178" cy="1143000"/>
          </a:xfrm>
        </p:spPr>
        <p:txBody>
          <a:bodyPr/>
          <a:lstStyle/>
          <a:p>
            <a:r>
              <a:rPr lang="nl-NL" dirty="0"/>
              <a:t>How do I do … </a:t>
            </a:r>
            <a:r>
              <a:rPr lang="nl-NL" dirty="0" err="1"/>
              <a:t>physics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 (</a:t>
            </a:r>
            <a:r>
              <a:rPr lang="nl-NL" dirty="0" err="1"/>
              <a:t>requires</a:t>
            </a:r>
            <a:r>
              <a:rPr lang="nl-NL" dirty="0"/>
              <a:t> package </a:t>
            </a:r>
            <a:r>
              <a:rPr lang="nl-NL" dirty="0" err="1">
                <a:latin typeface="Consolas" panose="020B0609020204030204" pitchFamily="49" charset="0"/>
              </a:rPr>
              <a:t>amsmath</a:t>
            </a:r>
            <a:r>
              <a:rPr lang="nl-NL" dirty="0"/>
              <a:t>)?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454715" y="2968834"/>
            <a:ext cx="11294374" cy="332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Error ranges: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pm</a:t>
            </a:r>
            <a:r>
              <a:rPr lang="nl-NL" dirty="0">
                <a:latin typeface="Consolas" panose="020B0609020204030204" pitchFamily="49" charset="0"/>
              </a:rPr>
              <a:t> \mp</a:t>
            </a:r>
          </a:p>
          <a:p>
            <a:pPr marL="0" indent="0" algn="ctr">
              <a:buNone/>
            </a:pPr>
            <a:r>
              <a:rPr lang="nl-NL" dirty="0" err="1"/>
              <a:t>Vectors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vec</a:t>
            </a:r>
            <a:r>
              <a:rPr lang="nl-NL" dirty="0">
                <a:latin typeface="Consolas" panose="020B0609020204030204" pitchFamily="49" charset="0"/>
              </a:rPr>
              <a:t>{x}</a:t>
            </a:r>
          </a:p>
          <a:p>
            <a:pPr marL="0" indent="0" algn="ctr">
              <a:buNone/>
            </a:pPr>
            <a:r>
              <a:rPr lang="nl-NL" dirty="0"/>
              <a:t>Unit vector: </a:t>
            </a:r>
            <a:r>
              <a:rPr lang="nl-NL" dirty="0">
                <a:latin typeface="Consolas" panose="020B0609020204030204" pitchFamily="49" charset="0"/>
              </a:rPr>
              <a:t>\hat{x}</a:t>
            </a:r>
          </a:p>
          <a:p>
            <a:pPr marL="0" indent="0" algn="ctr">
              <a:buNone/>
            </a:pPr>
            <a:r>
              <a:rPr lang="nl-NL" dirty="0" err="1"/>
              <a:t>Derivative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\dot{x} \</a:t>
            </a:r>
            <a:r>
              <a:rPr lang="nl-NL" dirty="0" err="1">
                <a:latin typeface="Consolas" panose="020B0609020204030204" pitchFamily="49" charset="0"/>
              </a:rPr>
              <a:t>ddot</a:t>
            </a:r>
            <a:r>
              <a:rPr lang="nl-NL" dirty="0">
                <a:latin typeface="Consolas" panose="020B0609020204030204" pitchFamily="49" charset="0"/>
              </a:rPr>
              <a:t>{x}</a:t>
            </a:r>
          </a:p>
        </p:txBody>
      </p:sp>
    </p:spTree>
    <p:extLst>
      <p:ext uri="{BB962C8B-B14F-4D97-AF65-F5344CB8AC3E}">
        <p14:creationId xmlns:p14="http://schemas.microsoft.com/office/powerpoint/2010/main" val="8876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/>
              <a:t>How do I do … </a:t>
            </a:r>
            <a:r>
              <a:rPr lang="nl-NL" dirty="0" err="1"/>
              <a:t>tables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matrices?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3970421" y="2968834"/>
            <a:ext cx="4262962" cy="3327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\begin{</a:t>
            </a:r>
            <a:r>
              <a:rPr lang="nl-NL" dirty="0" err="1">
                <a:latin typeface="Consolas" panose="020B0609020204030204" pitchFamily="49" charset="0"/>
              </a:rPr>
              <a:t>tabular</a:t>
            </a:r>
            <a:r>
              <a:rPr lang="nl-NL" dirty="0">
                <a:latin typeface="Consolas" panose="020B0609020204030204" pitchFamily="49" charset="0"/>
              </a:rPr>
              <a:t>}{</a:t>
            </a:r>
            <a:r>
              <a:rPr lang="nl-NL" dirty="0" err="1">
                <a:latin typeface="Consolas" panose="020B0609020204030204" pitchFamily="49" charset="0"/>
              </a:rPr>
              <a:t>lcr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dirty="0" err="1">
                <a:latin typeface="Consolas" panose="020B0609020204030204" pitchFamily="49" charset="0"/>
              </a:rPr>
              <a:t>left</a:t>
            </a:r>
            <a:r>
              <a:rPr lang="nl-NL" dirty="0">
                <a:latin typeface="Consolas" panose="020B0609020204030204" pitchFamily="49" charset="0"/>
              </a:rPr>
              <a:t> &amp; center &amp; right \\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line2 &amp; center &amp; right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\end{</a:t>
            </a:r>
            <a:r>
              <a:rPr lang="nl-NL" dirty="0" err="1">
                <a:latin typeface="Consolas" panose="020B0609020204030204" pitchFamily="49" charset="0"/>
              </a:rPr>
              <a:t>tabular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3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/>
              <a:t>How do I do … </a:t>
            </a:r>
            <a:r>
              <a:rPr lang="nl-NL" dirty="0" err="1"/>
              <a:t>figures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captions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48771" y="2968834"/>
            <a:ext cx="11706262" cy="332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Simple </a:t>
            </a:r>
            <a:r>
              <a:rPr lang="nl-NL" dirty="0" err="1"/>
              <a:t>figure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\begin{</a:t>
            </a:r>
            <a:r>
              <a:rPr lang="nl-NL" dirty="0" err="1">
                <a:latin typeface="Consolas" panose="020B0609020204030204" pitchFamily="49" charset="0"/>
              </a:rPr>
              <a:t>figure</a:t>
            </a:r>
            <a:r>
              <a:rPr lang="nl-NL" dirty="0">
                <a:latin typeface="Consolas" panose="020B0609020204030204" pitchFamily="49" charset="0"/>
              </a:rPr>
              <a:t>} \</a:t>
            </a:r>
            <a:r>
              <a:rPr lang="nl-NL" dirty="0" err="1">
                <a:latin typeface="Consolas" panose="020B0609020204030204" pitchFamily="49" charset="0"/>
              </a:rPr>
              <a:t>includegraphics</a:t>
            </a:r>
            <a:r>
              <a:rPr lang="nl-NL" dirty="0">
                <a:latin typeface="Consolas" panose="020B0609020204030204" pitchFamily="49" charset="0"/>
              </a:rPr>
              <a:t>{bird.jpg} \end{</a:t>
            </a:r>
            <a:r>
              <a:rPr lang="nl-NL" dirty="0" err="1">
                <a:latin typeface="Consolas" panose="020B0609020204030204" pitchFamily="49" charset="0"/>
              </a:rPr>
              <a:t>figure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caption</a:t>
            </a:r>
            <a:r>
              <a:rPr lang="nl-NL" dirty="0"/>
              <a:t> to a </a:t>
            </a:r>
            <a:r>
              <a:rPr lang="nl-NL" dirty="0" err="1"/>
              <a:t>figure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caption</a:t>
            </a:r>
            <a:r>
              <a:rPr lang="nl-NL" dirty="0">
                <a:latin typeface="Consolas" panose="020B0609020204030204" pitchFamily="49" charset="0"/>
              </a:rPr>
              <a:t>{</a:t>
            </a:r>
            <a:r>
              <a:rPr lang="nl-NL" dirty="0" err="1">
                <a:latin typeface="Consolas" panose="020B0609020204030204" pitchFamily="49" charset="0"/>
              </a:rPr>
              <a:t>This</a:t>
            </a:r>
            <a:r>
              <a:rPr lang="nl-NL" dirty="0">
                <a:latin typeface="Consolas" panose="020B0609020204030204" pitchFamily="49" charset="0"/>
              </a:rPr>
              <a:t> is </a:t>
            </a:r>
            <a:r>
              <a:rPr lang="nl-NL" dirty="0" err="1">
                <a:latin typeface="Consolas" panose="020B0609020204030204" pitchFamily="49" charset="0"/>
              </a:rPr>
              <a:t>the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caption</a:t>
            </a:r>
            <a:r>
              <a:rPr lang="nl-NL" dirty="0">
                <a:latin typeface="Consolas" panose="020B0609020204030204" pitchFamily="49" charset="0"/>
              </a:rPr>
              <a:t> for </a:t>
            </a:r>
            <a:r>
              <a:rPr lang="nl-NL" dirty="0" err="1">
                <a:latin typeface="Consolas" panose="020B0609020204030204" pitchFamily="49" charset="0"/>
              </a:rPr>
              <a:t>the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bird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nl-NL" dirty="0" err="1"/>
              <a:t>Caption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(</a:t>
            </a:r>
            <a:r>
              <a:rPr lang="nl-NL" dirty="0" err="1"/>
              <a:t>using</a:t>
            </a:r>
            <a:r>
              <a:rPr lang="nl-NL" dirty="0"/>
              <a:t> package </a:t>
            </a:r>
            <a:r>
              <a:rPr lang="nl-NL" dirty="0" err="1"/>
              <a:t>caption</a:t>
            </a:r>
            <a:r>
              <a:rPr lang="nl-NL" dirty="0"/>
              <a:t>):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captionof</a:t>
            </a:r>
            <a:r>
              <a:rPr lang="nl-NL" dirty="0">
                <a:latin typeface="Consolas" panose="020B0609020204030204" pitchFamily="49" charset="0"/>
              </a:rPr>
              <a:t>[</a:t>
            </a:r>
            <a:r>
              <a:rPr lang="nl-NL" dirty="0" err="1">
                <a:latin typeface="Consolas" panose="020B0609020204030204" pitchFamily="49" charset="0"/>
              </a:rPr>
              <a:t>Table</a:t>
            </a:r>
            <a:r>
              <a:rPr lang="nl-NL" dirty="0">
                <a:latin typeface="Consolas" panose="020B0609020204030204" pitchFamily="49" charset="0"/>
              </a:rPr>
              <a:t>]{</a:t>
            </a:r>
            <a:r>
              <a:rPr lang="nl-NL" dirty="0" err="1">
                <a:latin typeface="Consolas" panose="020B0609020204030204" pitchFamily="49" charset="0"/>
              </a:rPr>
              <a:t>This</a:t>
            </a:r>
            <a:r>
              <a:rPr lang="nl-NL" dirty="0">
                <a:latin typeface="Consolas" panose="020B0609020204030204" pitchFamily="49" charset="0"/>
              </a:rPr>
              <a:t> is a </a:t>
            </a:r>
            <a:r>
              <a:rPr lang="nl-NL" dirty="0" err="1">
                <a:latin typeface="Consolas" panose="020B0609020204030204" pitchFamily="49" charset="0"/>
              </a:rPr>
              <a:t>table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nl-NL" dirty="0" err="1"/>
              <a:t>Refer</a:t>
            </a:r>
            <a:r>
              <a:rPr lang="nl-NL" dirty="0"/>
              <a:t> to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figures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\label{name} </a:t>
            </a:r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figure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>
                <a:latin typeface="Consolas" panose="020B0609020204030204" pitchFamily="49" charset="0"/>
              </a:rPr>
              <a:t>\ref{name} </a:t>
            </a:r>
            <a:r>
              <a:rPr lang="nl-NL" dirty="0"/>
              <a:t>in </a:t>
            </a:r>
            <a:r>
              <a:rPr lang="nl-NL" dirty="0" err="1"/>
              <a:t>your</a:t>
            </a:r>
            <a:r>
              <a:rPr lang="nl-NL" dirty="0"/>
              <a:t> tekst</a:t>
            </a:r>
          </a:p>
          <a:p>
            <a:pPr marL="0" indent="0" algn="ctr">
              <a:buNone/>
            </a:pPr>
            <a:r>
              <a:rPr lang="nl-NL" dirty="0"/>
              <a:t>List of </a:t>
            </a:r>
            <a:r>
              <a:rPr lang="nl-NL" dirty="0" err="1"/>
              <a:t>figures</a:t>
            </a:r>
            <a:r>
              <a:rPr lang="nl-NL" dirty="0"/>
              <a:t> (</a:t>
            </a:r>
            <a:r>
              <a:rPr lang="nl-NL" dirty="0" err="1"/>
              <a:t>similar</a:t>
            </a:r>
            <a:r>
              <a:rPr lang="nl-NL" dirty="0"/>
              <a:t> to </a:t>
            </a:r>
            <a:r>
              <a:rPr lang="nl-NL" dirty="0" err="1"/>
              <a:t>table</a:t>
            </a:r>
            <a:r>
              <a:rPr lang="nl-NL" dirty="0"/>
              <a:t> of contents):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listoffigures</a:t>
            </a:r>
            <a:endParaRPr lang="nl-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6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for </a:t>
            </a:r>
            <a:r>
              <a:rPr lang="nl-NL" dirty="0" err="1"/>
              <a:t>the</a:t>
            </a:r>
            <a:r>
              <a:rPr lang="nl-NL" dirty="0"/>
              <a:t> packages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454715" y="2968834"/>
            <a:ext cx="11294374" cy="332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do a lot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power of packages</a:t>
            </a:r>
          </a:p>
          <a:p>
            <a:pPr marL="0" indent="0" algn="ctr">
              <a:buNone/>
            </a:pP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many</a:t>
            </a:r>
            <a:r>
              <a:rPr lang="nl-NL" dirty="0"/>
              <a:t> packages </a:t>
            </a:r>
            <a:r>
              <a:rPr lang="nl-NL" dirty="0" err="1"/>
              <a:t>available</a:t>
            </a:r>
            <a:endParaRPr lang="nl-NL" dirty="0"/>
          </a:p>
          <a:p>
            <a:pPr marL="0" indent="0" algn="ctr">
              <a:buNone/>
            </a:pPr>
            <a:r>
              <a:rPr lang="nl-NL" dirty="0"/>
              <a:t>I </a:t>
            </a:r>
            <a:r>
              <a:rPr lang="nl-NL" dirty="0" err="1"/>
              <a:t>will</a:t>
            </a:r>
            <a:r>
              <a:rPr lang="nl-NL" dirty="0"/>
              <a:t> demo a few of </a:t>
            </a:r>
            <a:r>
              <a:rPr lang="nl-NL" dirty="0" err="1"/>
              <a:t>them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170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 do </a:t>
            </a:r>
            <a:r>
              <a:rPr lang="nl-NL" dirty="0" err="1"/>
              <a:t>with</a:t>
            </a:r>
            <a:r>
              <a:rPr lang="nl-NL" dirty="0"/>
              <a:t> … </a:t>
            </a:r>
            <a:r>
              <a:rPr lang="nl-NL" dirty="0" err="1">
                <a:latin typeface="Consolas" panose="020B0609020204030204" pitchFamily="49" charset="0"/>
              </a:rPr>
              <a:t>enumitem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941721" y="2968834"/>
            <a:ext cx="6320362" cy="332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Make </a:t>
            </a:r>
            <a:r>
              <a:rPr lang="nl-NL" dirty="0" err="1"/>
              <a:t>lists</a:t>
            </a:r>
            <a:r>
              <a:rPr lang="nl-NL" dirty="0"/>
              <a:t>: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enumerate</a:t>
            </a:r>
            <a:r>
              <a:rPr lang="nl-NL" dirty="0"/>
              <a:t>, </a:t>
            </a:r>
            <a:r>
              <a:rPr lang="nl-NL" dirty="0" err="1"/>
              <a:t>itemize</a:t>
            </a:r>
            <a:endParaRPr lang="nl-NL" dirty="0"/>
          </a:p>
          <a:p>
            <a:pPr marL="0" indent="0" algn="ctr">
              <a:buNone/>
            </a:pPr>
            <a:r>
              <a:rPr lang="nl-NL" dirty="0" err="1"/>
              <a:t>Custom</a:t>
            </a:r>
            <a:r>
              <a:rPr lang="nl-NL" dirty="0"/>
              <a:t> labels for </a:t>
            </a:r>
            <a:r>
              <a:rPr lang="nl-NL" dirty="0" err="1"/>
              <a:t>enumerate</a:t>
            </a:r>
            <a:r>
              <a:rPr lang="nl-NL" dirty="0"/>
              <a:t>: \roman* \</a:t>
            </a:r>
            <a:r>
              <a:rPr lang="nl-NL" dirty="0" err="1"/>
              <a:t>alph</a:t>
            </a:r>
            <a:r>
              <a:rPr lang="nl-NL" dirty="0"/>
              <a:t>* \</a:t>
            </a:r>
            <a:r>
              <a:rPr lang="nl-NL" dirty="0" err="1"/>
              <a:t>arabic</a:t>
            </a:r>
            <a:r>
              <a:rPr lang="nl-NL" dirty="0"/>
              <a:t>*</a:t>
            </a:r>
            <a:br>
              <a:rPr lang="nl-NL" dirty="0"/>
            </a:br>
            <a:endParaRPr lang="nl-NL" dirty="0"/>
          </a:p>
          <a:p>
            <a:pPr marL="538163" indent="0">
              <a:buNone/>
            </a:pPr>
            <a:r>
              <a:rPr lang="nl-NL" dirty="0">
                <a:latin typeface="Consolas" panose="020B0609020204030204" pitchFamily="49" charset="0"/>
              </a:rPr>
              <a:t>\begin{</a:t>
            </a:r>
            <a:r>
              <a:rPr lang="nl-NL" dirty="0" err="1">
                <a:latin typeface="Consolas" panose="020B0609020204030204" pitchFamily="49" charset="0"/>
              </a:rPr>
              <a:t>enumerate</a:t>
            </a:r>
            <a:r>
              <a:rPr lang="nl-NL" dirty="0">
                <a:latin typeface="Consolas" panose="020B0609020204030204" pitchFamily="49" charset="0"/>
              </a:rPr>
              <a:t>}[label=\</a:t>
            </a:r>
            <a:r>
              <a:rPr lang="nl-NL" dirty="0" err="1">
                <a:latin typeface="Consolas" panose="020B0609020204030204" pitchFamily="49" charset="0"/>
              </a:rPr>
              <a:t>bf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alph</a:t>
            </a:r>
            <a:r>
              <a:rPr lang="nl-NL" dirty="0">
                <a:latin typeface="Consolas" panose="020B0609020204030204" pitchFamily="49" charset="0"/>
              </a:rPr>
              <a:t>*)]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	\item First item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	\item Second item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\end{</a:t>
            </a:r>
            <a:r>
              <a:rPr lang="nl-NL" dirty="0" err="1">
                <a:latin typeface="Consolas" panose="020B0609020204030204" pitchFamily="49" charset="0"/>
              </a:rPr>
              <a:t>enumerate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32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6.25E-7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 do </a:t>
            </a:r>
            <a:r>
              <a:rPr lang="nl-NL" dirty="0" err="1"/>
              <a:t>with</a:t>
            </a:r>
            <a:r>
              <a:rPr lang="nl-NL" dirty="0"/>
              <a:t> … </a:t>
            </a:r>
            <a:r>
              <a:rPr lang="nl-NL" dirty="0" err="1">
                <a:latin typeface="Consolas" panose="020B0609020204030204" pitchFamily="49" charset="0"/>
              </a:rPr>
              <a:t>graphicx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1049469" y="2968834"/>
            <a:ext cx="10104866" cy="332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err="1"/>
              <a:t>Include</a:t>
            </a:r>
            <a:r>
              <a:rPr lang="nl-NL" dirty="0"/>
              <a:t> pictures </a:t>
            </a:r>
            <a:r>
              <a:rPr lang="nl-NL" dirty="0" err="1"/>
              <a:t>such</a:t>
            </a:r>
            <a:r>
              <a:rPr lang="nl-NL" dirty="0"/>
              <a:t> as JPG/PNG/SVG</a:t>
            </a:r>
          </a:p>
          <a:p>
            <a:pPr marL="0" indent="0" algn="ctr">
              <a:buNone/>
            </a:pP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includegraphics</a:t>
            </a:r>
            <a:r>
              <a:rPr lang="nl-NL" dirty="0">
                <a:latin typeface="Consolas" panose="020B0609020204030204" pitchFamily="49" charset="0"/>
              </a:rPr>
              <a:t>[</a:t>
            </a:r>
            <a:r>
              <a:rPr lang="nl-NL" dirty="0" err="1">
                <a:latin typeface="Consolas" panose="020B0609020204030204" pitchFamily="49" charset="0"/>
              </a:rPr>
              <a:t>width</a:t>
            </a:r>
            <a:r>
              <a:rPr lang="nl-NL" dirty="0">
                <a:latin typeface="Consolas" panose="020B0609020204030204" pitchFamily="49" charset="0"/>
              </a:rPr>
              <a:t>=0.6\</a:t>
            </a:r>
            <a:r>
              <a:rPr lang="nl-NL" dirty="0" err="1">
                <a:latin typeface="Consolas" panose="020B0609020204030204" pitchFamily="49" charset="0"/>
              </a:rPr>
              <a:t>textwidth</a:t>
            </a:r>
            <a:r>
              <a:rPr lang="nl-NL" dirty="0">
                <a:latin typeface="Consolas" panose="020B0609020204030204" pitchFamily="49" charset="0"/>
              </a:rPr>
              <a:t>]{filename_without_spaces.jpg}</a:t>
            </a:r>
          </a:p>
        </p:txBody>
      </p:sp>
    </p:spTree>
    <p:extLst>
      <p:ext uri="{BB962C8B-B14F-4D97-AF65-F5344CB8AC3E}">
        <p14:creationId xmlns:p14="http://schemas.microsoft.com/office/powerpoint/2010/main" val="32603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6.25E-7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 do </a:t>
            </a:r>
            <a:r>
              <a:rPr lang="nl-NL" dirty="0" err="1"/>
              <a:t>with</a:t>
            </a:r>
            <a:r>
              <a:rPr lang="nl-NL" dirty="0"/>
              <a:t> … </a:t>
            </a:r>
            <a:r>
              <a:rPr lang="nl-NL" dirty="0" err="1">
                <a:latin typeface="Consolas" panose="020B0609020204030204" pitchFamily="49" charset="0"/>
              </a:rPr>
              <a:t>hyperref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1103257" y="2968834"/>
            <a:ext cx="9997290" cy="332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Make links: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href</a:t>
            </a:r>
            <a:r>
              <a:rPr lang="nl-NL" dirty="0">
                <a:latin typeface="Consolas" panose="020B0609020204030204" pitchFamily="49" charset="0"/>
              </a:rPr>
              <a:t>{google.nl}{Click here!}</a:t>
            </a:r>
          </a:p>
          <a:p>
            <a:pPr marL="0" indent="0" algn="ctr">
              <a:buNone/>
            </a:pPr>
            <a:r>
              <a:rPr lang="nl-NL" dirty="0"/>
              <a:t>Make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figure</a:t>
            </a:r>
            <a:r>
              <a:rPr lang="nl-NL" dirty="0"/>
              <a:t>/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references</a:t>
            </a:r>
            <a:r>
              <a:rPr lang="nl-NL" dirty="0"/>
              <a:t> clickable! (</a:t>
            </a:r>
            <a:r>
              <a:rPr lang="nl-NL" dirty="0" err="1"/>
              <a:t>automagically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24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6.25E-7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87488" y="2891655"/>
            <a:ext cx="9217026" cy="808702"/>
          </a:xfrm>
        </p:spPr>
        <p:txBody>
          <a:bodyPr>
            <a:normAutofit/>
          </a:bodyPr>
          <a:lstStyle/>
          <a:p>
            <a:r>
              <a:rPr lang="en-GB" sz="4000" dirty="0"/>
              <a:t>Crash course </a:t>
            </a:r>
            <a:r>
              <a:rPr lang="en-GB" sz="4000" dirty="0" err="1"/>
              <a:t>LaTeX</a:t>
            </a:r>
            <a:endParaRPr lang="en-GB" sz="40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489" y="3944473"/>
            <a:ext cx="9217024" cy="1890270"/>
          </a:xfrm>
        </p:spPr>
        <p:txBody>
          <a:bodyPr anchor="t">
            <a:normAutofit/>
          </a:bodyPr>
          <a:lstStyle/>
          <a:p>
            <a:r>
              <a:rPr lang="nl-NL" sz="1800" dirty="0"/>
              <a:t>Floris Westerman</a:t>
            </a:r>
          </a:p>
        </p:txBody>
      </p:sp>
    </p:spTree>
    <p:extLst>
      <p:ext uri="{BB962C8B-B14F-4D97-AF65-F5344CB8AC3E}">
        <p14:creationId xmlns:p14="http://schemas.microsoft.com/office/powerpoint/2010/main" val="38867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 do </a:t>
            </a:r>
            <a:r>
              <a:rPr lang="nl-NL" dirty="0" err="1"/>
              <a:t>with</a:t>
            </a:r>
            <a:r>
              <a:rPr lang="nl-NL" dirty="0"/>
              <a:t> … </a:t>
            </a:r>
            <a:r>
              <a:rPr lang="nl-NL" dirty="0" err="1">
                <a:latin typeface="Consolas" panose="020B0609020204030204" pitchFamily="49" charset="0"/>
              </a:rPr>
              <a:t>parskip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1103257" y="2968834"/>
            <a:ext cx="9997290" cy="332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err="1"/>
              <a:t>Simply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indentation</a:t>
            </a:r>
            <a:r>
              <a:rPr lang="nl-NL" dirty="0"/>
              <a:t> in </a:t>
            </a:r>
            <a:r>
              <a:rPr lang="nl-NL" dirty="0" err="1"/>
              <a:t>the</a:t>
            </a:r>
            <a:br>
              <a:rPr lang="nl-NL" dirty="0"/>
            </a:br>
            <a:r>
              <a:rPr lang="nl-NL" dirty="0"/>
              <a:t>first line of a new </a:t>
            </a:r>
            <a:r>
              <a:rPr lang="nl-NL" dirty="0" err="1"/>
              <a:t>paragraph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9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6.25E-7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5469" y="2857500"/>
            <a:ext cx="9472860" cy="114300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 do </a:t>
            </a:r>
            <a:r>
              <a:rPr lang="nl-NL" dirty="0" err="1"/>
              <a:t>with</a:t>
            </a:r>
            <a:r>
              <a:rPr lang="nl-NL" dirty="0"/>
              <a:t> … </a:t>
            </a:r>
            <a:r>
              <a:rPr lang="nl-NL" dirty="0" err="1">
                <a:latin typeface="Consolas" panose="020B0609020204030204" pitchFamily="49" charset="0"/>
              </a:rPr>
              <a:t>wrapfig</a:t>
            </a:r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nl-NL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and</a:t>
            </a:r>
            <a:r>
              <a:rPr lang="nl-N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subcaption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0" y="2723137"/>
            <a:ext cx="12203804" cy="38188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Make </a:t>
            </a:r>
            <a:r>
              <a:rPr lang="nl-NL" dirty="0" err="1"/>
              <a:t>figures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next to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\begin{</a:t>
            </a:r>
            <a:r>
              <a:rPr lang="nl-NL" dirty="0" err="1">
                <a:latin typeface="Consolas" panose="020B0609020204030204" pitchFamily="49" charset="0"/>
              </a:rPr>
              <a:t>wrapfigure</a:t>
            </a:r>
            <a:r>
              <a:rPr lang="nl-NL" dirty="0">
                <a:latin typeface="Consolas" panose="020B0609020204030204" pitchFamily="49" charset="0"/>
              </a:rPr>
              <a:t>}{r}{0.3\</a:t>
            </a:r>
            <a:r>
              <a:rPr lang="nl-NL" dirty="0" err="1">
                <a:latin typeface="Consolas" panose="020B0609020204030204" pitchFamily="49" charset="0"/>
              </a:rPr>
              <a:t>textwidth</a:t>
            </a:r>
            <a:r>
              <a:rPr lang="nl-NL" dirty="0">
                <a:latin typeface="Consolas" panose="020B0609020204030204" pitchFamily="49" charset="0"/>
              </a:rPr>
              <a:t>} … \end{</a:t>
            </a:r>
            <a:r>
              <a:rPr lang="nl-NL" dirty="0" err="1">
                <a:latin typeface="Consolas" panose="020B0609020204030204" pitchFamily="49" charset="0"/>
              </a:rPr>
              <a:t>wrapfigure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subfigures</a:t>
            </a:r>
            <a:r>
              <a:rPr lang="nl-NL" dirty="0"/>
              <a:t>: </a:t>
            </a:r>
            <a:r>
              <a:rPr lang="nl-NL" dirty="0" err="1"/>
              <a:t>figure</a:t>
            </a:r>
            <a:r>
              <a:rPr lang="nl-NL" dirty="0"/>
              <a:t> 1a, 1b, </a:t>
            </a:r>
            <a:r>
              <a:rPr lang="nl-NL" dirty="0" err="1"/>
              <a:t>etc</a:t>
            </a:r>
            <a:r>
              <a:rPr lang="nl-NL" dirty="0"/>
              <a:t>:</a:t>
            </a:r>
            <a:br>
              <a:rPr lang="nl-NL" dirty="0"/>
            </a:br>
            <a:endParaRPr lang="nl-NL" dirty="0"/>
          </a:p>
          <a:p>
            <a:pPr marL="3678238" indent="0">
              <a:buNone/>
            </a:pPr>
            <a:r>
              <a:rPr lang="nl-NL" dirty="0">
                <a:latin typeface="Consolas" panose="020B0609020204030204" pitchFamily="49" charset="0"/>
              </a:rPr>
              <a:t>\begin{</a:t>
            </a:r>
            <a:r>
              <a:rPr lang="nl-NL" dirty="0" err="1">
                <a:latin typeface="Consolas" panose="020B0609020204030204" pitchFamily="49" charset="0"/>
              </a:rPr>
              <a:t>figure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3678238" indent="0">
              <a:buNone/>
            </a:pPr>
            <a:r>
              <a:rPr lang="nl-NL" dirty="0">
                <a:latin typeface="Consolas" panose="020B0609020204030204" pitchFamily="49" charset="0"/>
              </a:rPr>
              <a:t>	\begin{</a:t>
            </a:r>
            <a:r>
              <a:rPr lang="nl-NL" dirty="0" err="1">
                <a:latin typeface="Consolas" panose="020B0609020204030204" pitchFamily="49" charset="0"/>
              </a:rPr>
              <a:t>subfigure</a:t>
            </a:r>
            <a:r>
              <a:rPr lang="nl-NL" dirty="0">
                <a:latin typeface="Consolas" panose="020B0609020204030204" pitchFamily="49" charset="0"/>
              </a:rPr>
              <a:t>}{0.3\</a:t>
            </a:r>
            <a:r>
              <a:rPr lang="nl-NL" dirty="0" err="1">
                <a:latin typeface="Consolas" panose="020B0609020204030204" pitchFamily="49" charset="0"/>
              </a:rPr>
              <a:t>textwidth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3678238" indent="0">
              <a:buNone/>
            </a:pPr>
            <a:r>
              <a:rPr lang="nl-NL" dirty="0">
                <a:latin typeface="Consolas" panose="020B0609020204030204" pitchFamily="49" charset="0"/>
              </a:rPr>
              <a:t>		\</a:t>
            </a:r>
            <a:r>
              <a:rPr lang="nl-NL" dirty="0" err="1">
                <a:latin typeface="Consolas" panose="020B0609020204030204" pitchFamily="49" charset="0"/>
              </a:rPr>
              <a:t>caption</a:t>
            </a:r>
            <a:r>
              <a:rPr lang="nl-NL" dirty="0">
                <a:latin typeface="Consolas" panose="020B0609020204030204" pitchFamily="49" charset="0"/>
              </a:rPr>
              <a:t>{First element}</a:t>
            </a:r>
          </a:p>
          <a:p>
            <a:pPr marL="3678238" indent="0">
              <a:buNone/>
            </a:pPr>
            <a:r>
              <a:rPr lang="nl-NL" dirty="0">
                <a:latin typeface="Consolas" panose="020B0609020204030204" pitchFamily="49" charset="0"/>
              </a:rPr>
              <a:t>	\end{</a:t>
            </a:r>
            <a:r>
              <a:rPr lang="nl-NL" dirty="0" err="1">
                <a:latin typeface="Consolas" panose="020B0609020204030204" pitchFamily="49" charset="0"/>
              </a:rPr>
              <a:t>subfigure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3678238" indent="0">
              <a:buNone/>
            </a:pPr>
            <a:r>
              <a:rPr lang="nl-NL" dirty="0">
                <a:latin typeface="Consolas" panose="020B0609020204030204" pitchFamily="49" charset="0"/>
              </a:rPr>
              <a:t>	\</a:t>
            </a:r>
            <a:r>
              <a:rPr lang="nl-NL" dirty="0" err="1">
                <a:latin typeface="Consolas" panose="020B0609020204030204" pitchFamily="49" charset="0"/>
              </a:rPr>
              <a:t>caption</a:t>
            </a:r>
            <a:r>
              <a:rPr lang="nl-NL" dirty="0">
                <a:latin typeface="Consolas" panose="020B0609020204030204" pitchFamily="49" charset="0"/>
              </a:rPr>
              <a:t>{Multiple </a:t>
            </a:r>
            <a:r>
              <a:rPr lang="nl-NL" dirty="0" err="1">
                <a:latin typeface="Consolas" panose="020B0609020204030204" pitchFamily="49" charset="0"/>
              </a:rPr>
              <a:t>elements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3678238" indent="0">
              <a:buNone/>
            </a:pPr>
            <a:r>
              <a:rPr lang="nl-NL" dirty="0">
                <a:latin typeface="Consolas" panose="020B0609020204030204" pitchFamily="49" charset="0"/>
              </a:rPr>
              <a:t>\end{</a:t>
            </a:r>
            <a:r>
              <a:rPr lang="nl-NL" dirty="0" err="1">
                <a:latin typeface="Consolas" panose="020B0609020204030204" pitchFamily="49" charset="0"/>
              </a:rPr>
              <a:t>figure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56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6.25E-7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 do </a:t>
            </a:r>
            <a:r>
              <a:rPr lang="nl-NL" dirty="0" err="1"/>
              <a:t>with</a:t>
            </a:r>
            <a:r>
              <a:rPr lang="nl-NL" dirty="0"/>
              <a:t> … </a:t>
            </a:r>
            <a:r>
              <a:rPr lang="nl-NL" dirty="0" err="1">
                <a:latin typeface="Consolas" panose="020B0609020204030204" pitchFamily="49" charset="0"/>
              </a:rPr>
              <a:t>physics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442913" y="2575220"/>
            <a:ext cx="11317978" cy="41146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l-NL" dirty="0"/>
              <a:t>Automatic </a:t>
            </a:r>
            <a:r>
              <a:rPr lang="nl-NL" dirty="0" err="1"/>
              <a:t>brackets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qty</a:t>
            </a:r>
            <a:r>
              <a:rPr lang="nl-NL" dirty="0">
                <a:latin typeface="Consolas" panose="020B0609020204030204" pitchFamily="49" charset="0"/>
              </a:rPr>
              <a:t>(…)</a:t>
            </a:r>
          </a:p>
          <a:p>
            <a:pPr marL="0" indent="0" algn="ctr">
              <a:buNone/>
            </a:pPr>
            <a:r>
              <a:rPr lang="nl-NL" dirty="0"/>
              <a:t>Absolute </a:t>
            </a:r>
            <a:r>
              <a:rPr lang="nl-NL" dirty="0" err="1"/>
              <a:t>value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abs</a:t>
            </a:r>
            <a:r>
              <a:rPr lang="nl-NL" dirty="0">
                <a:latin typeface="Consolas" panose="020B0609020204030204" pitchFamily="49" charset="0"/>
              </a:rPr>
              <a:t>{x}</a:t>
            </a:r>
          </a:p>
          <a:p>
            <a:pPr marL="0" indent="0" algn="ctr">
              <a:buNone/>
            </a:pPr>
            <a:r>
              <a:rPr lang="nl-NL" dirty="0"/>
              <a:t>“</a:t>
            </a:r>
            <a:r>
              <a:rPr lang="nl-NL" dirty="0" err="1"/>
              <a:t>Evaluated</a:t>
            </a:r>
            <a:r>
              <a:rPr lang="nl-NL" dirty="0"/>
              <a:t> at” as in </a:t>
            </a:r>
            <a:r>
              <a:rPr lang="nl-NL" dirty="0" err="1"/>
              <a:t>integrals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eval</a:t>
            </a:r>
            <a:r>
              <a:rPr lang="nl-NL" dirty="0">
                <a:latin typeface="Consolas" panose="020B0609020204030204" pitchFamily="49" charset="0"/>
              </a:rPr>
              <a:t>{\</a:t>
            </a:r>
            <a:r>
              <a:rPr lang="nl-NL" dirty="0" err="1">
                <a:latin typeface="Consolas" panose="020B0609020204030204" pitchFamily="49" charset="0"/>
              </a:rPr>
              <a:t>frac</a:t>
            </a:r>
            <a:r>
              <a:rPr lang="nl-NL" dirty="0">
                <a:latin typeface="Consolas" panose="020B0609020204030204" pitchFamily="49" charset="0"/>
              </a:rPr>
              <a:t>{1}{2}x^2}_0^\</a:t>
            </a:r>
            <a:r>
              <a:rPr lang="nl-NL" dirty="0" err="1">
                <a:latin typeface="Consolas" panose="020B0609020204030204" pitchFamily="49" charset="0"/>
              </a:rPr>
              <a:t>infty</a:t>
            </a:r>
            <a:endParaRPr lang="nl-NL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nl-NL" dirty="0" err="1"/>
              <a:t>Commutators</a:t>
            </a:r>
            <a:r>
              <a:rPr lang="nl-NL" dirty="0"/>
              <a:t> (QP):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comm</a:t>
            </a:r>
            <a:r>
              <a:rPr lang="nl-NL" dirty="0">
                <a:latin typeface="Consolas" panose="020B0609020204030204" pitchFamily="49" charset="0"/>
              </a:rPr>
              <a:t>{A}{B}</a:t>
            </a:r>
          </a:p>
          <a:p>
            <a:pPr marL="0" indent="0" algn="ctr">
              <a:buNone/>
            </a:pPr>
            <a:r>
              <a:rPr lang="nl-NL" dirty="0"/>
              <a:t>Cross product, </a:t>
            </a:r>
            <a:r>
              <a:rPr lang="nl-NL" dirty="0" err="1"/>
              <a:t>gradient</a:t>
            </a:r>
            <a:r>
              <a:rPr lang="nl-NL" dirty="0"/>
              <a:t>, </a:t>
            </a:r>
            <a:r>
              <a:rPr lang="nl-NL" dirty="0" err="1"/>
              <a:t>divergence</a:t>
            </a:r>
            <a:r>
              <a:rPr lang="nl-NL" dirty="0"/>
              <a:t>, </a:t>
            </a:r>
            <a:r>
              <a:rPr lang="nl-NL" dirty="0" err="1"/>
              <a:t>curl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\cross \</a:t>
            </a:r>
            <a:r>
              <a:rPr lang="nl-NL" dirty="0" err="1">
                <a:latin typeface="Consolas" panose="020B0609020204030204" pitchFamily="49" charset="0"/>
              </a:rPr>
              <a:t>grad</a:t>
            </a:r>
            <a:r>
              <a:rPr lang="nl-NL" dirty="0">
                <a:latin typeface="Consolas" panose="020B0609020204030204" pitchFamily="49" charset="0"/>
              </a:rPr>
              <a:t>{\</a:t>
            </a:r>
            <a:r>
              <a:rPr lang="nl-NL" dirty="0" err="1">
                <a:latin typeface="Consolas" panose="020B0609020204030204" pitchFamily="49" charset="0"/>
              </a:rPr>
              <a:t>Psi</a:t>
            </a:r>
            <a:r>
              <a:rPr lang="nl-NL" dirty="0">
                <a:latin typeface="Consolas" panose="020B0609020204030204" pitchFamily="49" charset="0"/>
              </a:rPr>
              <a:t>} \div{x} \</a:t>
            </a:r>
            <a:r>
              <a:rPr lang="nl-NL" dirty="0" err="1">
                <a:latin typeface="Consolas" panose="020B0609020204030204" pitchFamily="49" charset="0"/>
              </a:rPr>
              <a:t>curl</a:t>
            </a:r>
            <a:r>
              <a:rPr lang="nl-NL" dirty="0">
                <a:latin typeface="Consolas" panose="020B0609020204030204" pitchFamily="49" charset="0"/>
              </a:rPr>
              <a:t>{x}</a:t>
            </a:r>
          </a:p>
          <a:p>
            <a:pPr marL="0" indent="0" algn="ctr">
              <a:buNone/>
            </a:pPr>
            <a:r>
              <a:rPr lang="nl-NL" dirty="0" err="1"/>
              <a:t>Trigonometric</a:t>
            </a:r>
            <a:r>
              <a:rPr lang="nl-NL" dirty="0"/>
              <a:t> tricks: </a:t>
            </a:r>
            <a:r>
              <a:rPr lang="nl-NL" dirty="0" err="1"/>
              <a:t>brackets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automatic </a:t>
            </a:r>
            <a:r>
              <a:rPr lang="nl-NL" dirty="0" err="1"/>
              <a:t>size</a:t>
            </a:r>
            <a:r>
              <a:rPr lang="nl-NL" dirty="0"/>
              <a:t>, </a:t>
            </a:r>
            <a:r>
              <a:rPr lang="nl-NL" dirty="0" err="1"/>
              <a:t>powers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sin</a:t>
            </a:r>
            <a:r>
              <a:rPr lang="nl-NL" dirty="0">
                <a:latin typeface="Consolas" panose="020B0609020204030204" pitchFamily="49" charset="0"/>
              </a:rPr>
              <a:t>[2](x)</a:t>
            </a:r>
          </a:p>
          <a:p>
            <a:pPr marL="0" indent="0" algn="ctr">
              <a:buNone/>
            </a:pPr>
            <a:r>
              <a:rPr lang="nl-NL" dirty="0"/>
              <a:t>Real/</a:t>
            </a:r>
            <a:r>
              <a:rPr lang="nl-NL" dirty="0" err="1"/>
              <a:t>imaginary</a:t>
            </a:r>
            <a:r>
              <a:rPr lang="nl-NL" dirty="0"/>
              <a:t> </a:t>
            </a:r>
            <a:r>
              <a:rPr lang="nl-NL" dirty="0" err="1"/>
              <a:t>parts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\Re{</a:t>
            </a:r>
            <a:r>
              <a:rPr lang="nl-NL" dirty="0" err="1">
                <a:latin typeface="Consolas" panose="020B0609020204030204" pitchFamily="49" charset="0"/>
              </a:rPr>
              <a:t>z</a:t>
            </a:r>
            <a:r>
              <a:rPr lang="nl-NL" dirty="0">
                <a:latin typeface="Consolas" panose="020B0609020204030204" pitchFamily="49" charset="0"/>
              </a:rPr>
              <a:t>}, \</a:t>
            </a:r>
            <a:r>
              <a:rPr lang="nl-NL" dirty="0" err="1">
                <a:latin typeface="Consolas" panose="020B0609020204030204" pitchFamily="49" charset="0"/>
              </a:rPr>
              <a:t>Im</a:t>
            </a:r>
            <a:r>
              <a:rPr lang="nl-NL" dirty="0">
                <a:latin typeface="Consolas" panose="020B0609020204030204" pitchFamily="49" charset="0"/>
              </a:rPr>
              <a:t>{</a:t>
            </a:r>
            <a:r>
              <a:rPr lang="nl-NL" dirty="0" err="1">
                <a:latin typeface="Consolas" panose="020B0609020204030204" pitchFamily="49" charset="0"/>
              </a:rPr>
              <a:t>z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nl-NL" dirty="0" err="1"/>
              <a:t>Integral</a:t>
            </a:r>
            <a:r>
              <a:rPr lang="nl-NL" dirty="0"/>
              <a:t> d-</a:t>
            </a:r>
            <a:r>
              <a:rPr lang="nl-NL" dirty="0" err="1"/>
              <a:t>signs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dd</a:t>
            </a:r>
            <a:r>
              <a:rPr lang="nl-NL" dirty="0">
                <a:latin typeface="Consolas" panose="020B0609020204030204" pitchFamily="49" charset="0"/>
              </a:rPr>
              <a:t> \</a:t>
            </a:r>
            <a:r>
              <a:rPr lang="nl-NL" dirty="0" err="1">
                <a:latin typeface="Consolas" panose="020B0609020204030204" pitchFamily="49" charset="0"/>
              </a:rPr>
              <a:t>dd</a:t>
            </a:r>
            <a:r>
              <a:rPr lang="nl-NL" dirty="0">
                <a:latin typeface="Consolas" panose="020B0609020204030204" pitchFamily="49" charset="0"/>
              </a:rPr>
              <a:t>{x} \</a:t>
            </a:r>
            <a:r>
              <a:rPr lang="nl-NL" dirty="0" err="1">
                <a:latin typeface="Consolas" panose="020B0609020204030204" pitchFamily="49" charset="0"/>
              </a:rPr>
              <a:t>dd</a:t>
            </a:r>
            <a:r>
              <a:rPr lang="nl-NL" dirty="0">
                <a:latin typeface="Consolas" panose="020B0609020204030204" pitchFamily="49" charset="0"/>
              </a:rPr>
              <a:t>[3]{x}</a:t>
            </a:r>
          </a:p>
          <a:p>
            <a:pPr marL="0" indent="0" algn="ctr">
              <a:buNone/>
            </a:pPr>
            <a:r>
              <a:rPr lang="nl-NL" dirty="0" err="1"/>
              <a:t>Derivatives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\dv{x} \dv{f}{x} \dv[2]{f}{x} \dv*{f}{x}</a:t>
            </a:r>
          </a:p>
          <a:p>
            <a:pPr marL="0" indent="0" algn="ctr">
              <a:buNone/>
            </a:pP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derivatives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pdv</a:t>
            </a:r>
            <a:r>
              <a:rPr lang="nl-NL" dirty="0">
                <a:latin typeface="Consolas" panose="020B0609020204030204" pitchFamily="49" charset="0"/>
              </a:rPr>
              <a:t>{x} \</a:t>
            </a:r>
            <a:r>
              <a:rPr lang="nl-NL" dirty="0" err="1">
                <a:latin typeface="Consolas" panose="020B0609020204030204" pitchFamily="49" charset="0"/>
              </a:rPr>
              <a:t>pdv</a:t>
            </a:r>
            <a:r>
              <a:rPr lang="nl-NL" dirty="0">
                <a:latin typeface="Consolas" panose="020B0609020204030204" pitchFamily="49" charset="0"/>
              </a:rPr>
              <a:t>{f}{x} \</a:t>
            </a:r>
            <a:r>
              <a:rPr lang="nl-NL" dirty="0" err="1">
                <a:latin typeface="Consolas" panose="020B0609020204030204" pitchFamily="49" charset="0"/>
              </a:rPr>
              <a:t>pdv</a:t>
            </a:r>
            <a:r>
              <a:rPr lang="nl-NL" dirty="0">
                <a:latin typeface="Consolas" panose="020B0609020204030204" pitchFamily="49" charset="0"/>
              </a:rPr>
              <a:t>[2]{f}{x} \</a:t>
            </a:r>
            <a:r>
              <a:rPr lang="nl-NL" dirty="0" err="1">
                <a:latin typeface="Consolas" panose="020B0609020204030204" pitchFamily="49" charset="0"/>
              </a:rPr>
              <a:t>pdv</a:t>
            </a:r>
            <a:r>
              <a:rPr lang="nl-NL" dirty="0">
                <a:latin typeface="Consolas" panose="020B0609020204030204" pitchFamily="49" charset="0"/>
              </a:rPr>
              <a:t>{f}{x}{y}</a:t>
            </a:r>
          </a:p>
          <a:p>
            <a:pPr marL="0" indent="0" algn="ctr">
              <a:buNone/>
            </a:pPr>
            <a:r>
              <a:rPr lang="nl-NL" dirty="0" err="1"/>
              <a:t>Braket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bra</a:t>
            </a:r>
            <a:r>
              <a:rPr lang="nl-NL" dirty="0">
                <a:latin typeface="Consolas" panose="020B0609020204030204" pitchFamily="49" charset="0"/>
              </a:rPr>
              <a:t>{a}</a:t>
            </a:r>
            <a:r>
              <a:rPr lang="nl-NL" dirty="0"/>
              <a:t> </a:t>
            </a:r>
            <a:r>
              <a:rPr lang="nl-NL" dirty="0">
                <a:latin typeface="Consolas" panose="020B0609020204030204" pitchFamily="49" charset="0"/>
              </a:rPr>
              <a:t>\ket{b}</a:t>
            </a:r>
            <a:r>
              <a:rPr lang="nl-NL" dirty="0"/>
              <a:t>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braket</a:t>
            </a:r>
            <a:r>
              <a:rPr lang="nl-NL" dirty="0">
                <a:latin typeface="Consolas" panose="020B0609020204030204" pitchFamily="49" charset="0"/>
              </a:rPr>
              <a:t>{a}{b}</a:t>
            </a:r>
            <a:r>
              <a:rPr lang="nl-NL" dirty="0"/>
              <a:t>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expval</a:t>
            </a:r>
            <a:r>
              <a:rPr lang="nl-NL" dirty="0">
                <a:latin typeface="Consolas" panose="020B0609020204030204" pitchFamily="49" charset="0"/>
              </a:rPr>
              <a:t>{A}</a:t>
            </a:r>
            <a:r>
              <a:rPr lang="nl-NL" dirty="0"/>
              <a:t>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expval</a:t>
            </a:r>
            <a:r>
              <a:rPr lang="nl-NL" dirty="0">
                <a:latin typeface="Consolas" panose="020B0609020204030204" pitchFamily="49" charset="0"/>
              </a:rPr>
              <a:t>**{\</a:t>
            </a:r>
            <a:r>
              <a:rPr lang="nl-NL" dirty="0" err="1">
                <a:latin typeface="Consolas" panose="020B0609020204030204" pitchFamily="49" charset="0"/>
              </a:rPr>
              <a:t>Psi</a:t>
            </a:r>
            <a:r>
              <a:rPr lang="nl-NL" dirty="0">
                <a:latin typeface="Consolas" panose="020B0609020204030204" pitchFamily="49" charset="0"/>
              </a:rPr>
              <a:t>}{A}{\</a:t>
            </a:r>
            <a:r>
              <a:rPr lang="nl-NL" dirty="0" err="1">
                <a:latin typeface="Consolas" panose="020B0609020204030204" pitchFamily="49" charset="0"/>
              </a:rPr>
              <a:t>Psi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01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6.25E-7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 do </a:t>
            </a:r>
            <a:r>
              <a:rPr lang="nl-NL" dirty="0" err="1"/>
              <a:t>with</a:t>
            </a:r>
            <a:r>
              <a:rPr lang="nl-NL" dirty="0"/>
              <a:t> … </a:t>
            </a:r>
            <a:r>
              <a:rPr lang="nl-NL" dirty="0" err="1">
                <a:latin typeface="Consolas" panose="020B0609020204030204" pitchFamily="49" charset="0"/>
              </a:rPr>
              <a:t>siunitx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1103257" y="2968834"/>
            <a:ext cx="9997290" cy="332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err="1"/>
              <a:t>Formatting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units!</a:t>
            </a:r>
          </a:p>
          <a:p>
            <a:pPr marL="0" indent="0" algn="ctr">
              <a:buNone/>
            </a:pPr>
            <a:r>
              <a:rPr lang="nl-NL" dirty="0" err="1"/>
              <a:t>Numbers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num</a:t>
            </a:r>
            <a:r>
              <a:rPr lang="nl-NL" dirty="0">
                <a:latin typeface="Consolas" panose="020B0609020204030204" pitchFamily="49" charset="0"/>
              </a:rPr>
              <a:t>{12345} \</a:t>
            </a:r>
            <a:r>
              <a:rPr lang="nl-NL" dirty="0" err="1">
                <a:latin typeface="Consolas" panose="020B0609020204030204" pitchFamily="49" charset="0"/>
              </a:rPr>
              <a:t>num</a:t>
            </a:r>
            <a:r>
              <a:rPr lang="nl-NL" dirty="0">
                <a:latin typeface="Consolas" panose="020B0609020204030204" pitchFamily="49" charset="0"/>
              </a:rPr>
              <a:t>{1.0+-.2} \</a:t>
            </a:r>
            <a:r>
              <a:rPr lang="nl-NL" dirty="0" err="1">
                <a:latin typeface="Consolas" panose="020B0609020204030204" pitchFamily="49" charset="0"/>
              </a:rPr>
              <a:t>num</a:t>
            </a:r>
            <a:r>
              <a:rPr lang="nl-NL" dirty="0">
                <a:latin typeface="Consolas" panose="020B0609020204030204" pitchFamily="49" charset="0"/>
              </a:rPr>
              <a:t>{.3e45}</a:t>
            </a:r>
          </a:p>
          <a:p>
            <a:pPr marL="0" indent="0" algn="ctr">
              <a:buNone/>
            </a:pPr>
            <a:r>
              <a:rPr lang="nl-NL" dirty="0"/>
              <a:t>Units: </a:t>
            </a:r>
            <a:r>
              <a:rPr lang="nl-NL" dirty="0">
                <a:latin typeface="Consolas" panose="020B0609020204030204" pitchFamily="49" charset="0"/>
              </a:rPr>
              <a:t>\si{</a:t>
            </a:r>
            <a:r>
              <a:rPr lang="nl-NL" dirty="0" err="1">
                <a:latin typeface="Consolas" panose="020B0609020204030204" pitchFamily="49" charset="0"/>
              </a:rPr>
              <a:t>kg.m.s</a:t>
            </a:r>
            <a:r>
              <a:rPr lang="nl-NL" dirty="0">
                <a:latin typeface="Consolas" panose="020B0609020204030204" pitchFamily="49" charset="0"/>
              </a:rPr>
              <a:t>^{-2}} \si{\kilogram\</a:t>
            </a:r>
            <a:r>
              <a:rPr lang="nl-NL" dirty="0" err="1">
                <a:latin typeface="Consolas" panose="020B0609020204030204" pitchFamily="49" charset="0"/>
              </a:rPr>
              <a:t>metre</a:t>
            </a:r>
            <a:r>
              <a:rPr lang="nl-NL" dirty="0">
                <a:latin typeface="Consolas" panose="020B0609020204030204" pitchFamily="49" charset="0"/>
              </a:rPr>
              <a:t>\per\second\</a:t>
            </a:r>
            <a:r>
              <a:rPr lang="nl-NL" dirty="0" err="1">
                <a:latin typeface="Consolas" panose="020B0609020204030204" pitchFamily="49" charset="0"/>
              </a:rPr>
              <a:t>squared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nl-NL" dirty="0" err="1"/>
              <a:t>Combined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\SI{1.0+-.2}{\</a:t>
            </a:r>
            <a:r>
              <a:rPr lang="nl-NL" dirty="0" err="1">
                <a:latin typeface="Consolas" panose="020B0609020204030204" pitchFamily="49" charset="0"/>
              </a:rPr>
              <a:t>milli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metre</a:t>
            </a:r>
            <a:r>
              <a:rPr lang="nl-NL" dirty="0">
                <a:latin typeface="Consolas" panose="020B0609020204030204" pitchFamily="49" charset="0"/>
              </a:rPr>
              <a:t>\per\second}</a:t>
            </a:r>
          </a:p>
          <a:p>
            <a:pPr marL="0" indent="0" algn="ctr">
              <a:buNone/>
            </a:pPr>
            <a:r>
              <a:rPr lang="nl-NL" dirty="0" err="1"/>
              <a:t>Angles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ang</a:t>
            </a:r>
            <a:r>
              <a:rPr lang="nl-NL" dirty="0">
                <a:latin typeface="Consolas" panose="020B0609020204030204" pitchFamily="49" charset="0"/>
              </a:rPr>
              <a:t>{10} \</a:t>
            </a:r>
            <a:r>
              <a:rPr lang="nl-NL" dirty="0" err="1">
                <a:latin typeface="Consolas" panose="020B0609020204030204" pitchFamily="49" charset="0"/>
              </a:rPr>
              <a:t>ang</a:t>
            </a:r>
            <a:r>
              <a:rPr lang="nl-NL" dirty="0">
                <a:latin typeface="Consolas" panose="020B0609020204030204" pitchFamily="49" charset="0"/>
              </a:rPr>
              <a:t>{4;5}</a:t>
            </a:r>
          </a:p>
          <a:p>
            <a:pPr marL="0" indent="0" algn="ctr">
              <a:buNone/>
            </a:pPr>
            <a:r>
              <a:rPr lang="nl-NL" dirty="0" err="1"/>
              <a:t>Almost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units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prefixes</a:t>
            </a:r>
            <a:r>
              <a:rPr lang="nl-NL" dirty="0"/>
              <a:t> are </a:t>
            </a:r>
            <a:r>
              <a:rPr lang="nl-NL" dirty="0" err="1"/>
              <a:t>available</a:t>
            </a:r>
            <a:r>
              <a:rPr lang="nl-N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874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6.25E-7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 do </a:t>
            </a:r>
            <a:r>
              <a:rPr lang="nl-NL" dirty="0" err="1"/>
              <a:t>with</a:t>
            </a:r>
            <a:r>
              <a:rPr lang="nl-NL" dirty="0"/>
              <a:t> … </a:t>
            </a:r>
            <a:r>
              <a:rPr lang="nl-NL" dirty="0" err="1">
                <a:latin typeface="Consolas" panose="020B0609020204030204" pitchFamily="49" charset="0"/>
              </a:rPr>
              <a:t>pgfplots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454716" y="2968834"/>
            <a:ext cx="11294372" cy="332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Make </a:t>
            </a:r>
            <a:r>
              <a:rPr lang="nl-NL" dirty="0" err="1"/>
              <a:t>good-looking</a:t>
            </a:r>
            <a:r>
              <a:rPr lang="nl-NL" dirty="0"/>
              <a:t> </a:t>
            </a:r>
            <a:r>
              <a:rPr lang="nl-NL" dirty="0" err="1"/>
              <a:t>graphs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LaTeX</a:t>
            </a:r>
            <a:r>
              <a:rPr lang="nl-NL" dirty="0"/>
              <a:t>!</a:t>
            </a:r>
          </a:p>
          <a:p>
            <a:pPr marL="0" indent="0" algn="ctr">
              <a:buNone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>
                <a:latin typeface="Consolas" panose="020B0609020204030204" pitchFamily="49" charset="0"/>
              </a:rPr>
              <a:t>tikz</a:t>
            </a:r>
            <a:r>
              <a:rPr lang="nl-NL" dirty="0"/>
              <a:t> package as well</a:t>
            </a:r>
          </a:p>
          <a:p>
            <a:pPr marL="0" indent="0" algn="ctr">
              <a:buNone/>
            </a:pPr>
            <a:r>
              <a:rPr lang="nl-NL" dirty="0"/>
              <a:t>See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for more details. In short:</a:t>
            </a:r>
          </a:p>
          <a:p>
            <a:pPr marL="0" indent="0" algn="ctr">
              <a:buNone/>
            </a:pPr>
            <a:r>
              <a:rPr lang="nl-NL" dirty="0">
                <a:latin typeface="Consolas" panose="020B0609020204030204" pitchFamily="49" charset="0"/>
              </a:rPr>
              <a:t>\begin{</a:t>
            </a:r>
            <a:r>
              <a:rPr lang="nl-NL" dirty="0" err="1">
                <a:latin typeface="Consolas" panose="020B0609020204030204" pitchFamily="49" charset="0"/>
              </a:rPr>
              <a:t>tikzpicture</a:t>
            </a:r>
            <a:r>
              <a:rPr lang="nl-NL" dirty="0">
                <a:latin typeface="Consolas" panose="020B0609020204030204" pitchFamily="49" charset="0"/>
              </a:rPr>
              <a:t>} \begin{</a:t>
            </a:r>
            <a:r>
              <a:rPr lang="nl-NL" dirty="0" err="1">
                <a:latin typeface="Consolas" panose="020B0609020204030204" pitchFamily="49" charset="0"/>
              </a:rPr>
              <a:t>axis</a:t>
            </a:r>
            <a:r>
              <a:rPr lang="nl-NL" dirty="0">
                <a:latin typeface="Consolas" panose="020B0609020204030204" pitchFamily="49" charset="0"/>
              </a:rPr>
              <a:t>}[options] … \end{</a:t>
            </a:r>
            <a:r>
              <a:rPr lang="nl-NL" dirty="0" err="1">
                <a:latin typeface="Consolas" panose="020B0609020204030204" pitchFamily="49" charset="0"/>
              </a:rPr>
              <a:t>axis</a:t>
            </a:r>
            <a:r>
              <a:rPr lang="nl-NL" dirty="0">
                <a:latin typeface="Consolas" panose="020B0609020204030204" pitchFamily="49" charset="0"/>
              </a:rPr>
              <a:t>}\end{</a:t>
            </a:r>
            <a:r>
              <a:rPr lang="nl-NL" dirty="0" err="1">
                <a:latin typeface="Consolas" panose="020B0609020204030204" pitchFamily="49" charset="0"/>
              </a:rPr>
              <a:t>tikzpicture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nl-NL" dirty="0"/>
              <a:t>Options </a:t>
            </a:r>
            <a:r>
              <a:rPr lang="nl-NL" dirty="0" err="1"/>
              <a:t>include</a:t>
            </a:r>
            <a:r>
              <a:rPr lang="nl-NL" dirty="0"/>
              <a:t>: </a:t>
            </a:r>
            <a:r>
              <a:rPr lang="nl-NL" dirty="0" err="1"/>
              <a:t>height</a:t>
            </a:r>
            <a:r>
              <a:rPr lang="nl-NL" dirty="0"/>
              <a:t>, </a:t>
            </a:r>
            <a:r>
              <a:rPr lang="nl-NL" dirty="0" err="1"/>
              <a:t>width</a:t>
            </a:r>
            <a:r>
              <a:rPr lang="nl-NL" dirty="0"/>
              <a:t>, legend pos, </a:t>
            </a:r>
            <a:r>
              <a:rPr lang="nl-NL" dirty="0" err="1"/>
              <a:t>xmin</a:t>
            </a:r>
            <a:r>
              <a:rPr lang="nl-NL" dirty="0"/>
              <a:t> </a:t>
            </a:r>
            <a:r>
              <a:rPr lang="nl-NL" dirty="0" err="1"/>
              <a:t>xmax</a:t>
            </a:r>
            <a:r>
              <a:rPr lang="nl-NL" dirty="0"/>
              <a:t> </a:t>
            </a:r>
            <a:r>
              <a:rPr lang="nl-NL" dirty="0" err="1"/>
              <a:t>ymin</a:t>
            </a:r>
            <a:r>
              <a:rPr lang="nl-NL" dirty="0"/>
              <a:t> </a:t>
            </a:r>
            <a:r>
              <a:rPr lang="nl-NL" dirty="0" err="1"/>
              <a:t>ymax</a:t>
            </a:r>
            <a:endParaRPr lang="nl-NL" dirty="0"/>
          </a:p>
          <a:p>
            <a:pPr marL="0" indent="0" algn="ctr">
              <a:buNone/>
            </a:pPr>
            <a:r>
              <a:rPr lang="nl-NL" dirty="0" err="1"/>
              <a:t>Add</a:t>
            </a:r>
            <a:r>
              <a:rPr lang="nl-NL" dirty="0"/>
              <a:t> a dataset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addplot</a:t>
            </a:r>
            <a:r>
              <a:rPr lang="nl-NL" dirty="0">
                <a:latin typeface="Consolas" panose="020B0609020204030204" pitchFamily="49" charset="0"/>
              </a:rPr>
              <a:t>+[options] </a:t>
            </a:r>
            <a:r>
              <a:rPr lang="nl-NL" dirty="0" err="1">
                <a:latin typeface="Consolas" panose="020B0609020204030204" pitchFamily="49" charset="0"/>
              </a:rPr>
              <a:t>table</a:t>
            </a:r>
            <a:r>
              <a:rPr lang="nl-NL" dirty="0">
                <a:latin typeface="Consolas" panose="020B0609020204030204" pitchFamily="49" charset="0"/>
              </a:rPr>
              <a:t> [file info] {filename.csv};</a:t>
            </a:r>
          </a:p>
          <a:p>
            <a:pPr marL="0" indent="0" algn="ctr">
              <a:buNone/>
            </a:pPr>
            <a:r>
              <a:rPr lang="nl-NL" dirty="0"/>
              <a:t>Plot a </a:t>
            </a:r>
            <a:r>
              <a:rPr lang="nl-NL" dirty="0" err="1"/>
              <a:t>function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addplot</a:t>
            </a:r>
            <a:r>
              <a:rPr lang="nl-NL" dirty="0">
                <a:latin typeface="Consolas" panose="020B0609020204030204" pitchFamily="49" charset="0"/>
              </a:rPr>
              <a:t>[options] {x^2 + 4};</a:t>
            </a:r>
          </a:p>
          <a:p>
            <a:pPr marL="0" indent="0" algn="ctr">
              <a:buNone/>
            </a:pPr>
            <a:r>
              <a:rPr lang="nl-NL" dirty="0"/>
              <a:t>Legend entries:</a:t>
            </a:r>
            <a:r>
              <a:rPr lang="nl-NL" dirty="0">
                <a:latin typeface="Consolas" panose="020B0609020204030204" pitchFamily="49" charset="0"/>
              </a:rPr>
              <a:t> \</a:t>
            </a:r>
            <a:r>
              <a:rPr lang="nl-NL" dirty="0" err="1">
                <a:latin typeface="Consolas" panose="020B0609020204030204" pitchFamily="49" charset="0"/>
              </a:rPr>
              <a:t>addlegendentry</a:t>
            </a:r>
            <a:r>
              <a:rPr lang="nl-NL" dirty="0">
                <a:latin typeface="Consolas" panose="020B0609020204030204" pitchFamily="49" charset="0"/>
              </a:rPr>
              <a:t>{Name}</a:t>
            </a:r>
          </a:p>
        </p:txBody>
      </p:sp>
    </p:spTree>
    <p:extLst>
      <p:ext uri="{BB962C8B-B14F-4D97-AF65-F5344CB8AC3E}">
        <p14:creationId xmlns:p14="http://schemas.microsoft.com/office/powerpoint/2010/main" val="164642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6.25E-7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/>
              <a:t>More info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1103257" y="2968834"/>
            <a:ext cx="9997290" cy="332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800" dirty="0"/>
              <a:t>https://floriswesterman.nl/LaTeXReference.pdf</a:t>
            </a:r>
          </a:p>
          <a:p>
            <a:pPr marL="0" indent="0" algn="ctr">
              <a:buNone/>
            </a:pP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anything</a:t>
            </a:r>
            <a:r>
              <a:rPr lang="nl-NL" dirty="0"/>
              <a:t> </a:t>
            </a:r>
            <a:r>
              <a:rPr lang="nl-NL" dirty="0" err="1"/>
              <a:t>related</a:t>
            </a:r>
            <a:r>
              <a:rPr lang="nl-NL" dirty="0"/>
              <a:t> to </a:t>
            </a:r>
            <a:r>
              <a:rPr lang="nl-NL" dirty="0" err="1"/>
              <a:t>LaTeX</a:t>
            </a:r>
            <a:r>
              <a:rPr lang="nl-NL" dirty="0"/>
              <a:t> on Google</a:t>
            </a:r>
          </a:p>
          <a:p>
            <a:pPr marL="0" indent="0" algn="ctr">
              <a:buNone/>
            </a:pPr>
            <a:r>
              <a:rPr lang="nl-NL" dirty="0" err="1"/>
              <a:t>Good</a:t>
            </a:r>
            <a:r>
              <a:rPr lang="nl-NL" dirty="0"/>
              <a:t> tip: </a:t>
            </a:r>
            <a:r>
              <a:rPr lang="nl-NL" dirty="0" err="1"/>
              <a:t>read</a:t>
            </a:r>
            <a:r>
              <a:rPr lang="nl-NL" dirty="0"/>
              <a:t> package </a:t>
            </a:r>
            <a:r>
              <a:rPr lang="nl-NL" dirty="0" err="1"/>
              <a:t>documentation</a:t>
            </a:r>
            <a:r>
              <a:rPr lang="nl-NL" dirty="0"/>
              <a:t> to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it </a:t>
            </a:r>
            <a:r>
              <a:rPr lang="nl-NL" dirty="0" err="1"/>
              <a:t>works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found on CTAN: Google package name </a:t>
            </a:r>
            <a:r>
              <a:rPr lang="nl-NL" dirty="0" err="1"/>
              <a:t>and</a:t>
            </a:r>
            <a:r>
              <a:rPr lang="nl-NL" dirty="0"/>
              <a:t> click </a:t>
            </a:r>
            <a:r>
              <a:rPr lang="nl-NL" dirty="0" err="1"/>
              <a:t>the</a:t>
            </a:r>
            <a:r>
              <a:rPr lang="nl-NL" dirty="0"/>
              <a:t> CTAN </a:t>
            </a:r>
            <a:r>
              <a:rPr lang="nl-NL" dirty="0" err="1"/>
              <a:t>result</a:t>
            </a:r>
            <a:endParaRPr lang="nl-NL" dirty="0"/>
          </a:p>
          <a:p>
            <a:pPr marL="0" indent="0" algn="ctr">
              <a:buNone/>
            </a:pPr>
            <a:r>
              <a:rPr lang="nl-NL" dirty="0"/>
              <a:t>On OSX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easily</a:t>
            </a:r>
            <a:r>
              <a:rPr lang="nl-NL" dirty="0"/>
              <a:t> make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nice</a:t>
            </a:r>
            <a:r>
              <a:rPr lang="nl-NL" dirty="0"/>
              <a:t> </a:t>
            </a:r>
            <a:r>
              <a:rPr lang="nl-NL" dirty="0" err="1"/>
              <a:t>graphs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DataGraph</a:t>
            </a:r>
            <a:endParaRPr lang="nl-NL" dirty="0"/>
          </a:p>
          <a:p>
            <a:pPr marL="0" indent="0" algn="ctr">
              <a:buNone/>
            </a:pPr>
            <a:r>
              <a:rPr lang="nl-NL" dirty="0"/>
              <a:t>The program </a:t>
            </a:r>
            <a:r>
              <a:rPr lang="nl-NL" dirty="0" err="1"/>
              <a:t>gnuplots</a:t>
            </a:r>
            <a:r>
              <a:rPr lang="nl-NL" dirty="0"/>
              <a:t> is </a:t>
            </a:r>
            <a:r>
              <a:rPr lang="nl-NL" dirty="0" err="1"/>
              <a:t>really</a:t>
            </a:r>
            <a:r>
              <a:rPr lang="nl-NL" dirty="0"/>
              <a:t> </a:t>
            </a:r>
            <a:r>
              <a:rPr lang="nl-NL" dirty="0" err="1"/>
              <a:t>powerful</a:t>
            </a:r>
            <a:r>
              <a:rPr lang="nl-NL" dirty="0"/>
              <a:t> </a:t>
            </a:r>
            <a:r>
              <a:rPr lang="nl-NL" dirty="0" err="1"/>
              <a:t>together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pgfplots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19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6.25E-7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4" y="2968834"/>
            <a:ext cx="7916935" cy="1726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Document </a:t>
            </a:r>
            <a:r>
              <a:rPr lang="nl-NL" dirty="0" err="1"/>
              <a:t>formatter</a:t>
            </a:r>
            <a:endParaRPr lang="nl-NL" dirty="0"/>
          </a:p>
          <a:p>
            <a:pPr marL="0" indent="0" algn="ctr">
              <a:buNone/>
            </a:pPr>
            <a:r>
              <a:rPr lang="nl-NL" dirty="0"/>
              <a:t>Write code, get </a:t>
            </a:r>
            <a:r>
              <a:rPr lang="nl-NL" dirty="0" err="1"/>
              <a:t>nice</a:t>
            </a:r>
            <a:r>
              <a:rPr lang="nl-NL" dirty="0"/>
              <a:t> </a:t>
            </a:r>
            <a:r>
              <a:rPr lang="nl-NL" dirty="0" err="1"/>
              <a:t>documents</a:t>
            </a:r>
            <a:endParaRPr lang="nl-NL" dirty="0"/>
          </a:p>
          <a:p>
            <a:pPr marL="0" indent="0" algn="ctr">
              <a:buNone/>
            </a:pPr>
            <a:r>
              <a:rPr lang="nl-NL" dirty="0"/>
              <a:t>The </a:t>
            </a:r>
            <a:r>
              <a:rPr lang="nl-NL" dirty="0" err="1"/>
              <a:t>academic</a:t>
            </a:r>
            <a:r>
              <a:rPr lang="nl-NL" dirty="0"/>
              <a:t> standard in </a:t>
            </a:r>
            <a:r>
              <a:rPr lang="nl-NL" dirty="0" err="1"/>
              <a:t>Physics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 err="1"/>
              <a:t>Mathematics</a:t>
            </a:r>
            <a:r>
              <a:rPr lang="nl-NL" dirty="0"/>
              <a:t>, </a:t>
            </a:r>
            <a:r>
              <a:rPr lang="nl-NL" dirty="0" err="1"/>
              <a:t>Astronomy</a:t>
            </a:r>
            <a:r>
              <a:rPr lang="nl-NL" dirty="0"/>
              <a:t>, Computing Science </a:t>
            </a:r>
            <a:r>
              <a:rPr lang="nl-NL" dirty="0" err="1"/>
              <a:t>and</a:t>
            </a:r>
            <a:r>
              <a:rPr lang="nl-NL" dirty="0"/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247898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to get it?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4" y="2968834"/>
            <a:ext cx="7916935" cy="1726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Windows: </a:t>
            </a:r>
            <a:r>
              <a:rPr lang="nl-NL" dirty="0" err="1"/>
              <a:t>MiKTeX</a:t>
            </a:r>
            <a:r>
              <a:rPr lang="nl-NL" dirty="0"/>
              <a:t> + </a:t>
            </a:r>
            <a:r>
              <a:rPr lang="nl-NL" dirty="0" err="1"/>
              <a:t>TeXstudio</a:t>
            </a:r>
            <a:endParaRPr lang="nl-NL" dirty="0"/>
          </a:p>
          <a:p>
            <a:pPr marL="0" indent="0" algn="ctr">
              <a:buNone/>
            </a:pPr>
            <a:r>
              <a:rPr lang="nl-NL" dirty="0"/>
              <a:t>Mac: </a:t>
            </a:r>
            <a:r>
              <a:rPr lang="nl-NL" dirty="0" err="1"/>
              <a:t>MiKTeX</a:t>
            </a:r>
            <a:r>
              <a:rPr lang="nl-NL" dirty="0"/>
              <a:t> + </a:t>
            </a:r>
            <a:r>
              <a:rPr lang="nl-NL" dirty="0" err="1"/>
              <a:t>TeXstudio</a:t>
            </a:r>
            <a:r>
              <a:rPr lang="nl-NL" dirty="0"/>
              <a:t>, or </a:t>
            </a:r>
            <a:r>
              <a:rPr lang="nl-NL" dirty="0" err="1"/>
              <a:t>TeXPad</a:t>
            </a:r>
            <a:r>
              <a:rPr lang="nl-NL" dirty="0"/>
              <a:t> (</a:t>
            </a:r>
            <a:r>
              <a:rPr lang="nl-NL" dirty="0" err="1"/>
              <a:t>paid</a:t>
            </a:r>
            <a:r>
              <a:rPr lang="nl-NL" dirty="0"/>
              <a:t>)</a:t>
            </a:r>
          </a:p>
          <a:p>
            <a:pPr marL="0" indent="0" algn="ctr">
              <a:buNone/>
            </a:pPr>
            <a:r>
              <a:rPr lang="nl-NL" dirty="0"/>
              <a:t>Linux: </a:t>
            </a:r>
            <a:r>
              <a:rPr lang="nl-NL" dirty="0" err="1"/>
              <a:t>MiKTeX</a:t>
            </a:r>
            <a:r>
              <a:rPr lang="nl-NL" dirty="0"/>
              <a:t> + </a:t>
            </a:r>
            <a:r>
              <a:rPr lang="nl-NL" dirty="0" err="1"/>
              <a:t>TeXstudio</a:t>
            </a:r>
            <a:r>
              <a:rPr lang="nl-NL" dirty="0"/>
              <a:t> (even runs in Docker)</a:t>
            </a:r>
          </a:p>
          <a:p>
            <a:pPr marL="0" indent="0" algn="ctr">
              <a:buNone/>
            </a:pPr>
            <a:r>
              <a:rPr lang="nl-NL" dirty="0"/>
              <a:t>Online: </a:t>
            </a:r>
            <a:r>
              <a:rPr lang="nl-NL" dirty="0" err="1"/>
              <a:t>ShareLatex</a:t>
            </a:r>
            <a:r>
              <a:rPr lang="nl-NL" dirty="0"/>
              <a:t> or </a:t>
            </a:r>
            <a:r>
              <a:rPr lang="nl-NL" dirty="0" err="1"/>
              <a:t>Overleaf</a:t>
            </a:r>
            <a:r>
              <a:rPr lang="nl-NL" dirty="0"/>
              <a:t> (</a:t>
            </a:r>
            <a:r>
              <a:rPr lang="nl-NL" dirty="0" err="1"/>
              <a:t>very</a:t>
            </a:r>
            <a:r>
              <a:rPr lang="nl-NL" dirty="0"/>
              <a:t> slow)</a:t>
            </a:r>
          </a:p>
        </p:txBody>
      </p:sp>
    </p:spTree>
    <p:extLst>
      <p:ext uri="{BB962C8B-B14F-4D97-AF65-F5344CB8AC3E}">
        <p14:creationId xmlns:p14="http://schemas.microsoft.com/office/powerpoint/2010/main" val="33961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/>
              <a:t>How to start?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4" y="2968834"/>
            <a:ext cx="7916935" cy="1726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err="1"/>
              <a:t>Each</a:t>
            </a:r>
            <a:r>
              <a:rPr lang="nl-NL" dirty="0"/>
              <a:t> file has a </a:t>
            </a:r>
            <a:r>
              <a:rPr lang="nl-NL" dirty="0">
                <a:latin typeface="Consolas" panose="020B0609020204030204" pitchFamily="49" charset="0"/>
              </a:rPr>
              <a:t>documentclass</a:t>
            </a:r>
            <a:r>
              <a:rPr lang="nl-NL" dirty="0"/>
              <a:t>, a basic </a:t>
            </a:r>
            <a:r>
              <a:rPr lang="nl-NL" dirty="0" err="1"/>
              <a:t>style</a:t>
            </a:r>
            <a:endParaRPr lang="nl-NL" dirty="0"/>
          </a:p>
          <a:p>
            <a:pPr marL="0" indent="0" algn="ctr">
              <a:buNone/>
            </a:pP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multiple packages to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endParaRPr lang="nl-NL" dirty="0"/>
          </a:p>
          <a:p>
            <a:pPr marL="0" indent="0" algn="ctr">
              <a:buNone/>
            </a:pPr>
            <a:r>
              <a:rPr lang="nl-NL" dirty="0"/>
              <a:t>Write </a:t>
            </a:r>
            <a:r>
              <a:rPr lang="nl-NL" dirty="0" err="1"/>
              <a:t>your</a:t>
            </a:r>
            <a:r>
              <a:rPr lang="nl-NL" dirty="0"/>
              <a:t> document</a:t>
            </a:r>
          </a:p>
        </p:txBody>
      </p:sp>
    </p:spTree>
    <p:extLst>
      <p:ext uri="{BB962C8B-B14F-4D97-AF65-F5344CB8AC3E}">
        <p14:creationId xmlns:p14="http://schemas.microsoft.com/office/powerpoint/2010/main" val="52479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: document </a:t>
            </a:r>
            <a:r>
              <a:rPr lang="nl-NL" dirty="0" err="1"/>
              <a:t>skeleton</a:t>
            </a:r>
            <a:endParaRPr lang="nl-NL" dirty="0"/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4" y="2968834"/>
            <a:ext cx="7916935" cy="32142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\documentclass[a4paper,10pt]{</a:t>
            </a:r>
            <a:r>
              <a:rPr lang="nl-NL" dirty="0" err="1">
                <a:latin typeface="Consolas" panose="020B0609020204030204" pitchFamily="49" charset="0"/>
              </a:rPr>
              <a:t>article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usepackage</a:t>
            </a:r>
            <a:r>
              <a:rPr lang="nl-NL" dirty="0">
                <a:latin typeface="Consolas" panose="020B0609020204030204" pitchFamily="49" charset="0"/>
              </a:rPr>
              <a:t>{a4wide}</a:t>
            </a:r>
            <a:br>
              <a:rPr lang="nl-NL" dirty="0">
                <a:latin typeface="Consolas" panose="020B0609020204030204" pitchFamily="49" charset="0"/>
              </a:rPr>
            </a:b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title</a:t>
            </a:r>
            <a:r>
              <a:rPr lang="nl-NL" dirty="0">
                <a:latin typeface="Consolas" panose="020B0609020204030204" pitchFamily="49" charset="0"/>
              </a:rPr>
              <a:t>{My fancy report}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author</a:t>
            </a:r>
            <a:r>
              <a:rPr lang="nl-NL" dirty="0">
                <a:latin typeface="Consolas" panose="020B0609020204030204" pitchFamily="49" charset="0"/>
              </a:rPr>
              <a:t>{Floris Westerman}</a:t>
            </a:r>
            <a:br>
              <a:rPr lang="nl-NL" dirty="0">
                <a:latin typeface="Consolas" panose="020B0609020204030204" pitchFamily="49" charset="0"/>
              </a:rPr>
            </a:b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\begin{document}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	\</a:t>
            </a:r>
            <a:r>
              <a:rPr lang="nl-NL" dirty="0" err="1">
                <a:latin typeface="Consolas" panose="020B0609020204030204" pitchFamily="49" charset="0"/>
              </a:rPr>
              <a:t>maketitle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dirty="0" err="1">
                <a:latin typeface="Consolas" panose="020B0609020204030204" pitchFamily="49" charset="0"/>
              </a:rPr>
              <a:t>This</a:t>
            </a:r>
            <a:r>
              <a:rPr lang="nl-NL" dirty="0">
                <a:latin typeface="Consolas" panose="020B0609020204030204" pitchFamily="49" charset="0"/>
              </a:rPr>
              <a:t> is a </a:t>
            </a:r>
            <a:r>
              <a:rPr lang="nl-NL" dirty="0" err="1">
                <a:latin typeface="Consolas" panose="020B0609020204030204" pitchFamily="49" charset="0"/>
              </a:rPr>
              <a:t>nice</a:t>
            </a:r>
            <a:r>
              <a:rPr lang="nl-NL" dirty="0">
                <a:latin typeface="Consolas" panose="020B0609020204030204" pitchFamily="49" charset="0"/>
              </a:rPr>
              <a:t> document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18170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/>
              <a:t>How do I do …?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2143434" y="2968834"/>
            <a:ext cx="7916935" cy="1726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I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a </a:t>
            </a:r>
            <a:r>
              <a:rPr lang="nl-NL" dirty="0" err="1"/>
              <a:t>reference</a:t>
            </a:r>
            <a:r>
              <a:rPr lang="nl-NL" dirty="0"/>
              <a:t> document </a:t>
            </a:r>
            <a:r>
              <a:rPr lang="nl-NL" dirty="0" err="1"/>
              <a:t>with</a:t>
            </a:r>
            <a:r>
              <a:rPr lang="nl-NL" dirty="0"/>
              <a:t> a lot of </a:t>
            </a:r>
            <a:r>
              <a:rPr lang="nl-NL" dirty="0" err="1"/>
              <a:t>often-used</a:t>
            </a:r>
            <a:r>
              <a:rPr lang="nl-NL" dirty="0"/>
              <a:t> </a:t>
            </a:r>
            <a:r>
              <a:rPr lang="nl-NL" dirty="0" err="1"/>
              <a:t>things</a:t>
            </a:r>
            <a:endParaRPr lang="nl-NL" dirty="0"/>
          </a:p>
          <a:p>
            <a:pPr marL="0" indent="0" algn="ctr">
              <a:buNone/>
            </a:pPr>
            <a:r>
              <a:rPr lang="nl-NL" dirty="0"/>
              <a:t>I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throw</a:t>
            </a:r>
            <a:r>
              <a:rPr lang="nl-NL" dirty="0"/>
              <a:t> a lot of </a:t>
            </a:r>
            <a:r>
              <a:rPr lang="nl-NL" dirty="0" err="1"/>
              <a:t>things</a:t>
            </a:r>
            <a:r>
              <a:rPr lang="nl-NL" dirty="0"/>
              <a:t> at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now</a:t>
            </a:r>
            <a:endParaRPr lang="nl-NL" dirty="0"/>
          </a:p>
          <a:p>
            <a:pPr marL="0" indent="0" algn="ctr">
              <a:buNone/>
            </a:pP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to </a:t>
            </a:r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immediately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613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2.95987E-17 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/>
              <a:t>How do I do </a:t>
            </a:r>
            <a:r>
              <a:rPr lang="nl-NL" dirty="0" err="1"/>
              <a:t>the</a:t>
            </a:r>
            <a:r>
              <a:rPr lang="nl-NL" dirty="0"/>
              <a:t> basics?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952329" y="2968834"/>
            <a:ext cx="10299146" cy="29878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commands</a:t>
            </a:r>
            <a:r>
              <a:rPr lang="nl-NL" dirty="0"/>
              <a:t> start </a:t>
            </a:r>
            <a:r>
              <a:rPr lang="nl-NL" dirty="0" err="1"/>
              <a:t>with</a:t>
            </a:r>
            <a:r>
              <a:rPr lang="nl-NL" dirty="0"/>
              <a:t> a backslash </a:t>
            </a:r>
            <a:r>
              <a:rPr lang="nl-NL" dirty="0">
                <a:latin typeface="Consolas" panose="020B0609020204030204" pitchFamily="49" charset="0"/>
              </a:rPr>
              <a:t>\</a:t>
            </a:r>
          </a:p>
          <a:p>
            <a:pPr marL="0" indent="0" algn="ctr">
              <a:buNone/>
            </a:pPr>
            <a:r>
              <a:rPr lang="nl-NL" dirty="0"/>
              <a:t>Document is </a:t>
            </a:r>
            <a:r>
              <a:rPr lang="nl-NL" dirty="0" err="1"/>
              <a:t>composed</a:t>
            </a:r>
            <a:r>
              <a:rPr lang="nl-NL" dirty="0"/>
              <a:t> of </a:t>
            </a:r>
            <a:r>
              <a:rPr lang="nl-NL" i="1" dirty="0"/>
              <a:t>environments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\begin{…} … \end{…}</a:t>
            </a:r>
          </a:p>
          <a:p>
            <a:pPr marL="0" indent="0" algn="ctr">
              <a:buNone/>
            </a:pP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require</a:t>
            </a:r>
            <a:r>
              <a:rPr lang="nl-NL" dirty="0"/>
              <a:t> </a:t>
            </a:r>
            <a:r>
              <a:rPr lang="nl-NL" dirty="0">
                <a:latin typeface="Consolas" panose="020B0609020204030204" pitchFamily="49" charset="0"/>
              </a:rPr>
              <a:t>{}</a:t>
            </a:r>
            <a:r>
              <a:rPr lang="nl-NL" dirty="0"/>
              <a:t> for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arguments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>
                <a:latin typeface="Consolas" panose="020B0609020204030204" pitchFamily="49" charset="0"/>
              </a:rPr>
              <a:t>[]</a:t>
            </a:r>
            <a:r>
              <a:rPr lang="nl-NL" dirty="0"/>
              <a:t> for options.</a:t>
            </a:r>
          </a:p>
        </p:txBody>
      </p:sp>
    </p:spTree>
    <p:extLst>
      <p:ext uri="{BB962C8B-B14F-4D97-AF65-F5344CB8AC3E}">
        <p14:creationId xmlns:p14="http://schemas.microsoft.com/office/powerpoint/2010/main" val="275050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8.33333E-7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432" y="2857500"/>
            <a:ext cx="7916934" cy="1143000"/>
          </a:xfrm>
        </p:spPr>
        <p:txBody>
          <a:bodyPr/>
          <a:lstStyle/>
          <a:p>
            <a:r>
              <a:rPr lang="nl-NL" dirty="0"/>
              <a:t>How do I do </a:t>
            </a:r>
            <a:r>
              <a:rPr lang="nl-NL" dirty="0" err="1"/>
              <a:t>text</a:t>
            </a:r>
            <a:r>
              <a:rPr lang="nl-NL" dirty="0"/>
              <a:t> styling?</a:t>
            </a:r>
          </a:p>
        </p:txBody>
      </p:sp>
      <p:sp>
        <p:nvSpPr>
          <p:cNvPr id="30" name="Tijdelijke aanduiding voor inhoud 2"/>
          <p:cNvSpPr>
            <a:spLocks noGrp="1"/>
          </p:cNvSpPr>
          <p:nvPr>
            <p:ph idx="1"/>
          </p:nvPr>
        </p:nvSpPr>
        <p:spPr>
          <a:xfrm>
            <a:off x="952329" y="2968834"/>
            <a:ext cx="10299146" cy="29878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err="1"/>
              <a:t>Italics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emph</a:t>
            </a:r>
            <a:r>
              <a:rPr lang="nl-NL" dirty="0">
                <a:latin typeface="Consolas" panose="020B0609020204030204" pitchFamily="49" charset="0"/>
              </a:rPr>
              <a:t>{</a:t>
            </a:r>
            <a:r>
              <a:rPr lang="nl-NL" dirty="0" err="1">
                <a:latin typeface="Consolas" panose="020B0609020204030204" pitchFamily="49" charset="0"/>
              </a:rPr>
              <a:t>This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text</a:t>
            </a:r>
            <a:r>
              <a:rPr lang="nl-NL" dirty="0">
                <a:latin typeface="Consolas" panose="020B0609020204030204" pitchFamily="49" charset="0"/>
              </a:rPr>
              <a:t> is </a:t>
            </a:r>
            <a:r>
              <a:rPr lang="nl-NL" dirty="0" err="1">
                <a:latin typeface="Consolas" panose="020B0609020204030204" pitchFamily="49" charset="0"/>
              </a:rPr>
              <a:t>italics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nl-NL" dirty="0" err="1"/>
              <a:t>Bold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{\</a:t>
            </a:r>
            <a:r>
              <a:rPr lang="nl-NL" dirty="0" err="1">
                <a:latin typeface="Consolas" panose="020B0609020204030204" pitchFamily="49" charset="0"/>
              </a:rPr>
              <a:t>bf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This</a:t>
            </a:r>
            <a:r>
              <a:rPr lang="nl-NL" dirty="0">
                <a:latin typeface="Consolas" panose="020B0609020204030204" pitchFamily="49" charset="0"/>
              </a:rPr>
              <a:t> tekst is </a:t>
            </a:r>
            <a:r>
              <a:rPr lang="nl-NL" dirty="0" err="1">
                <a:latin typeface="Consolas" panose="020B0609020204030204" pitchFamily="49" charset="0"/>
              </a:rPr>
              <a:t>bold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nl-NL" dirty="0"/>
              <a:t>Underline: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underline</a:t>
            </a:r>
            <a:r>
              <a:rPr lang="nl-NL" dirty="0">
                <a:latin typeface="Consolas" panose="020B0609020204030204" pitchFamily="49" charset="0"/>
              </a:rPr>
              <a:t>{</a:t>
            </a:r>
            <a:r>
              <a:rPr lang="nl-NL" dirty="0" err="1">
                <a:latin typeface="Consolas" panose="020B0609020204030204" pitchFamily="49" charset="0"/>
              </a:rPr>
              <a:t>This</a:t>
            </a:r>
            <a:r>
              <a:rPr lang="nl-NL" dirty="0">
                <a:latin typeface="Consolas" panose="020B0609020204030204" pitchFamily="49" charset="0"/>
              </a:rPr>
              <a:t> is </a:t>
            </a:r>
            <a:r>
              <a:rPr lang="nl-NL" dirty="0" err="1">
                <a:latin typeface="Consolas" panose="020B0609020204030204" pitchFamily="49" charset="0"/>
              </a:rPr>
              <a:t>underlined</a:t>
            </a:r>
            <a:r>
              <a:rPr lang="nl-NL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nl-NL" dirty="0" err="1"/>
              <a:t>Numbered</a:t>
            </a:r>
            <a:r>
              <a:rPr lang="nl-NL" dirty="0"/>
              <a:t> </a:t>
            </a:r>
            <a:r>
              <a:rPr lang="nl-NL" dirty="0" err="1"/>
              <a:t>titles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section</a:t>
            </a:r>
            <a:r>
              <a:rPr lang="nl-NL" dirty="0">
                <a:latin typeface="Consolas" panose="020B0609020204030204" pitchFamily="49" charset="0"/>
              </a:rPr>
              <a:t>{Name}</a:t>
            </a:r>
            <a:r>
              <a:rPr lang="nl-NL" dirty="0"/>
              <a:t>,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subsection</a:t>
            </a:r>
            <a:r>
              <a:rPr lang="nl-NL" dirty="0">
                <a:latin typeface="Consolas" panose="020B0609020204030204" pitchFamily="49" charset="0"/>
              </a:rPr>
              <a:t>{Name}</a:t>
            </a:r>
            <a:r>
              <a:rPr lang="nl-NL" dirty="0"/>
              <a:t>,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subsubsection</a:t>
            </a:r>
            <a:r>
              <a:rPr lang="nl-NL" dirty="0">
                <a:latin typeface="Consolas" panose="020B0609020204030204" pitchFamily="49" charset="0"/>
              </a:rPr>
              <a:t>{Name}</a:t>
            </a:r>
            <a:r>
              <a:rPr lang="nl-NL" dirty="0"/>
              <a:t>…</a:t>
            </a:r>
          </a:p>
          <a:p>
            <a:pPr marL="0" indent="0" algn="ctr">
              <a:buNone/>
            </a:pPr>
            <a:r>
              <a:rPr lang="nl-NL" dirty="0" err="1"/>
              <a:t>Titles</a:t>
            </a:r>
            <a:r>
              <a:rPr lang="nl-NL" dirty="0"/>
              <a:t> without </a:t>
            </a:r>
            <a:r>
              <a:rPr lang="nl-NL" dirty="0" err="1"/>
              <a:t>number</a:t>
            </a:r>
            <a:r>
              <a:rPr lang="nl-NL" dirty="0"/>
              <a:t>: </a:t>
            </a:r>
            <a:r>
              <a:rPr lang="nl-NL" dirty="0">
                <a:latin typeface="Consolas" panose="020B0609020204030204" pitchFamily="49" charset="0"/>
              </a:rPr>
              <a:t>\</a:t>
            </a:r>
            <a:r>
              <a:rPr lang="nl-NL" dirty="0" err="1">
                <a:latin typeface="Consolas" panose="020B0609020204030204" pitchFamily="49" charset="0"/>
              </a:rPr>
              <a:t>section</a:t>
            </a:r>
            <a:r>
              <a:rPr lang="nl-NL" dirty="0">
                <a:latin typeface="Consolas" panose="020B0609020204030204" pitchFamily="49" charset="0"/>
              </a:rPr>
              <a:t>*{Name} </a:t>
            </a:r>
            <a:r>
              <a:rPr lang="nl-NL" dirty="0" err="1"/>
              <a:t>etc</a:t>
            </a:r>
            <a:endParaRPr lang="nl-NL" dirty="0"/>
          </a:p>
          <a:p>
            <a:pPr marL="0" indent="0" algn="ctr">
              <a:buNone/>
            </a:pPr>
            <a:r>
              <a:rPr lang="nl-NL" dirty="0"/>
              <a:t>Smaller: </a:t>
            </a:r>
            <a:r>
              <a:rPr lang="nl-NL" dirty="0">
                <a:latin typeface="Consolas" panose="020B0609020204030204" pitchFamily="49" charset="0"/>
              </a:rPr>
              <a:t>{\small </a:t>
            </a:r>
            <a:r>
              <a:rPr lang="nl-NL" dirty="0" err="1">
                <a:latin typeface="Consolas" panose="020B0609020204030204" pitchFamily="49" charset="0"/>
              </a:rPr>
              <a:t>This</a:t>
            </a:r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err="1">
                <a:latin typeface="Consolas" panose="020B0609020204030204" pitchFamily="49" charset="0"/>
              </a:rPr>
              <a:t>text</a:t>
            </a:r>
            <a:r>
              <a:rPr lang="nl-NL" dirty="0">
                <a:latin typeface="Consolas" panose="020B0609020204030204" pitchFamily="49" charset="0"/>
              </a:rPr>
              <a:t> is smaller}</a:t>
            </a:r>
          </a:p>
        </p:txBody>
      </p:sp>
    </p:spTree>
    <p:extLst>
      <p:ext uri="{BB962C8B-B14F-4D97-AF65-F5344CB8AC3E}">
        <p14:creationId xmlns:p14="http://schemas.microsoft.com/office/powerpoint/2010/main" val="10155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8.33333E-7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0" grpId="1"/>
    </p:bldLst>
  </p:timing>
</p:sld>
</file>

<file path=ppt/theme/theme1.xml><?xml version="1.0" encoding="utf-8"?>
<a:theme xmlns:a="http://schemas.openxmlformats.org/drawingml/2006/main" name="Thema2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2" id="{AD494D2F-96EA-40D1-B214-ED59504E9D54}" vid="{1D729212-E11C-47AC-A449-460CA05EFC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7569</TotalTime>
  <Words>1286</Words>
  <Application>Microsoft Office PowerPoint</Application>
  <PresentationFormat>Breedbeeld</PresentationFormat>
  <Paragraphs>132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Segoe UI Light</vt:lpstr>
      <vt:lpstr>Segoe UI Semilight</vt:lpstr>
      <vt:lpstr>Thema2</vt:lpstr>
      <vt:lpstr>PowerPoint-presentatie</vt:lpstr>
      <vt:lpstr>Crash course LaTeX</vt:lpstr>
      <vt:lpstr>What?</vt:lpstr>
      <vt:lpstr>Where to get it?</vt:lpstr>
      <vt:lpstr>How to start?</vt:lpstr>
      <vt:lpstr>Example: document skeleton</vt:lpstr>
      <vt:lpstr>How do I do …?</vt:lpstr>
      <vt:lpstr>How do I do the basics?</vt:lpstr>
      <vt:lpstr>How do I do text styling?</vt:lpstr>
      <vt:lpstr>How do I do … maths?</vt:lpstr>
      <vt:lpstr>How do I do … mathematical operations?</vt:lpstr>
      <vt:lpstr>How do I do … more advanced maths?</vt:lpstr>
      <vt:lpstr>How do I do … physics things (requires package amsmath)?</vt:lpstr>
      <vt:lpstr>How do I do … tables and matrices?</vt:lpstr>
      <vt:lpstr>How do I do … figures and captions?</vt:lpstr>
      <vt:lpstr>And now for the packages</vt:lpstr>
      <vt:lpstr>What can I do with … enumitem?</vt:lpstr>
      <vt:lpstr>What can I do with … graphicx?</vt:lpstr>
      <vt:lpstr>What can I do with … hyperref?</vt:lpstr>
      <vt:lpstr>What can I do with … parskip?</vt:lpstr>
      <vt:lpstr>What can I do with … wrapfig and subcaption?</vt:lpstr>
      <vt:lpstr>What can I do with … physics?</vt:lpstr>
      <vt:lpstr>What can I do with … siunitx?</vt:lpstr>
      <vt:lpstr>What can I do with … pgfplots?</vt:lpstr>
      <vt:lpstr>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course LaTeX</dc:title>
  <dc:creator>Floris Westerman</dc:creator>
  <cp:lastModifiedBy>Floris Westerman</cp:lastModifiedBy>
  <cp:revision>17</cp:revision>
  <dcterms:created xsi:type="dcterms:W3CDTF">2017-10-10T14:25:24Z</dcterms:created>
  <dcterms:modified xsi:type="dcterms:W3CDTF">2018-09-24T22:57:22Z</dcterms:modified>
</cp:coreProperties>
</file>