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6" d="100"/>
          <a:sy n="126" d="100"/>
        </p:scale>
        <p:origin x="-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5923-BDAF-4550-A619-2DB861A04C19}" type="datetimeFigureOut">
              <a:rPr lang="en-US" smtClean="0"/>
              <a:t>07-Mar-17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2774950" y="1638300"/>
            <a:ext cx="4146550" cy="2405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774950" y="4043562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0552" y="1834160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0611" y="2400354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7882" y="296654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0552" y="4244989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9661" y="4244989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1834160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42" name="Connector: Elbow 41"/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4769004" y="2300107"/>
            <a:ext cx="200434" cy="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/>
          <p:cNvCxnSpPr>
            <a:stCxn id="5" idx="2"/>
            <a:endCxn id="8" idx="0"/>
          </p:cNvCxnSpPr>
          <p:nvPr/>
        </p:nvCxnSpPr>
        <p:spPr>
          <a:xfrm rot="5400000">
            <a:off x="4129785" y="3505522"/>
            <a:ext cx="1478875" cy="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/>
          <p:cNvCxnSpPr>
            <a:stCxn id="5" idx="1"/>
            <a:endCxn id="6" idx="0"/>
          </p:cNvCxnSpPr>
          <p:nvPr/>
        </p:nvCxnSpPr>
        <p:spPr>
          <a:xfrm rot="10800000" flipV="1">
            <a:off x="3576523" y="2583233"/>
            <a:ext cx="744089" cy="383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/>
          <p:cNvCxnSpPr>
            <a:cxnSpLocks/>
            <a:stCxn id="10" idx="2"/>
            <a:endCxn id="5" idx="3"/>
          </p:cNvCxnSpPr>
          <p:nvPr/>
        </p:nvCxnSpPr>
        <p:spPr>
          <a:xfrm rot="5400000">
            <a:off x="5596439" y="2021372"/>
            <a:ext cx="383314" cy="7404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027854" y="3532744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217" name="Connector: Elbow 216"/>
          <p:cNvCxnSpPr>
            <a:stCxn id="6" idx="2"/>
            <a:endCxn id="211" idx="0"/>
          </p:cNvCxnSpPr>
          <p:nvPr/>
        </p:nvCxnSpPr>
        <p:spPr>
          <a:xfrm rot="5400000">
            <a:off x="3476291" y="3432512"/>
            <a:ext cx="200435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0" idx="2"/>
            <a:endCxn id="9" idx="0"/>
          </p:cNvCxnSpPr>
          <p:nvPr/>
        </p:nvCxnSpPr>
        <p:spPr>
          <a:xfrm>
            <a:off x="6158301" y="2199920"/>
            <a:ext cx="0" cy="204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774950" y="1638300"/>
            <a:ext cx="4146550" cy="3171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83" name="Straight Connector 282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722668" y="1608336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err="1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err="1">
                <a:latin typeface="Calisto MT" panose="02040603050505030304" pitchFamily="18" charset="0"/>
              </a:rPr>
              <a:t>Third</a:t>
            </a:r>
            <a:r>
              <a:rPr lang="fr-CA" sz="1050" dirty="0">
                <a:latin typeface="Calisto MT" panose="02040603050505030304" pitchFamily="18" charset="0"/>
              </a:rPr>
              <a:t>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783105" y="2127858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783105" y="1730996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</a:t>
            </a:r>
            <a:r>
              <a:rPr lang="fr-CA" sz="1400" dirty="0" err="1">
                <a:solidFill>
                  <a:schemeClr val="tx1"/>
                </a:solidFill>
                <a:latin typeface="Calisto MT" panose="02040603050505030304" pitchFamily="18" charset="0"/>
              </a:rPr>
              <a:t>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4950" y="1092201"/>
            <a:ext cx="4146550" cy="2951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4950" y="4043561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962" y="127118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7854" y="238279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88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0552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9661" y="127118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2" name="Connector: Elbow 11"/>
          <p:cNvCxnSpPr>
            <a:cxnSpLocks/>
            <a:stCxn id="6" idx="2"/>
            <a:endCxn id="24" idx="0"/>
          </p:cNvCxnSpPr>
          <p:nvPr/>
        </p:nvCxnSpPr>
        <p:spPr>
          <a:xfrm rot="16200000" flipH="1">
            <a:off x="4779742" y="1722802"/>
            <a:ext cx="175311" cy="35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467514" y="2857539"/>
            <a:ext cx="217989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1" idx="2"/>
            <a:endCxn id="24" idx="3"/>
          </p:cNvCxnSpPr>
          <p:nvPr/>
        </p:nvCxnSpPr>
        <p:spPr>
          <a:xfrm rot="5400000">
            <a:off x="5608972" y="1445803"/>
            <a:ext cx="358191" cy="7404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27854" y="353274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7" name="Connector: Elbow 16"/>
          <p:cNvCxnSpPr>
            <a:stCxn id="8" idx="2"/>
            <a:endCxn id="16" idx="0"/>
          </p:cNvCxnSpPr>
          <p:nvPr/>
        </p:nvCxnSpPr>
        <p:spPr>
          <a:xfrm rot="5400000">
            <a:off x="3476291" y="3432511"/>
            <a:ext cx="200435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6158301" y="1636942"/>
            <a:ext cx="0" cy="2608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4950" y="1092201"/>
            <a:ext cx="4146550" cy="3717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20552" y="181225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Midi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6962" y="353274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>
                <a:latin typeface="Calisto MT" panose="02040603050505030304" pitchFamily="18" charset="0"/>
              </a:rPr>
              <a:t>JUCEUtils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 flipH="1">
            <a:off x="4865602" y="2178013"/>
            <a:ext cx="3590" cy="1354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24" idx="1"/>
            <a:endCxn id="7" idx="0"/>
          </p:cNvCxnSpPr>
          <p:nvPr/>
        </p:nvCxnSpPr>
        <p:spPr>
          <a:xfrm rot="10800000" flipV="1">
            <a:off x="3576494" y="1995133"/>
            <a:ext cx="744058" cy="3876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0" idx="2"/>
            <a:endCxn id="9" idx="0"/>
          </p:cNvCxnSpPr>
          <p:nvPr/>
        </p:nvCxnSpPr>
        <p:spPr>
          <a:xfrm rot="16200000" flipH="1">
            <a:off x="4694155" y="4069950"/>
            <a:ext cx="346485" cy="35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9300" y="5073650"/>
            <a:ext cx="356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Calisto MT" panose="02040603050505030304" pitchFamily="18" charset="0"/>
              </a:rPr>
              <a:t>Split Utils </a:t>
            </a:r>
            <a:r>
              <a:rPr lang="fr-CA" sz="1600" dirty="0" err="1">
                <a:latin typeface="Calisto MT" panose="02040603050505030304" pitchFamily="18" charset="0"/>
              </a:rPr>
              <a:t>into</a:t>
            </a:r>
            <a:r>
              <a:rPr lang="fr-CA" sz="1600" dirty="0">
                <a:latin typeface="Calisto MT" panose="02040603050505030304" pitchFamily="18" charset="0"/>
              </a:rPr>
              <a:t> Utils and </a:t>
            </a:r>
            <a:r>
              <a:rPr lang="fr-CA" sz="1600" dirty="0" err="1">
                <a:latin typeface="Calisto MT" panose="02040603050505030304" pitchFamily="18" charset="0"/>
              </a:rPr>
              <a:t>JUCEUtils</a:t>
            </a:r>
            <a:endParaRPr lang="fr-CA" sz="1600" dirty="0">
              <a:latin typeface="Calisto MT" panose="02040603050505030304" pitchFamily="18" charset="0"/>
            </a:endParaRPr>
          </a:p>
          <a:p>
            <a:r>
              <a:rPr lang="fr-CA" sz="1600" dirty="0" err="1">
                <a:latin typeface="Calisto MT" panose="02040603050505030304" pitchFamily="18" charset="0"/>
              </a:rPr>
              <a:t>Add</a:t>
            </a:r>
            <a:r>
              <a:rPr lang="fr-CA" sz="1600" dirty="0">
                <a:latin typeface="Calisto MT" panose="02040603050505030304" pitchFamily="18" charset="0"/>
              </a:rPr>
              <a:t> Midi</a:t>
            </a:r>
            <a:endParaRPr lang="en-US" sz="16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29237" y="1071743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err="1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err="1">
                <a:latin typeface="Calisto MT" panose="02040603050505030304" pitchFamily="18" charset="0"/>
              </a:rPr>
              <a:t>Third</a:t>
            </a:r>
            <a:r>
              <a:rPr lang="fr-CA" sz="1050" dirty="0">
                <a:latin typeface="Calisto MT" panose="02040603050505030304" pitchFamily="18" charset="0"/>
              </a:rPr>
              <a:t>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83105" y="2127858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83105" y="1730996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</a:t>
            </a:r>
            <a:r>
              <a:rPr lang="fr-CA" sz="1400" dirty="0" err="1">
                <a:solidFill>
                  <a:schemeClr val="tx1"/>
                </a:solidFill>
                <a:latin typeface="Calisto MT" panose="02040603050505030304" pitchFamily="18" charset="0"/>
              </a:rPr>
              <a:t>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774950" y="3408028"/>
            <a:ext cx="414655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4950" y="457200"/>
            <a:ext cx="4146550" cy="29508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4950" y="4043561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962" y="124684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>
                <a:latin typeface="Calisto MT" panose="02040603050505030304" pitchFamily="18" charset="0"/>
              </a:rPr>
              <a:t>Analysis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7854" y="238279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88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0552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9661" y="67009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3" name="Connector: Elbow 12"/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467514" y="2857539"/>
            <a:ext cx="217989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1" idx="2"/>
            <a:endCxn id="6" idx="3"/>
          </p:cNvCxnSpPr>
          <p:nvPr/>
        </p:nvCxnSpPr>
        <p:spPr>
          <a:xfrm rot="5400000">
            <a:off x="5589340" y="860761"/>
            <a:ext cx="393864" cy="7440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27854" y="3559346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7" name="Connector: Elbow 16"/>
          <p:cNvCxnSpPr>
            <a:stCxn id="8" idx="2"/>
            <a:endCxn id="16" idx="0"/>
          </p:cNvCxnSpPr>
          <p:nvPr/>
        </p:nvCxnSpPr>
        <p:spPr>
          <a:xfrm rot="5400000">
            <a:off x="3462989" y="3445813"/>
            <a:ext cx="227038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6158301" y="1035858"/>
            <a:ext cx="0" cy="3209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4950" y="457200"/>
            <a:ext cx="4146550" cy="435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6962" y="181225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Midi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696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>
                <a:latin typeface="Calisto MT" panose="02040603050505030304" pitchFamily="18" charset="0"/>
              </a:rPr>
              <a:t>JUCEUtils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>
            <a:off x="4865602" y="2178013"/>
            <a:ext cx="0" cy="788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24" idx="2"/>
            <a:endCxn id="7" idx="3"/>
          </p:cNvCxnSpPr>
          <p:nvPr/>
        </p:nvCxnSpPr>
        <p:spPr>
          <a:xfrm rot="5400000">
            <a:off x="4301535" y="2001612"/>
            <a:ext cx="387666" cy="7404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9300" y="5073650"/>
            <a:ext cx="356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>
                <a:latin typeface="Calisto MT" panose="02040603050505030304" pitchFamily="18" charset="0"/>
              </a:rPr>
              <a:t>Add</a:t>
            </a:r>
            <a:r>
              <a:rPr lang="fr-CA" sz="1600" dirty="0">
                <a:latin typeface="Calisto MT" panose="02040603050505030304" pitchFamily="18" charset="0"/>
              </a:rPr>
              <a:t> </a:t>
            </a:r>
            <a:r>
              <a:rPr lang="fr-CA" sz="1600" dirty="0" err="1">
                <a:latin typeface="Calisto MT" panose="02040603050505030304" pitchFamily="18" charset="0"/>
              </a:rPr>
              <a:t>Analysis</a:t>
            </a:r>
            <a:endParaRPr lang="fr-CA" sz="1600" dirty="0">
              <a:latin typeface="Calisto MT" panose="02040603050505030304" pitchFamily="18" charset="0"/>
            </a:endParaRPr>
          </a:p>
          <a:p>
            <a:r>
              <a:rPr lang="fr-CA" sz="1600" dirty="0" err="1">
                <a:latin typeface="Calisto MT" panose="02040603050505030304" pitchFamily="18" charset="0"/>
              </a:rPr>
              <a:t>Add</a:t>
            </a:r>
            <a:r>
              <a:rPr lang="fr-CA" sz="1600" dirty="0">
                <a:latin typeface="Calisto MT" panose="02040603050505030304" pitchFamily="18" charset="0"/>
              </a:rPr>
              <a:t> </a:t>
            </a:r>
            <a:r>
              <a:rPr lang="fr-CA" sz="1600" dirty="0" err="1">
                <a:latin typeface="Calisto MT" panose="02040603050505030304" pitchFamily="18" charset="0"/>
              </a:rPr>
              <a:t>Pluggins</a:t>
            </a:r>
            <a:endParaRPr lang="fr-CA" sz="1600" dirty="0">
              <a:latin typeface="Calisto MT" panose="02040603050505030304" pitchFamily="18" charset="0"/>
            </a:endParaRPr>
          </a:p>
          <a:p>
            <a:r>
              <a:rPr lang="fr-CA" sz="1600" dirty="0">
                <a:latin typeface="Calisto MT" panose="02040603050505030304" pitchFamily="18" charset="0"/>
              </a:rPr>
              <a:t>Move Utils out of </a:t>
            </a:r>
            <a:r>
              <a:rPr lang="fr-CA" sz="1600" dirty="0" err="1">
                <a:latin typeface="Calisto MT" panose="02040603050505030304" pitchFamily="18" charset="0"/>
              </a:rPr>
              <a:t>Stretto</a:t>
            </a:r>
            <a:r>
              <a:rPr lang="fr-CA" sz="1600" dirty="0">
                <a:latin typeface="Calisto MT" panose="02040603050505030304" pitchFamily="18" charset="0"/>
              </a:rPr>
              <a:t> </a:t>
            </a:r>
            <a:r>
              <a:rPr lang="fr-CA" sz="1600" dirty="0" err="1">
                <a:latin typeface="Calisto MT" panose="02040603050505030304" pitchFamily="18" charset="0"/>
              </a:rPr>
              <a:t>project</a:t>
            </a:r>
            <a:endParaRPr lang="en-US" sz="1600" dirty="0">
              <a:latin typeface="Calisto MT" panose="0204060305050503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16962" y="676296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46" name="Straight Arrow Connector 45"/>
          <p:cNvCxnSpPr>
            <a:stCxn id="33" idx="2"/>
            <a:endCxn id="6" idx="0"/>
          </p:cNvCxnSpPr>
          <p:nvPr/>
        </p:nvCxnSpPr>
        <p:spPr>
          <a:xfrm>
            <a:off x="4865602" y="1042056"/>
            <a:ext cx="0" cy="204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2"/>
            <a:endCxn id="24" idx="0"/>
          </p:cNvCxnSpPr>
          <p:nvPr/>
        </p:nvCxnSpPr>
        <p:spPr>
          <a:xfrm>
            <a:off x="4865602" y="1612602"/>
            <a:ext cx="0" cy="19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27854" y="1816605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>
                <a:latin typeface="Calisto MT" panose="02040603050505030304" pitchFamily="18" charset="0"/>
              </a:rPr>
              <a:t>Pluggins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6" name="Connector: Elbow 55"/>
          <p:cNvCxnSpPr>
            <a:stCxn id="6" idx="1"/>
            <a:endCxn id="50" idx="0"/>
          </p:cNvCxnSpPr>
          <p:nvPr/>
        </p:nvCxnSpPr>
        <p:spPr>
          <a:xfrm rot="10800000" flipV="1">
            <a:off x="3576494" y="1429721"/>
            <a:ext cx="740468" cy="3868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50" idx="2"/>
            <a:endCxn id="7" idx="0"/>
          </p:cNvCxnSpPr>
          <p:nvPr/>
        </p:nvCxnSpPr>
        <p:spPr>
          <a:xfrm>
            <a:off x="3576494" y="2182365"/>
            <a:ext cx="0" cy="20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29237" y="429171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err="1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 err="1">
                <a:latin typeface="Calisto MT" panose="02040603050505030304" pitchFamily="18" charset="0"/>
              </a:rPr>
              <a:t>Third</a:t>
            </a:r>
            <a:r>
              <a:rPr lang="fr-CA" sz="1050" dirty="0">
                <a:latin typeface="Calisto MT" panose="02040603050505030304" pitchFamily="18" charset="0"/>
              </a:rPr>
              <a:t>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cxnSp>
        <p:nvCxnSpPr>
          <p:cNvPr id="78" name="Straight Arrow Connector 77"/>
          <p:cNvCxnSpPr>
            <a:stCxn id="30" idx="2"/>
            <a:endCxn id="9" idx="0"/>
          </p:cNvCxnSpPr>
          <p:nvPr/>
        </p:nvCxnSpPr>
        <p:spPr>
          <a:xfrm>
            <a:off x="4865602" y="3332308"/>
            <a:ext cx="3590" cy="912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2792327" y="3410272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720829" y="336085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FXG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83105" y="2127858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83105" y="1730996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</a:t>
            </a:r>
            <a:r>
              <a:rPr lang="fr-CA" sz="1400" dirty="0" err="1">
                <a:solidFill>
                  <a:schemeClr val="tx1"/>
                </a:solidFill>
                <a:latin typeface="Calisto MT" panose="02040603050505030304" pitchFamily="18" charset="0"/>
              </a:rPr>
              <a:t>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783105" y="2524720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.dll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7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66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Jérémie Coulombe</dc:creator>
  <cp:lastModifiedBy>Jérémie Coulombe</cp:lastModifiedBy>
  <cp:revision>13</cp:revision>
  <dcterms:created xsi:type="dcterms:W3CDTF">2017-03-08T03:50:31Z</dcterms:created>
  <dcterms:modified xsi:type="dcterms:W3CDTF">2017-03-09T03:32:19Z</dcterms:modified>
</cp:coreProperties>
</file>