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64660" cy="3566160"/>
          </a:xfrm>
        </p:spPr>
        <p:txBody>
          <a:bodyPr>
            <a:normAutofit/>
          </a:bodyPr>
          <a:lstStyle/>
          <a:p>
            <a:r>
              <a:rPr lang="fr-CA" sz="5400"/>
              <a:t>Schema</a:t>
            </a:r>
            <a:endParaRPr 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err="1"/>
              <a:t>Preliminary</a:t>
            </a:r>
            <a:r>
              <a:rPr lang="fr-CA"/>
              <a:t> DESIGN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4000"/>
              <a:t>Introduction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72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381" y="1572016"/>
            <a:ext cx="119686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Stretto</a:t>
            </a:r>
            <a:r>
              <a:rPr lang="fr-CA" sz="4000">
                <a:latin typeface="+mj-lt"/>
              </a:rPr>
              <a:t> is a multiplatform desktop application that performs musical analysis and music generation. </a:t>
            </a: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fr-CA" sz="24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fr-CA" sz="3200" u="sng">
                <a:latin typeface="+mj-lt"/>
              </a:rPr>
              <a:t>Only the musical </a:t>
            </a:r>
            <a:r>
              <a:rPr lang="fr-CA" sz="3200" b="1" i="1" u="sng">
                <a:latin typeface="+mj-lt"/>
              </a:rPr>
              <a:t>analysis</a:t>
            </a:r>
            <a:r>
              <a:rPr lang="fr-CA" sz="3200" u="sng">
                <a:latin typeface="+mj-lt"/>
              </a:rPr>
              <a:t> side of the application will be presented here.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0305075" y="6429151"/>
            <a:ext cx="1886925" cy="488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2405517" y="1955394"/>
            <a:ext cx="6513535" cy="37752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Flowchart: Alternate Process 59"/>
          <p:cNvSpPr/>
          <p:nvPr/>
        </p:nvSpPr>
        <p:spPr>
          <a:xfrm>
            <a:off x="3754415" y="2612726"/>
            <a:ext cx="3704834" cy="301772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Flowchart: Alternate Process 2"/>
          <p:cNvSpPr/>
          <p:nvPr/>
        </p:nvSpPr>
        <p:spPr>
          <a:xfrm>
            <a:off x="4296949" y="2699361"/>
            <a:ext cx="613776" cy="281835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Piece</a:t>
            </a:r>
            <a:endParaRPr lang="en-US" sz="1400"/>
          </a:p>
        </p:txBody>
      </p:sp>
      <p:sp>
        <p:nvSpPr>
          <p:cNvPr id="4" name="Flowchart: Alternate Process 3"/>
          <p:cNvSpPr/>
          <p:nvPr/>
        </p:nvSpPr>
        <p:spPr>
          <a:xfrm>
            <a:off x="3877327" y="3701443"/>
            <a:ext cx="1453020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FullyAggregatedStack</a:t>
            </a:r>
            <a:endParaRPr lang="en-US" sz="1100"/>
          </a:p>
        </p:txBody>
      </p:sp>
      <p:sp>
        <p:nvSpPr>
          <p:cNvPr id="5" name="Flowchart: Alternate Process 4"/>
          <p:cNvSpPr/>
          <p:nvPr/>
        </p:nvSpPr>
        <p:spPr>
          <a:xfrm>
            <a:off x="4709002" y="3200401"/>
            <a:ext cx="1029224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TempoSection</a:t>
            </a:r>
            <a:endParaRPr lang="en-US" sz="1100"/>
          </a:p>
        </p:txBody>
      </p:sp>
      <p:sp>
        <p:nvSpPr>
          <p:cNvPr id="6" name="Flowchart: Alternate Process 5"/>
          <p:cNvSpPr/>
          <p:nvPr/>
        </p:nvSpPr>
        <p:spPr>
          <a:xfrm>
            <a:off x="5902890" y="3200400"/>
            <a:ext cx="1453020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TimeSignatureSection</a:t>
            </a:r>
            <a:endParaRPr lang="en-US" sz="1100"/>
          </a:p>
        </p:txBody>
      </p:sp>
      <p:cxnSp>
        <p:nvCxnSpPr>
          <p:cNvPr id="8" name="Straight Arrow Connector 7"/>
          <p:cNvCxnSpPr>
            <a:cxnSpLocks/>
            <a:stCxn id="3" idx="2"/>
            <a:endCxn id="6" idx="0"/>
          </p:cNvCxnSpPr>
          <p:nvPr/>
        </p:nvCxnSpPr>
        <p:spPr>
          <a:xfrm>
            <a:off x="4603837" y="2981196"/>
            <a:ext cx="2025563" cy="219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3" idx="2"/>
            <a:endCxn id="4" idx="0"/>
          </p:cNvCxnSpPr>
          <p:nvPr/>
        </p:nvCxnSpPr>
        <p:spPr>
          <a:xfrm>
            <a:off x="4603837" y="2981196"/>
            <a:ext cx="0" cy="7202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  <a:endCxn id="5" idx="0"/>
          </p:cNvCxnSpPr>
          <p:nvPr/>
        </p:nvCxnSpPr>
        <p:spPr>
          <a:xfrm>
            <a:off x="4603837" y="2981196"/>
            <a:ext cx="619777" cy="2192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5505188" y="3704565"/>
            <a:ext cx="478079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Bar</a:t>
            </a:r>
            <a:endParaRPr lang="en-US" sz="1100"/>
          </a:p>
        </p:txBody>
      </p:sp>
      <p:cxnSp>
        <p:nvCxnSpPr>
          <p:cNvPr id="20" name="Straight Arrow Connector 19"/>
          <p:cNvCxnSpPr>
            <a:cxnSpLocks/>
            <a:stCxn id="5" idx="2"/>
            <a:endCxn id="18" idx="0"/>
          </p:cNvCxnSpPr>
          <p:nvPr/>
        </p:nvCxnSpPr>
        <p:spPr>
          <a:xfrm>
            <a:off x="5223614" y="3482236"/>
            <a:ext cx="520614" cy="2223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2"/>
            <a:endCxn id="18" idx="0"/>
          </p:cNvCxnSpPr>
          <p:nvPr/>
        </p:nvCxnSpPr>
        <p:spPr>
          <a:xfrm flipH="1">
            <a:off x="5744228" y="3482235"/>
            <a:ext cx="885172" cy="2223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622104" y="4233791"/>
            <a:ext cx="1471808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InBarAggregatedStack</a:t>
            </a:r>
            <a:endParaRPr lang="en-US" sz="1100"/>
          </a:p>
        </p:txBody>
      </p:sp>
      <p:sp>
        <p:nvSpPr>
          <p:cNvPr id="27" name="Flowchart: Alternate Process 26"/>
          <p:cNvSpPr/>
          <p:nvPr/>
        </p:nvSpPr>
        <p:spPr>
          <a:xfrm>
            <a:off x="4813126" y="4734818"/>
            <a:ext cx="1089764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CanonicalStack</a:t>
            </a:r>
            <a:endParaRPr lang="en-US" sz="1100"/>
          </a:p>
        </p:txBody>
      </p:sp>
      <p:sp>
        <p:nvSpPr>
          <p:cNvPr id="31" name="Flowchart: Alternate Process 30"/>
          <p:cNvSpPr/>
          <p:nvPr/>
        </p:nvSpPr>
        <p:spPr>
          <a:xfrm>
            <a:off x="5053730" y="5235845"/>
            <a:ext cx="608555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Slice</a:t>
            </a:r>
            <a:endParaRPr lang="en-US" sz="1100"/>
          </a:p>
        </p:txBody>
      </p:sp>
      <p:cxnSp>
        <p:nvCxnSpPr>
          <p:cNvPr id="32" name="Straight Arrow Connector 31"/>
          <p:cNvCxnSpPr>
            <a:cxnSpLocks/>
            <a:stCxn id="18" idx="2"/>
            <a:endCxn id="26" idx="0"/>
          </p:cNvCxnSpPr>
          <p:nvPr/>
        </p:nvCxnSpPr>
        <p:spPr>
          <a:xfrm flipH="1">
            <a:off x="5358008" y="3986400"/>
            <a:ext cx="386220" cy="2473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4" idx="2"/>
            <a:endCxn id="26" idx="0"/>
          </p:cNvCxnSpPr>
          <p:nvPr/>
        </p:nvCxnSpPr>
        <p:spPr>
          <a:xfrm>
            <a:off x="4603837" y="3983278"/>
            <a:ext cx="754171" cy="25051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6" idx="2"/>
            <a:endCxn id="27" idx="0"/>
          </p:cNvCxnSpPr>
          <p:nvPr/>
        </p:nvCxnSpPr>
        <p:spPr>
          <a:xfrm>
            <a:off x="5358008" y="4515626"/>
            <a:ext cx="0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7" idx="2"/>
            <a:endCxn id="31" idx="0"/>
          </p:cNvCxnSpPr>
          <p:nvPr/>
        </p:nvCxnSpPr>
        <p:spPr>
          <a:xfrm>
            <a:off x="5358008" y="5016653"/>
            <a:ext cx="0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>
          <a:xfrm>
            <a:off x="2557920" y="2612726"/>
            <a:ext cx="1062101" cy="206053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lowchart: Alternate Process 69"/>
          <p:cNvSpPr/>
          <p:nvPr/>
        </p:nvSpPr>
        <p:spPr>
          <a:xfrm>
            <a:off x="2784957" y="2735626"/>
            <a:ext cx="608554" cy="281835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Piece</a:t>
            </a:r>
            <a:endParaRPr lang="en-US" sz="1400"/>
          </a:p>
        </p:txBody>
      </p:sp>
      <p:sp>
        <p:nvSpPr>
          <p:cNvPr id="73" name="Flowchart: Alternate Process 72"/>
          <p:cNvSpPr/>
          <p:nvPr/>
        </p:nvSpPr>
        <p:spPr>
          <a:xfrm>
            <a:off x="2829252" y="3236653"/>
            <a:ext cx="519961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Part</a:t>
            </a:r>
            <a:endParaRPr lang="en-US" sz="1400"/>
          </a:p>
        </p:txBody>
      </p:sp>
      <p:sp>
        <p:nvSpPr>
          <p:cNvPr id="74" name="Flowchart: Alternate Process 73"/>
          <p:cNvSpPr/>
          <p:nvPr/>
        </p:nvSpPr>
        <p:spPr>
          <a:xfrm>
            <a:off x="2685268" y="3737680"/>
            <a:ext cx="807928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Octave</a:t>
            </a:r>
            <a:endParaRPr lang="en-US" sz="1400"/>
          </a:p>
        </p:txBody>
      </p:sp>
      <p:sp>
        <p:nvSpPr>
          <p:cNvPr id="75" name="Flowchart: Alternate Process 74"/>
          <p:cNvSpPr/>
          <p:nvPr/>
        </p:nvSpPr>
        <p:spPr>
          <a:xfrm>
            <a:off x="2784956" y="4238707"/>
            <a:ext cx="608555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Pitch</a:t>
            </a:r>
            <a:endParaRPr lang="en-US" sz="1100"/>
          </a:p>
        </p:txBody>
      </p:sp>
      <p:cxnSp>
        <p:nvCxnSpPr>
          <p:cNvPr id="76" name="Straight Arrow Connector 75"/>
          <p:cNvCxnSpPr>
            <a:cxnSpLocks/>
            <a:stCxn id="70" idx="2"/>
            <a:endCxn id="73" idx="0"/>
          </p:cNvCxnSpPr>
          <p:nvPr/>
        </p:nvCxnSpPr>
        <p:spPr>
          <a:xfrm flipH="1">
            <a:off x="3089233" y="3017461"/>
            <a:ext cx="1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3" idx="2"/>
            <a:endCxn id="74" idx="0"/>
          </p:cNvCxnSpPr>
          <p:nvPr/>
        </p:nvCxnSpPr>
        <p:spPr>
          <a:xfrm flipH="1">
            <a:off x="3089232" y="3518488"/>
            <a:ext cx="1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4" idx="2"/>
            <a:endCxn id="75" idx="0"/>
          </p:cNvCxnSpPr>
          <p:nvPr/>
        </p:nvCxnSpPr>
        <p:spPr>
          <a:xfrm>
            <a:off x="3089232" y="4019515"/>
            <a:ext cx="2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30269" y="2301096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chemeClr val="accent2">
                    <a:lumMod val="75000"/>
                  </a:schemeClr>
                </a:solidFill>
              </a:rPr>
              <a:t>Phonal</a:t>
            </a:r>
            <a:endParaRPr lang="fr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7590378" y="2608873"/>
            <a:ext cx="1215158" cy="158275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Flowchart: Alternate Process 104"/>
          <p:cNvSpPr/>
          <p:nvPr/>
        </p:nvSpPr>
        <p:spPr>
          <a:xfrm>
            <a:off x="7719131" y="2735626"/>
            <a:ext cx="95204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Monophonic</a:t>
            </a:r>
            <a:endParaRPr lang="en-US" sz="1100"/>
          </a:p>
        </p:txBody>
      </p:sp>
      <p:sp>
        <p:nvSpPr>
          <p:cNvPr id="106" name="Flowchart: Alternate Process 105"/>
          <p:cNvSpPr/>
          <p:nvPr/>
        </p:nvSpPr>
        <p:spPr>
          <a:xfrm>
            <a:off x="7719131" y="3272906"/>
            <a:ext cx="95204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Homophonic</a:t>
            </a:r>
            <a:endParaRPr lang="en-US" sz="1100"/>
          </a:p>
        </p:txBody>
      </p:sp>
      <p:sp>
        <p:nvSpPr>
          <p:cNvPr id="107" name="Flowchart: Alternate Process 106"/>
          <p:cNvSpPr/>
          <p:nvPr/>
        </p:nvSpPr>
        <p:spPr>
          <a:xfrm>
            <a:off x="7734170" y="3769017"/>
            <a:ext cx="93700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Polyphonic</a:t>
            </a:r>
            <a:endParaRPr lang="en-US" sz="1000"/>
          </a:p>
        </p:txBody>
      </p:sp>
      <p:cxnSp>
        <p:nvCxnSpPr>
          <p:cNvPr id="109" name="Straight Arrow Connector 108"/>
          <p:cNvCxnSpPr>
            <a:cxnSpLocks/>
            <a:stCxn id="105" idx="2"/>
            <a:endCxn id="106" idx="0"/>
          </p:cNvCxnSpPr>
          <p:nvPr/>
        </p:nvCxnSpPr>
        <p:spPr>
          <a:xfrm>
            <a:off x="8195153" y="3017461"/>
            <a:ext cx="0" cy="2554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106" idx="2"/>
            <a:endCxn id="107" idx="0"/>
          </p:cNvCxnSpPr>
          <p:nvPr/>
        </p:nvCxnSpPr>
        <p:spPr>
          <a:xfrm>
            <a:off x="8195153" y="3554741"/>
            <a:ext cx="7519" cy="2142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1649" y="419622"/>
            <a:ext cx="142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Drum hierarchy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25220" y="2304948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chemeClr val="accent2">
                    <a:lumMod val="75000"/>
                  </a:schemeClr>
                </a:solidFill>
              </a:rPr>
              <a:t>Temporal</a:t>
            </a:r>
            <a:endParaRPr lang="fr-CA"/>
          </a:p>
        </p:txBody>
      </p:sp>
      <p:sp>
        <p:nvSpPr>
          <p:cNvPr id="47" name="TextBox 46"/>
          <p:cNvSpPr txBox="1"/>
          <p:nvPr/>
        </p:nvSpPr>
        <p:spPr>
          <a:xfrm>
            <a:off x="7743839" y="2301096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030A0"/>
                </a:solidFill>
              </a:rPr>
              <a:t>Textural</a:t>
            </a:r>
            <a:endParaRPr lang="fr-CA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8760" y="1955394"/>
            <a:ext cx="31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/>
              <a:t>Subpiece hierarchy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8213</TotalTime>
  <Words>55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Schema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Jérémie Coulombe</dc:creator>
  <cp:lastModifiedBy>Jérémie Coulombe</cp:lastModifiedBy>
  <cp:revision>54</cp:revision>
  <dcterms:created xsi:type="dcterms:W3CDTF">2017-04-01T21:53:59Z</dcterms:created>
  <dcterms:modified xsi:type="dcterms:W3CDTF">2017-04-08T16:42:57Z</dcterms:modified>
</cp:coreProperties>
</file>