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58ADF0-853D-41A9-9B18-6821C2DFC0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EA8473-102A-4296-8C4E-9EE89E771C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879EDAD-1DBB-4C38-995B-248B54E3D173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LYA Gaming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Sammelkartenspiele treffen RPG-Maker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Free-To-Play Spieler/Kernspieler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42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Aufgaben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Pains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Pain Relievers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Gain Creators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Professionelle Spieler/Streamer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42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Aufgaben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Pains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Pain Relievers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Gain Creators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Creator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42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Aufgaben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Pains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Pain Relievers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Gain Creators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Wal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42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Aufgaben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Pains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Pain Relievers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Gain Creators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Musiker/Künstler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42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Aufgaben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Pains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Pain Relievers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Gain Creators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Finanzen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Kosten für AWS (Serverhosting)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Anwaltskosten für Formulierungen der EULAs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Steuerberaterkosten für Besteuerung der Einnahmen in anderen Ländern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Schlüsselressourcen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74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tiefgreifende Kenntnisse der Materie durch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Gründer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gesamte Spielermenge ist Tester und Balancer,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anstatt ein internes Team dafür zu bezahlen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Musik, Bilder und Animationen, und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Merchandise werden von Drittanbietern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bereitgestellt, anstatt ein internes dafür zu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bezahlen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Key Propositions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369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Radikale Transparenz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Spieler haben das Gefühl direkt dabei zu sein und geschätzt zu werden,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sowie uns zu vertrauen, dass wir wirklich nur ihr Bestes im Sinn haben und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ihnen nicht aus Geldgier in den Rücken fallen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Kein Power Creep oder Money Grab-Veröffentlichung (spielzerstörende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Karte)/geliebte Karten und Spielstrategien bleiben relevant und spielbar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Es ist einfach mit freunden zu spielen und Tourniere zu organisieren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Wirklich gutes Match-Making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One-stop-shop für Musiker und Künstler Musik, Kunst und Merchandise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anzubieten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Customer Relationships 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89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Selbstbedienung für Musiker und Künstler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Community-Verhältnis und Co-Creation für Spieler bis zu einem gewissen Rang und Creator von Karten, die bis zu einem Threshold hoch-gevoted wurden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persönliche Betreuung für erfahrene Creator und für Creator von Karten, deren Up-Votes einen Treshold überschritten haben und deren Eigenschaften nachprogrammiert werden müssen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individuelle persönliche Betreuung für die erfahrensten und besten Spieler und Creator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Individuelle persönliche Betreuung für Käufer des „Mensch-zu-Karte“-Paketes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Negative Space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4366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da Software eigene Spiele zu erstellen ermöglicht,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selbst wenn Spieler nicht zu uns kommen, sondern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ihr eigenes Spiel machen, gehen sie trotzdem von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anderen Spielen weg, wodurch diese ausbluten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und, wenn auch nicht unser Spiel, dann zumindest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unsere Software zum Monopol wird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wenn Spieler ihr Spiel starten wollen, sehen sie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unseres Spiel, was eine Wahrscheinlichkeit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garantiert, dass sie unser Spiel ausprobieren und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bleiben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Gliederung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40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Angebot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Markt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Konkurrenz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Marketing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Einnahmequellen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Kundensegmente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Kunden*innenbindung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493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Findability: Website, Social-Media, Inflluencer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Likeability: Spiel macht am meisten Spaß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Workability: leichte, intuitive Bedienbarkeit der Software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Payability: Spiel an sich ist kostenlos; schöne Versionen von Karten sind leicht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bezahlbar, Spieler werden nicht gedrängt zu zahlen, wodurch Zahlen für Karten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oder das „Mensch-zu-Karte“-Paket sich gut anfühlt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Shareability: in Software eingebaut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Needability: Spiel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macht am meisten Spaß bleibt ihrem Spielern treu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Scalability: sehr leicht, da Software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Danke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Free-To-Play Spieler/Gelegenheitsspieler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800000"/>
            <a:ext cx="9071640" cy="37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Aufgaben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Pains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Pain Relievers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Normaler Gelegenheitsspieler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42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Aufgaben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Pains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Pain Relievers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Hardcore Spieler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42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Aufgaben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Pains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Pain Relievers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Professionelle Spieler/kein Streamer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42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Aufgaben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Pains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Pain Relievers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Investoren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42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Aufgaben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Pains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Pain Relievers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Gain Creators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Gliederung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407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Finanzen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Schlüsselressourcen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Key Propositions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Customer Relationships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Ngative Space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Kunden*innenbindung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Angebot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43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Software zum Erstellen von Sammelkartenspielen ohne auch nur eine Zeile Code geschrieben zu haben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Drei Editoren: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Launcher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Spielbretteditor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Karteneditor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Integrierte Marketplaces für Musik, Kartenbilder und Animationen, und Merchandise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Pitchen-Bewerten-Mechanik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Markt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Onlinesammelkartenspiele: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2025: $7.8Mrd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2030: voraussichtlich $11.8Mrd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physische Sammelkartenspiele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2024: 12.8Mrd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2033: voraussichtlich $23.7Mrd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Konkurrenz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5306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Pokemon, Yu-Gi-Oh (50Mio/17k), Magic: the Gathering (50Mio/13Mio), Hearthstone (23.5Mio/300k)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Legend of Runeterra, Duelmasters, One Piece, Dragonball Super, Shadowverse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Konkurrenz ist gierig und druckt spielzerstörende Karte/ignoriert Spieltests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Ignoriert Spielerstimmen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Investiert wenig in Matchmaking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Faeria ist breits pleite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Marketing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24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Organisches Wachstum durch DevLogs mit Verlinkung zu Social Media und Patreon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Generelle Social Media Kampagnen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Early Access, um Creator so früh wie möglich ins Boot zu holen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Partnerschaft mit Streamern/Influencern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Positionierung als „The Good Guys“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Einnahmequellen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61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direkte Einnahmen aus Verkauf von schönen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Karten, Mensch-zu-Karte und eigenem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Merchandise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indirekte Einnahmen von 20% aus Verkäufen in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den Marketplaces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indirekte Einnahmen von 20% aus Verkäufen in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Sammelkartenspielen, die andere mit unserer </a:t>
            </a: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Software gemacht haben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00808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10 Kundensegmente insgesamt/5 Kundensegmente ausgewählt 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2025-05-21T16:17:23Z</dcterms:created>
  <dc:creator/>
  <dc:description/>
  <dc:language>de-DE</dc:language>
  <cp:lastModifiedBy/>
  <cp:lastPrinted>2025-06-26T13:12:38Z</cp:lastPrinted>
  <dcterms:modified xsi:type="dcterms:W3CDTF">2025-06-26T13:12:33Z</dcterms:modified>
  <cp:revision>63</cp:revision>
  <dc:subject/>
  <dc:title/>
</cp:coreProperties>
</file>