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7" r:id="rId3"/>
    <p:sldId id="298" r:id="rId4"/>
    <p:sldId id="299" r:id="rId5"/>
    <p:sldId id="30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008"/>
      </p:cViewPr>
      <p:guideLst>
        <p:guide orient="horz" pos="16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90D5-AE5D-4C09-A16B-48C7B5F4CD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E5A0-4E2C-48DE-BB1C-A1538576AE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038A4-FBA8-4B3E-83A7-121BCC41BF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F88A9-F07A-4717-BE7E-FF4B644A4E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8AAE-7DBE-4BB9-BEAA-9DAE8A39C3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BD7A-9B1B-4259-BE71-91267319F9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 userDrawn="1"/>
        </p:nvSpPr>
        <p:spPr>
          <a:xfrm>
            <a:off x="5529263" y="585827"/>
            <a:ext cx="500063" cy="365994"/>
          </a:xfrm>
          <a:prstGeom prst="parallelogram">
            <a:avLst>
              <a:gd name="adj" fmla="val 37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213" y="1480457"/>
            <a:ext cx="4100513" cy="279150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6" name="Freeform 222"/>
          <p:cNvSpPr>
            <a:spLocks noEditPoints="1"/>
          </p:cNvSpPr>
          <p:nvPr userDrawn="1"/>
        </p:nvSpPr>
        <p:spPr bwMode="auto">
          <a:xfrm rot="10800000">
            <a:off x="959643" y="1850231"/>
            <a:ext cx="207169" cy="207169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6" y="170"/>
              </a:cxn>
              <a:cxn ang="0">
                <a:pos x="18" y="130"/>
              </a:cxn>
              <a:cxn ang="0">
                <a:pos x="36" y="94"/>
              </a:cxn>
              <a:cxn ang="0">
                <a:pos x="62" y="62"/>
              </a:cxn>
              <a:cxn ang="0">
                <a:pos x="94" y="36"/>
              </a:cxn>
              <a:cxn ang="0">
                <a:pos x="130" y="18"/>
              </a:cxn>
              <a:cxn ang="0">
                <a:pos x="170" y="6"/>
              </a:cxn>
              <a:cxn ang="0">
                <a:pos x="212" y="0"/>
              </a:cxn>
              <a:cxn ang="0">
                <a:pos x="234" y="2"/>
              </a:cxn>
              <a:cxn ang="0">
                <a:pos x="274" y="10"/>
              </a:cxn>
              <a:cxn ang="0">
                <a:pos x="312" y="26"/>
              </a:cxn>
              <a:cxn ang="0">
                <a:pos x="346" y="50"/>
              </a:cxn>
              <a:cxn ang="0">
                <a:pos x="374" y="78"/>
              </a:cxn>
              <a:cxn ang="0">
                <a:pos x="398" y="112"/>
              </a:cxn>
              <a:cxn ang="0">
                <a:pos x="412" y="150"/>
              </a:cxn>
              <a:cxn ang="0">
                <a:pos x="422" y="190"/>
              </a:cxn>
              <a:cxn ang="0">
                <a:pos x="422" y="212"/>
              </a:cxn>
              <a:cxn ang="0">
                <a:pos x="418" y="254"/>
              </a:cxn>
              <a:cxn ang="0">
                <a:pos x="406" y="294"/>
              </a:cxn>
              <a:cxn ang="0">
                <a:pos x="386" y="330"/>
              </a:cxn>
              <a:cxn ang="0">
                <a:pos x="360" y="360"/>
              </a:cxn>
              <a:cxn ang="0">
                <a:pos x="330" y="386"/>
              </a:cxn>
              <a:cxn ang="0">
                <a:pos x="294" y="406"/>
              </a:cxn>
              <a:cxn ang="0">
                <a:pos x="254" y="418"/>
              </a:cxn>
              <a:cxn ang="0">
                <a:pos x="212" y="422"/>
              </a:cxn>
              <a:cxn ang="0">
                <a:pos x="190" y="422"/>
              </a:cxn>
              <a:cxn ang="0">
                <a:pos x="148" y="414"/>
              </a:cxn>
              <a:cxn ang="0">
                <a:pos x="112" y="398"/>
              </a:cxn>
              <a:cxn ang="0">
                <a:pos x="78" y="374"/>
              </a:cxn>
              <a:cxn ang="0">
                <a:pos x="48" y="346"/>
              </a:cxn>
              <a:cxn ang="0">
                <a:pos x="26" y="312"/>
              </a:cxn>
              <a:cxn ang="0">
                <a:pos x="10" y="274"/>
              </a:cxn>
              <a:cxn ang="0">
                <a:pos x="2" y="234"/>
              </a:cxn>
              <a:cxn ang="0">
                <a:pos x="0" y="212"/>
              </a:cxn>
              <a:cxn ang="0">
                <a:pos x="254" y="138"/>
              </a:cxn>
              <a:cxn ang="0">
                <a:pos x="126" y="214"/>
              </a:cxn>
              <a:cxn ang="0">
                <a:pos x="262" y="294"/>
              </a:cxn>
            </a:cxnLst>
            <a:rect l="0" t="0" r="r" b="b"/>
            <a:pathLst>
              <a:path w="422" h="422">
                <a:moveTo>
                  <a:pt x="0" y="212"/>
                </a:moveTo>
                <a:lnTo>
                  <a:pt x="0" y="212"/>
                </a:lnTo>
                <a:lnTo>
                  <a:pt x="2" y="190"/>
                </a:lnTo>
                <a:lnTo>
                  <a:pt x="6" y="170"/>
                </a:lnTo>
                <a:lnTo>
                  <a:pt x="10" y="150"/>
                </a:lnTo>
                <a:lnTo>
                  <a:pt x="18" y="130"/>
                </a:lnTo>
                <a:lnTo>
                  <a:pt x="26" y="112"/>
                </a:lnTo>
                <a:lnTo>
                  <a:pt x="36" y="94"/>
                </a:lnTo>
                <a:lnTo>
                  <a:pt x="48" y="78"/>
                </a:lnTo>
                <a:lnTo>
                  <a:pt x="62" y="62"/>
                </a:lnTo>
                <a:lnTo>
                  <a:pt x="78" y="50"/>
                </a:lnTo>
                <a:lnTo>
                  <a:pt x="94" y="36"/>
                </a:lnTo>
                <a:lnTo>
                  <a:pt x="112" y="26"/>
                </a:lnTo>
                <a:lnTo>
                  <a:pt x="130" y="18"/>
                </a:lnTo>
                <a:lnTo>
                  <a:pt x="148" y="10"/>
                </a:lnTo>
                <a:lnTo>
                  <a:pt x="170" y="6"/>
                </a:lnTo>
                <a:lnTo>
                  <a:pt x="190" y="2"/>
                </a:lnTo>
                <a:lnTo>
                  <a:pt x="212" y="0"/>
                </a:lnTo>
                <a:lnTo>
                  <a:pt x="212" y="0"/>
                </a:lnTo>
                <a:lnTo>
                  <a:pt x="234" y="2"/>
                </a:lnTo>
                <a:lnTo>
                  <a:pt x="254" y="6"/>
                </a:lnTo>
                <a:lnTo>
                  <a:pt x="274" y="10"/>
                </a:lnTo>
                <a:lnTo>
                  <a:pt x="294" y="18"/>
                </a:lnTo>
                <a:lnTo>
                  <a:pt x="312" y="26"/>
                </a:lnTo>
                <a:lnTo>
                  <a:pt x="330" y="36"/>
                </a:lnTo>
                <a:lnTo>
                  <a:pt x="346" y="50"/>
                </a:lnTo>
                <a:lnTo>
                  <a:pt x="360" y="62"/>
                </a:lnTo>
                <a:lnTo>
                  <a:pt x="374" y="78"/>
                </a:lnTo>
                <a:lnTo>
                  <a:pt x="386" y="94"/>
                </a:lnTo>
                <a:lnTo>
                  <a:pt x="398" y="112"/>
                </a:lnTo>
                <a:lnTo>
                  <a:pt x="406" y="130"/>
                </a:lnTo>
                <a:lnTo>
                  <a:pt x="412" y="150"/>
                </a:lnTo>
                <a:lnTo>
                  <a:pt x="418" y="170"/>
                </a:lnTo>
                <a:lnTo>
                  <a:pt x="422" y="190"/>
                </a:lnTo>
                <a:lnTo>
                  <a:pt x="422" y="212"/>
                </a:lnTo>
                <a:lnTo>
                  <a:pt x="422" y="212"/>
                </a:lnTo>
                <a:lnTo>
                  <a:pt x="422" y="234"/>
                </a:lnTo>
                <a:lnTo>
                  <a:pt x="418" y="254"/>
                </a:lnTo>
                <a:lnTo>
                  <a:pt x="412" y="274"/>
                </a:lnTo>
                <a:lnTo>
                  <a:pt x="406" y="294"/>
                </a:lnTo>
                <a:lnTo>
                  <a:pt x="398" y="312"/>
                </a:lnTo>
                <a:lnTo>
                  <a:pt x="386" y="330"/>
                </a:lnTo>
                <a:lnTo>
                  <a:pt x="374" y="346"/>
                </a:lnTo>
                <a:lnTo>
                  <a:pt x="360" y="360"/>
                </a:lnTo>
                <a:lnTo>
                  <a:pt x="346" y="374"/>
                </a:lnTo>
                <a:lnTo>
                  <a:pt x="330" y="386"/>
                </a:lnTo>
                <a:lnTo>
                  <a:pt x="312" y="398"/>
                </a:lnTo>
                <a:lnTo>
                  <a:pt x="294" y="406"/>
                </a:lnTo>
                <a:lnTo>
                  <a:pt x="274" y="414"/>
                </a:lnTo>
                <a:lnTo>
                  <a:pt x="254" y="418"/>
                </a:lnTo>
                <a:lnTo>
                  <a:pt x="234" y="422"/>
                </a:lnTo>
                <a:lnTo>
                  <a:pt x="212" y="422"/>
                </a:lnTo>
                <a:lnTo>
                  <a:pt x="212" y="422"/>
                </a:lnTo>
                <a:lnTo>
                  <a:pt x="190" y="422"/>
                </a:lnTo>
                <a:lnTo>
                  <a:pt x="170" y="418"/>
                </a:lnTo>
                <a:lnTo>
                  <a:pt x="148" y="414"/>
                </a:lnTo>
                <a:lnTo>
                  <a:pt x="130" y="406"/>
                </a:lnTo>
                <a:lnTo>
                  <a:pt x="112" y="398"/>
                </a:lnTo>
                <a:lnTo>
                  <a:pt x="94" y="386"/>
                </a:lnTo>
                <a:lnTo>
                  <a:pt x="78" y="374"/>
                </a:lnTo>
                <a:lnTo>
                  <a:pt x="62" y="360"/>
                </a:lnTo>
                <a:lnTo>
                  <a:pt x="48" y="346"/>
                </a:lnTo>
                <a:lnTo>
                  <a:pt x="36" y="330"/>
                </a:lnTo>
                <a:lnTo>
                  <a:pt x="26" y="312"/>
                </a:lnTo>
                <a:lnTo>
                  <a:pt x="18" y="294"/>
                </a:lnTo>
                <a:lnTo>
                  <a:pt x="10" y="274"/>
                </a:lnTo>
                <a:lnTo>
                  <a:pt x="6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80" y="214"/>
                </a:moveTo>
                <a:lnTo>
                  <a:pt x="254" y="138"/>
                </a:lnTo>
                <a:lnTo>
                  <a:pt x="228" y="112"/>
                </a:lnTo>
                <a:lnTo>
                  <a:pt x="126" y="214"/>
                </a:lnTo>
                <a:lnTo>
                  <a:pt x="234" y="322"/>
                </a:lnTo>
                <a:lnTo>
                  <a:pt x="262" y="294"/>
                </a:lnTo>
                <a:lnTo>
                  <a:pt x="180" y="21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9" name="Freeform 222"/>
          <p:cNvSpPr>
            <a:spLocks noEditPoints="1"/>
          </p:cNvSpPr>
          <p:nvPr userDrawn="1"/>
        </p:nvSpPr>
        <p:spPr bwMode="auto">
          <a:xfrm rot="10800000">
            <a:off x="959643" y="2393129"/>
            <a:ext cx="207169" cy="207169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6" y="170"/>
              </a:cxn>
              <a:cxn ang="0">
                <a:pos x="18" y="130"/>
              </a:cxn>
              <a:cxn ang="0">
                <a:pos x="36" y="94"/>
              </a:cxn>
              <a:cxn ang="0">
                <a:pos x="62" y="62"/>
              </a:cxn>
              <a:cxn ang="0">
                <a:pos x="94" y="36"/>
              </a:cxn>
              <a:cxn ang="0">
                <a:pos x="130" y="18"/>
              </a:cxn>
              <a:cxn ang="0">
                <a:pos x="170" y="6"/>
              </a:cxn>
              <a:cxn ang="0">
                <a:pos x="212" y="0"/>
              </a:cxn>
              <a:cxn ang="0">
                <a:pos x="234" y="2"/>
              </a:cxn>
              <a:cxn ang="0">
                <a:pos x="274" y="10"/>
              </a:cxn>
              <a:cxn ang="0">
                <a:pos x="312" y="26"/>
              </a:cxn>
              <a:cxn ang="0">
                <a:pos x="346" y="50"/>
              </a:cxn>
              <a:cxn ang="0">
                <a:pos x="374" y="78"/>
              </a:cxn>
              <a:cxn ang="0">
                <a:pos x="398" y="112"/>
              </a:cxn>
              <a:cxn ang="0">
                <a:pos x="412" y="150"/>
              </a:cxn>
              <a:cxn ang="0">
                <a:pos x="422" y="190"/>
              </a:cxn>
              <a:cxn ang="0">
                <a:pos x="422" y="212"/>
              </a:cxn>
              <a:cxn ang="0">
                <a:pos x="418" y="254"/>
              </a:cxn>
              <a:cxn ang="0">
                <a:pos x="406" y="294"/>
              </a:cxn>
              <a:cxn ang="0">
                <a:pos x="386" y="330"/>
              </a:cxn>
              <a:cxn ang="0">
                <a:pos x="360" y="360"/>
              </a:cxn>
              <a:cxn ang="0">
                <a:pos x="330" y="386"/>
              </a:cxn>
              <a:cxn ang="0">
                <a:pos x="294" y="406"/>
              </a:cxn>
              <a:cxn ang="0">
                <a:pos x="254" y="418"/>
              </a:cxn>
              <a:cxn ang="0">
                <a:pos x="212" y="422"/>
              </a:cxn>
              <a:cxn ang="0">
                <a:pos x="190" y="422"/>
              </a:cxn>
              <a:cxn ang="0">
                <a:pos x="148" y="414"/>
              </a:cxn>
              <a:cxn ang="0">
                <a:pos x="112" y="398"/>
              </a:cxn>
              <a:cxn ang="0">
                <a:pos x="78" y="374"/>
              </a:cxn>
              <a:cxn ang="0">
                <a:pos x="48" y="346"/>
              </a:cxn>
              <a:cxn ang="0">
                <a:pos x="26" y="312"/>
              </a:cxn>
              <a:cxn ang="0">
                <a:pos x="10" y="274"/>
              </a:cxn>
              <a:cxn ang="0">
                <a:pos x="2" y="234"/>
              </a:cxn>
              <a:cxn ang="0">
                <a:pos x="0" y="212"/>
              </a:cxn>
              <a:cxn ang="0">
                <a:pos x="254" y="138"/>
              </a:cxn>
              <a:cxn ang="0">
                <a:pos x="126" y="214"/>
              </a:cxn>
              <a:cxn ang="0">
                <a:pos x="262" y="294"/>
              </a:cxn>
            </a:cxnLst>
            <a:rect l="0" t="0" r="r" b="b"/>
            <a:pathLst>
              <a:path w="422" h="422">
                <a:moveTo>
                  <a:pt x="0" y="212"/>
                </a:moveTo>
                <a:lnTo>
                  <a:pt x="0" y="212"/>
                </a:lnTo>
                <a:lnTo>
                  <a:pt x="2" y="190"/>
                </a:lnTo>
                <a:lnTo>
                  <a:pt x="6" y="170"/>
                </a:lnTo>
                <a:lnTo>
                  <a:pt x="10" y="150"/>
                </a:lnTo>
                <a:lnTo>
                  <a:pt x="18" y="130"/>
                </a:lnTo>
                <a:lnTo>
                  <a:pt x="26" y="112"/>
                </a:lnTo>
                <a:lnTo>
                  <a:pt x="36" y="94"/>
                </a:lnTo>
                <a:lnTo>
                  <a:pt x="48" y="78"/>
                </a:lnTo>
                <a:lnTo>
                  <a:pt x="62" y="62"/>
                </a:lnTo>
                <a:lnTo>
                  <a:pt x="78" y="50"/>
                </a:lnTo>
                <a:lnTo>
                  <a:pt x="94" y="36"/>
                </a:lnTo>
                <a:lnTo>
                  <a:pt x="112" y="26"/>
                </a:lnTo>
                <a:lnTo>
                  <a:pt x="130" y="18"/>
                </a:lnTo>
                <a:lnTo>
                  <a:pt x="148" y="10"/>
                </a:lnTo>
                <a:lnTo>
                  <a:pt x="170" y="6"/>
                </a:lnTo>
                <a:lnTo>
                  <a:pt x="190" y="2"/>
                </a:lnTo>
                <a:lnTo>
                  <a:pt x="212" y="0"/>
                </a:lnTo>
                <a:lnTo>
                  <a:pt x="212" y="0"/>
                </a:lnTo>
                <a:lnTo>
                  <a:pt x="234" y="2"/>
                </a:lnTo>
                <a:lnTo>
                  <a:pt x="254" y="6"/>
                </a:lnTo>
                <a:lnTo>
                  <a:pt x="274" y="10"/>
                </a:lnTo>
                <a:lnTo>
                  <a:pt x="294" y="18"/>
                </a:lnTo>
                <a:lnTo>
                  <a:pt x="312" y="26"/>
                </a:lnTo>
                <a:lnTo>
                  <a:pt x="330" y="36"/>
                </a:lnTo>
                <a:lnTo>
                  <a:pt x="346" y="50"/>
                </a:lnTo>
                <a:lnTo>
                  <a:pt x="360" y="62"/>
                </a:lnTo>
                <a:lnTo>
                  <a:pt x="374" y="78"/>
                </a:lnTo>
                <a:lnTo>
                  <a:pt x="386" y="94"/>
                </a:lnTo>
                <a:lnTo>
                  <a:pt x="398" y="112"/>
                </a:lnTo>
                <a:lnTo>
                  <a:pt x="406" y="130"/>
                </a:lnTo>
                <a:lnTo>
                  <a:pt x="412" y="150"/>
                </a:lnTo>
                <a:lnTo>
                  <a:pt x="418" y="170"/>
                </a:lnTo>
                <a:lnTo>
                  <a:pt x="422" y="190"/>
                </a:lnTo>
                <a:lnTo>
                  <a:pt x="422" y="212"/>
                </a:lnTo>
                <a:lnTo>
                  <a:pt x="422" y="212"/>
                </a:lnTo>
                <a:lnTo>
                  <a:pt x="422" y="234"/>
                </a:lnTo>
                <a:lnTo>
                  <a:pt x="418" y="254"/>
                </a:lnTo>
                <a:lnTo>
                  <a:pt x="412" y="274"/>
                </a:lnTo>
                <a:lnTo>
                  <a:pt x="406" y="294"/>
                </a:lnTo>
                <a:lnTo>
                  <a:pt x="398" y="312"/>
                </a:lnTo>
                <a:lnTo>
                  <a:pt x="386" y="330"/>
                </a:lnTo>
                <a:lnTo>
                  <a:pt x="374" y="346"/>
                </a:lnTo>
                <a:lnTo>
                  <a:pt x="360" y="360"/>
                </a:lnTo>
                <a:lnTo>
                  <a:pt x="346" y="374"/>
                </a:lnTo>
                <a:lnTo>
                  <a:pt x="330" y="386"/>
                </a:lnTo>
                <a:lnTo>
                  <a:pt x="312" y="398"/>
                </a:lnTo>
                <a:lnTo>
                  <a:pt x="294" y="406"/>
                </a:lnTo>
                <a:lnTo>
                  <a:pt x="274" y="414"/>
                </a:lnTo>
                <a:lnTo>
                  <a:pt x="254" y="418"/>
                </a:lnTo>
                <a:lnTo>
                  <a:pt x="234" y="422"/>
                </a:lnTo>
                <a:lnTo>
                  <a:pt x="212" y="422"/>
                </a:lnTo>
                <a:lnTo>
                  <a:pt x="212" y="422"/>
                </a:lnTo>
                <a:lnTo>
                  <a:pt x="190" y="422"/>
                </a:lnTo>
                <a:lnTo>
                  <a:pt x="170" y="418"/>
                </a:lnTo>
                <a:lnTo>
                  <a:pt x="148" y="414"/>
                </a:lnTo>
                <a:lnTo>
                  <a:pt x="130" y="406"/>
                </a:lnTo>
                <a:lnTo>
                  <a:pt x="112" y="398"/>
                </a:lnTo>
                <a:lnTo>
                  <a:pt x="94" y="386"/>
                </a:lnTo>
                <a:lnTo>
                  <a:pt x="78" y="374"/>
                </a:lnTo>
                <a:lnTo>
                  <a:pt x="62" y="360"/>
                </a:lnTo>
                <a:lnTo>
                  <a:pt x="48" y="346"/>
                </a:lnTo>
                <a:lnTo>
                  <a:pt x="36" y="330"/>
                </a:lnTo>
                <a:lnTo>
                  <a:pt x="26" y="312"/>
                </a:lnTo>
                <a:lnTo>
                  <a:pt x="18" y="294"/>
                </a:lnTo>
                <a:lnTo>
                  <a:pt x="10" y="274"/>
                </a:lnTo>
                <a:lnTo>
                  <a:pt x="6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80" y="214"/>
                </a:moveTo>
                <a:lnTo>
                  <a:pt x="254" y="138"/>
                </a:lnTo>
                <a:lnTo>
                  <a:pt x="228" y="112"/>
                </a:lnTo>
                <a:lnTo>
                  <a:pt x="126" y="214"/>
                </a:lnTo>
                <a:lnTo>
                  <a:pt x="234" y="322"/>
                </a:lnTo>
                <a:lnTo>
                  <a:pt x="262" y="294"/>
                </a:lnTo>
                <a:lnTo>
                  <a:pt x="180" y="21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1" name="Freeform 222"/>
          <p:cNvSpPr>
            <a:spLocks noEditPoints="1"/>
          </p:cNvSpPr>
          <p:nvPr userDrawn="1"/>
        </p:nvSpPr>
        <p:spPr bwMode="auto">
          <a:xfrm rot="10800000">
            <a:off x="959643" y="2981023"/>
            <a:ext cx="207169" cy="207169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6" y="170"/>
              </a:cxn>
              <a:cxn ang="0">
                <a:pos x="18" y="130"/>
              </a:cxn>
              <a:cxn ang="0">
                <a:pos x="36" y="94"/>
              </a:cxn>
              <a:cxn ang="0">
                <a:pos x="62" y="62"/>
              </a:cxn>
              <a:cxn ang="0">
                <a:pos x="94" y="36"/>
              </a:cxn>
              <a:cxn ang="0">
                <a:pos x="130" y="18"/>
              </a:cxn>
              <a:cxn ang="0">
                <a:pos x="170" y="6"/>
              </a:cxn>
              <a:cxn ang="0">
                <a:pos x="212" y="0"/>
              </a:cxn>
              <a:cxn ang="0">
                <a:pos x="234" y="2"/>
              </a:cxn>
              <a:cxn ang="0">
                <a:pos x="274" y="10"/>
              </a:cxn>
              <a:cxn ang="0">
                <a:pos x="312" y="26"/>
              </a:cxn>
              <a:cxn ang="0">
                <a:pos x="346" y="50"/>
              </a:cxn>
              <a:cxn ang="0">
                <a:pos x="374" y="78"/>
              </a:cxn>
              <a:cxn ang="0">
                <a:pos x="398" y="112"/>
              </a:cxn>
              <a:cxn ang="0">
                <a:pos x="412" y="150"/>
              </a:cxn>
              <a:cxn ang="0">
                <a:pos x="422" y="190"/>
              </a:cxn>
              <a:cxn ang="0">
                <a:pos x="422" y="212"/>
              </a:cxn>
              <a:cxn ang="0">
                <a:pos x="418" y="254"/>
              </a:cxn>
              <a:cxn ang="0">
                <a:pos x="406" y="294"/>
              </a:cxn>
              <a:cxn ang="0">
                <a:pos x="386" y="330"/>
              </a:cxn>
              <a:cxn ang="0">
                <a:pos x="360" y="360"/>
              </a:cxn>
              <a:cxn ang="0">
                <a:pos x="330" y="386"/>
              </a:cxn>
              <a:cxn ang="0">
                <a:pos x="294" y="406"/>
              </a:cxn>
              <a:cxn ang="0">
                <a:pos x="254" y="418"/>
              </a:cxn>
              <a:cxn ang="0">
                <a:pos x="212" y="422"/>
              </a:cxn>
              <a:cxn ang="0">
                <a:pos x="190" y="422"/>
              </a:cxn>
              <a:cxn ang="0">
                <a:pos x="148" y="414"/>
              </a:cxn>
              <a:cxn ang="0">
                <a:pos x="112" y="398"/>
              </a:cxn>
              <a:cxn ang="0">
                <a:pos x="78" y="374"/>
              </a:cxn>
              <a:cxn ang="0">
                <a:pos x="48" y="346"/>
              </a:cxn>
              <a:cxn ang="0">
                <a:pos x="26" y="312"/>
              </a:cxn>
              <a:cxn ang="0">
                <a:pos x="10" y="274"/>
              </a:cxn>
              <a:cxn ang="0">
                <a:pos x="2" y="234"/>
              </a:cxn>
              <a:cxn ang="0">
                <a:pos x="0" y="212"/>
              </a:cxn>
              <a:cxn ang="0">
                <a:pos x="254" y="138"/>
              </a:cxn>
              <a:cxn ang="0">
                <a:pos x="126" y="214"/>
              </a:cxn>
              <a:cxn ang="0">
                <a:pos x="262" y="294"/>
              </a:cxn>
            </a:cxnLst>
            <a:rect l="0" t="0" r="r" b="b"/>
            <a:pathLst>
              <a:path w="422" h="422">
                <a:moveTo>
                  <a:pt x="0" y="212"/>
                </a:moveTo>
                <a:lnTo>
                  <a:pt x="0" y="212"/>
                </a:lnTo>
                <a:lnTo>
                  <a:pt x="2" y="190"/>
                </a:lnTo>
                <a:lnTo>
                  <a:pt x="6" y="170"/>
                </a:lnTo>
                <a:lnTo>
                  <a:pt x="10" y="150"/>
                </a:lnTo>
                <a:lnTo>
                  <a:pt x="18" y="130"/>
                </a:lnTo>
                <a:lnTo>
                  <a:pt x="26" y="112"/>
                </a:lnTo>
                <a:lnTo>
                  <a:pt x="36" y="94"/>
                </a:lnTo>
                <a:lnTo>
                  <a:pt x="48" y="78"/>
                </a:lnTo>
                <a:lnTo>
                  <a:pt x="62" y="62"/>
                </a:lnTo>
                <a:lnTo>
                  <a:pt x="78" y="50"/>
                </a:lnTo>
                <a:lnTo>
                  <a:pt x="94" y="36"/>
                </a:lnTo>
                <a:lnTo>
                  <a:pt x="112" y="26"/>
                </a:lnTo>
                <a:lnTo>
                  <a:pt x="130" y="18"/>
                </a:lnTo>
                <a:lnTo>
                  <a:pt x="148" y="10"/>
                </a:lnTo>
                <a:lnTo>
                  <a:pt x="170" y="6"/>
                </a:lnTo>
                <a:lnTo>
                  <a:pt x="190" y="2"/>
                </a:lnTo>
                <a:lnTo>
                  <a:pt x="212" y="0"/>
                </a:lnTo>
                <a:lnTo>
                  <a:pt x="212" y="0"/>
                </a:lnTo>
                <a:lnTo>
                  <a:pt x="234" y="2"/>
                </a:lnTo>
                <a:lnTo>
                  <a:pt x="254" y="6"/>
                </a:lnTo>
                <a:lnTo>
                  <a:pt x="274" y="10"/>
                </a:lnTo>
                <a:lnTo>
                  <a:pt x="294" y="18"/>
                </a:lnTo>
                <a:lnTo>
                  <a:pt x="312" y="26"/>
                </a:lnTo>
                <a:lnTo>
                  <a:pt x="330" y="36"/>
                </a:lnTo>
                <a:lnTo>
                  <a:pt x="346" y="50"/>
                </a:lnTo>
                <a:lnTo>
                  <a:pt x="360" y="62"/>
                </a:lnTo>
                <a:lnTo>
                  <a:pt x="374" y="78"/>
                </a:lnTo>
                <a:lnTo>
                  <a:pt x="386" y="94"/>
                </a:lnTo>
                <a:lnTo>
                  <a:pt x="398" y="112"/>
                </a:lnTo>
                <a:lnTo>
                  <a:pt x="406" y="130"/>
                </a:lnTo>
                <a:lnTo>
                  <a:pt x="412" y="150"/>
                </a:lnTo>
                <a:lnTo>
                  <a:pt x="418" y="170"/>
                </a:lnTo>
                <a:lnTo>
                  <a:pt x="422" y="190"/>
                </a:lnTo>
                <a:lnTo>
                  <a:pt x="422" y="212"/>
                </a:lnTo>
                <a:lnTo>
                  <a:pt x="422" y="212"/>
                </a:lnTo>
                <a:lnTo>
                  <a:pt x="422" y="234"/>
                </a:lnTo>
                <a:lnTo>
                  <a:pt x="418" y="254"/>
                </a:lnTo>
                <a:lnTo>
                  <a:pt x="412" y="274"/>
                </a:lnTo>
                <a:lnTo>
                  <a:pt x="406" y="294"/>
                </a:lnTo>
                <a:lnTo>
                  <a:pt x="398" y="312"/>
                </a:lnTo>
                <a:lnTo>
                  <a:pt x="386" y="330"/>
                </a:lnTo>
                <a:lnTo>
                  <a:pt x="374" y="346"/>
                </a:lnTo>
                <a:lnTo>
                  <a:pt x="360" y="360"/>
                </a:lnTo>
                <a:lnTo>
                  <a:pt x="346" y="374"/>
                </a:lnTo>
                <a:lnTo>
                  <a:pt x="330" y="386"/>
                </a:lnTo>
                <a:lnTo>
                  <a:pt x="312" y="398"/>
                </a:lnTo>
                <a:lnTo>
                  <a:pt x="294" y="406"/>
                </a:lnTo>
                <a:lnTo>
                  <a:pt x="274" y="414"/>
                </a:lnTo>
                <a:lnTo>
                  <a:pt x="254" y="418"/>
                </a:lnTo>
                <a:lnTo>
                  <a:pt x="234" y="422"/>
                </a:lnTo>
                <a:lnTo>
                  <a:pt x="212" y="422"/>
                </a:lnTo>
                <a:lnTo>
                  <a:pt x="212" y="422"/>
                </a:lnTo>
                <a:lnTo>
                  <a:pt x="190" y="422"/>
                </a:lnTo>
                <a:lnTo>
                  <a:pt x="170" y="418"/>
                </a:lnTo>
                <a:lnTo>
                  <a:pt x="148" y="414"/>
                </a:lnTo>
                <a:lnTo>
                  <a:pt x="130" y="406"/>
                </a:lnTo>
                <a:lnTo>
                  <a:pt x="112" y="398"/>
                </a:lnTo>
                <a:lnTo>
                  <a:pt x="94" y="386"/>
                </a:lnTo>
                <a:lnTo>
                  <a:pt x="78" y="374"/>
                </a:lnTo>
                <a:lnTo>
                  <a:pt x="62" y="360"/>
                </a:lnTo>
                <a:lnTo>
                  <a:pt x="48" y="346"/>
                </a:lnTo>
                <a:lnTo>
                  <a:pt x="36" y="330"/>
                </a:lnTo>
                <a:lnTo>
                  <a:pt x="26" y="312"/>
                </a:lnTo>
                <a:lnTo>
                  <a:pt x="18" y="294"/>
                </a:lnTo>
                <a:lnTo>
                  <a:pt x="10" y="274"/>
                </a:lnTo>
                <a:lnTo>
                  <a:pt x="6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80" y="214"/>
                </a:moveTo>
                <a:lnTo>
                  <a:pt x="254" y="138"/>
                </a:lnTo>
                <a:lnTo>
                  <a:pt x="228" y="112"/>
                </a:lnTo>
                <a:lnTo>
                  <a:pt x="126" y="214"/>
                </a:lnTo>
                <a:lnTo>
                  <a:pt x="234" y="322"/>
                </a:lnTo>
                <a:lnTo>
                  <a:pt x="262" y="294"/>
                </a:lnTo>
                <a:lnTo>
                  <a:pt x="180" y="21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3" name="Freeform 222"/>
          <p:cNvSpPr>
            <a:spLocks noEditPoints="1"/>
          </p:cNvSpPr>
          <p:nvPr userDrawn="1"/>
        </p:nvSpPr>
        <p:spPr bwMode="auto">
          <a:xfrm rot="10800000">
            <a:off x="959643" y="3568917"/>
            <a:ext cx="207169" cy="207169"/>
          </a:xfrm>
          <a:custGeom>
            <a:avLst/>
            <a:gdLst/>
            <a:ahLst/>
            <a:cxnLst>
              <a:cxn ang="0">
                <a:pos x="0" y="212"/>
              </a:cxn>
              <a:cxn ang="0">
                <a:pos x="6" y="170"/>
              </a:cxn>
              <a:cxn ang="0">
                <a:pos x="18" y="130"/>
              </a:cxn>
              <a:cxn ang="0">
                <a:pos x="36" y="94"/>
              </a:cxn>
              <a:cxn ang="0">
                <a:pos x="62" y="62"/>
              </a:cxn>
              <a:cxn ang="0">
                <a:pos x="94" y="36"/>
              </a:cxn>
              <a:cxn ang="0">
                <a:pos x="130" y="18"/>
              </a:cxn>
              <a:cxn ang="0">
                <a:pos x="170" y="6"/>
              </a:cxn>
              <a:cxn ang="0">
                <a:pos x="212" y="0"/>
              </a:cxn>
              <a:cxn ang="0">
                <a:pos x="234" y="2"/>
              </a:cxn>
              <a:cxn ang="0">
                <a:pos x="274" y="10"/>
              </a:cxn>
              <a:cxn ang="0">
                <a:pos x="312" y="26"/>
              </a:cxn>
              <a:cxn ang="0">
                <a:pos x="346" y="50"/>
              </a:cxn>
              <a:cxn ang="0">
                <a:pos x="374" y="78"/>
              </a:cxn>
              <a:cxn ang="0">
                <a:pos x="398" y="112"/>
              </a:cxn>
              <a:cxn ang="0">
                <a:pos x="412" y="150"/>
              </a:cxn>
              <a:cxn ang="0">
                <a:pos x="422" y="190"/>
              </a:cxn>
              <a:cxn ang="0">
                <a:pos x="422" y="212"/>
              </a:cxn>
              <a:cxn ang="0">
                <a:pos x="418" y="254"/>
              </a:cxn>
              <a:cxn ang="0">
                <a:pos x="406" y="294"/>
              </a:cxn>
              <a:cxn ang="0">
                <a:pos x="386" y="330"/>
              </a:cxn>
              <a:cxn ang="0">
                <a:pos x="360" y="360"/>
              </a:cxn>
              <a:cxn ang="0">
                <a:pos x="330" y="386"/>
              </a:cxn>
              <a:cxn ang="0">
                <a:pos x="294" y="406"/>
              </a:cxn>
              <a:cxn ang="0">
                <a:pos x="254" y="418"/>
              </a:cxn>
              <a:cxn ang="0">
                <a:pos x="212" y="422"/>
              </a:cxn>
              <a:cxn ang="0">
                <a:pos x="190" y="422"/>
              </a:cxn>
              <a:cxn ang="0">
                <a:pos x="148" y="414"/>
              </a:cxn>
              <a:cxn ang="0">
                <a:pos x="112" y="398"/>
              </a:cxn>
              <a:cxn ang="0">
                <a:pos x="78" y="374"/>
              </a:cxn>
              <a:cxn ang="0">
                <a:pos x="48" y="346"/>
              </a:cxn>
              <a:cxn ang="0">
                <a:pos x="26" y="312"/>
              </a:cxn>
              <a:cxn ang="0">
                <a:pos x="10" y="274"/>
              </a:cxn>
              <a:cxn ang="0">
                <a:pos x="2" y="234"/>
              </a:cxn>
              <a:cxn ang="0">
                <a:pos x="0" y="212"/>
              </a:cxn>
              <a:cxn ang="0">
                <a:pos x="254" y="138"/>
              </a:cxn>
              <a:cxn ang="0">
                <a:pos x="126" y="214"/>
              </a:cxn>
              <a:cxn ang="0">
                <a:pos x="262" y="294"/>
              </a:cxn>
            </a:cxnLst>
            <a:rect l="0" t="0" r="r" b="b"/>
            <a:pathLst>
              <a:path w="422" h="422">
                <a:moveTo>
                  <a:pt x="0" y="212"/>
                </a:moveTo>
                <a:lnTo>
                  <a:pt x="0" y="212"/>
                </a:lnTo>
                <a:lnTo>
                  <a:pt x="2" y="190"/>
                </a:lnTo>
                <a:lnTo>
                  <a:pt x="6" y="170"/>
                </a:lnTo>
                <a:lnTo>
                  <a:pt x="10" y="150"/>
                </a:lnTo>
                <a:lnTo>
                  <a:pt x="18" y="130"/>
                </a:lnTo>
                <a:lnTo>
                  <a:pt x="26" y="112"/>
                </a:lnTo>
                <a:lnTo>
                  <a:pt x="36" y="94"/>
                </a:lnTo>
                <a:lnTo>
                  <a:pt x="48" y="78"/>
                </a:lnTo>
                <a:lnTo>
                  <a:pt x="62" y="62"/>
                </a:lnTo>
                <a:lnTo>
                  <a:pt x="78" y="50"/>
                </a:lnTo>
                <a:lnTo>
                  <a:pt x="94" y="36"/>
                </a:lnTo>
                <a:lnTo>
                  <a:pt x="112" y="26"/>
                </a:lnTo>
                <a:lnTo>
                  <a:pt x="130" y="18"/>
                </a:lnTo>
                <a:lnTo>
                  <a:pt x="148" y="10"/>
                </a:lnTo>
                <a:lnTo>
                  <a:pt x="170" y="6"/>
                </a:lnTo>
                <a:lnTo>
                  <a:pt x="190" y="2"/>
                </a:lnTo>
                <a:lnTo>
                  <a:pt x="212" y="0"/>
                </a:lnTo>
                <a:lnTo>
                  <a:pt x="212" y="0"/>
                </a:lnTo>
                <a:lnTo>
                  <a:pt x="234" y="2"/>
                </a:lnTo>
                <a:lnTo>
                  <a:pt x="254" y="6"/>
                </a:lnTo>
                <a:lnTo>
                  <a:pt x="274" y="10"/>
                </a:lnTo>
                <a:lnTo>
                  <a:pt x="294" y="18"/>
                </a:lnTo>
                <a:lnTo>
                  <a:pt x="312" y="26"/>
                </a:lnTo>
                <a:lnTo>
                  <a:pt x="330" y="36"/>
                </a:lnTo>
                <a:lnTo>
                  <a:pt x="346" y="50"/>
                </a:lnTo>
                <a:lnTo>
                  <a:pt x="360" y="62"/>
                </a:lnTo>
                <a:lnTo>
                  <a:pt x="374" y="78"/>
                </a:lnTo>
                <a:lnTo>
                  <a:pt x="386" y="94"/>
                </a:lnTo>
                <a:lnTo>
                  <a:pt x="398" y="112"/>
                </a:lnTo>
                <a:lnTo>
                  <a:pt x="406" y="130"/>
                </a:lnTo>
                <a:lnTo>
                  <a:pt x="412" y="150"/>
                </a:lnTo>
                <a:lnTo>
                  <a:pt x="418" y="170"/>
                </a:lnTo>
                <a:lnTo>
                  <a:pt x="422" y="190"/>
                </a:lnTo>
                <a:lnTo>
                  <a:pt x="422" y="212"/>
                </a:lnTo>
                <a:lnTo>
                  <a:pt x="422" y="212"/>
                </a:lnTo>
                <a:lnTo>
                  <a:pt x="422" y="234"/>
                </a:lnTo>
                <a:lnTo>
                  <a:pt x="418" y="254"/>
                </a:lnTo>
                <a:lnTo>
                  <a:pt x="412" y="274"/>
                </a:lnTo>
                <a:lnTo>
                  <a:pt x="406" y="294"/>
                </a:lnTo>
                <a:lnTo>
                  <a:pt x="398" y="312"/>
                </a:lnTo>
                <a:lnTo>
                  <a:pt x="386" y="330"/>
                </a:lnTo>
                <a:lnTo>
                  <a:pt x="374" y="346"/>
                </a:lnTo>
                <a:lnTo>
                  <a:pt x="360" y="360"/>
                </a:lnTo>
                <a:lnTo>
                  <a:pt x="346" y="374"/>
                </a:lnTo>
                <a:lnTo>
                  <a:pt x="330" y="386"/>
                </a:lnTo>
                <a:lnTo>
                  <a:pt x="312" y="398"/>
                </a:lnTo>
                <a:lnTo>
                  <a:pt x="294" y="406"/>
                </a:lnTo>
                <a:lnTo>
                  <a:pt x="274" y="414"/>
                </a:lnTo>
                <a:lnTo>
                  <a:pt x="254" y="418"/>
                </a:lnTo>
                <a:lnTo>
                  <a:pt x="234" y="422"/>
                </a:lnTo>
                <a:lnTo>
                  <a:pt x="212" y="422"/>
                </a:lnTo>
                <a:lnTo>
                  <a:pt x="212" y="422"/>
                </a:lnTo>
                <a:lnTo>
                  <a:pt x="190" y="422"/>
                </a:lnTo>
                <a:lnTo>
                  <a:pt x="170" y="418"/>
                </a:lnTo>
                <a:lnTo>
                  <a:pt x="148" y="414"/>
                </a:lnTo>
                <a:lnTo>
                  <a:pt x="130" y="406"/>
                </a:lnTo>
                <a:lnTo>
                  <a:pt x="112" y="398"/>
                </a:lnTo>
                <a:lnTo>
                  <a:pt x="94" y="386"/>
                </a:lnTo>
                <a:lnTo>
                  <a:pt x="78" y="374"/>
                </a:lnTo>
                <a:lnTo>
                  <a:pt x="62" y="360"/>
                </a:lnTo>
                <a:lnTo>
                  <a:pt x="48" y="346"/>
                </a:lnTo>
                <a:lnTo>
                  <a:pt x="36" y="330"/>
                </a:lnTo>
                <a:lnTo>
                  <a:pt x="26" y="312"/>
                </a:lnTo>
                <a:lnTo>
                  <a:pt x="18" y="294"/>
                </a:lnTo>
                <a:lnTo>
                  <a:pt x="10" y="274"/>
                </a:lnTo>
                <a:lnTo>
                  <a:pt x="6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close/>
                <a:moveTo>
                  <a:pt x="180" y="214"/>
                </a:moveTo>
                <a:lnTo>
                  <a:pt x="254" y="138"/>
                </a:lnTo>
                <a:lnTo>
                  <a:pt x="228" y="112"/>
                </a:lnTo>
                <a:lnTo>
                  <a:pt x="126" y="214"/>
                </a:lnTo>
                <a:lnTo>
                  <a:pt x="234" y="322"/>
                </a:lnTo>
                <a:lnTo>
                  <a:pt x="262" y="294"/>
                </a:lnTo>
                <a:lnTo>
                  <a:pt x="180" y="21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0">
              <a:cs typeface="+mn-ea"/>
              <a:sym typeface="+mn-lt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089243" y="457199"/>
            <a:ext cx="2775624" cy="6232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346825" y="1780690"/>
            <a:ext cx="3130887" cy="346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346825" y="2323588"/>
            <a:ext cx="3130887" cy="346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346825" y="2911482"/>
            <a:ext cx="3130887" cy="346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346825" y="3499376"/>
            <a:ext cx="3130887" cy="346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7FCA7-116E-4633-B5EE-B4C1AAB2E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0D0D-EEF2-4ECC-80EE-0D546EFDDA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B303-A8AC-4D82-AFD4-B89D2828BE3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6002-02C4-4252-8BA0-6E29893C0A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848D4-153E-42EB-8711-602D42B15D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09A86-5AF2-4767-83FD-2844AB85B3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82DE4-6715-4985-9C4D-C73E957F67A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91B18-4C39-4218-8238-B5DFA62FEA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EAEA-6545-4F9C-A05F-D7243434950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FAB3-9633-4142-8CDC-12A1D8A2AB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9B8B-D252-4F4A-8991-36636990CDF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44C6-7E98-448B-B8A7-263F72983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1BDC-CC36-45E9-940E-0CC4F08A8A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0DC62-B2F2-4480-9615-ECEFB70F03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B22A-F0DA-4EFB-988A-91AE578A098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C5DC-1768-49C5-BF20-2EFA4D64B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1C416D10-25A8-46BE-BDDB-017B5472273C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5B7F1A20-D23B-42D7-9E73-6A54F97F79C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/>
        </p:nvSpPr>
        <p:spPr>
          <a:xfrm>
            <a:off x="1852930" y="4131310"/>
            <a:ext cx="5580380" cy="82994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  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0" algn="ctr"/>
            <a:r>
              <a:rPr lang="zh-CN" altLang="en-US" sz="1200" dirty="0" err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周飞翔</a:t>
            </a:r>
            <a:endParaRPr lang="zh-CN" altLang="en-US" sz="1200" dirty="0" err="1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algn="ctr"/>
            <a:r>
              <a:rPr lang="zh-CN" altLang="en-US" sz="1200" dirty="0" err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导师：王海宽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</a:t>
            </a:r>
            <a:endParaRPr lang="en-US" altLang="zh-CN" sz="1200" dirty="0" err="1">
              <a:solidFill>
                <a:schemeClr val="tx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Shanghai University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080" y="2183130"/>
            <a:ext cx="6828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 b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实验室组会汇报</a:t>
            </a:r>
            <a:endParaRPr lang="zh-CN" altLang="en-US" sz="4000" b="1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73742866" name="图片 1073742865" descr="shu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987165"/>
            <a:ext cx="704850" cy="877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350895" y="3514725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20/9/2018  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510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会议室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图片 35" descr="未tf awe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93" y="1009333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图片 40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146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-7620" y="4791710"/>
            <a:ext cx="9159240" cy="368300"/>
          </a:xfrm>
          <a:prstGeom prst="rect">
            <a:avLst/>
          </a:prstGeom>
          <a:gradFill flip="none">
            <a:gsLst>
              <a:gs pos="0">
                <a:srgbClr val="007BD3"/>
              </a:gs>
              <a:gs pos="98000">
                <a:srgbClr val="034373">
                  <a:alpha val="31000"/>
                  <a:lumMod val="60000"/>
                  <a:lumOff val="40000"/>
                </a:srgbClr>
              </a:gs>
            </a:gsLst>
            <a:lin ang="2700000" scaled="0"/>
          </a:gradFill>
          <a:ln>
            <a:noFill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630" y="4860925"/>
            <a:ext cx="11290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Shanghai University</a:t>
            </a:r>
            <a:endParaRPr lang="en-US" altLang="zh-CN" sz="9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5425" y="302895"/>
            <a:ext cx="19824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Outline</a:t>
            </a:r>
            <a:endParaRPr lang="zh-CN" altLang="en-US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2858770" y="1177290"/>
            <a:ext cx="41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35" descr="未tf awe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18" y="1993583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496310" y="2161540"/>
            <a:ext cx="41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35" descr="未tf awe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73" y="2998788"/>
            <a:ext cx="86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152265" y="3166745"/>
            <a:ext cx="411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5700" y="1177290"/>
            <a:ext cx="299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笔试，宣讲会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52595" y="1993900"/>
            <a:ext cx="4605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杭州项目的软件人员对接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00930" y="2999105"/>
            <a:ext cx="25304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重庆会议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ppt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9" descr="未标题-1f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43" y="2586038"/>
            <a:ext cx="36433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图片 29" descr="未标题-1f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33" y="1670368"/>
            <a:ext cx="36433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图片 40" descr="未tf awe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14655"/>
            <a:ext cx="54768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-7620" y="4791710"/>
            <a:ext cx="9159240" cy="368300"/>
          </a:xfrm>
          <a:prstGeom prst="rect">
            <a:avLst/>
          </a:prstGeom>
          <a:gradFill flip="none">
            <a:gsLst>
              <a:gs pos="0">
                <a:srgbClr val="007BD3"/>
              </a:gs>
              <a:gs pos="98000">
                <a:srgbClr val="034373">
                  <a:alpha val="31000"/>
                  <a:lumMod val="60000"/>
                  <a:lumOff val="40000"/>
                </a:srgbClr>
              </a:gs>
            </a:gsLst>
            <a:lin ang="2700000" scaled="0"/>
          </a:gradFill>
          <a:ln>
            <a:noFill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630" y="4860925"/>
            <a:ext cx="11290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Shanghai University</a:t>
            </a:r>
            <a:endParaRPr lang="en-US" altLang="zh-CN" sz="9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750" y="302895"/>
            <a:ext cx="37077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下周计划</a:t>
            </a:r>
            <a:endParaRPr lang="zh-CN" sz="4000" b="1"/>
          </a:p>
        </p:txBody>
      </p:sp>
      <p:sp>
        <p:nvSpPr>
          <p:cNvPr id="13" name="文本框 12"/>
          <p:cNvSpPr txBox="1"/>
          <p:nvPr/>
        </p:nvSpPr>
        <p:spPr>
          <a:xfrm>
            <a:off x="3824605" y="1852295"/>
            <a:ext cx="299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笔试，练题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09340" y="2768600"/>
            <a:ext cx="29514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 和杭州那边讨论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30"/>
          <p:cNvGrpSpPr/>
          <p:nvPr/>
        </p:nvGrpSpPr>
        <p:grpSpPr bwMode="auto">
          <a:xfrm>
            <a:off x="2214563" y="1214438"/>
            <a:ext cx="4040116" cy="2500312"/>
            <a:chOff x="571504" y="0"/>
            <a:chExt cx="4040144" cy="2500330"/>
          </a:xfrm>
        </p:grpSpPr>
        <p:pic>
          <p:nvPicPr>
            <p:cNvPr id="22533" name="图片 5" descr="未标题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4" y="642942"/>
              <a:ext cx="214314" cy="2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图片 7" descr="未标题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42" y="71438"/>
              <a:ext cx="367710" cy="35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图片 8" descr="未标题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124" y="1997870"/>
              <a:ext cx="513814" cy="502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536" name="直接连接符 10"/>
            <p:cNvCxnSpPr>
              <a:cxnSpLocks noChangeShapeType="1"/>
            </p:cNvCxnSpPr>
            <p:nvPr/>
          </p:nvCxnSpPr>
          <p:spPr bwMode="auto">
            <a:xfrm flipV="1">
              <a:off x="785817" y="250827"/>
              <a:ext cx="3429024" cy="4968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直接连接符 15"/>
            <p:cNvCxnSpPr>
              <a:cxnSpLocks noChangeShapeType="1"/>
            </p:cNvCxnSpPr>
            <p:nvPr/>
          </p:nvCxnSpPr>
          <p:spPr bwMode="auto">
            <a:xfrm rot="5400000">
              <a:off x="2821800" y="746923"/>
              <a:ext cx="2000264" cy="107156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直接连接符 18"/>
            <p:cNvCxnSpPr>
              <a:cxnSpLocks noChangeShapeType="1"/>
            </p:cNvCxnSpPr>
            <p:nvPr/>
          </p:nvCxnSpPr>
          <p:spPr bwMode="auto">
            <a:xfrm>
              <a:off x="714380" y="785818"/>
              <a:ext cx="2428892" cy="14287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539" name="图片 24" descr="1245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404" y="0"/>
              <a:ext cx="468244" cy="468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1" name="图片 32" descr="568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143250"/>
            <a:ext cx="714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矩形 12"/>
          <p:cNvSpPr>
            <a:spLocks noChangeArrowheads="1"/>
          </p:cNvSpPr>
          <p:nvPr/>
        </p:nvSpPr>
        <p:spPr bwMode="auto">
          <a:xfrm>
            <a:off x="1857375" y="1857375"/>
            <a:ext cx="5072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7200" b="1">
                <a:latin typeface="Calibri" panose="020F0502020204030204" pitchFamily="34" charset="0"/>
              </a:rPr>
              <a:t>TH</a:t>
            </a:r>
            <a:r>
              <a:rPr lang="en-US" altLang="zh-CN" sz="7200" b="1">
                <a:solidFill>
                  <a:srgbClr val="7F7F7F"/>
                </a:solidFill>
                <a:latin typeface="Calibri" panose="020F0502020204030204" pitchFamily="34" charset="0"/>
              </a:rPr>
              <a:t>ANK</a:t>
            </a:r>
            <a:r>
              <a:rPr lang="en-US" altLang="zh-CN" sz="7200" b="1">
                <a:latin typeface="Calibri" panose="020F0502020204030204" pitchFamily="34" charset="0"/>
              </a:rPr>
              <a:t>  </a:t>
            </a:r>
            <a:r>
              <a:rPr lang="en-US" altLang="zh-CN" sz="7200" b="1">
                <a:solidFill>
                  <a:srgbClr val="7F7F7F"/>
                </a:solidFill>
                <a:latin typeface="Calibri" panose="020F0502020204030204" pitchFamily="34" charset="0"/>
              </a:rPr>
              <a:t>YO</a:t>
            </a:r>
            <a:r>
              <a:rPr lang="en-US" altLang="zh-CN" sz="7200" b="1">
                <a:latin typeface="Calibri" panose="020F0502020204030204" pitchFamily="34" charset="0"/>
              </a:rPr>
              <a:t>U</a:t>
            </a:r>
            <a:endParaRPr lang="zh-CN" altLang="en-US" sz="72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全屏显示(16:9)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周飞翔</cp:lastModifiedBy>
  <cp:revision>108</cp:revision>
  <dcterms:created xsi:type="dcterms:W3CDTF">2015-07-15T05:33:00Z</dcterms:created>
  <dcterms:modified xsi:type="dcterms:W3CDTF">2018-09-20T10:17:02Z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  <property fmtid="{D5CDD505-2E9C-101B-9397-08002B2CF9AE}" pid="3" name="KSORubyTemplateID">
    <vt:lpwstr>2</vt:lpwstr>
  </property>
</Properties>
</file>