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2" r:id="rId23"/>
    <p:sldId id="279" r:id="rId24"/>
    <p:sldId id="280" r:id="rId25"/>
    <p:sldId id="281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52BC29-7C7F-4F73-A1E8-DF6AFB32AAA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325EA7-310A-4A41-911A-9CBA049ABA8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ify.dev/docs/themes/theme-templates/theme-liqu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ify.dev/tutorials/develop-theme-localization-manage-locale-fi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XUXxW7sU40&amp;list=PLB4AdipoHpxbTycAd8VriLJoROLb3hYmh&amp;index=9" TargetMode="External"/><Relationship Id="rId2" Type="http://schemas.openxmlformats.org/officeDocument/2006/relationships/hyperlink" Target="https://www.youtube.com/watch?v=oFwvq_HaOCg&amp;list=PLB4AdipoHpxbTycAd8VriLJoROLb3hYmh&amp;index=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hopify%20Presentation\learning-liquid-updated.pdf" TargetMode="External"/><Relationship Id="rId7" Type="http://schemas.openxmlformats.org/officeDocument/2006/relationships/hyperlink" Target="https://www.youtube.com/watch?v=6-GBuEz7qmk&amp;list=PLGIR20diRHtBnRE6aj79CRMbqQQwQ9yV_&amp;index=2" TargetMode="External"/><Relationship Id="rId2" Type="http://schemas.openxmlformats.org/officeDocument/2006/relationships/hyperlink" Target="https://www.youtube.com/watch?v=0274iR1XENE&amp;list=PLB4AdipoHpxbTycAd8VriLJoROLb3hY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SG_dVp-hi_hWP-Z7DlpRgQ" TargetMode="External"/><Relationship Id="rId5" Type="http://schemas.openxmlformats.org/officeDocument/2006/relationships/hyperlink" Target="https://shopify.github.io/liquid-code-examples/" TargetMode="External"/><Relationship Id="rId4" Type="http://schemas.openxmlformats.org/officeDocument/2006/relationships/hyperlink" Target="https://help.shopify.com/en?utm=guru-emai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opify.com/partn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Shopify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Online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219200"/>
            <a:ext cx="7726680" cy="914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Blog post : Add blog post </a:t>
            </a:r>
            <a:endParaRPr lang="en-US" dirty="0"/>
          </a:p>
        </p:txBody>
      </p:sp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286000"/>
            <a:ext cx="73914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Online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219200"/>
            <a:ext cx="7726680" cy="91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Pages:  Add and edit pages like contact us page</a:t>
            </a:r>
            <a:endParaRPr lang="en-US" dirty="0"/>
          </a:p>
        </p:txBody>
      </p:sp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72390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Online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219200"/>
            <a:ext cx="7726680" cy="91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Navigation:  Add and edit menu bar and footer menu</a:t>
            </a:r>
            <a:endParaRPr lang="en-US" dirty="0"/>
          </a:p>
        </p:txBody>
      </p:sp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209800"/>
            <a:ext cx="7467600" cy="3159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Online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219200"/>
            <a:ext cx="772668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Preferences :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smtClean="0"/>
              <a:t>Title and meta description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smtClean="0"/>
              <a:t>Social sharing image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smtClean="0"/>
              <a:t>Google Analytics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Pixel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smtClean="0"/>
              <a:t>Customer privacy</a:t>
            </a:r>
          </a:p>
          <a:p>
            <a:pPr marL="596646" indent="-514350">
              <a:buFont typeface="Wingdings" pitchFamily="2" charset="2"/>
              <a:buChar char="Ø"/>
            </a:pPr>
            <a:r>
              <a:rPr lang="en-US" dirty="0" smtClean="0"/>
              <a:t>Password </a:t>
            </a:r>
            <a:r>
              <a:rPr lang="en-US" dirty="0" smtClean="0"/>
              <a:t>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Settings</a:t>
            </a:r>
            <a:endParaRPr lang="en-US" dirty="0"/>
          </a:p>
        </p:txBody>
      </p:sp>
      <p:pic>
        <p:nvPicPr>
          <p:cNvPr id="4" name="Content Placeholder 3" descr="Screenshot (9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7726363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1143000"/>
          </a:xfrm>
        </p:spPr>
        <p:txBody>
          <a:bodyPr/>
          <a:lstStyle/>
          <a:p>
            <a:r>
              <a:rPr lang="en-US" dirty="0" err="1" smtClean="0"/>
              <a:t>Shopify</a:t>
            </a:r>
            <a:r>
              <a:rPr lang="en-US" dirty="0" smtClean="0"/>
              <a:t> allow theme </a:t>
            </a:r>
            <a:r>
              <a:rPr lang="en-US" dirty="0" err="1" smtClean="0"/>
              <a:t>customization.To</a:t>
            </a:r>
            <a:r>
              <a:rPr lang="en-US" dirty="0" smtClean="0"/>
              <a:t> navigate to customization options:</a:t>
            </a:r>
          </a:p>
          <a:p>
            <a:endParaRPr lang="en-US" dirty="0"/>
          </a:p>
        </p:txBody>
      </p:sp>
      <p:pic>
        <p:nvPicPr>
          <p:cNvPr id="6" name="Picture 5" descr="Screenshot (9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7239000" cy="2296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239000" y="2667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590800"/>
            <a:ext cx="3124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on customization button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9" name="Content Placeholder 8" descr="Screenshot (9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7924800" cy="5181600"/>
          </a:xfrm>
        </p:spPr>
      </p:pic>
      <p:sp>
        <p:nvSpPr>
          <p:cNvPr id="7" name="Right Arrow 6"/>
          <p:cNvSpPr/>
          <p:nvPr/>
        </p:nvSpPr>
        <p:spPr>
          <a:xfrm rot="10800000">
            <a:off x="3738975" y="1306139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1219200"/>
            <a:ext cx="3124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page to customize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2514600" y="1981200"/>
            <a:ext cx="914400" cy="426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81400" y="2819400"/>
            <a:ext cx="3581400" cy="258532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Each page is divided in section.</a:t>
            </a:r>
          </a:p>
          <a:p>
            <a:r>
              <a:rPr lang="en-US" dirty="0" smtClean="0"/>
              <a:t>Sections can be edited.</a:t>
            </a:r>
          </a:p>
          <a:p>
            <a:r>
              <a:rPr lang="en-US" dirty="0" smtClean="0"/>
              <a:t>New sections can be added or removed.</a:t>
            </a:r>
          </a:p>
          <a:p>
            <a:r>
              <a:rPr lang="en-US" dirty="0"/>
              <a:t>S</a:t>
            </a:r>
            <a:r>
              <a:rPr lang="en-US" dirty="0" smtClean="0"/>
              <a:t>ection order can be changes.</a:t>
            </a:r>
          </a:p>
          <a:p>
            <a:r>
              <a:rPr lang="en-US" dirty="0" smtClean="0"/>
              <a:t>Section can be hide or unhide.</a:t>
            </a:r>
          </a:p>
          <a:p>
            <a:r>
              <a:rPr lang="en-US" dirty="0" smtClean="0"/>
              <a:t>Custom section can also be create.</a:t>
            </a:r>
          </a:p>
          <a:p>
            <a:r>
              <a:rPr lang="en-US" dirty="0" smtClean="0"/>
              <a:t>Section can be added by code too.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9" name="Content Placeholder 8" descr="Screenshot (9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7924800" cy="5334000"/>
          </a:xfrm>
        </p:spPr>
      </p:pic>
      <p:sp>
        <p:nvSpPr>
          <p:cNvPr id="7" name="Right Arrow 6"/>
          <p:cNvSpPr/>
          <p:nvPr/>
        </p:nvSpPr>
        <p:spPr>
          <a:xfrm rot="10800000">
            <a:off x="2514600" y="1306139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1219200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Theme Settings controls the overall options theme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2514600" y="1981200"/>
            <a:ext cx="914400" cy="426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81400" y="3276600"/>
            <a:ext cx="35814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setting that will implement on all the site.</a:t>
            </a:r>
          </a:p>
          <a:p>
            <a:r>
              <a:rPr lang="en-US" dirty="0" smtClean="0"/>
              <a:t>Colors, </a:t>
            </a:r>
            <a:r>
              <a:rPr lang="en-US" dirty="0" err="1" smtClean="0"/>
              <a:t>Tyography</a:t>
            </a:r>
            <a:r>
              <a:rPr lang="en-US" dirty="0" smtClean="0"/>
              <a:t> ,mega menu , </a:t>
            </a:r>
            <a:r>
              <a:rPr lang="en-US" dirty="0" err="1" smtClean="0"/>
              <a:t>curreny</a:t>
            </a:r>
            <a:r>
              <a:rPr lang="en-US" dirty="0" smtClean="0"/>
              <a:t> will change the overall site appear and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Core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Changes or modifications that can be done without customization then changes has to be done from core files of theme.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navigate to core files</a:t>
            </a:r>
          </a:p>
        </p:txBody>
      </p:sp>
      <p:pic>
        <p:nvPicPr>
          <p:cNvPr id="11" name="Picture 10" descr="Screenshot (10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581400"/>
            <a:ext cx="7239000" cy="22098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2770376">
            <a:off x="2479408" y="5070831"/>
            <a:ext cx="31029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7007653" y="5026452"/>
            <a:ext cx="31029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3200" y="4800600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1.Click to themes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5105400"/>
            <a:ext cx="1752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.Click edit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Core Files : File Structure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err="1" smtClean="0"/>
              <a:t>Layout</a:t>
            </a:r>
            <a:r>
              <a:rPr lang="fr-FR" dirty="0" smtClean="0"/>
              <a:t> : </a:t>
            </a:r>
            <a:r>
              <a:rPr lang="en-US" sz="2600" dirty="0" smtClean="0"/>
              <a:t>It contains theme layout templates, which by default is the </a:t>
            </a:r>
            <a:r>
              <a:rPr lang="en-US" sz="2600" dirty="0" err="1" smtClean="0">
                <a:hlinkClick r:id="rId2"/>
              </a:rPr>
              <a:t>theme.liquid</a:t>
            </a:r>
            <a:r>
              <a:rPr lang="en-US" sz="2600" dirty="0" smtClean="0"/>
              <a:t> file</a:t>
            </a:r>
            <a:r>
              <a:rPr lang="en-US" sz="2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err="1" smtClean="0"/>
              <a:t>Templates</a:t>
            </a:r>
            <a:r>
              <a:rPr lang="fr-FR" sz="2800" dirty="0" smtClean="0"/>
              <a:t> : </a:t>
            </a:r>
            <a:r>
              <a:rPr lang="en-US" sz="2600" dirty="0" smtClean="0"/>
              <a:t>It contains all other Liquid templates, including those for customer accounts</a:t>
            </a:r>
            <a:r>
              <a:rPr lang="en-US" sz="2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Sections</a:t>
            </a:r>
            <a:r>
              <a:rPr lang="fr-FR" sz="2400" dirty="0" smtClean="0"/>
              <a:t> :</a:t>
            </a:r>
            <a:r>
              <a:rPr lang="en-US" sz="2400" dirty="0" smtClean="0"/>
              <a:t> </a:t>
            </a:r>
            <a:r>
              <a:rPr lang="en-US" sz="2600" dirty="0" smtClean="0"/>
              <a:t>It contains a theme's sections, which are reusable modules of content that can be customized and re-ordered by users of the theme</a:t>
            </a:r>
            <a:r>
              <a:rPr lang="en-US" sz="2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err="1" smtClean="0"/>
              <a:t>Snippets</a:t>
            </a:r>
            <a:r>
              <a:rPr lang="fr-FR" sz="2800" dirty="0" smtClean="0"/>
              <a:t> :</a:t>
            </a:r>
            <a:r>
              <a:rPr lang="en-US" sz="2800" dirty="0" smtClean="0"/>
              <a:t> </a:t>
            </a:r>
            <a:r>
              <a:rPr lang="en-US" sz="2600" dirty="0" smtClean="0"/>
              <a:t>It contains all the theme's Liquid snippet files, which are bits of code that can be referenced in other templates of a theme.</a:t>
            </a: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Shopify</a:t>
            </a:r>
            <a:r>
              <a:rPr lang="en-US" dirty="0" smtClean="0"/>
              <a:t> 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Shopify</a:t>
            </a:r>
            <a:r>
              <a:rPr lang="en-US" dirty="0" smtClean="0">
                <a:solidFill>
                  <a:schemeClr val="tx1"/>
                </a:solidFill>
              </a:rPr>
              <a:t> partner account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 Dashboard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Core Files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Development Tool for </a:t>
            </a:r>
            <a:r>
              <a:rPr lang="en-US" dirty="0" err="1" smtClean="0">
                <a:solidFill>
                  <a:schemeClr val="tx1"/>
                </a:solidFill>
              </a:rPr>
              <a:t>Shopify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Support by Liquid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Development </a:t>
            </a:r>
            <a:r>
              <a:rPr lang="en-US" dirty="0" smtClean="0">
                <a:solidFill>
                  <a:schemeClr val="tx1"/>
                </a:solidFill>
              </a:rPr>
              <a:t>Phases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App-Multiple Stores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Resources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Core Files : File Structure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pPr lvl="0">
              <a:buClr>
                <a:srgbClr val="3891A7"/>
              </a:buClr>
              <a:buFont typeface="Arial" pitchFamily="34" charset="0"/>
              <a:buChar char="•"/>
            </a:pPr>
            <a:r>
              <a:rPr lang="fr-FR" dirty="0" err="1" smtClean="0">
                <a:solidFill>
                  <a:prstClr val="black"/>
                </a:solidFill>
              </a:rPr>
              <a:t>Assets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: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It contains all the assets used in the theme, including images, </a:t>
            </a:r>
            <a:r>
              <a:rPr lang="en-US" sz="2600" dirty="0" err="1" smtClean="0">
                <a:solidFill>
                  <a:prstClr val="black"/>
                </a:solidFill>
              </a:rPr>
              <a:t>stylesheets</a:t>
            </a:r>
            <a:r>
              <a:rPr lang="en-US" sz="2600" dirty="0" smtClean="0">
                <a:solidFill>
                  <a:prstClr val="black"/>
                </a:solidFill>
              </a:rPr>
              <a:t>, and </a:t>
            </a:r>
            <a:r>
              <a:rPr lang="en-US" sz="2600" dirty="0" err="1" smtClean="0">
                <a:solidFill>
                  <a:prstClr val="black"/>
                </a:solidFill>
              </a:rPr>
              <a:t>javascript</a:t>
            </a:r>
            <a:r>
              <a:rPr lang="en-US" sz="2600" dirty="0" smtClean="0">
                <a:solidFill>
                  <a:prstClr val="black"/>
                </a:solidFill>
              </a:rPr>
              <a:t> files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  <a:endParaRPr lang="fr-FR" sz="28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Locales </a:t>
            </a:r>
            <a:r>
              <a:rPr lang="fr-FR" sz="2800" dirty="0" smtClean="0"/>
              <a:t>: </a:t>
            </a:r>
            <a:r>
              <a:rPr lang="en-US" sz="2600" dirty="0" smtClean="0"/>
              <a:t>It </a:t>
            </a:r>
            <a:r>
              <a:rPr lang="en-US" sz="2600" dirty="0" smtClean="0"/>
              <a:t>contains the theme's </a:t>
            </a:r>
            <a:r>
              <a:rPr lang="en-US" sz="2600" dirty="0" smtClean="0">
                <a:hlinkClick r:id="rId2"/>
              </a:rPr>
              <a:t>locale files</a:t>
            </a:r>
            <a:r>
              <a:rPr lang="en-US" sz="2600" dirty="0" smtClean="0"/>
              <a:t>, which are used to provide translated content for the theme.</a:t>
            </a:r>
            <a:endParaRPr lang="fr-FR" sz="26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Config :</a:t>
            </a:r>
            <a:r>
              <a:rPr lang="en-US" sz="2800" dirty="0" smtClean="0"/>
              <a:t> </a:t>
            </a:r>
            <a:r>
              <a:rPr lang="en-US" sz="2600" dirty="0" smtClean="0"/>
              <a:t>It </a:t>
            </a:r>
            <a:r>
              <a:rPr lang="en-US" sz="2600" dirty="0" smtClean="0"/>
              <a:t>includes </a:t>
            </a:r>
            <a:r>
              <a:rPr lang="en-US" sz="2600" dirty="0" err="1" smtClean="0"/>
              <a:t>settings_schema.json</a:t>
            </a:r>
            <a:r>
              <a:rPr lang="en-US" sz="2600" dirty="0" smtClean="0"/>
              <a:t> file and a </a:t>
            </a:r>
            <a:r>
              <a:rPr lang="en-US" sz="2600" dirty="0" err="1" smtClean="0"/>
              <a:t>settings_data.json</a:t>
            </a:r>
            <a:r>
              <a:rPr lang="en-US" sz="2600" dirty="0" smtClean="0"/>
              <a:t> file.</a:t>
            </a: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fr-FR" sz="26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Theme Kit is development kit for </a:t>
            </a:r>
            <a:r>
              <a:rPr lang="en-US" dirty="0" err="1" smtClean="0"/>
              <a:t>shopify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Procedure to install</a:t>
            </a:r>
          </a:p>
          <a:p>
            <a:pPr>
              <a:buNone/>
            </a:pP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First install chocolaty using power shell</a:t>
            </a:r>
          </a:p>
          <a:p>
            <a:pPr marL="596646" indent="-514350">
              <a:buAutoNum type="arabicPeriod"/>
            </a:pPr>
            <a:r>
              <a:rPr lang="en-US" dirty="0" smtClean="0"/>
              <a:t>Install Theme Kit</a:t>
            </a:r>
          </a:p>
          <a:p>
            <a:pPr marL="596646" indent="-514350">
              <a:buNone/>
            </a:pPr>
            <a:r>
              <a:rPr lang="en-US" dirty="0" smtClean="0"/>
              <a:t>Link Complete guide to install: </a:t>
            </a:r>
          </a:p>
          <a:p>
            <a:pPr marL="596646" indent="-514350">
              <a:buNone/>
            </a:pP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www.youtube.com/watch?v=oFwvq_HaOCg&amp;list=PLB4AdipoHpxbTycAd8VriLJoROLb3hYmh&amp;index=8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1200" dirty="0" smtClean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www.youtube.com/watch?v=3XUXxW7sU40&amp;list=PLB4AdipoHpxbTycAd8VriLJoROLb3hYmh&amp;index=9</a:t>
            </a:r>
            <a:endParaRPr lang="en-US" sz="1200" dirty="0" smtClean="0"/>
          </a:p>
          <a:p>
            <a:pPr marL="596646" indent="-514350">
              <a:buNone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Supported by Liquid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lnSpcReduction="10000"/>
          </a:bodyPr>
          <a:lstStyle/>
          <a:p>
            <a:pPr marL="596646" indent="-514350"/>
            <a:r>
              <a:rPr lang="en-US" sz="2800" dirty="0" err="1" smtClean="0"/>
              <a:t>Shopify</a:t>
            </a:r>
            <a:r>
              <a:rPr lang="en-US" sz="2800" dirty="0" smtClean="0"/>
              <a:t> is a template language </a:t>
            </a:r>
          </a:p>
          <a:p>
            <a:pPr marL="596646" indent="-514350"/>
            <a:r>
              <a:rPr lang="en-US" sz="2800" dirty="0" smtClean="0"/>
              <a:t>The double curly brace delimiters {{ }} denote output, and the curly brace percentage delimiters {% %} denote logic. </a:t>
            </a:r>
            <a:endParaRPr lang="en-US" sz="2800" dirty="0" smtClean="0"/>
          </a:p>
          <a:p>
            <a:pPr marL="596646" indent="-514350">
              <a:buNone/>
            </a:pPr>
            <a:endParaRPr lang="en-US" sz="2800" dirty="0" smtClean="0"/>
          </a:p>
          <a:p>
            <a:pPr marL="596646" indent="-514350"/>
            <a:r>
              <a:rPr lang="en-US" sz="2800" dirty="0" smtClean="0"/>
              <a:t>CSS – Styling </a:t>
            </a:r>
          </a:p>
          <a:p>
            <a:pPr marL="596646" indent="-514350">
              <a:buNone/>
            </a:pPr>
            <a:r>
              <a:rPr lang="en-US" sz="2800" dirty="0" smtClean="0"/>
              <a:t>         Assets       </a:t>
            </a:r>
            <a:r>
              <a:rPr lang="en-US" sz="2800" dirty="0" err="1" smtClean="0"/>
              <a:t>styles.scss.liquid</a:t>
            </a:r>
            <a:endParaRPr lang="en-US" sz="2800" dirty="0" smtClean="0"/>
          </a:p>
          <a:p>
            <a:pPr marL="596646" indent="-514350"/>
            <a:r>
              <a:rPr lang="en-US" sz="2800" dirty="0" smtClean="0"/>
              <a:t>Code </a:t>
            </a:r>
            <a:r>
              <a:rPr lang="en-US" sz="2800" dirty="0" smtClean="0"/>
              <a:t>Hierarchy  </a:t>
            </a:r>
          </a:p>
          <a:p>
            <a:pPr marL="596646" indent="-51435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  </a:t>
            </a:r>
            <a:r>
              <a:rPr lang="en-US" sz="2800" dirty="0" smtClean="0"/>
              <a:t>S</a:t>
            </a:r>
            <a:r>
              <a:rPr lang="en-US" sz="2800" dirty="0" smtClean="0"/>
              <a:t>nippets       Section       Templates </a:t>
            </a:r>
          </a:p>
          <a:p>
            <a:pPr marL="596646" indent="-514350">
              <a:buNone/>
            </a:pP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Resources mention in the end</a:t>
            </a:r>
          </a:p>
          <a:p>
            <a:pPr marL="596646" indent="-514350">
              <a:buNone/>
            </a:pPr>
            <a:endParaRPr lang="en-US" sz="2000" dirty="0" smtClean="0"/>
          </a:p>
          <a:p>
            <a:pPr marL="596646" indent="-514350">
              <a:buNone/>
            </a:pPr>
            <a:endParaRPr lang="en-US" sz="20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3810000" y="5181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657600" y="4267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562600" y="5181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Phases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029200"/>
          </a:xfrm>
        </p:spPr>
        <p:txBody>
          <a:bodyPr>
            <a:noAutofit/>
          </a:bodyPr>
          <a:lstStyle/>
          <a:p>
            <a:pPr marL="596646" indent="-514350">
              <a:buNone/>
            </a:pPr>
            <a:r>
              <a:rPr lang="en-US" sz="2400" dirty="0" smtClean="0"/>
              <a:t>A DEVELOPMENT </a:t>
            </a:r>
            <a:r>
              <a:rPr lang="en-US" sz="2400" dirty="0" smtClean="0"/>
              <a:t>PHASE</a:t>
            </a:r>
          </a:p>
          <a:p>
            <a:pPr marL="596646" indent="-514350">
              <a:buNone/>
            </a:pPr>
            <a:r>
              <a:rPr lang="en-US" sz="2400" dirty="0" smtClean="0"/>
              <a:t>1)Add </a:t>
            </a:r>
            <a:r>
              <a:rPr lang="en-US" sz="2400" dirty="0" smtClean="0"/>
              <a:t>products                                                                     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596646" indent="-514350">
              <a:buNone/>
            </a:pPr>
            <a:r>
              <a:rPr lang="en-US" sz="2400" dirty="0" smtClean="0"/>
              <a:t>2 </a:t>
            </a:r>
            <a:r>
              <a:rPr lang="en-US" sz="2400" dirty="0" smtClean="0"/>
              <a:t>)Add </a:t>
            </a:r>
            <a:r>
              <a:rPr lang="en-US" sz="2400" dirty="0" smtClean="0"/>
              <a:t>collections                                                                   </a:t>
            </a:r>
          </a:p>
          <a:p>
            <a:pPr marL="596646" indent="-514350">
              <a:buNone/>
            </a:pPr>
            <a:r>
              <a:rPr lang="en-US" sz="2400" dirty="0" smtClean="0"/>
              <a:t>3 </a:t>
            </a:r>
            <a:r>
              <a:rPr lang="en-US" sz="2400" dirty="0" smtClean="0"/>
              <a:t>)Add </a:t>
            </a:r>
            <a:r>
              <a:rPr lang="en-US" sz="2400" dirty="0" smtClean="0"/>
              <a:t>theme and customize                                                          </a:t>
            </a:r>
          </a:p>
          <a:p>
            <a:pPr marL="596646" indent="-514350">
              <a:buNone/>
            </a:pPr>
            <a:r>
              <a:rPr lang="en-US" sz="2400" dirty="0" smtClean="0"/>
              <a:t>          </a:t>
            </a:r>
            <a:r>
              <a:rPr lang="en-US" sz="2400" dirty="0" smtClean="0"/>
              <a:t> customize </a:t>
            </a:r>
            <a:r>
              <a:rPr lang="en-US" sz="2400" dirty="0" smtClean="0"/>
              <a:t>using editor </a:t>
            </a:r>
          </a:p>
          <a:p>
            <a:pPr marL="596646" indent="-514350">
              <a:buNone/>
            </a:pPr>
            <a:r>
              <a:rPr lang="en-US" sz="2400" dirty="0" smtClean="0"/>
              <a:t>           </a:t>
            </a:r>
            <a:r>
              <a:rPr lang="en-US" sz="2400" dirty="0" smtClean="0"/>
              <a:t>customization </a:t>
            </a:r>
            <a:r>
              <a:rPr lang="en-US" sz="2400" dirty="0" smtClean="0"/>
              <a:t>using coding</a:t>
            </a:r>
          </a:p>
          <a:p>
            <a:pPr marL="596646" indent="-514350">
              <a:buNone/>
            </a:pPr>
            <a:r>
              <a:rPr lang="en-US" sz="2400" dirty="0" smtClean="0"/>
              <a:t>4) D</a:t>
            </a:r>
            <a:r>
              <a:rPr lang="en-US" sz="2400" dirty="0" smtClean="0"/>
              <a:t>omain         </a:t>
            </a:r>
          </a:p>
          <a:p>
            <a:pPr marL="596646" indent="-514350">
              <a:buNone/>
            </a:pPr>
            <a:r>
              <a:rPr lang="en-US" sz="2400" dirty="0" smtClean="0"/>
              <a:t>B PAGES                                                                  </a:t>
            </a:r>
          </a:p>
          <a:p>
            <a:pPr marL="596646" indent="-514350">
              <a:buNone/>
            </a:pPr>
            <a:r>
              <a:rPr lang="en-US" sz="2400" dirty="0" smtClean="0"/>
              <a:t>5)About us page                                                </a:t>
            </a:r>
          </a:p>
          <a:p>
            <a:pPr marL="596646" indent="-514350">
              <a:buNone/>
            </a:pPr>
            <a:r>
              <a:rPr lang="en-US" sz="2400" dirty="0" smtClean="0"/>
              <a:t>6)Contact </a:t>
            </a:r>
            <a:r>
              <a:rPr lang="en-US" sz="2400" dirty="0" smtClean="0"/>
              <a:t>us page                                                                   </a:t>
            </a:r>
            <a:r>
              <a:rPr lang="en-US" sz="2400" dirty="0" smtClean="0"/>
              <a:t>                   </a:t>
            </a:r>
            <a:endParaRPr lang="en-US" sz="2400" dirty="0" smtClean="0"/>
          </a:p>
          <a:p>
            <a:pPr marL="596646" indent="-514350">
              <a:buNone/>
            </a:pPr>
            <a:r>
              <a:rPr lang="en-US" sz="2400" dirty="0" smtClean="0"/>
              <a:t>7) </a:t>
            </a:r>
            <a:r>
              <a:rPr lang="en-US" sz="2400" dirty="0" smtClean="0"/>
              <a:t>F/Q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Phases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1816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None/>
            </a:pPr>
            <a:endParaRPr lang="en-US" sz="1000" dirty="0" smtClean="0"/>
          </a:p>
          <a:p>
            <a:pPr marL="596646" indent="-514350">
              <a:buNone/>
            </a:pPr>
            <a:r>
              <a:rPr lang="en-US" sz="2800" dirty="0" smtClean="0"/>
              <a:t>C </a:t>
            </a:r>
            <a:r>
              <a:rPr lang="en-US" sz="2800" dirty="0" smtClean="0"/>
              <a:t>PREFERENCES</a:t>
            </a: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8)Create </a:t>
            </a:r>
            <a:r>
              <a:rPr lang="en-US" sz="2800" dirty="0" smtClean="0"/>
              <a:t>menu                                                                      </a:t>
            </a:r>
          </a:p>
          <a:p>
            <a:pPr marL="596646" indent="-514350">
              <a:buNone/>
            </a:pPr>
            <a:r>
              <a:rPr lang="en-US" sz="2800" dirty="0" smtClean="0"/>
              <a:t>9)Location </a:t>
            </a:r>
            <a:r>
              <a:rPr lang="en-US" sz="2800" dirty="0" smtClean="0"/>
              <a:t>of store ,payment - transaction and credit card bill and fee </a:t>
            </a:r>
            <a:r>
              <a:rPr lang="en-US" sz="2800" dirty="0" smtClean="0"/>
              <a:t>, taxes</a:t>
            </a: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11)Terms </a:t>
            </a:r>
            <a:r>
              <a:rPr lang="en-US" sz="2800" dirty="0" smtClean="0"/>
              <a:t>and services/currency</a:t>
            </a:r>
          </a:p>
          <a:p>
            <a:pPr marL="596646" indent="-514350">
              <a:buNone/>
            </a:pPr>
            <a:r>
              <a:rPr lang="en-US" sz="2800" dirty="0" smtClean="0"/>
              <a:t>12 </a:t>
            </a:r>
            <a:r>
              <a:rPr lang="en-US" sz="2800" dirty="0" smtClean="0"/>
              <a:t>Shipping </a:t>
            </a:r>
            <a:r>
              <a:rPr lang="en-US" sz="2800" dirty="0" smtClean="0"/>
              <a:t>/delivery time ,rate</a:t>
            </a:r>
          </a:p>
          <a:p>
            <a:pPr marL="596646" indent="-514350">
              <a:buNone/>
            </a:pPr>
            <a:r>
              <a:rPr lang="en-US" sz="2800" dirty="0" smtClean="0"/>
              <a:t>13) </a:t>
            </a:r>
            <a:r>
              <a:rPr lang="en-US" sz="2800" dirty="0" smtClean="0"/>
              <a:t>Legal </a:t>
            </a:r>
            <a:r>
              <a:rPr lang="en-US" sz="2800" dirty="0" smtClean="0"/>
              <a:t>refund ,sale polices ,terms and service</a:t>
            </a:r>
          </a:p>
          <a:p>
            <a:pPr marL="596646" indent="-514350">
              <a:buNone/>
            </a:pPr>
            <a:r>
              <a:rPr lang="en-US" sz="2800" dirty="0" smtClean="0"/>
              <a:t>14)Add </a:t>
            </a:r>
            <a:r>
              <a:rPr lang="en-US" sz="2800" dirty="0" smtClean="0"/>
              <a:t>functionalities</a:t>
            </a:r>
          </a:p>
          <a:p>
            <a:pPr marL="596646" indent="-514350">
              <a:buNone/>
            </a:pP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D TEST PHASE</a:t>
            </a:r>
            <a:br>
              <a:rPr lang="en-US" sz="2800" dirty="0" smtClean="0"/>
            </a:b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E SALE </a:t>
            </a:r>
            <a:r>
              <a:rPr lang="en-US" sz="2800" dirty="0" smtClean="0"/>
              <a:t>CHANNELS</a:t>
            </a:r>
          </a:p>
          <a:p>
            <a:pPr marL="596646" indent="-514350">
              <a:buNone/>
            </a:pPr>
            <a:r>
              <a:rPr lang="en-US" sz="2800" dirty="0" smtClean="0"/>
              <a:t>   L</a:t>
            </a:r>
            <a:r>
              <a:rPr lang="en-US" sz="2800" dirty="0" smtClean="0"/>
              <a:t>ink </a:t>
            </a:r>
            <a:r>
              <a:rPr lang="en-US" sz="2800" dirty="0" smtClean="0"/>
              <a:t>to sale </a:t>
            </a:r>
            <a:r>
              <a:rPr lang="en-US" sz="2800" dirty="0" smtClean="0"/>
              <a:t>channels</a:t>
            </a: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   H</a:t>
            </a:r>
            <a:r>
              <a:rPr lang="en-US" sz="2800" dirty="0" smtClean="0"/>
              <a:t>ave </a:t>
            </a:r>
            <a:r>
              <a:rPr lang="en-US" sz="2800" dirty="0" smtClean="0"/>
              <a:t>marketing plan </a:t>
            </a:r>
            <a:endParaRPr lang="en-US" sz="2800" dirty="0" smtClean="0"/>
          </a:p>
          <a:p>
            <a:pPr marL="596646" indent="-514350">
              <a:buNone/>
            </a:pPr>
            <a:endParaRPr lang="en-US" sz="2800" dirty="0" smtClean="0"/>
          </a:p>
          <a:p>
            <a:pPr marL="596646" indent="-514350">
              <a:buNone/>
            </a:pPr>
            <a:r>
              <a:rPr lang="en-US" sz="2800" dirty="0" smtClean="0"/>
              <a:t>F</a:t>
            </a:r>
            <a:r>
              <a:rPr lang="en-US" sz="2800" dirty="0" smtClean="0"/>
              <a:t> TRANSFER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 – Multiple Stores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1816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US" sz="2800" dirty="0" err="1" smtClean="0"/>
              <a:t>Shopify</a:t>
            </a:r>
            <a:r>
              <a:rPr lang="en-US" sz="2800" dirty="0" smtClean="0"/>
              <a:t> allow to have multiple </a:t>
            </a:r>
            <a:r>
              <a:rPr lang="en-US" sz="2800" dirty="0" err="1" smtClean="0"/>
              <a:t>stores.This</a:t>
            </a:r>
            <a:r>
              <a:rPr lang="en-US" sz="2800" dirty="0" smtClean="0"/>
              <a:t> feature</a:t>
            </a:r>
          </a:p>
          <a:p>
            <a:pPr marL="596646" indent="-514350">
              <a:buNone/>
            </a:pPr>
            <a:r>
              <a:rPr lang="en-US" sz="2800" dirty="0" smtClean="0"/>
              <a:t>can be enabled by adding </a:t>
            </a:r>
            <a:r>
              <a:rPr lang="en-US" sz="2800" dirty="0" err="1" smtClean="0"/>
              <a:t>shopify</a:t>
            </a:r>
            <a:r>
              <a:rPr lang="en-US" sz="2800" dirty="0" smtClean="0"/>
              <a:t> apps.</a:t>
            </a:r>
            <a:endParaRPr lang="en-US" sz="1800" dirty="0" smtClean="0"/>
          </a:p>
          <a:p>
            <a:pPr marL="596646" indent="-514350">
              <a:buNone/>
            </a:pPr>
            <a:r>
              <a:rPr lang="en-US" sz="2800" dirty="0" smtClean="0"/>
              <a:t>Some of popular multiple store apps: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b="1" dirty="0" err="1" smtClean="0"/>
              <a:t>nChannel</a:t>
            </a:r>
            <a:endParaRPr lang="en-US" sz="2800" b="1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b="1" dirty="0" smtClean="0"/>
              <a:t>Stitch Labs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b="1" dirty="0" smtClean="0"/>
              <a:t>‍</a:t>
            </a:r>
            <a:r>
              <a:rPr lang="en-US" sz="2800" b="1" dirty="0" err="1" smtClean="0"/>
              <a:t>Veeqo</a:t>
            </a:r>
            <a:endParaRPr lang="en-US" sz="2800" b="1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b="1" dirty="0" err="1" smtClean="0"/>
              <a:t>Skubana</a:t>
            </a:r>
            <a:endParaRPr lang="en-US" sz="2800" b="1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b="1" dirty="0" smtClean="0"/>
              <a:t>Rewind Backups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b="1" dirty="0" smtClean="0"/>
              <a:t>Replay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US" sz="2000" dirty="0" smtClean="0"/>
              <a:t>Complete Course Guide link:</a:t>
            </a:r>
          </a:p>
          <a:p>
            <a:pPr marL="596646" indent="-514350">
              <a:buNone/>
            </a:pP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www.youtube.com/watch?v=0274iR1XENE&amp;list=PLB4AdipoHpxbTycAd8VriLJoROLb3hYmh&amp;index=1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2000" dirty="0" err="1" smtClean="0"/>
              <a:t>Shopify</a:t>
            </a:r>
            <a:r>
              <a:rPr lang="en-US" sz="2000" dirty="0" smtClean="0"/>
              <a:t> Official resources</a:t>
            </a:r>
          </a:p>
          <a:p>
            <a:pPr marL="596646" indent="-514350">
              <a:buNone/>
            </a:pPr>
            <a:r>
              <a:rPr lang="en-US" sz="1200" dirty="0" smtClean="0">
                <a:hlinkClick r:id="rId3"/>
              </a:rPr>
              <a:t>learning-liquid-updated.pdf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1200" dirty="0" smtClean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help.shopify.com/en?utm=guru-email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1200" dirty="0" smtClean="0">
                <a:hlinkClick r:id="rId5"/>
              </a:rPr>
              <a:t>https://shopify.github.io/liquid-code-examples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1200" dirty="0" smtClean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www.youtube.com/channel/UCSG_dVp-hi_hWP-Z7DlpRgQ</a:t>
            </a:r>
            <a:endParaRPr lang="en-US" sz="1200" dirty="0" smtClean="0"/>
          </a:p>
          <a:p>
            <a:pPr marL="596646" indent="-514350">
              <a:buNone/>
            </a:pPr>
            <a:r>
              <a:rPr lang="en-US" sz="1800" dirty="0" smtClean="0"/>
              <a:t>Some Other :</a:t>
            </a:r>
          </a:p>
          <a:p>
            <a:pPr marL="596646" indent="-514350">
              <a:buNone/>
            </a:pPr>
            <a:r>
              <a:rPr lang="en-US" sz="1200" dirty="0" smtClean="0">
                <a:hlinkClick r:id="rId7"/>
              </a:rPr>
              <a:t>https</a:t>
            </a:r>
            <a:r>
              <a:rPr lang="en-US" sz="1200" dirty="0" smtClean="0">
                <a:hlinkClick r:id="rId7"/>
              </a:rPr>
              <a:t>://www.youtube.com/watch?v=6-GBuEz7qmk&amp;list=PLGIR20diRHtBnRE6aj79CRMbqQQwQ9yV_&amp;</a:t>
            </a:r>
            <a:r>
              <a:rPr lang="en-US" sz="1200" dirty="0" smtClean="0">
                <a:hlinkClick r:id="rId7"/>
              </a:rPr>
              <a:t>index=2</a:t>
            </a:r>
            <a:endParaRPr lang="en-US" sz="1200" dirty="0" smtClean="0"/>
          </a:p>
          <a:p>
            <a:pPr marL="596646" indent="-514350"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Shopify</a:t>
            </a:r>
            <a:r>
              <a:rPr lang="en-US" dirty="0" smtClean="0"/>
              <a:t> </a:t>
            </a:r>
            <a:r>
              <a:rPr lang="en-US" dirty="0" smtClean="0"/>
              <a:t>partner account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 </a:t>
            </a:r>
            <a:r>
              <a:rPr lang="en-US" b="1" dirty="0" err="1" smtClean="0">
                <a:solidFill>
                  <a:schemeClr val="tx1"/>
                </a:solidFill>
              </a:rPr>
              <a:t>Shopify</a:t>
            </a:r>
            <a:r>
              <a:rPr lang="en-US" b="1" dirty="0" smtClean="0">
                <a:solidFill>
                  <a:schemeClr val="tx1"/>
                </a:solidFill>
              </a:rPr>
              <a:t> Partner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account allow </a:t>
            </a:r>
            <a:r>
              <a:rPr lang="en-US" dirty="0" smtClean="0">
                <a:solidFill>
                  <a:schemeClr val="tx1"/>
                </a:solidFill>
              </a:rPr>
              <a:t>designers, developers, marketers, and affiliates who use the </a:t>
            </a:r>
            <a:r>
              <a:rPr lang="en-US" b="1" dirty="0" err="1" smtClean="0">
                <a:solidFill>
                  <a:schemeClr val="tx1"/>
                </a:solidFill>
              </a:rPr>
              <a:t>Shopify</a:t>
            </a:r>
            <a:r>
              <a:rPr lang="en-US" dirty="0" smtClean="0">
                <a:solidFill>
                  <a:schemeClr val="tx1"/>
                </a:solidFill>
              </a:rPr>
              <a:t> platform to build ecommerce websites, themes, and apps.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Link 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www.shopify.com/partners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of Partner Account </a:t>
            </a:r>
            <a:endParaRPr lang="en-US" dirty="0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600200"/>
            <a:ext cx="749935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a store using </a:t>
            </a:r>
            <a:r>
              <a:rPr lang="en-US" dirty="0" smtClean="0"/>
              <a:t>p</a:t>
            </a:r>
            <a:r>
              <a:rPr lang="en-US" dirty="0" smtClean="0"/>
              <a:t>artner account</a:t>
            </a:r>
            <a:endParaRPr lang="en-US" dirty="0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00200"/>
            <a:ext cx="7392158" cy="1828800"/>
          </a:xfrm>
        </p:spPr>
      </p:pic>
      <p:pic>
        <p:nvPicPr>
          <p:cNvPr id="5" name="Content Placeholder 3" descr="Screenshot (6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657600"/>
            <a:ext cx="6096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941342">
            <a:off x="1637304" y="1819202"/>
            <a:ext cx="591844" cy="31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2286000"/>
            <a:ext cx="190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 Click on stores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540689">
            <a:off x="7040204" y="1529483"/>
            <a:ext cx="591844" cy="31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1752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Click on add stores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9574135">
            <a:off x="3010179" y="4785872"/>
            <a:ext cx="591844" cy="31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540689">
            <a:off x="3077804" y="3967884"/>
            <a:ext cx="591844" cy="31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3581400"/>
            <a:ext cx="403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3. Click to create </a:t>
            </a:r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f</a:t>
            </a:r>
            <a:r>
              <a:rPr lang="en-US" dirty="0" smtClean="0"/>
              <a:t>rom scratch or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5181600"/>
            <a:ext cx="403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3. Click to mange existing store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5791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Fill in the field and save. A store will appear in dashboard. Login and this will direct to store dashboard where developer have full access.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Dashboard </a:t>
            </a:r>
            <a:endParaRPr lang="en-US" dirty="0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676400"/>
            <a:ext cx="749935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Store Dashboard: General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447800"/>
            <a:ext cx="77266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Order : Show orders and can add orders</a:t>
            </a:r>
          </a:p>
          <a:p>
            <a:pPr lvl="0"/>
            <a:r>
              <a:rPr lang="en-US" dirty="0" smtClean="0"/>
              <a:t>Products : Add products and create </a:t>
            </a:r>
            <a:r>
              <a:rPr lang="en-US" dirty="0" smtClean="0"/>
              <a:t>collections</a:t>
            </a:r>
          </a:p>
          <a:p>
            <a:pPr lvl="0"/>
            <a:r>
              <a:rPr lang="en-US" dirty="0" smtClean="0"/>
              <a:t>Customers : View customers</a:t>
            </a:r>
          </a:p>
          <a:p>
            <a:pPr lvl="0"/>
            <a:r>
              <a:rPr lang="en-US" dirty="0" smtClean="0"/>
              <a:t>Analytics : Store Status</a:t>
            </a:r>
          </a:p>
          <a:p>
            <a:pPr lvl="0"/>
            <a:r>
              <a:rPr lang="en-US" dirty="0" smtClean="0"/>
              <a:t>Marketing : Grow </a:t>
            </a:r>
            <a:r>
              <a:rPr lang="en-US" dirty="0" smtClean="0"/>
              <a:t>audience, </a:t>
            </a:r>
            <a:r>
              <a:rPr lang="en-US" dirty="0" smtClean="0"/>
              <a:t>promote sales </a:t>
            </a:r>
            <a:r>
              <a:rPr lang="en-US" dirty="0" smtClean="0"/>
              <a:t>event, or showcase new </a:t>
            </a:r>
            <a:r>
              <a:rPr lang="en-US" dirty="0" smtClean="0"/>
              <a:t>products</a:t>
            </a:r>
          </a:p>
          <a:p>
            <a:pPr lvl="0"/>
            <a:r>
              <a:rPr lang="en-US" dirty="0" smtClean="0"/>
              <a:t>Discount : Create discount codes</a:t>
            </a:r>
          </a:p>
          <a:p>
            <a:pPr lvl="0"/>
            <a:r>
              <a:rPr lang="en-US" dirty="0" smtClean="0"/>
              <a:t>Apps : </a:t>
            </a:r>
            <a:r>
              <a:rPr lang="en-US" dirty="0" err="1" smtClean="0"/>
              <a:t>Shopify</a:t>
            </a:r>
            <a:r>
              <a:rPr lang="en-US" dirty="0" smtClean="0"/>
              <a:t> app store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Store Dashboard: General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447800"/>
            <a:ext cx="77266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Sale Channels : Add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instagram</a:t>
            </a:r>
            <a:r>
              <a:rPr lang="en-US" dirty="0" smtClean="0"/>
              <a:t> or different marketing places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Dashboard: Online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219200"/>
            <a:ext cx="7726680" cy="914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Theme :</a:t>
            </a:r>
            <a:endParaRPr lang="en-US" dirty="0"/>
          </a:p>
        </p:txBody>
      </p:sp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7391400" cy="4495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77000" y="3124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77000" y="2971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77000" y="2590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357699">
            <a:off x="7775871" y="191979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77000" y="3429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05200" y="5791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6000750" y="4743450"/>
            <a:ext cx="381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2514600"/>
            <a:ext cx="1219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1.View theme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2895600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2.Duplicate the theme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3124200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Download Theme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3352800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4.Edit the core file of theme 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5715000"/>
            <a:ext cx="1219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5.Upload Theme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4724400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Theme version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371600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5.Theme Customization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384</TotalTime>
  <Words>683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Shopify </vt:lpstr>
      <vt:lpstr>Shopify : Overview</vt:lpstr>
      <vt:lpstr>Shopify partner account </vt:lpstr>
      <vt:lpstr>Dashboard of Partner Account </vt:lpstr>
      <vt:lpstr>How to create a store using partner account</vt:lpstr>
      <vt:lpstr>Store Dashboard </vt:lpstr>
      <vt:lpstr>Store Dashboard: General Options</vt:lpstr>
      <vt:lpstr>Store Dashboard: General Options</vt:lpstr>
      <vt:lpstr>Store Dashboard: Online Store</vt:lpstr>
      <vt:lpstr>Store Dashboard: Online Store</vt:lpstr>
      <vt:lpstr>Store Dashboard: Online Store</vt:lpstr>
      <vt:lpstr>Store Dashboard: Online Store</vt:lpstr>
      <vt:lpstr>Store Dashboard: Online Store</vt:lpstr>
      <vt:lpstr>Store Dashboard: Settings</vt:lpstr>
      <vt:lpstr>Customization</vt:lpstr>
      <vt:lpstr>Customization</vt:lpstr>
      <vt:lpstr>Customization</vt:lpstr>
      <vt:lpstr>Core Files</vt:lpstr>
      <vt:lpstr>Core Files : File Structure</vt:lpstr>
      <vt:lpstr>Core Files : File Structure</vt:lpstr>
      <vt:lpstr>Development Tool</vt:lpstr>
      <vt:lpstr>Supported by Liquid</vt:lpstr>
      <vt:lpstr>Development Phases</vt:lpstr>
      <vt:lpstr>Development Phases</vt:lpstr>
      <vt:lpstr>App – Multiple Stores</vt:lpstr>
      <vt:lpstr>Resources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</dc:title>
  <dc:creator>eweb02</dc:creator>
  <cp:lastModifiedBy>eweb02</cp:lastModifiedBy>
  <cp:revision>50</cp:revision>
  <dcterms:created xsi:type="dcterms:W3CDTF">2021-04-12T05:38:53Z</dcterms:created>
  <dcterms:modified xsi:type="dcterms:W3CDTF">2021-04-12T12:02:58Z</dcterms:modified>
</cp:coreProperties>
</file>