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3FCB06-AE83-44C3-A831-476653DD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0773" y="1745101"/>
            <a:ext cx="7766936" cy="109689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rial Black" panose="020B0A04020102020204" pitchFamily="34" charset="0"/>
              </a:rPr>
              <a:t>Features and working of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49F3B-BE56-48C4-A13B-FA87EAC5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95" y="2842000"/>
            <a:ext cx="4315136" cy="22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D96A3-FB48-4793-B62F-983AC1AF10FF}"/>
              </a:ext>
            </a:extLst>
          </p:cNvPr>
          <p:cNvSpPr txBox="1"/>
          <p:nvPr/>
        </p:nvSpPr>
        <p:spPr>
          <a:xfrm>
            <a:off x="1254034" y="669505"/>
            <a:ext cx="81250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Main features of zoom :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1.HD video and audio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2. Participant camera feed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3. Audio-only conferencing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4. Cross-platform messaging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5. Password protection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6. End-to-end encryption</a:t>
            </a:r>
          </a:p>
        </p:txBody>
      </p:sp>
    </p:spTree>
    <p:extLst>
      <p:ext uri="{BB962C8B-B14F-4D97-AF65-F5344CB8AC3E}">
        <p14:creationId xmlns:p14="http://schemas.microsoft.com/office/powerpoint/2010/main" val="136906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126A7-CC81-44BE-890B-5ADE7BBD9F08}"/>
              </a:ext>
            </a:extLst>
          </p:cNvPr>
          <p:cNvSpPr txBox="1"/>
          <p:nvPr/>
        </p:nvSpPr>
        <p:spPr>
          <a:xfrm>
            <a:off x="1071155" y="940526"/>
            <a:ext cx="7084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Exclusive Features 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Enable polling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Cloud recordings (paid)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sharing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Zoom driving features for mobile devices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Multi-share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40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08CE-F672-48EA-9CBD-FDE5A5B1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596668" cy="660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Working : </a:t>
            </a:r>
          </a:p>
        </p:txBody>
      </p:sp>
      <p:sp>
        <p:nvSpPr>
          <p:cNvPr id="9" name="AutoShape 2" descr="https://www.androidauthority.com/wp-content/uploads/2021/07/Zoom-Meetings-prices-1000w-438h.jpg.webp">
            <a:extLst>
              <a:ext uri="{FF2B5EF4-FFF2-40B4-BE49-F238E27FC236}">
                <a16:creationId xmlns:a16="http://schemas.microsoft.com/office/drawing/2014/main" id="{5247FDE0-F5C9-484F-9558-93C576602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541589-C695-4FF2-9E27-EF30573A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480457"/>
            <a:ext cx="9369334" cy="44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4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74227-5EB7-40BA-93E6-A683825A0405}"/>
              </a:ext>
            </a:extLst>
          </p:cNvPr>
          <p:cNvSpPr txBox="1"/>
          <p:nvPr/>
        </p:nvSpPr>
        <p:spPr>
          <a:xfrm>
            <a:off x="949235" y="1889758"/>
            <a:ext cx="829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9421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61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Copperplate Gothic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Working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Barad</dc:creator>
  <cp:lastModifiedBy>Aniket Barad</cp:lastModifiedBy>
  <cp:revision>4</cp:revision>
  <dcterms:created xsi:type="dcterms:W3CDTF">2022-03-23T04:50:35Z</dcterms:created>
  <dcterms:modified xsi:type="dcterms:W3CDTF">2022-03-23T05:27:58Z</dcterms:modified>
</cp:coreProperties>
</file>