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8" r:id="rId4"/>
    <p:sldId id="259"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0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6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23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68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298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44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600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2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664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22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77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431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9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787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18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02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60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52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707401"/>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0D4E-32B2-4010-81E3-D081863849A1}"/>
              </a:ext>
            </a:extLst>
          </p:cNvPr>
          <p:cNvSpPr>
            <a:spLocks noGrp="1"/>
          </p:cNvSpPr>
          <p:nvPr>
            <p:ph type="ctrTitle"/>
          </p:nvPr>
        </p:nvSpPr>
        <p:spPr>
          <a:xfrm>
            <a:off x="1751012" y="609601"/>
            <a:ext cx="8676222" cy="1205947"/>
          </a:xfrm>
        </p:spPr>
        <p:txBody>
          <a:bodyPr/>
          <a:lstStyle/>
          <a:p>
            <a:r>
              <a:rPr lang="en-US" dirty="0"/>
              <a:t>Google meet</a:t>
            </a:r>
            <a:endParaRPr lang="en-IN" dirty="0"/>
          </a:p>
        </p:txBody>
      </p:sp>
      <p:sp>
        <p:nvSpPr>
          <p:cNvPr id="3" name="Subtitle 2">
            <a:extLst>
              <a:ext uri="{FF2B5EF4-FFF2-40B4-BE49-F238E27FC236}">
                <a16:creationId xmlns:a16="http://schemas.microsoft.com/office/drawing/2014/main" id="{519A2B59-C7AD-4CEF-9EA3-D8D19D8D315F}"/>
              </a:ext>
            </a:extLst>
          </p:cNvPr>
          <p:cNvSpPr>
            <a:spLocks noGrp="1"/>
          </p:cNvSpPr>
          <p:nvPr>
            <p:ph type="subTitle" idx="1"/>
          </p:nvPr>
        </p:nvSpPr>
        <p:spPr>
          <a:xfrm>
            <a:off x="755374" y="2264464"/>
            <a:ext cx="7103165" cy="437487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Google Meet is a video conferencing service from Google. It's a great solution for both individuals and businesses to meet on audio and video calls. It was born from Google Hangouts, but boasts some unique features. One of the best things about Google Meet is that you don't need to install any software on desktop. Everyone in the call (the organizer and the attendees) simply has to be using a modern web browser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26" name="Picture 2" descr="Meet">
            <a:extLst>
              <a:ext uri="{FF2B5EF4-FFF2-40B4-BE49-F238E27FC236}">
                <a16:creationId xmlns:a16="http://schemas.microsoft.com/office/drawing/2014/main" id="{E9D9C732-7835-4A9D-87F7-C6E479C9A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896" y="2519567"/>
            <a:ext cx="2478156" cy="240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3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5DC-2B50-446F-B259-343FCDC1AAF9}"/>
              </a:ext>
            </a:extLst>
          </p:cNvPr>
          <p:cNvSpPr>
            <a:spLocks noGrp="1"/>
          </p:cNvSpPr>
          <p:nvPr>
            <p:ph type="title"/>
          </p:nvPr>
        </p:nvSpPr>
        <p:spPr>
          <a:xfrm>
            <a:off x="2584174" y="609600"/>
            <a:ext cx="6904384" cy="1152939"/>
          </a:xfrm>
        </p:spPr>
        <p:txBody>
          <a:bodyPr/>
          <a:lstStyle/>
          <a:p>
            <a:pPr algn="ctr"/>
            <a:r>
              <a:rPr lang="en-US" dirty="0"/>
              <a:t>Meet’s features</a:t>
            </a:r>
            <a:endParaRPr lang="en-IN" b="1" dirty="0">
              <a:solidFill>
                <a:schemeClr val="accent6"/>
              </a:solidFill>
            </a:endParaRPr>
          </a:p>
        </p:txBody>
      </p:sp>
      <p:sp>
        <p:nvSpPr>
          <p:cNvPr id="3" name="Content Placeholder 2">
            <a:extLst>
              <a:ext uri="{FF2B5EF4-FFF2-40B4-BE49-F238E27FC236}">
                <a16:creationId xmlns:a16="http://schemas.microsoft.com/office/drawing/2014/main" id="{7418D041-0DF9-453F-AA87-92CF60B2EB47}"/>
              </a:ext>
            </a:extLst>
          </p:cNvPr>
          <p:cNvSpPr>
            <a:spLocks noGrp="1"/>
          </p:cNvSpPr>
          <p:nvPr>
            <p:ph idx="1"/>
          </p:nvPr>
        </p:nvSpPr>
        <p:spPr>
          <a:xfrm>
            <a:off x="1114908" y="1762540"/>
            <a:ext cx="10149439" cy="4485860"/>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Unlimited number of meetings </a:t>
            </a:r>
          </a:p>
          <a:p>
            <a:pPr marL="0" indent="0">
              <a:buNone/>
            </a:pPr>
            <a:r>
              <a:rPr lang="en-IN" sz="2400" dirty="0">
                <a:latin typeface="Times New Roman" panose="02020603050405020304" pitchFamily="18" charset="0"/>
                <a:cs typeface="Times New Roman" panose="02020603050405020304" pitchFamily="18" charset="0"/>
              </a:rPr>
              <a:t>◾ Live captioning during meetings </a:t>
            </a:r>
          </a:p>
          <a:p>
            <a:pPr marL="0" indent="0">
              <a:buNone/>
            </a:pPr>
            <a:r>
              <a:rPr lang="en-IN" sz="2400" dirty="0">
                <a:latin typeface="Times New Roman" panose="02020603050405020304" pitchFamily="18" charset="0"/>
                <a:cs typeface="Times New Roman" panose="02020603050405020304" pitchFamily="18" charset="0"/>
              </a:rPr>
              <a:t>◾ Compatible across devices</a:t>
            </a:r>
          </a:p>
          <a:p>
            <a:pPr marL="0" indent="0">
              <a:buNone/>
            </a:pPr>
            <a:r>
              <a:rPr lang="en-IN" sz="2400" dirty="0">
                <a:latin typeface="Times New Roman" panose="02020603050405020304" pitchFamily="18" charset="0"/>
                <a:cs typeface="Times New Roman" panose="02020603050405020304" pitchFamily="18" charset="0"/>
              </a:rPr>
              <a:t> ◾ Video and audio preview screen </a:t>
            </a:r>
          </a:p>
          <a:p>
            <a:pPr marL="0" indent="0">
              <a:buNone/>
            </a:pPr>
            <a:r>
              <a:rPr lang="en-IN" sz="2400" dirty="0">
                <a:latin typeface="Times New Roman" panose="02020603050405020304" pitchFamily="18" charset="0"/>
                <a:cs typeface="Times New Roman" panose="02020603050405020304" pitchFamily="18" charset="0"/>
              </a:rPr>
              <a:t>◾ Adjustable layouts and screen settings</a:t>
            </a:r>
          </a:p>
          <a:p>
            <a:pPr marL="0" indent="0">
              <a:buNone/>
            </a:pPr>
            <a:r>
              <a:rPr lang="en-IN" sz="2400" dirty="0">
                <a:latin typeface="Times New Roman" panose="02020603050405020304" pitchFamily="18" charset="0"/>
                <a:cs typeface="Times New Roman" panose="02020603050405020304" pitchFamily="18" charset="0"/>
              </a:rPr>
              <a:t>◾ Controls for meeting hosts</a:t>
            </a:r>
          </a:p>
          <a:p>
            <a:pPr marL="0" indent="0">
              <a:buNone/>
            </a:pPr>
            <a:r>
              <a:rPr lang="en-IN" sz="2400" dirty="0">
                <a:latin typeface="Times New Roman" panose="02020603050405020304" pitchFamily="18" charset="0"/>
                <a:cs typeface="Times New Roman" panose="02020603050405020304" pitchFamily="18" charset="0"/>
              </a:rPr>
              <a:t>◾ Screen sharing with participants </a:t>
            </a:r>
          </a:p>
          <a:p>
            <a:pPr marL="0" indent="0">
              <a:buNone/>
            </a:pPr>
            <a:r>
              <a:rPr lang="en-IN" sz="2400" dirty="0">
                <a:latin typeface="Times New Roman" panose="02020603050405020304" pitchFamily="18" charset="0"/>
                <a:cs typeface="Times New Roman" panose="02020603050405020304" pitchFamily="18" charset="0"/>
              </a:rPr>
              <a:t>◾ Messaging with participants </a:t>
            </a:r>
          </a:p>
          <a:p>
            <a:pPr marL="0" indent="0">
              <a:buNone/>
            </a:pPr>
            <a:r>
              <a:rPr lang="en-IN" sz="2400" dirty="0">
                <a:latin typeface="Times New Roman" panose="02020603050405020304" pitchFamily="18" charset="0"/>
                <a:cs typeface="Times New Roman" panose="02020603050405020304" pitchFamily="18" charset="0"/>
              </a:rPr>
              <a:t>◾ Integration with Google and Microsoft Office apps </a:t>
            </a:r>
          </a:p>
        </p:txBody>
      </p:sp>
      <p:pic>
        <p:nvPicPr>
          <p:cNvPr id="4" name="Picture 2" descr="Meet">
            <a:extLst>
              <a:ext uri="{FF2B5EF4-FFF2-40B4-BE49-F238E27FC236}">
                <a16:creationId xmlns:a16="http://schemas.microsoft.com/office/drawing/2014/main" id="{8F23577F-23DD-487A-AFF4-45A7CD23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896" y="2519567"/>
            <a:ext cx="2478156" cy="240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CC14-F9CE-4DB7-9281-8177C67EDFBD}"/>
              </a:ext>
            </a:extLst>
          </p:cNvPr>
          <p:cNvSpPr>
            <a:spLocks noGrp="1"/>
          </p:cNvSpPr>
          <p:nvPr>
            <p:ph type="title"/>
          </p:nvPr>
        </p:nvSpPr>
        <p:spPr/>
        <p:txBody>
          <a:bodyPr/>
          <a:lstStyle/>
          <a:p>
            <a:pPr algn="ctr"/>
            <a:r>
              <a:rPr lang="en-US" dirty="0"/>
              <a:t>Meet’s features</a:t>
            </a:r>
            <a:endParaRPr lang="en-IN" dirty="0"/>
          </a:p>
        </p:txBody>
      </p:sp>
      <p:sp>
        <p:nvSpPr>
          <p:cNvPr id="3" name="Content Placeholder 2">
            <a:extLst>
              <a:ext uri="{FF2B5EF4-FFF2-40B4-BE49-F238E27FC236}">
                <a16:creationId xmlns:a16="http://schemas.microsoft.com/office/drawing/2014/main" id="{1F82D93E-983F-48E4-8CC2-EB384E36321F}"/>
              </a:ext>
            </a:extLst>
          </p:cNvPr>
          <p:cNvSpPr>
            <a:spLocks noGrp="1"/>
          </p:cNvSpPr>
          <p:nvPr>
            <p:ph idx="1"/>
          </p:nvPr>
        </p:nvSpPr>
        <p:spPr>
          <a:xfrm>
            <a:off x="450574" y="2199861"/>
            <a:ext cx="9806609" cy="4147930"/>
          </a:xfrm>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FROMYOUR COMPUTER: Use any modern web browser—no download required You can start a meeting or join a meeting from any modern browser on your desktop or laptop. There’s no additional software to install.</a:t>
            </a:r>
          </a:p>
          <a:p>
            <a:pPr marL="0" indent="0">
              <a:buNone/>
            </a:pPr>
            <a:r>
              <a:rPr lang="en-US" dirty="0">
                <a:latin typeface="Times New Roman" panose="02020603050405020304" pitchFamily="18" charset="0"/>
                <a:cs typeface="Times New Roman" panose="02020603050405020304" pitchFamily="18" charset="0"/>
              </a:rPr>
              <a:t>◾ FROM YOUR PHONE OR TABLET: Download </a:t>
            </a:r>
            <a:r>
              <a:rPr lang="en-US" dirty="0" err="1">
                <a:latin typeface="Times New Roman" panose="02020603050405020304" pitchFamily="18" charset="0"/>
                <a:cs typeface="Times New Roman" panose="02020603050405020304" pitchFamily="18" charset="0"/>
              </a:rPr>
              <a:t>theGoogle</a:t>
            </a:r>
            <a:r>
              <a:rPr lang="en-US" dirty="0">
                <a:latin typeface="Times New Roman" panose="02020603050405020304" pitchFamily="18" charset="0"/>
                <a:cs typeface="Times New Roman" panose="02020603050405020304" pitchFamily="18" charset="0"/>
              </a:rPr>
              <a:t> Meet mobile app Join, host, or share your screen from </a:t>
            </a:r>
            <a:r>
              <a:rPr lang="en-US" dirty="0" err="1">
                <a:latin typeface="Times New Roman" panose="02020603050405020304" pitchFamily="18" charset="0"/>
                <a:cs typeface="Times New Roman" panose="02020603050405020304" pitchFamily="18" charset="0"/>
              </a:rPr>
              <a:t>theGoogle</a:t>
            </a:r>
            <a:r>
              <a:rPr lang="en-US" dirty="0">
                <a:latin typeface="Times New Roman" panose="02020603050405020304" pitchFamily="18" charset="0"/>
                <a:cs typeface="Times New Roman" panose="02020603050405020304" pitchFamily="18" charset="0"/>
              </a:rPr>
              <a:t> Meet mobile app. Download from Google Play </a:t>
            </a:r>
            <a:r>
              <a:rPr lang="en-US" dirty="0" err="1">
                <a:latin typeface="Times New Roman" panose="02020603050405020304" pitchFamily="18" charset="0"/>
                <a:cs typeface="Times New Roman" panose="02020603050405020304" pitchFamily="18" charset="0"/>
              </a:rPr>
              <a:t>orApple</a:t>
            </a:r>
            <a:r>
              <a:rPr lang="en-US" dirty="0">
                <a:latin typeface="Times New Roman" panose="02020603050405020304" pitchFamily="18" charset="0"/>
                <a:cs typeface="Times New Roman" panose="02020603050405020304" pitchFamily="18" charset="0"/>
              </a:rPr>
              <a:t> Store</a:t>
            </a:r>
            <a:endParaRPr lang="en-IN" dirty="0">
              <a:latin typeface="Times New Roman" panose="02020603050405020304" pitchFamily="18" charset="0"/>
              <a:cs typeface="Times New Roman" panose="02020603050405020304" pitchFamily="18" charset="0"/>
            </a:endParaRPr>
          </a:p>
        </p:txBody>
      </p:sp>
      <p:pic>
        <p:nvPicPr>
          <p:cNvPr id="4" name="Picture 2" descr="Meet">
            <a:extLst>
              <a:ext uri="{FF2B5EF4-FFF2-40B4-BE49-F238E27FC236}">
                <a16:creationId xmlns:a16="http://schemas.microsoft.com/office/drawing/2014/main" id="{A9362C37-2694-4C5F-A68E-3B897002D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417" y="3429000"/>
            <a:ext cx="1577009" cy="149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1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4BEB-58BA-44C1-AEAB-79FAC8FBDFBF}"/>
              </a:ext>
            </a:extLst>
          </p:cNvPr>
          <p:cNvSpPr>
            <a:spLocks noGrp="1"/>
          </p:cNvSpPr>
          <p:nvPr>
            <p:ph type="title"/>
          </p:nvPr>
        </p:nvSpPr>
        <p:spPr>
          <a:xfrm>
            <a:off x="1141413" y="609600"/>
            <a:ext cx="9905998" cy="1325217"/>
          </a:xfrm>
        </p:spPr>
        <p:txBody>
          <a:bodyPr/>
          <a:lstStyle/>
          <a:p>
            <a:pPr algn="ctr"/>
            <a:r>
              <a:rPr lang="en-US" dirty="0"/>
              <a:t>Meet’s features</a:t>
            </a:r>
            <a:endParaRPr lang="en-IN" dirty="0"/>
          </a:p>
        </p:txBody>
      </p:sp>
      <p:sp>
        <p:nvSpPr>
          <p:cNvPr id="3" name="Content Placeholder 2">
            <a:extLst>
              <a:ext uri="{FF2B5EF4-FFF2-40B4-BE49-F238E27FC236}">
                <a16:creationId xmlns:a16="http://schemas.microsoft.com/office/drawing/2014/main" id="{F9FF8A48-6027-4CE8-B48A-558728B05039}"/>
              </a:ext>
            </a:extLst>
          </p:cNvPr>
          <p:cNvSpPr>
            <a:spLocks noGrp="1"/>
          </p:cNvSpPr>
          <p:nvPr>
            <p:ph idx="1"/>
          </p:nvPr>
        </p:nvSpPr>
        <p:spPr>
          <a:xfrm>
            <a:off x="384313" y="1815549"/>
            <a:ext cx="9250017" cy="3975652"/>
          </a:xfrm>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For personal use: If you’re already using Gmail, Google Photos, YouTube, or </a:t>
            </a:r>
            <a:r>
              <a:rPr lang="en-US" dirty="0" err="1">
                <a:latin typeface="Times New Roman" panose="02020603050405020304" pitchFamily="18" charset="0"/>
                <a:cs typeface="Times New Roman" panose="02020603050405020304" pitchFamily="18" charset="0"/>
              </a:rPr>
              <a:t>anotherGoogle</a:t>
            </a:r>
            <a:r>
              <a:rPr lang="en-US" dirty="0">
                <a:latin typeface="Times New Roman" panose="02020603050405020304" pitchFamily="18" charset="0"/>
                <a:cs typeface="Times New Roman" panose="02020603050405020304" pitchFamily="18" charset="0"/>
              </a:rPr>
              <a:t> product, just sign in to your </a:t>
            </a:r>
            <a:r>
              <a:rPr lang="en-US" dirty="0" err="1">
                <a:latin typeface="Times New Roman" panose="02020603050405020304" pitchFamily="18" charset="0"/>
                <a:cs typeface="Times New Roman" panose="02020603050405020304" pitchFamily="18" charset="0"/>
              </a:rPr>
              <a:t>existingGoogle</a:t>
            </a:r>
            <a:r>
              <a:rPr lang="en-US" dirty="0">
                <a:latin typeface="Times New Roman" panose="02020603050405020304" pitchFamily="18" charset="0"/>
                <a:cs typeface="Times New Roman" panose="02020603050405020304" pitchFamily="18" charset="0"/>
              </a:rPr>
              <a:t> Account. </a:t>
            </a:r>
          </a:p>
          <a:p>
            <a:pPr marL="0" indent="0">
              <a:buNone/>
            </a:pPr>
            <a:r>
              <a:rPr lang="en-US" dirty="0">
                <a:latin typeface="Times New Roman" panose="02020603050405020304" pitchFamily="18" charset="0"/>
                <a:cs typeface="Times New Roman" panose="02020603050405020304" pitchFamily="18" charset="0"/>
              </a:rPr>
              <a:t>◾ For business use: If you're already </a:t>
            </a:r>
            <a:r>
              <a:rPr lang="en-US" dirty="0" err="1">
                <a:latin typeface="Times New Roman" panose="02020603050405020304" pitchFamily="18" charset="0"/>
                <a:cs typeface="Times New Roman" panose="02020603050405020304" pitchFamily="18" charset="0"/>
              </a:rPr>
              <a:t>aGoogle</a:t>
            </a:r>
            <a:r>
              <a:rPr lang="en-US" dirty="0">
                <a:latin typeface="Times New Roman" panose="02020603050405020304" pitchFamily="18" charset="0"/>
                <a:cs typeface="Times New Roman" panose="02020603050405020304" pitchFamily="18" charset="0"/>
              </a:rPr>
              <a:t> Workspace user, just sign in to your existing account.</a:t>
            </a:r>
          </a:p>
          <a:p>
            <a:pPr marL="0"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ForGoogle</a:t>
            </a:r>
            <a:r>
              <a:rPr lang="en-US" dirty="0">
                <a:latin typeface="Times New Roman" panose="02020603050405020304" pitchFamily="18" charset="0"/>
                <a:cs typeface="Times New Roman" panose="02020603050405020304" pitchFamily="18" charset="0"/>
              </a:rPr>
              <a:t> Workspace admin: Google Meet is already included </a:t>
            </a:r>
            <a:r>
              <a:rPr lang="en-US" dirty="0" err="1">
                <a:latin typeface="Times New Roman" panose="02020603050405020304" pitchFamily="18" charset="0"/>
                <a:cs typeface="Times New Roman" panose="02020603050405020304" pitchFamily="18" charset="0"/>
              </a:rPr>
              <a:t>inGoogle</a:t>
            </a:r>
            <a:r>
              <a:rPr lang="en-US" dirty="0">
                <a:latin typeface="Times New Roman" panose="02020603050405020304" pitchFamily="18" charset="0"/>
                <a:cs typeface="Times New Roman" panose="02020603050405020304" pitchFamily="18" charset="0"/>
              </a:rPr>
              <a:t> Workspace </a:t>
            </a:r>
            <a:r>
              <a:rPr lang="en-US" dirty="0" err="1">
                <a:latin typeface="Times New Roman" panose="02020603050405020304" pitchFamily="18" charset="0"/>
                <a:cs typeface="Times New Roman" panose="02020603050405020304" pitchFamily="18" charset="0"/>
              </a:rPr>
              <a:t>andGoogleWorkspace</a:t>
            </a:r>
            <a:r>
              <a:rPr lang="en-US" dirty="0">
                <a:latin typeface="Times New Roman" panose="02020603050405020304" pitchFamily="18" charset="0"/>
                <a:cs typeface="Times New Roman" panose="02020603050405020304" pitchFamily="18" charset="0"/>
              </a:rPr>
              <a:t> for Education Fundamentals.</a:t>
            </a:r>
            <a:endParaRPr lang="en-IN" dirty="0">
              <a:latin typeface="Times New Roman" panose="02020603050405020304" pitchFamily="18" charset="0"/>
              <a:cs typeface="Times New Roman" panose="02020603050405020304" pitchFamily="18" charset="0"/>
            </a:endParaRPr>
          </a:p>
        </p:txBody>
      </p:sp>
      <p:pic>
        <p:nvPicPr>
          <p:cNvPr id="4" name="Picture 2" descr="Meet">
            <a:extLst>
              <a:ext uri="{FF2B5EF4-FFF2-40B4-BE49-F238E27FC236}">
                <a16:creationId xmlns:a16="http://schemas.microsoft.com/office/drawing/2014/main" id="{84E42FAF-8195-4E58-8FDD-C18FBD6C7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375" y="3114261"/>
            <a:ext cx="1842052" cy="180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4670-AB34-4FA7-95E8-5639D92560D3}"/>
              </a:ext>
            </a:extLst>
          </p:cNvPr>
          <p:cNvSpPr>
            <a:spLocks noGrp="1"/>
          </p:cNvSpPr>
          <p:nvPr>
            <p:ph type="title"/>
          </p:nvPr>
        </p:nvSpPr>
        <p:spPr/>
        <p:txBody>
          <a:bodyPr/>
          <a:lstStyle/>
          <a:p>
            <a:pPr algn="ctr"/>
            <a:r>
              <a:rPr lang="en-US" dirty="0"/>
              <a:t>Meet’s features</a:t>
            </a:r>
            <a:endParaRPr lang="en-IN" dirty="0"/>
          </a:p>
        </p:txBody>
      </p:sp>
      <p:sp>
        <p:nvSpPr>
          <p:cNvPr id="3" name="Content Placeholder 2">
            <a:extLst>
              <a:ext uri="{FF2B5EF4-FFF2-40B4-BE49-F238E27FC236}">
                <a16:creationId xmlns:a16="http://schemas.microsoft.com/office/drawing/2014/main" id="{20219F0D-8B31-494D-ABCD-876C82C759A2}"/>
              </a:ext>
            </a:extLst>
          </p:cNvPr>
          <p:cNvSpPr>
            <a:spLocks noGrp="1"/>
          </p:cNvSpPr>
          <p:nvPr>
            <p:ph idx="1"/>
          </p:nvPr>
        </p:nvSpPr>
        <p:spPr>
          <a:xfrm>
            <a:off x="1141413" y="1974575"/>
            <a:ext cx="5312396" cy="3750364"/>
          </a:xfrm>
        </p:spPr>
        <p:txBody>
          <a:bodyPr/>
          <a:lstStyle/>
          <a:p>
            <a:r>
              <a:rPr lang="en-US" dirty="0">
                <a:latin typeface="Times New Roman" panose="02020603050405020304" pitchFamily="18" charset="0"/>
                <a:cs typeface="Times New Roman" panose="02020603050405020304" pitchFamily="18" charset="0"/>
              </a:rPr>
              <a:t>Send a link or meeting code to anyone you want to join the meeting. For the free version of Google Meet, guests will need to create or sign in to an existing Google Account to join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3F6D06-65D1-4EB1-84E3-DE2B3FE0E62D}"/>
              </a:ext>
            </a:extLst>
          </p:cNvPr>
          <p:cNvPicPr>
            <a:picLocks noChangeAspect="1"/>
          </p:cNvPicPr>
          <p:nvPr/>
        </p:nvPicPr>
        <p:blipFill rotWithShape="1">
          <a:blip r:embed="rId2"/>
          <a:srcRect l="31196" t="27236" r="29674" b="24046"/>
          <a:stretch/>
        </p:blipFill>
        <p:spPr>
          <a:xfrm>
            <a:off x="6665843" y="2302566"/>
            <a:ext cx="4770783" cy="3339547"/>
          </a:xfrm>
          <a:prstGeom prst="rect">
            <a:avLst/>
          </a:prstGeom>
        </p:spPr>
      </p:pic>
    </p:spTree>
    <p:extLst>
      <p:ext uri="{BB962C8B-B14F-4D97-AF65-F5344CB8AC3E}">
        <p14:creationId xmlns:p14="http://schemas.microsoft.com/office/powerpoint/2010/main" val="121762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5884-7215-4D73-9A09-466ED8501063}"/>
              </a:ext>
            </a:extLst>
          </p:cNvPr>
          <p:cNvSpPr>
            <a:spLocks noGrp="1"/>
          </p:cNvSpPr>
          <p:nvPr>
            <p:ph type="title"/>
          </p:nvPr>
        </p:nvSpPr>
        <p:spPr/>
        <p:txBody>
          <a:bodyPr/>
          <a:lstStyle/>
          <a:p>
            <a:pPr algn="ctr"/>
            <a:r>
              <a:rPr lang="en-US" dirty="0"/>
              <a:t>Meet’s features</a:t>
            </a:r>
            <a:endParaRPr lang="en-IN" dirty="0"/>
          </a:p>
        </p:txBody>
      </p:sp>
      <p:sp>
        <p:nvSpPr>
          <p:cNvPr id="3" name="Content Placeholder 2">
            <a:extLst>
              <a:ext uri="{FF2B5EF4-FFF2-40B4-BE49-F238E27FC236}">
                <a16:creationId xmlns:a16="http://schemas.microsoft.com/office/drawing/2014/main" id="{67F4C5EC-C805-4F0C-801E-4D549809D6AB}"/>
              </a:ext>
            </a:extLst>
          </p:cNvPr>
          <p:cNvSpPr>
            <a:spLocks noGrp="1"/>
          </p:cNvSpPr>
          <p:nvPr>
            <p:ph idx="1"/>
          </p:nvPr>
        </p:nvSpPr>
        <p:spPr>
          <a:xfrm>
            <a:off x="1141413" y="1722783"/>
            <a:ext cx="4437752" cy="4068417"/>
          </a:xfrm>
        </p:spPr>
        <p:txBody>
          <a:bodyPr/>
          <a:lstStyle/>
          <a:p>
            <a:r>
              <a:rPr lang="en-US" dirty="0">
                <a:latin typeface="Times New Roman" panose="02020603050405020304" pitchFamily="18" charset="0"/>
                <a:cs typeface="Times New Roman" panose="02020603050405020304" pitchFamily="18" charset="0"/>
              </a:rPr>
              <a:t>Tap the meeting link from the invite, enter the meeting code from your host, or call into the meeting using the dial-in number and PIN in the invite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417EAD-F9CD-42D6-9A0B-4453AAADC406}"/>
              </a:ext>
            </a:extLst>
          </p:cNvPr>
          <p:cNvPicPr>
            <a:picLocks noChangeAspect="1"/>
          </p:cNvPicPr>
          <p:nvPr/>
        </p:nvPicPr>
        <p:blipFill rotWithShape="1">
          <a:blip r:embed="rId2"/>
          <a:srcRect l="54239" t="56235" r="12391" b="8869"/>
          <a:stretch/>
        </p:blipFill>
        <p:spPr>
          <a:xfrm>
            <a:off x="6612837" y="2411897"/>
            <a:ext cx="5022572" cy="3511826"/>
          </a:xfrm>
          <a:prstGeom prst="rect">
            <a:avLst/>
          </a:prstGeom>
        </p:spPr>
      </p:pic>
    </p:spTree>
    <p:extLst>
      <p:ext uri="{BB962C8B-B14F-4D97-AF65-F5344CB8AC3E}">
        <p14:creationId xmlns:p14="http://schemas.microsoft.com/office/powerpoint/2010/main" val="337099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BCF6-7D9B-41A7-8136-C6B7A7606408}"/>
              </a:ext>
            </a:extLst>
          </p:cNvPr>
          <p:cNvSpPr>
            <a:spLocks noGrp="1"/>
          </p:cNvSpPr>
          <p:nvPr>
            <p:ph type="title"/>
          </p:nvPr>
        </p:nvSpPr>
        <p:spPr/>
        <p:txBody>
          <a:bodyPr/>
          <a:lstStyle/>
          <a:p>
            <a:r>
              <a:rPr lang="en-US" dirty="0"/>
              <a:t>HAFIZ MANSURI</a:t>
            </a:r>
            <a:br>
              <a:rPr lang="en-US" dirty="0"/>
            </a:br>
            <a:r>
              <a:rPr lang="en-US" dirty="0"/>
              <a:t>FYIT-109</a:t>
            </a:r>
          </a:p>
        </p:txBody>
      </p:sp>
      <p:pic>
        <p:nvPicPr>
          <p:cNvPr id="5" name="Content Placeholder 4">
            <a:extLst>
              <a:ext uri="{FF2B5EF4-FFF2-40B4-BE49-F238E27FC236}">
                <a16:creationId xmlns:a16="http://schemas.microsoft.com/office/drawing/2014/main" id="{7CBFB20A-7B52-4502-B917-595BC5A66A1B}"/>
              </a:ext>
            </a:extLst>
          </p:cNvPr>
          <p:cNvPicPr>
            <a:picLocks noGrp="1" noChangeAspect="1"/>
          </p:cNvPicPr>
          <p:nvPr>
            <p:ph idx="1"/>
          </p:nvPr>
        </p:nvPicPr>
        <p:blipFill>
          <a:blip r:embed="rId2"/>
          <a:stretch>
            <a:fillRect/>
          </a:stretch>
        </p:blipFill>
        <p:spPr>
          <a:xfrm>
            <a:off x="1586065" y="2043307"/>
            <a:ext cx="9162800" cy="4195762"/>
          </a:xfrm>
        </p:spPr>
      </p:pic>
    </p:spTree>
    <p:extLst>
      <p:ext uri="{BB962C8B-B14F-4D97-AF65-F5344CB8AC3E}">
        <p14:creationId xmlns:p14="http://schemas.microsoft.com/office/powerpoint/2010/main" val="248233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351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Google meet</vt:lpstr>
      <vt:lpstr>Meet’s features</vt:lpstr>
      <vt:lpstr>Meet’s features</vt:lpstr>
      <vt:lpstr>Meet’s features</vt:lpstr>
      <vt:lpstr>Meet’s features</vt:lpstr>
      <vt:lpstr>Meet’s features</vt:lpstr>
      <vt:lpstr>HAFIZ MANSURI FYIT-109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meet</dc:title>
  <dc:creator>Divyanshu Dubey</dc:creator>
  <cp:lastModifiedBy>hafiz mansuri</cp:lastModifiedBy>
  <cp:revision>6</cp:revision>
  <dcterms:created xsi:type="dcterms:W3CDTF">2022-03-16T02:46:58Z</dcterms:created>
  <dcterms:modified xsi:type="dcterms:W3CDTF">2022-03-23T03:55:27Z</dcterms:modified>
</cp:coreProperties>
</file>