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B54DA-BBBD-4EF7-BA54-1DB863C6204F}" type="datetimeFigureOut">
              <a:rPr lang="en-IN" smtClean="0"/>
              <a:t>24-03-2022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638C7-F739-4F59-B91B-7D8321185B5E}" type="slidenum">
              <a:rPr lang="en-IN" smtClean="0"/>
              <a:t>‹#›</a:t>
            </a:fld>
            <a:endParaRPr lang="en-IN"/>
          </a:p>
        </p:txBody>
      </p:sp>
    </p:spTree>
    <p:extLst>
      <p:ext uri="{BB962C8B-B14F-4D97-AF65-F5344CB8AC3E}">
        <p14:creationId xmlns:p14="http://schemas.microsoft.com/office/powerpoint/2010/main" val="141372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3638C7-F739-4F59-B91B-7D8321185B5E}" type="slidenum">
              <a:rPr lang="en-IN" smtClean="0"/>
              <a:t>10</a:t>
            </a:fld>
            <a:endParaRPr lang="en-IN"/>
          </a:p>
        </p:txBody>
      </p:sp>
    </p:spTree>
    <p:extLst>
      <p:ext uri="{BB962C8B-B14F-4D97-AF65-F5344CB8AC3E}">
        <p14:creationId xmlns:p14="http://schemas.microsoft.com/office/powerpoint/2010/main" val="33338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7CFCAD9-D50A-466D-9F3F-E66085E0AC0D}" type="datetime1">
              <a:rPr lang="en-US" smtClean="0"/>
              <a:t>3/24/2022</a:t>
            </a:fld>
            <a:endParaRPr lang="en-US" dirty="0"/>
          </a:p>
        </p:txBody>
      </p:sp>
      <p:sp>
        <p:nvSpPr>
          <p:cNvPr id="5" name="Footer Placeholder 4"/>
          <p:cNvSpPr>
            <a:spLocks noGrp="1"/>
          </p:cNvSpPr>
          <p:nvPr>
            <p:ph type="ftr" sz="quarter" idx="11"/>
          </p:nvPr>
        </p:nvSpPr>
        <p:spPr/>
        <p:txBody>
          <a:bodyPr/>
          <a:lstStyle/>
          <a:p>
            <a:r>
              <a:rPr lang="en-US" smtClean="0"/>
              <a:t>FYIT_111_HARSH BARIA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46288A-D0BC-4F21-91CE-193204DA5AC1}" type="datetime1">
              <a:rPr lang="en-US" smtClean="0"/>
              <a:t>3/24/2022</a:t>
            </a:fld>
            <a:endParaRPr lang="en-US" dirty="0"/>
          </a:p>
        </p:txBody>
      </p:sp>
      <p:sp>
        <p:nvSpPr>
          <p:cNvPr id="5" name="Footer Placeholder 4"/>
          <p:cNvSpPr>
            <a:spLocks noGrp="1"/>
          </p:cNvSpPr>
          <p:nvPr>
            <p:ph type="ftr" sz="quarter" idx="11"/>
          </p:nvPr>
        </p:nvSpPr>
        <p:spPr/>
        <p:txBody>
          <a:bodyPr/>
          <a:lstStyle/>
          <a:p>
            <a:r>
              <a:rPr lang="en-US" smtClean="0"/>
              <a:t>FYIT_111_HARSH BARIA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D9D8B-9C14-47FD-A147-00CB95DCF7B1}" type="datetime1">
              <a:rPr lang="en-US" smtClean="0"/>
              <a:t>3/24/2022</a:t>
            </a:fld>
            <a:endParaRPr lang="en-US" dirty="0"/>
          </a:p>
        </p:txBody>
      </p:sp>
      <p:sp>
        <p:nvSpPr>
          <p:cNvPr id="5" name="Footer Placeholder 4"/>
          <p:cNvSpPr>
            <a:spLocks noGrp="1"/>
          </p:cNvSpPr>
          <p:nvPr>
            <p:ph type="ftr" sz="quarter" idx="11"/>
          </p:nvPr>
        </p:nvSpPr>
        <p:spPr/>
        <p:txBody>
          <a:bodyPr/>
          <a:lstStyle/>
          <a:p>
            <a:r>
              <a:rPr lang="en-US" smtClean="0"/>
              <a:t>FYIT_111_HARSH BARIA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BAD53E-2E78-444A-B2B5-1B64A97BA145}" type="datetime1">
              <a:rPr lang="en-US" smtClean="0"/>
              <a:t>3/24/2022</a:t>
            </a:fld>
            <a:endParaRPr lang="en-US" dirty="0"/>
          </a:p>
        </p:txBody>
      </p:sp>
      <p:sp>
        <p:nvSpPr>
          <p:cNvPr id="5" name="Footer Placeholder 4"/>
          <p:cNvSpPr>
            <a:spLocks noGrp="1"/>
          </p:cNvSpPr>
          <p:nvPr>
            <p:ph type="ftr" sz="quarter" idx="11"/>
          </p:nvPr>
        </p:nvSpPr>
        <p:spPr/>
        <p:txBody>
          <a:bodyPr/>
          <a:lstStyle/>
          <a:p>
            <a:r>
              <a:rPr lang="en-US" smtClean="0"/>
              <a:t>FYIT_111_HARSH BARIA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5B004-098B-4130-AE5E-C04EED436E22}" type="datetime1">
              <a:rPr lang="en-US" smtClean="0"/>
              <a:t>3/24/2022</a:t>
            </a:fld>
            <a:endParaRPr lang="en-US" dirty="0"/>
          </a:p>
        </p:txBody>
      </p:sp>
      <p:sp>
        <p:nvSpPr>
          <p:cNvPr id="5" name="Footer Placeholder 4"/>
          <p:cNvSpPr>
            <a:spLocks noGrp="1"/>
          </p:cNvSpPr>
          <p:nvPr>
            <p:ph type="ftr" sz="quarter" idx="11"/>
          </p:nvPr>
        </p:nvSpPr>
        <p:spPr/>
        <p:txBody>
          <a:bodyPr/>
          <a:lstStyle/>
          <a:p>
            <a:r>
              <a:rPr lang="en-US" smtClean="0"/>
              <a:t>FYIT_111_HARSH BARIA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E5D621-BF13-4BF1-A74F-586AE9F4D588}" type="datetime1">
              <a:rPr lang="en-US" smtClean="0"/>
              <a:t>3/24/2022</a:t>
            </a:fld>
            <a:endParaRPr lang="en-US" dirty="0"/>
          </a:p>
        </p:txBody>
      </p:sp>
      <p:sp>
        <p:nvSpPr>
          <p:cNvPr id="6" name="Footer Placeholder 5"/>
          <p:cNvSpPr>
            <a:spLocks noGrp="1"/>
          </p:cNvSpPr>
          <p:nvPr>
            <p:ph type="ftr" sz="quarter" idx="11"/>
          </p:nvPr>
        </p:nvSpPr>
        <p:spPr/>
        <p:txBody>
          <a:bodyPr/>
          <a:lstStyle/>
          <a:p>
            <a:r>
              <a:rPr lang="en-US" smtClean="0"/>
              <a:t>FYIT_111_HARSH BARIA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622889-6622-46C3-AAE7-AB07F4C08926}" type="datetime1">
              <a:rPr lang="en-US" smtClean="0"/>
              <a:t>3/24/2022</a:t>
            </a:fld>
            <a:endParaRPr lang="en-US" dirty="0"/>
          </a:p>
        </p:txBody>
      </p:sp>
      <p:sp>
        <p:nvSpPr>
          <p:cNvPr id="8" name="Footer Placeholder 7"/>
          <p:cNvSpPr>
            <a:spLocks noGrp="1"/>
          </p:cNvSpPr>
          <p:nvPr>
            <p:ph type="ftr" sz="quarter" idx="11"/>
          </p:nvPr>
        </p:nvSpPr>
        <p:spPr/>
        <p:txBody>
          <a:bodyPr/>
          <a:lstStyle/>
          <a:p>
            <a:r>
              <a:rPr lang="en-US" smtClean="0"/>
              <a:t>FYIT_111_HARSH BARIA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1BC959-C93C-4E18-AC5C-0E33869A852E}" type="datetime1">
              <a:rPr lang="en-US" smtClean="0"/>
              <a:t>3/24/2022</a:t>
            </a:fld>
            <a:endParaRPr lang="en-US"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6A0E94-699C-48A2-94F7-32685E0A2D49}" type="datetime1">
              <a:rPr lang="en-US" smtClean="0"/>
              <a:t>3/24/2022</a:t>
            </a:fld>
            <a:endParaRPr lang="en-US" dirty="0"/>
          </a:p>
        </p:txBody>
      </p:sp>
      <p:sp>
        <p:nvSpPr>
          <p:cNvPr id="3" name="Footer Placeholder 2"/>
          <p:cNvSpPr>
            <a:spLocks noGrp="1"/>
          </p:cNvSpPr>
          <p:nvPr>
            <p:ph type="ftr" sz="quarter" idx="11"/>
          </p:nvPr>
        </p:nvSpPr>
        <p:spPr/>
        <p:txBody>
          <a:bodyPr/>
          <a:lstStyle/>
          <a:p>
            <a:r>
              <a:rPr lang="en-US" smtClean="0"/>
              <a:t>FYIT_111_HARSH BARIA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CF221-B7D3-4800-953F-68A0C8D9225B}" type="datetime1">
              <a:rPr lang="en-US" smtClean="0"/>
              <a:t>3/24/2022</a:t>
            </a:fld>
            <a:endParaRPr lang="en-US" dirty="0"/>
          </a:p>
        </p:txBody>
      </p:sp>
      <p:sp>
        <p:nvSpPr>
          <p:cNvPr id="6" name="Footer Placeholder 5"/>
          <p:cNvSpPr>
            <a:spLocks noGrp="1"/>
          </p:cNvSpPr>
          <p:nvPr>
            <p:ph type="ftr" sz="quarter" idx="11"/>
          </p:nvPr>
        </p:nvSpPr>
        <p:spPr/>
        <p:txBody>
          <a:bodyPr/>
          <a:lstStyle/>
          <a:p>
            <a:r>
              <a:rPr lang="en-US" smtClean="0"/>
              <a:t>FYIT_111_HARSH BARIA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97C95-0963-4940-8793-E0A489BAB727}" type="datetime1">
              <a:rPr lang="en-US" smtClean="0"/>
              <a:t>3/24/2022</a:t>
            </a:fld>
            <a:endParaRPr lang="en-US" dirty="0"/>
          </a:p>
        </p:txBody>
      </p:sp>
      <p:sp>
        <p:nvSpPr>
          <p:cNvPr id="6" name="Footer Placeholder 5"/>
          <p:cNvSpPr>
            <a:spLocks noGrp="1"/>
          </p:cNvSpPr>
          <p:nvPr>
            <p:ph type="ftr" sz="quarter" idx="11"/>
          </p:nvPr>
        </p:nvSpPr>
        <p:spPr/>
        <p:txBody>
          <a:bodyPr/>
          <a:lstStyle/>
          <a:p>
            <a:r>
              <a:rPr lang="en-US" smtClean="0"/>
              <a:t>FYIT_111_HARSH BARIA</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E3615D-E961-4F9A-BD00-8EC615507B0A}" type="datetime1">
              <a:rPr lang="en-US" smtClean="0"/>
              <a:t>3/24/2022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FYIT_111_HARSH BARIA</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SKYPE</a:t>
            </a:r>
            <a:endParaRPr lang="en-IN" dirty="0"/>
          </a:p>
        </p:txBody>
      </p:sp>
      <p:sp>
        <p:nvSpPr>
          <p:cNvPr id="3" name="Subtitle 2"/>
          <p:cNvSpPr>
            <a:spLocks noGrp="1"/>
          </p:cNvSpPr>
          <p:nvPr>
            <p:ph type="subTitle" idx="1"/>
          </p:nvPr>
        </p:nvSpPr>
        <p:spPr/>
        <p:txBody>
          <a:bodyPr/>
          <a:lstStyle/>
          <a:p>
            <a:r>
              <a:rPr lang="en-US" dirty="0" smtClean="0"/>
              <a:t>FYIT_111_Harsh Baria</a:t>
            </a: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052237" y="5306537"/>
            <a:ext cx="818119" cy="779161"/>
          </a:xfrm>
          <a:prstGeom prst="rect">
            <a:avLst/>
          </a:prstGeom>
        </p:spPr>
      </p:pic>
      <p:sp>
        <p:nvSpPr>
          <p:cNvPr id="5" name="Footer Placeholder 4"/>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3923871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IN" dirty="0"/>
          </a:p>
        </p:txBody>
      </p:sp>
      <p:sp>
        <p:nvSpPr>
          <p:cNvPr id="5" name="Text Placeholder 4"/>
          <p:cNvSpPr>
            <a:spLocks noGrp="1"/>
          </p:cNvSpPr>
          <p:nvPr>
            <p:ph type="body" idx="1"/>
          </p:nvPr>
        </p:nvSpPr>
        <p:spPr/>
        <p:txBody>
          <a:bodyPr/>
          <a:lstStyle/>
          <a:p>
            <a:r>
              <a:rPr lang="en-US" dirty="0" smtClean="0"/>
              <a:t>FYIT_111_HARSH BARIA</a:t>
            </a:r>
            <a:endParaRPr lang="en-IN" dirty="0"/>
          </a:p>
        </p:txBody>
      </p:sp>
      <p:sp>
        <p:nvSpPr>
          <p:cNvPr id="6" name="Footer Placeholder 5"/>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1717516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skype</a:t>
            </a:r>
            <a:endParaRPr lang="en-IN" dirty="0"/>
          </a:p>
        </p:txBody>
      </p:sp>
      <p:sp>
        <p:nvSpPr>
          <p:cNvPr id="3" name="Content Placeholder 2"/>
          <p:cNvSpPr>
            <a:spLocks noGrp="1"/>
          </p:cNvSpPr>
          <p:nvPr>
            <p:ph idx="1"/>
          </p:nvPr>
        </p:nvSpPr>
        <p:spPr/>
        <p:txBody>
          <a:bodyPr>
            <a:normAutofit/>
          </a:bodyPr>
          <a:lstStyle/>
          <a:p>
            <a:r>
              <a:rPr lang="en-US" sz="2400" dirty="0">
                <a:solidFill>
                  <a:srgbClr val="2B2B30"/>
                </a:solidFill>
                <a:latin typeface="+mj-lt"/>
              </a:rPr>
              <a:t>Skype is software that enables the world's conversations. Millions of individuals and businesses use Skype to make </a:t>
            </a:r>
            <a:r>
              <a:rPr lang="en-US" sz="2400" dirty="0" smtClean="0">
                <a:solidFill>
                  <a:schemeClr val="accent1"/>
                </a:solidFill>
                <a:latin typeface="+mj-lt"/>
              </a:rPr>
              <a:t>free video</a:t>
            </a:r>
            <a:r>
              <a:rPr lang="en-US" sz="2400" dirty="0">
                <a:solidFill>
                  <a:srgbClr val="2B2B30"/>
                </a:solidFill>
                <a:latin typeface="+mj-lt"/>
              </a:rPr>
              <a:t> and </a:t>
            </a:r>
            <a:r>
              <a:rPr lang="en-US" sz="2400" dirty="0" smtClean="0">
                <a:solidFill>
                  <a:srgbClr val="0078CA"/>
                </a:solidFill>
                <a:latin typeface="+mj-lt"/>
              </a:rPr>
              <a:t>voice</a:t>
            </a:r>
            <a:r>
              <a:rPr lang="en-US" sz="2400" dirty="0">
                <a:solidFill>
                  <a:srgbClr val="2B2B30"/>
                </a:solidFill>
                <a:latin typeface="+mj-lt"/>
              </a:rPr>
              <a:t> one-to-one and </a:t>
            </a:r>
            <a:r>
              <a:rPr lang="en-US" sz="2400" dirty="0" smtClean="0">
                <a:solidFill>
                  <a:srgbClr val="0078CA"/>
                </a:solidFill>
                <a:latin typeface="+mj-lt"/>
              </a:rPr>
              <a:t>group calls</a:t>
            </a:r>
            <a:r>
              <a:rPr lang="en-US" sz="2400" dirty="0" smtClean="0">
                <a:solidFill>
                  <a:srgbClr val="2B2B30"/>
                </a:solidFill>
                <a:latin typeface="+mj-lt"/>
              </a:rPr>
              <a:t>, </a:t>
            </a:r>
            <a:r>
              <a:rPr lang="en-US" sz="2400" dirty="0">
                <a:solidFill>
                  <a:srgbClr val="2B2B30"/>
                </a:solidFill>
                <a:latin typeface="+mj-lt"/>
              </a:rPr>
              <a:t>send </a:t>
            </a:r>
            <a:r>
              <a:rPr lang="en-US" sz="2400" dirty="0">
                <a:solidFill>
                  <a:srgbClr val="0078CA"/>
                </a:solidFill>
                <a:latin typeface="+mj-lt"/>
              </a:rPr>
              <a:t>instant </a:t>
            </a:r>
            <a:r>
              <a:rPr lang="en-US" sz="2400" dirty="0" smtClean="0">
                <a:solidFill>
                  <a:srgbClr val="0078CA"/>
                </a:solidFill>
                <a:latin typeface="+mj-lt"/>
              </a:rPr>
              <a:t>messages</a:t>
            </a:r>
            <a:r>
              <a:rPr lang="en-US" sz="2400" dirty="0">
                <a:solidFill>
                  <a:srgbClr val="2B2B30"/>
                </a:solidFill>
                <a:latin typeface="+mj-lt"/>
              </a:rPr>
              <a:t> and </a:t>
            </a:r>
            <a:r>
              <a:rPr lang="en-US" sz="2400" dirty="0" smtClean="0">
                <a:solidFill>
                  <a:srgbClr val="0078CA"/>
                </a:solidFill>
                <a:latin typeface="+mj-lt"/>
              </a:rPr>
              <a:t>share files</a:t>
            </a:r>
            <a:r>
              <a:rPr lang="en-US" sz="2400" dirty="0">
                <a:solidFill>
                  <a:srgbClr val="2B2B30"/>
                </a:solidFill>
                <a:latin typeface="+mj-lt"/>
              </a:rPr>
              <a:t> with other people on Skype. You can use Skype on whatever works best for you – on your </a:t>
            </a:r>
            <a:r>
              <a:rPr lang="en-US" sz="2400" dirty="0" smtClean="0">
                <a:solidFill>
                  <a:schemeClr val="accent1"/>
                </a:solidFill>
                <a:latin typeface="+mj-lt"/>
              </a:rPr>
              <a:t>mobile</a:t>
            </a:r>
            <a:r>
              <a:rPr lang="en-US" sz="2400" dirty="0" smtClean="0">
                <a:solidFill>
                  <a:srgbClr val="2B2B30"/>
                </a:solidFill>
                <a:latin typeface="+mj-lt"/>
              </a:rPr>
              <a:t>, </a:t>
            </a:r>
            <a:r>
              <a:rPr lang="en-US" sz="2400" dirty="0">
                <a:solidFill>
                  <a:srgbClr val="2B2B30"/>
                </a:solidFill>
                <a:latin typeface="+mj-lt"/>
              </a:rPr>
              <a:t>computer or tablet.</a:t>
            </a:r>
            <a:endParaRPr lang="en-IN" sz="2400" dirty="0">
              <a:latin typeface="+mj-lt"/>
            </a:endParaRPr>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1383470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Skype’s features</a:t>
            </a:r>
            <a:endParaRPr lang="en-IN" dirty="0"/>
          </a:p>
        </p:txBody>
      </p:sp>
      <p:sp>
        <p:nvSpPr>
          <p:cNvPr id="3" name="Content Placeholder 2"/>
          <p:cNvSpPr>
            <a:spLocks noGrp="1"/>
          </p:cNvSpPr>
          <p:nvPr>
            <p:ph idx="1"/>
          </p:nvPr>
        </p:nvSpPr>
        <p:spPr/>
        <p:txBody>
          <a:bodyPr>
            <a:normAutofit/>
          </a:bodyPr>
          <a:lstStyle/>
          <a:p>
            <a:pPr fontAlgn="base"/>
            <a:r>
              <a:rPr lang="en-US" b="1" dirty="0" smtClean="0">
                <a:solidFill>
                  <a:srgbClr val="2B2C33"/>
                </a:solidFill>
                <a:latin typeface="+mj-lt"/>
              </a:rPr>
              <a:t>Skype's </a:t>
            </a:r>
            <a:r>
              <a:rPr lang="en-US" b="1" dirty="0">
                <a:solidFill>
                  <a:srgbClr val="2B2C33"/>
                </a:solidFill>
                <a:latin typeface="+mj-lt"/>
              </a:rPr>
              <a:t>free </a:t>
            </a:r>
            <a:r>
              <a:rPr lang="en-US" b="1" dirty="0" smtClean="0">
                <a:solidFill>
                  <a:srgbClr val="2B2C33"/>
                </a:solidFill>
                <a:latin typeface="+mj-lt"/>
              </a:rPr>
              <a:t>features-</a:t>
            </a:r>
            <a:br>
              <a:rPr lang="en-US" b="1" dirty="0" smtClean="0">
                <a:solidFill>
                  <a:srgbClr val="2B2C33"/>
                </a:solidFill>
                <a:latin typeface="+mj-lt"/>
              </a:rPr>
            </a:br>
            <a:r>
              <a:rPr lang="en-US" dirty="0">
                <a:solidFill>
                  <a:schemeClr val="accent1"/>
                </a:solidFill>
                <a:latin typeface="+mj-lt"/>
              </a:rPr>
              <a:t>Host a Meeting</a:t>
            </a:r>
            <a:r>
              <a:rPr lang="en-US" dirty="0" smtClean="0">
                <a:solidFill>
                  <a:schemeClr val="accent1"/>
                </a:solidFill>
                <a:latin typeface="+mj-lt"/>
              </a:rPr>
              <a:t/>
            </a:r>
            <a:br>
              <a:rPr lang="en-US" dirty="0" smtClean="0">
                <a:solidFill>
                  <a:schemeClr val="accent1"/>
                </a:solidFill>
                <a:latin typeface="+mj-lt"/>
              </a:rPr>
            </a:br>
            <a:r>
              <a:rPr lang="en-US" dirty="0" smtClean="0">
                <a:solidFill>
                  <a:schemeClr val="accent1"/>
                </a:solidFill>
                <a:latin typeface="+mj-lt"/>
              </a:rPr>
              <a:t>Background Replace</a:t>
            </a:r>
            <a:br>
              <a:rPr lang="en-US" dirty="0" smtClean="0">
                <a:solidFill>
                  <a:schemeClr val="accent1"/>
                </a:solidFill>
                <a:latin typeface="+mj-lt"/>
              </a:rPr>
            </a:br>
            <a:r>
              <a:rPr lang="en-US" dirty="0" smtClean="0">
                <a:solidFill>
                  <a:schemeClr val="accent1"/>
                </a:solidFill>
                <a:latin typeface="+mj-lt"/>
              </a:rPr>
              <a:t>Call Skype to Skype for Free</a:t>
            </a:r>
          </a:p>
          <a:p>
            <a:pPr fontAlgn="base"/>
            <a:r>
              <a:rPr lang="en-US" b="1" dirty="0">
                <a:solidFill>
                  <a:srgbClr val="2B2C33"/>
                </a:solidFill>
                <a:latin typeface="+mj-lt"/>
              </a:rPr>
              <a:t>Other Features:</a:t>
            </a:r>
            <a:r>
              <a:rPr lang="en-US" dirty="0" smtClean="0">
                <a:solidFill>
                  <a:srgbClr val="0E78C8"/>
                </a:solidFill>
                <a:latin typeface="+mj-lt"/>
              </a:rPr>
              <a:t/>
            </a:r>
            <a:br>
              <a:rPr lang="en-US" dirty="0" smtClean="0">
                <a:solidFill>
                  <a:srgbClr val="0E78C8"/>
                </a:solidFill>
                <a:latin typeface="+mj-lt"/>
              </a:rPr>
            </a:br>
            <a:r>
              <a:rPr lang="en-US" dirty="0">
                <a:solidFill>
                  <a:schemeClr val="accent1"/>
                </a:solidFill>
                <a:latin typeface="+mj-lt"/>
              </a:rPr>
              <a:t>Skype Number</a:t>
            </a:r>
            <a:br>
              <a:rPr lang="en-US" dirty="0">
                <a:solidFill>
                  <a:schemeClr val="accent1"/>
                </a:solidFill>
                <a:latin typeface="+mj-lt"/>
              </a:rPr>
            </a:br>
            <a:r>
              <a:rPr lang="en-US" dirty="0">
                <a:solidFill>
                  <a:schemeClr val="accent1"/>
                </a:solidFill>
                <a:latin typeface="+mj-lt"/>
              </a:rPr>
              <a:t>Skype Credit</a:t>
            </a:r>
            <a:br>
              <a:rPr lang="en-US" dirty="0">
                <a:solidFill>
                  <a:schemeClr val="accent1"/>
                </a:solidFill>
                <a:latin typeface="+mj-lt"/>
              </a:rPr>
            </a:br>
            <a:r>
              <a:rPr lang="en-US" dirty="0">
                <a:solidFill>
                  <a:schemeClr val="accent1"/>
                </a:solidFill>
                <a:latin typeface="+mj-lt"/>
              </a:rPr>
              <a:t>Caller IDs</a:t>
            </a:r>
            <a:endParaRPr lang="en-US" dirty="0">
              <a:solidFill>
                <a:schemeClr val="accent1"/>
              </a:solidFill>
              <a:latin typeface="+mj-lt"/>
            </a:endParaRPr>
          </a:p>
          <a:p>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1431148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a meeting</a:t>
            </a:r>
            <a:endParaRPr lang="en-IN" dirty="0"/>
          </a:p>
        </p:txBody>
      </p:sp>
      <p:sp>
        <p:nvSpPr>
          <p:cNvPr id="3" name="Content Placeholder 2"/>
          <p:cNvSpPr>
            <a:spLocks noGrp="1"/>
          </p:cNvSpPr>
          <p:nvPr>
            <p:ph idx="1"/>
          </p:nvPr>
        </p:nvSpPr>
        <p:spPr/>
        <p:txBody>
          <a:bodyPr/>
          <a:lstStyle/>
          <a:p>
            <a:r>
              <a:rPr lang="en-US" dirty="0">
                <a:solidFill>
                  <a:srgbClr val="2B2C33"/>
                </a:solidFill>
                <a:latin typeface="-apple-system"/>
              </a:rPr>
              <a:t>It’s easy – </a:t>
            </a:r>
            <a:r>
              <a:rPr lang="en-US" b="1" dirty="0">
                <a:solidFill>
                  <a:srgbClr val="2B2C33"/>
                </a:solidFill>
                <a:latin typeface="-apple-system"/>
              </a:rPr>
              <a:t>simply create a link</a:t>
            </a:r>
            <a:r>
              <a:rPr lang="en-US" dirty="0">
                <a:solidFill>
                  <a:srgbClr val="2B2C33"/>
                </a:solidFill>
                <a:latin typeface="-apple-system"/>
              </a:rPr>
              <a:t> and </a:t>
            </a:r>
            <a:r>
              <a:rPr lang="en-US" b="1" dirty="0">
                <a:solidFill>
                  <a:srgbClr val="2B2C33"/>
                </a:solidFill>
                <a:latin typeface="-apple-system"/>
              </a:rPr>
              <a:t>share with people you want to join the call</a:t>
            </a:r>
            <a:r>
              <a:rPr lang="en-US" dirty="0">
                <a:solidFill>
                  <a:srgbClr val="2B2C33"/>
                </a:solidFill>
                <a:latin typeface="-apple-system"/>
              </a:rPr>
              <a:t>. No sign ups required. If you don’t have Skype installed, that's ok, you can enjoy it </a:t>
            </a:r>
            <a:r>
              <a:rPr lang="en-US" u="sng" dirty="0">
                <a:solidFill>
                  <a:srgbClr val="0078CA"/>
                </a:solidFill>
                <a:latin typeface="-apple-system"/>
              </a:rPr>
              <a:t>on your browser</a:t>
            </a:r>
            <a:r>
              <a:rPr lang="en-US" dirty="0">
                <a:solidFill>
                  <a:srgbClr val="2B2C33"/>
                </a:solidFill>
                <a:latin typeface="-apple-system"/>
              </a:rPr>
              <a:t>. Invite up to </a:t>
            </a:r>
            <a:r>
              <a:rPr lang="en-US" dirty="0" smtClean="0">
                <a:solidFill>
                  <a:srgbClr val="2B2C33"/>
                </a:solidFill>
                <a:latin typeface="-apple-system"/>
              </a:rPr>
              <a:t>100 people and </a:t>
            </a:r>
            <a:r>
              <a:rPr lang="en-US" dirty="0">
                <a:solidFill>
                  <a:srgbClr val="2B2C33"/>
                </a:solidFill>
                <a:latin typeface="-apple-system"/>
              </a:rPr>
              <a:t>enjoy free video calls using Skype.</a:t>
            </a:r>
            <a:r>
              <a:rPr lang="en-US" dirty="0"/>
              <a:t/>
            </a:r>
            <a:br>
              <a:rPr lang="en-US" dirty="0"/>
            </a:br>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1616936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replace</a:t>
            </a:r>
            <a:endParaRPr lang="en-IN" dirty="0"/>
          </a:p>
        </p:txBody>
      </p:sp>
      <p:sp>
        <p:nvSpPr>
          <p:cNvPr id="3" name="Content Placeholder 2"/>
          <p:cNvSpPr>
            <a:spLocks noGrp="1"/>
          </p:cNvSpPr>
          <p:nvPr>
            <p:ph idx="1"/>
          </p:nvPr>
        </p:nvSpPr>
        <p:spPr/>
        <p:txBody>
          <a:bodyPr/>
          <a:lstStyle/>
          <a:p>
            <a:r>
              <a:rPr lang="en-US" dirty="0">
                <a:solidFill>
                  <a:srgbClr val="2B2C33"/>
                </a:solidFill>
                <a:latin typeface="-apple-system"/>
              </a:rPr>
              <a:t>During a video call, you may not want your family and friends or even your co-workers to see your home environment. We created Background Replace to give you that extra bit of privacy to hide those messy bedrooms, kids running around in the kitchen or the untidy bookcases in your room. You have the option to choose any of your own images to replace your background, like a fun vacation snap in sunny Greece or keep it professional and have a basic blur.</a:t>
            </a:r>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192713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SKYPE TO SKYPE </a:t>
            </a:r>
            <a:endParaRPr lang="en-IN" dirty="0"/>
          </a:p>
        </p:txBody>
      </p:sp>
      <p:sp>
        <p:nvSpPr>
          <p:cNvPr id="3" name="Content Placeholder 2"/>
          <p:cNvSpPr>
            <a:spLocks noGrp="1"/>
          </p:cNvSpPr>
          <p:nvPr>
            <p:ph idx="1"/>
          </p:nvPr>
        </p:nvSpPr>
        <p:spPr/>
        <p:txBody>
          <a:bodyPr/>
          <a:lstStyle/>
          <a:p>
            <a:r>
              <a:rPr lang="en-US" dirty="0"/>
              <a:t>In today’s always-on-the-go world, it can be difficult to get groups of friends, family members or coworkers together in one place. With the Skype video chat app, </a:t>
            </a:r>
            <a:r>
              <a:rPr lang="en-US" b="1" dirty="0">
                <a:solidFill>
                  <a:schemeClr val="accent1"/>
                </a:solidFill>
              </a:rPr>
              <a:t>group video calling</a:t>
            </a:r>
            <a:r>
              <a:rPr lang="en-US" dirty="0"/>
              <a:t> for up to 100 people is available for free on just about any mobile device, tablet or computer.</a:t>
            </a:r>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285963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Skype Credit</a:t>
            </a:r>
            <a:endParaRPr lang="en-IN" dirty="0"/>
          </a:p>
        </p:txBody>
      </p:sp>
      <p:sp>
        <p:nvSpPr>
          <p:cNvPr id="3" name="Content Placeholder 2"/>
          <p:cNvSpPr>
            <a:spLocks noGrp="1"/>
          </p:cNvSpPr>
          <p:nvPr>
            <p:ph idx="1"/>
          </p:nvPr>
        </p:nvSpPr>
        <p:spPr/>
        <p:txBody>
          <a:bodyPr/>
          <a:lstStyle/>
          <a:p>
            <a:r>
              <a:rPr lang="en-US" dirty="0">
                <a:solidFill>
                  <a:srgbClr val="2B2C33"/>
                </a:solidFill>
                <a:latin typeface="-apple-system"/>
              </a:rPr>
              <a:t>Make calls or send SMS messages to friends, family and colleagues directly to their phone, anywhere in the world.</a:t>
            </a:r>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1616732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Skype Number</a:t>
            </a:r>
            <a:endParaRPr lang="en-IN" dirty="0"/>
          </a:p>
        </p:txBody>
      </p:sp>
      <p:sp>
        <p:nvSpPr>
          <p:cNvPr id="3" name="Content Placeholder 2"/>
          <p:cNvSpPr>
            <a:spLocks noGrp="1"/>
          </p:cNvSpPr>
          <p:nvPr>
            <p:ph idx="1"/>
          </p:nvPr>
        </p:nvSpPr>
        <p:spPr/>
        <p:txBody>
          <a:bodyPr/>
          <a:lstStyle/>
          <a:p>
            <a:r>
              <a:rPr lang="en-US" dirty="0">
                <a:solidFill>
                  <a:srgbClr val="2B2C33"/>
                </a:solidFill>
                <a:latin typeface="-apple-system"/>
              </a:rPr>
              <a:t>Get a local phone number and answer incoming calls from anywhere in the world with your Skype app. Available in 24 countries.</a:t>
            </a:r>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2292723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Caller id</a:t>
            </a:r>
            <a:endParaRPr lang="en-IN" dirty="0"/>
          </a:p>
        </p:txBody>
      </p:sp>
      <p:sp>
        <p:nvSpPr>
          <p:cNvPr id="3" name="Content Placeholder 2"/>
          <p:cNvSpPr>
            <a:spLocks noGrp="1"/>
          </p:cNvSpPr>
          <p:nvPr>
            <p:ph idx="1"/>
          </p:nvPr>
        </p:nvSpPr>
        <p:spPr/>
        <p:txBody>
          <a:bodyPr/>
          <a:lstStyle/>
          <a:p>
            <a:r>
              <a:rPr lang="en-US" dirty="0">
                <a:solidFill>
                  <a:srgbClr val="2B2C33"/>
                </a:solidFill>
                <a:latin typeface="-apple-system"/>
              </a:rPr>
              <a:t>Let friends &amp; family know who is calling and make sure your calls get answered by setting your caller ID.</a:t>
            </a:r>
            <a:endParaRPr lang="en-IN" dirty="0"/>
          </a:p>
        </p:txBody>
      </p:sp>
      <p:sp>
        <p:nvSpPr>
          <p:cNvPr id="4" name="Footer Placeholder 3"/>
          <p:cNvSpPr>
            <a:spLocks noGrp="1"/>
          </p:cNvSpPr>
          <p:nvPr>
            <p:ph type="ftr" sz="quarter" idx="11"/>
          </p:nvPr>
        </p:nvSpPr>
        <p:spPr/>
        <p:txBody>
          <a:bodyPr/>
          <a:lstStyle/>
          <a:p>
            <a:r>
              <a:rPr lang="en-US" smtClean="0"/>
              <a:t>FYIT_111_HARSH BARIA</a:t>
            </a:r>
            <a:endParaRPr lang="en-US" dirty="0"/>
          </a:p>
        </p:txBody>
      </p:sp>
    </p:spTree>
    <p:extLst>
      <p:ext uri="{BB962C8B-B14F-4D97-AF65-F5344CB8AC3E}">
        <p14:creationId xmlns:p14="http://schemas.microsoft.com/office/powerpoint/2010/main" val="3846638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TotalTime>
  <Words>259</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Calibri</vt:lpstr>
      <vt:lpstr>Tw Cen MT</vt:lpstr>
      <vt:lpstr>Tw Cen MT Condensed</vt:lpstr>
      <vt:lpstr>Wingdings 3</vt:lpstr>
      <vt:lpstr>Integral</vt:lpstr>
      <vt:lpstr>SKYPE</vt:lpstr>
      <vt:lpstr>What is skype</vt:lpstr>
      <vt:lpstr>Skype’s features</vt:lpstr>
      <vt:lpstr>Hosting a meeting</vt:lpstr>
      <vt:lpstr>Background replace</vt:lpstr>
      <vt:lpstr>CALL SKYPE TO SKYPE </vt:lpstr>
      <vt:lpstr>Skype Credit</vt:lpstr>
      <vt:lpstr>Skype Number</vt:lpstr>
      <vt:lpstr>Caller id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SKYPE</dc:title>
  <dc:creator>Atom</dc:creator>
  <cp:lastModifiedBy>Atom</cp:lastModifiedBy>
  <cp:revision>2</cp:revision>
  <dcterms:created xsi:type="dcterms:W3CDTF">2022-03-24T04:43:03Z</dcterms:created>
  <dcterms:modified xsi:type="dcterms:W3CDTF">2022-03-24T04:58:44Z</dcterms:modified>
</cp:coreProperties>
</file>