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84" r:id="rId7"/>
    <p:sldId id="317" r:id="rId8"/>
    <p:sldId id="279" r:id="rId9"/>
    <p:sldId id="268" r:id="rId10"/>
    <p:sldId id="270"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550E4-0854-4EC2-AC93-E3DBCCA439A5}" v="216" vWet="220" dt="2022-03-13T12:00:29.621"/>
    <p1510:client id="{6AB727E1-B5F8-4748-BBC2-91BB02CCE63B}" v="3" dt="2022-03-13T12:00:27.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 PANDEY" userId="be944d5f1673519e" providerId="LiveId" clId="{138550E4-0854-4EC2-AC93-E3DBCCA439A5}"/>
    <pc:docChg chg="custSel delSld modSld">
      <pc:chgData name="KRITI PANDEY" userId="be944d5f1673519e" providerId="LiveId" clId="{138550E4-0854-4EC2-AC93-E3DBCCA439A5}" dt="2022-03-13T11:51:02.462" v="1037" actId="478"/>
      <pc:docMkLst>
        <pc:docMk/>
      </pc:docMkLst>
      <pc:sldChg chg="modSp mod">
        <pc:chgData name="KRITI PANDEY" userId="be944d5f1673519e" providerId="LiveId" clId="{138550E4-0854-4EC2-AC93-E3DBCCA439A5}" dt="2022-03-13T11:42:58.687" v="1029" actId="1076"/>
        <pc:sldMkLst>
          <pc:docMk/>
          <pc:sldMk cId="752814286" sldId="257"/>
        </pc:sldMkLst>
        <pc:picChg chg="mod">
          <ac:chgData name="KRITI PANDEY" userId="be944d5f1673519e" providerId="LiveId" clId="{138550E4-0854-4EC2-AC93-E3DBCCA439A5}" dt="2022-03-13T11:42:58.687" v="1029" actId="1076"/>
          <ac:picMkLst>
            <pc:docMk/>
            <pc:sldMk cId="752814286" sldId="257"/>
            <ac:picMk id="14" creationId="{9A8AD548-922D-4E1D-B19C-5F6E808B8160}"/>
          </ac:picMkLst>
        </pc:picChg>
      </pc:sldChg>
      <pc:sldChg chg="addSp delSp modSp mod">
        <pc:chgData name="KRITI PANDEY" userId="be944d5f1673519e" providerId="LiveId" clId="{138550E4-0854-4EC2-AC93-E3DBCCA439A5}" dt="2022-03-13T11:30:32.696" v="835" actId="20577"/>
        <pc:sldMkLst>
          <pc:docMk/>
          <pc:sldMk cId="2979876663" sldId="268"/>
        </pc:sldMkLst>
        <pc:spChg chg="del mod">
          <ac:chgData name="KRITI PANDEY" userId="be944d5f1673519e" providerId="LiveId" clId="{138550E4-0854-4EC2-AC93-E3DBCCA439A5}" dt="2022-03-13T11:13:38.922" v="615" actId="478"/>
          <ac:spMkLst>
            <pc:docMk/>
            <pc:sldMk cId="2979876663" sldId="268"/>
            <ac:spMk id="3" creationId="{B1C6A53C-7538-4FF9-BC09-EFC116FE7054}"/>
          </ac:spMkLst>
        </pc:spChg>
        <pc:spChg chg="add del mod">
          <ac:chgData name="KRITI PANDEY" userId="be944d5f1673519e" providerId="LiveId" clId="{138550E4-0854-4EC2-AC93-E3DBCCA439A5}" dt="2022-03-13T11:07:05.855" v="567" actId="931"/>
          <ac:spMkLst>
            <pc:docMk/>
            <pc:sldMk cId="2979876663" sldId="268"/>
            <ac:spMk id="4" creationId="{3E3FD147-C9FD-47C3-A14E-32BF7CC2530C}"/>
          </ac:spMkLst>
        </pc:spChg>
        <pc:spChg chg="mod">
          <ac:chgData name="KRITI PANDEY" userId="be944d5f1673519e" providerId="LiveId" clId="{138550E4-0854-4EC2-AC93-E3DBCCA439A5}" dt="2022-03-13T11:06:53.757" v="566" actId="2711"/>
          <ac:spMkLst>
            <pc:docMk/>
            <pc:sldMk cId="2979876663" sldId="268"/>
            <ac:spMk id="6" creationId="{ED2A30C0-1BC4-4764-9C0F-5D811CAB8312}"/>
          </ac:spMkLst>
        </pc:spChg>
        <pc:spChg chg="del mod">
          <ac:chgData name="KRITI PANDEY" userId="be944d5f1673519e" providerId="LiveId" clId="{138550E4-0854-4EC2-AC93-E3DBCCA439A5}" dt="2022-03-13T11:25:42.832" v="786" actId="478"/>
          <ac:spMkLst>
            <pc:docMk/>
            <pc:sldMk cId="2979876663" sldId="268"/>
            <ac:spMk id="7" creationId="{45F69D6A-822D-4DB9-A2CC-D9106F1F2B68}"/>
          </ac:spMkLst>
        </pc:spChg>
        <pc:spChg chg="del mod">
          <ac:chgData name="KRITI PANDEY" userId="be944d5f1673519e" providerId="LiveId" clId="{138550E4-0854-4EC2-AC93-E3DBCCA439A5}" dt="2022-03-13T11:25:39.946" v="784" actId="478"/>
          <ac:spMkLst>
            <pc:docMk/>
            <pc:sldMk cId="2979876663" sldId="268"/>
            <ac:spMk id="8" creationId="{6375D7F3-165A-439B-8D1D-6553B68C2886}"/>
          </ac:spMkLst>
        </pc:spChg>
        <pc:spChg chg="add del mod">
          <ac:chgData name="KRITI PANDEY" userId="be944d5f1673519e" providerId="LiveId" clId="{138550E4-0854-4EC2-AC93-E3DBCCA439A5}" dt="2022-03-13T11:07:22.197" v="572" actId="931"/>
          <ac:spMkLst>
            <pc:docMk/>
            <pc:sldMk cId="2979876663" sldId="268"/>
            <ac:spMk id="10" creationId="{FDEFFDB5-D6ED-4722-BC5F-3B0E431A2FC4}"/>
          </ac:spMkLst>
        </pc:spChg>
        <pc:spChg chg="add del mod">
          <ac:chgData name="KRITI PANDEY" userId="be944d5f1673519e" providerId="LiveId" clId="{138550E4-0854-4EC2-AC93-E3DBCCA439A5}" dt="2022-03-13T11:12:13.865" v="598" actId="931"/>
          <ac:spMkLst>
            <pc:docMk/>
            <pc:sldMk cId="2979876663" sldId="268"/>
            <ac:spMk id="12" creationId="{89B45AAC-8316-421B-976E-C4EB3219746E}"/>
          </ac:spMkLst>
        </pc:spChg>
        <pc:spChg chg="add del mod">
          <ac:chgData name="KRITI PANDEY" userId="be944d5f1673519e" providerId="LiveId" clId="{138550E4-0854-4EC2-AC93-E3DBCCA439A5}" dt="2022-03-13T11:12:05.070" v="597" actId="478"/>
          <ac:spMkLst>
            <pc:docMk/>
            <pc:sldMk cId="2979876663" sldId="268"/>
            <ac:spMk id="14" creationId="{61996079-E73E-4307-92AF-9E762485FCF2}"/>
          </ac:spMkLst>
        </pc:spChg>
        <pc:spChg chg="del">
          <ac:chgData name="KRITI PANDEY" userId="be944d5f1673519e" providerId="LiveId" clId="{138550E4-0854-4EC2-AC93-E3DBCCA439A5}" dt="2022-03-13T11:21:37.606" v="676" actId="478"/>
          <ac:spMkLst>
            <pc:docMk/>
            <pc:sldMk cId="2979876663" sldId="268"/>
            <ac:spMk id="15" creationId="{84D39D81-9726-4BD7-BDC0-FA0B2AD0D219}"/>
          </ac:spMkLst>
        </pc:spChg>
        <pc:spChg chg="add del mod">
          <ac:chgData name="KRITI PANDEY" userId="be944d5f1673519e" providerId="LiveId" clId="{138550E4-0854-4EC2-AC93-E3DBCCA439A5}" dt="2022-03-13T11:11:11.402" v="585" actId="931"/>
          <ac:spMkLst>
            <pc:docMk/>
            <pc:sldMk cId="2979876663" sldId="268"/>
            <ac:spMk id="22" creationId="{1B0B8330-9A58-4FA9-93DB-C2A3CD7047E8}"/>
          </ac:spMkLst>
        </pc:spChg>
        <pc:spChg chg="add del mod">
          <ac:chgData name="KRITI PANDEY" userId="be944d5f1673519e" providerId="LiveId" clId="{138550E4-0854-4EC2-AC93-E3DBCCA439A5}" dt="2022-03-13T11:11:38.431" v="593" actId="478"/>
          <ac:spMkLst>
            <pc:docMk/>
            <pc:sldMk cId="2979876663" sldId="268"/>
            <ac:spMk id="25" creationId="{B1E42ED0-D9D0-45EA-ADA9-88F1B1F279A2}"/>
          </ac:spMkLst>
        </pc:spChg>
        <pc:spChg chg="add del mod">
          <ac:chgData name="KRITI PANDEY" userId="be944d5f1673519e" providerId="LiveId" clId="{138550E4-0854-4EC2-AC93-E3DBCCA439A5}" dt="2022-03-13T11:15:32.307" v="623" actId="931"/>
          <ac:spMkLst>
            <pc:docMk/>
            <pc:sldMk cId="2979876663" sldId="268"/>
            <ac:spMk id="29" creationId="{6258C409-2434-4D62-985A-C6B904BC9783}"/>
          </ac:spMkLst>
        </pc:spChg>
        <pc:spChg chg="add del mod">
          <ac:chgData name="KRITI PANDEY" userId="be944d5f1673519e" providerId="LiveId" clId="{138550E4-0854-4EC2-AC93-E3DBCCA439A5}" dt="2022-03-13T11:13:10.213" v="609" actId="478"/>
          <ac:spMkLst>
            <pc:docMk/>
            <pc:sldMk cId="2979876663" sldId="268"/>
            <ac:spMk id="31" creationId="{5334C849-6165-4BBC-A8A3-FA2EF52BFA49}"/>
          </ac:spMkLst>
        </pc:spChg>
        <pc:spChg chg="add del mod">
          <ac:chgData name="KRITI PANDEY" userId="be944d5f1673519e" providerId="LiveId" clId="{138550E4-0854-4EC2-AC93-E3DBCCA439A5}" dt="2022-03-13T11:13:21.189" v="612" actId="478"/>
          <ac:spMkLst>
            <pc:docMk/>
            <pc:sldMk cId="2979876663" sldId="268"/>
            <ac:spMk id="33" creationId="{9977E55A-11F0-45A2-9438-B5361D16E9CE}"/>
          </ac:spMkLst>
        </pc:spChg>
        <pc:spChg chg="add del mod">
          <ac:chgData name="KRITI PANDEY" userId="be944d5f1673519e" providerId="LiveId" clId="{138550E4-0854-4EC2-AC93-E3DBCCA439A5}" dt="2022-03-13T11:13:41.644" v="616" actId="478"/>
          <ac:spMkLst>
            <pc:docMk/>
            <pc:sldMk cId="2979876663" sldId="268"/>
            <ac:spMk id="35" creationId="{596CD496-761D-4357-9E1E-5210C8972EC9}"/>
          </ac:spMkLst>
        </pc:spChg>
        <pc:spChg chg="mod">
          <ac:chgData name="KRITI PANDEY" userId="be944d5f1673519e" providerId="LiveId" clId="{138550E4-0854-4EC2-AC93-E3DBCCA439A5}" dt="2022-03-13T11:28:07.966" v="802" actId="2711"/>
          <ac:spMkLst>
            <pc:docMk/>
            <pc:sldMk cId="2979876663" sldId="268"/>
            <ac:spMk id="41" creationId="{91181F6D-A54F-4289-8C36-80ECE3B2C8E2}"/>
          </ac:spMkLst>
        </pc:spChg>
        <pc:spChg chg="del mod">
          <ac:chgData name="KRITI PANDEY" userId="be944d5f1673519e" providerId="LiveId" clId="{138550E4-0854-4EC2-AC93-E3DBCCA439A5}" dt="2022-03-13T11:21:23.700" v="673" actId="478"/>
          <ac:spMkLst>
            <pc:docMk/>
            <pc:sldMk cId="2979876663" sldId="268"/>
            <ac:spMk id="42" creationId="{CCDF84CD-BC27-4182-9FBA-9D4FEED95410}"/>
          </ac:spMkLst>
        </pc:spChg>
        <pc:spChg chg="mod">
          <ac:chgData name="KRITI PANDEY" userId="be944d5f1673519e" providerId="LiveId" clId="{138550E4-0854-4EC2-AC93-E3DBCCA439A5}" dt="2022-03-13T11:29:24.722" v="819" actId="20577"/>
          <ac:spMkLst>
            <pc:docMk/>
            <pc:sldMk cId="2979876663" sldId="268"/>
            <ac:spMk id="43" creationId="{E4387CED-5FBE-4AFF-B64D-975B5574F16F}"/>
          </ac:spMkLst>
        </pc:spChg>
        <pc:spChg chg="del mod">
          <ac:chgData name="KRITI PANDEY" userId="be944d5f1673519e" providerId="LiveId" clId="{138550E4-0854-4EC2-AC93-E3DBCCA439A5}" dt="2022-03-13T11:13:03.024" v="608" actId="478"/>
          <ac:spMkLst>
            <pc:docMk/>
            <pc:sldMk cId="2979876663" sldId="268"/>
            <ac:spMk id="44" creationId="{10E83414-3440-46C7-8C07-7D073B69C422}"/>
          </ac:spMkLst>
        </pc:spChg>
        <pc:spChg chg="del mod">
          <ac:chgData name="KRITI PANDEY" userId="be944d5f1673519e" providerId="LiveId" clId="{138550E4-0854-4EC2-AC93-E3DBCCA439A5}" dt="2022-03-13T11:23:33.366" v="725" actId="478"/>
          <ac:spMkLst>
            <pc:docMk/>
            <pc:sldMk cId="2979876663" sldId="268"/>
            <ac:spMk id="45" creationId="{FE5CD03B-066A-46AF-8FB8-E8A78074ABEF}"/>
          </ac:spMkLst>
        </pc:spChg>
        <pc:spChg chg="add del mod">
          <ac:chgData name="KRITI PANDEY" userId="be944d5f1673519e" providerId="LiveId" clId="{138550E4-0854-4EC2-AC93-E3DBCCA439A5}" dt="2022-03-13T11:15:38.001" v="626" actId="478"/>
          <ac:spMkLst>
            <pc:docMk/>
            <pc:sldMk cId="2979876663" sldId="268"/>
            <ac:spMk id="46" creationId="{7596C702-82B3-48D9-89E4-7CCBF8E85162}"/>
          </ac:spMkLst>
        </pc:spChg>
        <pc:spChg chg="del mod">
          <ac:chgData name="KRITI PANDEY" userId="be944d5f1673519e" providerId="LiveId" clId="{138550E4-0854-4EC2-AC93-E3DBCCA439A5}" dt="2022-03-13T11:13:15.518" v="611" actId="478"/>
          <ac:spMkLst>
            <pc:docMk/>
            <pc:sldMk cId="2979876663" sldId="268"/>
            <ac:spMk id="47" creationId="{F4640D91-CB97-4FCC-8FEF-F4B22B844DC4}"/>
          </ac:spMkLst>
        </pc:spChg>
        <pc:spChg chg="add del mod">
          <ac:chgData name="KRITI PANDEY" userId="be944d5f1673519e" providerId="LiveId" clId="{138550E4-0854-4EC2-AC93-E3DBCCA439A5}" dt="2022-03-13T11:17:29.207" v="627" actId="931"/>
          <ac:spMkLst>
            <pc:docMk/>
            <pc:sldMk cId="2979876663" sldId="268"/>
            <ac:spMk id="49" creationId="{F28ADECE-EB1C-4101-A6B5-3725F09178AF}"/>
          </ac:spMkLst>
        </pc:spChg>
        <pc:spChg chg="add del mod">
          <ac:chgData name="KRITI PANDEY" userId="be944d5f1673519e" providerId="LiveId" clId="{138550E4-0854-4EC2-AC93-E3DBCCA439A5}" dt="2022-03-13T11:17:37.758" v="633" actId="478"/>
          <ac:spMkLst>
            <pc:docMk/>
            <pc:sldMk cId="2979876663" sldId="268"/>
            <ac:spMk id="52" creationId="{69A66B51-9C12-4DCF-80C5-9170276078F1}"/>
          </ac:spMkLst>
        </pc:spChg>
        <pc:spChg chg="add del mod">
          <ac:chgData name="KRITI PANDEY" userId="be944d5f1673519e" providerId="LiveId" clId="{138550E4-0854-4EC2-AC93-E3DBCCA439A5}" dt="2022-03-13T11:17:37.758" v="633" actId="478"/>
          <ac:spMkLst>
            <pc:docMk/>
            <pc:sldMk cId="2979876663" sldId="268"/>
            <ac:spMk id="55" creationId="{F26056B1-AAA2-47EE-89D3-59C336F92678}"/>
          </ac:spMkLst>
        </pc:spChg>
        <pc:spChg chg="add del mod">
          <ac:chgData name="KRITI PANDEY" userId="be944d5f1673519e" providerId="LiveId" clId="{138550E4-0854-4EC2-AC93-E3DBCCA439A5}" dt="2022-03-13T11:18:06.650" v="634" actId="931"/>
          <ac:spMkLst>
            <pc:docMk/>
            <pc:sldMk cId="2979876663" sldId="268"/>
            <ac:spMk id="57" creationId="{FDCA9D50-670D-437D-BB93-05532B9B685C}"/>
          </ac:spMkLst>
        </pc:spChg>
        <pc:spChg chg="add del mod">
          <ac:chgData name="KRITI PANDEY" userId="be944d5f1673519e" providerId="LiveId" clId="{138550E4-0854-4EC2-AC93-E3DBCCA439A5}" dt="2022-03-13T11:18:12.167" v="638" actId="478"/>
          <ac:spMkLst>
            <pc:docMk/>
            <pc:sldMk cId="2979876663" sldId="268"/>
            <ac:spMk id="60" creationId="{EDBCE887-1BBA-4849-9CA5-3D5162E2DDB8}"/>
          </ac:spMkLst>
        </pc:spChg>
        <pc:spChg chg="add del mod">
          <ac:chgData name="KRITI PANDEY" userId="be944d5f1673519e" providerId="LiveId" clId="{138550E4-0854-4EC2-AC93-E3DBCCA439A5}" dt="2022-03-13T11:19:03.157" v="639" actId="931"/>
          <ac:spMkLst>
            <pc:docMk/>
            <pc:sldMk cId="2979876663" sldId="268"/>
            <ac:spMk id="62" creationId="{38C29E30-1CDD-47A4-BBC1-C1537F94E74C}"/>
          </ac:spMkLst>
        </pc:spChg>
        <pc:spChg chg="add del mod">
          <ac:chgData name="KRITI PANDEY" userId="be944d5f1673519e" providerId="LiveId" clId="{138550E4-0854-4EC2-AC93-E3DBCCA439A5}" dt="2022-03-13T11:19:15.132" v="643" actId="478"/>
          <ac:spMkLst>
            <pc:docMk/>
            <pc:sldMk cId="2979876663" sldId="268"/>
            <ac:spMk id="65" creationId="{CB61C335-E8B8-4937-A9CB-C829C5AEE0F8}"/>
          </ac:spMkLst>
        </pc:spChg>
        <pc:spChg chg="add del mod">
          <ac:chgData name="KRITI PANDEY" userId="be944d5f1673519e" providerId="LiveId" clId="{138550E4-0854-4EC2-AC93-E3DBCCA439A5}" dt="2022-03-13T11:21:29.540" v="675" actId="478"/>
          <ac:spMkLst>
            <pc:docMk/>
            <pc:sldMk cId="2979876663" sldId="268"/>
            <ac:spMk id="67" creationId="{05B2625E-0C59-4589-B168-98015EA40D3F}"/>
          </ac:spMkLst>
        </pc:spChg>
        <pc:spChg chg="add del mod">
          <ac:chgData name="KRITI PANDEY" userId="be944d5f1673519e" providerId="LiveId" clId="{138550E4-0854-4EC2-AC93-E3DBCCA439A5}" dt="2022-03-13T11:21:44.909" v="678" actId="478"/>
          <ac:spMkLst>
            <pc:docMk/>
            <pc:sldMk cId="2979876663" sldId="268"/>
            <ac:spMk id="69" creationId="{C8C6D8E2-833E-44BE-80A1-D214097D61A5}"/>
          </ac:spMkLst>
        </pc:spChg>
        <pc:spChg chg="add mod">
          <ac:chgData name="KRITI PANDEY" userId="be944d5f1673519e" providerId="LiveId" clId="{138550E4-0854-4EC2-AC93-E3DBCCA439A5}" dt="2022-03-13T11:30:32.696" v="835" actId="20577"/>
          <ac:spMkLst>
            <pc:docMk/>
            <pc:sldMk cId="2979876663" sldId="268"/>
            <ac:spMk id="71" creationId="{12AF2597-5513-499B-8BD3-917ECA44FBBE}"/>
          </ac:spMkLst>
        </pc:spChg>
        <pc:picChg chg="del">
          <ac:chgData name="KRITI PANDEY" userId="be944d5f1673519e" providerId="LiveId" clId="{138550E4-0854-4EC2-AC93-E3DBCCA439A5}" dt="2022-03-13T11:05:48.999" v="555" actId="478"/>
          <ac:picMkLst>
            <pc:docMk/>
            <pc:sldMk cId="2979876663" sldId="268"/>
            <ac:picMk id="17" creationId="{05ED5B1E-974F-476C-A3C9-572D3602E95E}"/>
          </ac:picMkLst>
        </pc:picChg>
        <pc:picChg chg="add mod">
          <ac:chgData name="KRITI PANDEY" userId="be944d5f1673519e" providerId="LiveId" clId="{138550E4-0854-4EC2-AC93-E3DBCCA439A5}" dt="2022-03-13T11:22:26.823" v="685" actId="14100"/>
          <ac:picMkLst>
            <pc:docMk/>
            <pc:sldMk cId="2979876663" sldId="268"/>
            <ac:picMk id="18" creationId="{3D2043B7-1A91-430E-B86B-0EAD74EBBEE7}"/>
          </ac:picMkLst>
        </pc:picChg>
        <pc:picChg chg="add del mod">
          <ac:chgData name="KRITI PANDEY" userId="be944d5f1673519e" providerId="LiveId" clId="{138550E4-0854-4EC2-AC93-E3DBCCA439A5}" dt="2022-03-13T11:08:58.220" v="584" actId="478"/>
          <ac:picMkLst>
            <pc:docMk/>
            <pc:sldMk cId="2979876663" sldId="268"/>
            <ac:picMk id="20" creationId="{4F485613-E9FA-43F6-BA38-A23DC3600CA9}"/>
          </ac:picMkLst>
        </pc:picChg>
        <pc:picChg chg="add mod">
          <ac:chgData name="KRITI PANDEY" userId="be944d5f1673519e" providerId="LiveId" clId="{138550E4-0854-4EC2-AC93-E3DBCCA439A5}" dt="2022-03-13T11:20:04.287" v="653" actId="14100"/>
          <ac:picMkLst>
            <pc:docMk/>
            <pc:sldMk cId="2979876663" sldId="268"/>
            <ac:picMk id="24" creationId="{ABD42772-96D3-4131-9A8B-3048DD21565E}"/>
          </ac:picMkLst>
        </pc:picChg>
        <pc:picChg chg="add del mod">
          <ac:chgData name="KRITI PANDEY" userId="be944d5f1673519e" providerId="LiveId" clId="{138550E4-0854-4EC2-AC93-E3DBCCA439A5}" dt="2022-03-13T11:12:24.635" v="602" actId="478"/>
          <ac:picMkLst>
            <pc:docMk/>
            <pc:sldMk cId="2979876663" sldId="268"/>
            <ac:picMk id="27" creationId="{91EE1B94-DCBC-4C05-83EE-EAEA3E9E2453}"/>
          </ac:picMkLst>
        </pc:picChg>
        <pc:picChg chg="del">
          <ac:chgData name="KRITI PANDEY" userId="be944d5f1673519e" providerId="LiveId" clId="{138550E4-0854-4EC2-AC93-E3DBCCA439A5}" dt="2022-03-13T11:05:51.113" v="556" actId="478"/>
          <ac:picMkLst>
            <pc:docMk/>
            <pc:sldMk cId="2979876663" sldId="268"/>
            <ac:picMk id="36" creationId="{F3CCCCDF-EA66-4F5E-98F3-A05239CBBAC4}"/>
          </ac:picMkLst>
        </pc:picChg>
        <pc:picChg chg="del">
          <ac:chgData name="KRITI PANDEY" userId="be944d5f1673519e" providerId="LiveId" clId="{138550E4-0854-4EC2-AC93-E3DBCCA439A5}" dt="2022-03-13T11:05:53.222" v="557" actId="478"/>
          <ac:picMkLst>
            <pc:docMk/>
            <pc:sldMk cId="2979876663" sldId="268"/>
            <ac:picMk id="38" creationId="{8A6BB597-41F4-432E-8432-8F39511B2941}"/>
          </ac:picMkLst>
        </pc:picChg>
        <pc:picChg chg="add del mod">
          <ac:chgData name="KRITI PANDEY" userId="be944d5f1673519e" providerId="LiveId" clId="{138550E4-0854-4EC2-AC93-E3DBCCA439A5}" dt="2022-03-13T11:15:38.001" v="626" actId="478"/>
          <ac:picMkLst>
            <pc:docMk/>
            <pc:sldMk cId="2979876663" sldId="268"/>
            <ac:picMk id="39" creationId="{2DB9FE8E-8003-44FE-BDCE-E08B2C10C268}"/>
          </ac:picMkLst>
        </pc:picChg>
        <pc:picChg chg="del">
          <ac:chgData name="KRITI PANDEY" userId="be944d5f1673519e" providerId="LiveId" clId="{138550E4-0854-4EC2-AC93-E3DBCCA439A5}" dt="2022-03-13T11:05:55.605" v="558" actId="478"/>
          <ac:picMkLst>
            <pc:docMk/>
            <pc:sldMk cId="2979876663" sldId="268"/>
            <ac:picMk id="40" creationId="{76B2FC80-9F3B-46D8-94D9-882D90A858F6}"/>
          </ac:picMkLst>
        </pc:picChg>
        <pc:picChg chg="add del mod">
          <ac:chgData name="KRITI PANDEY" userId="be944d5f1673519e" providerId="LiveId" clId="{138550E4-0854-4EC2-AC93-E3DBCCA439A5}" dt="2022-03-13T11:17:37.758" v="633" actId="478"/>
          <ac:picMkLst>
            <pc:docMk/>
            <pc:sldMk cId="2979876663" sldId="268"/>
            <ac:picMk id="51" creationId="{9A726BC3-ABB3-45DA-8F2D-87765BBDACC7}"/>
          </ac:picMkLst>
        </pc:picChg>
        <pc:picChg chg="add del mod">
          <ac:chgData name="KRITI PANDEY" userId="be944d5f1673519e" providerId="LiveId" clId="{138550E4-0854-4EC2-AC93-E3DBCCA439A5}" dt="2022-03-13T11:17:37.758" v="633" actId="478"/>
          <ac:picMkLst>
            <pc:docMk/>
            <pc:sldMk cId="2979876663" sldId="268"/>
            <ac:picMk id="54" creationId="{8B073A98-4E6F-4109-BB08-D6201855915C}"/>
          </ac:picMkLst>
        </pc:picChg>
        <pc:picChg chg="add del mod">
          <ac:chgData name="KRITI PANDEY" userId="be944d5f1673519e" providerId="LiveId" clId="{138550E4-0854-4EC2-AC93-E3DBCCA439A5}" dt="2022-03-13T11:18:12.167" v="638" actId="478"/>
          <ac:picMkLst>
            <pc:docMk/>
            <pc:sldMk cId="2979876663" sldId="268"/>
            <ac:picMk id="59" creationId="{E03BF650-0A60-4D64-8311-9BA59BA2FD70}"/>
          </ac:picMkLst>
        </pc:picChg>
        <pc:picChg chg="add mod">
          <ac:chgData name="KRITI PANDEY" userId="be944d5f1673519e" providerId="LiveId" clId="{138550E4-0854-4EC2-AC93-E3DBCCA439A5}" dt="2022-03-13T11:19:34.368" v="648" actId="14100"/>
          <ac:picMkLst>
            <pc:docMk/>
            <pc:sldMk cId="2979876663" sldId="268"/>
            <ac:picMk id="64" creationId="{6EE46026-6D3A-4790-87F4-713A3832B112}"/>
          </ac:picMkLst>
        </pc:picChg>
      </pc:sldChg>
      <pc:sldChg chg="addSp delSp modSp mod">
        <pc:chgData name="KRITI PANDEY" userId="be944d5f1673519e" providerId="LiveId" clId="{138550E4-0854-4EC2-AC93-E3DBCCA439A5}" dt="2022-03-13T11:04:13.905" v="533" actId="313"/>
        <pc:sldMkLst>
          <pc:docMk/>
          <pc:sldMk cId="3891345585" sldId="270"/>
        </pc:sldMkLst>
        <pc:spChg chg="add del mod">
          <ac:chgData name="KRITI PANDEY" userId="be944d5f1673519e" providerId="LiveId" clId="{138550E4-0854-4EC2-AC93-E3DBCCA439A5}" dt="2022-03-13T10:47:43.279" v="315" actId="478"/>
          <ac:spMkLst>
            <pc:docMk/>
            <pc:sldMk cId="3891345585" sldId="270"/>
            <ac:spMk id="3" creationId="{7038E925-9E75-4ED7-8D76-7ACDF942A0DC}"/>
          </ac:spMkLst>
        </pc:spChg>
        <pc:spChg chg="del mod">
          <ac:chgData name="KRITI PANDEY" userId="be944d5f1673519e" providerId="LiveId" clId="{138550E4-0854-4EC2-AC93-E3DBCCA439A5}" dt="2022-03-13T10:52:21.707" v="387" actId="478"/>
          <ac:spMkLst>
            <pc:docMk/>
            <pc:sldMk cId="3891345585" sldId="270"/>
            <ac:spMk id="4" creationId="{0C329F70-04F7-4C70-BCF8-D4371F54EF2F}"/>
          </ac:spMkLst>
        </pc:spChg>
        <pc:spChg chg="del">
          <ac:chgData name="KRITI PANDEY" userId="be944d5f1673519e" providerId="LiveId" clId="{138550E4-0854-4EC2-AC93-E3DBCCA439A5}" dt="2022-03-13T10:52:12.825" v="376" actId="478"/>
          <ac:spMkLst>
            <pc:docMk/>
            <pc:sldMk cId="3891345585" sldId="270"/>
            <ac:spMk id="5" creationId="{06A3302E-502D-4151-81C9-5FD6AF9596D6}"/>
          </ac:spMkLst>
        </pc:spChg>
        <pc:spChg chg="mod">
          <ac:chgData name="KRITI PANDEY" userId="be944d5f1673519e" providerId="LiveId" clId="{138550E4-0854-4EC2-AC93-E3DBCCA439A5}" dt="2022-03-13T11:04:13.905" v="533" actId="313"/>
          <ac:spMkLst>
            <pc:docMk/>
            <pc:sldMk cId="3891345585" sldId="270"/>
            <ac:spMk id="7" creationId="{4B18D636-CC10-4B1E-AA38-419DCCF2D9C9}"/>
          </ac:spMkLst>
        </pc:spChg>
        <pc:spChg chg="del mod">
          <ac:chgData name="KRITI PANDEY" userId="be944d5f1673519e" providerId="LiveId" clId="{138550E4-0854-4EC2-AC93-E3DBCCA439A5}" dt="2022-03-13T10:44:26.329" v="295" actId="478"/>
          <ac:spMkLst>
            <pc:docMk/>
            <pc:sldMk cId="3891345585" sldId="270"/>
            <ac:spMk id="9" creationId="{0D098C43-2F2A-4100-89BC-5931039293FA}"/>
          </ac:spMkLst>
        </pc:spChg>
        <pc:spChg chg="del mod">
          <ac:chgData name="KRITI PANDEY" userId="be944d5f1673519e" providerId="LiveId" clId="{138550E4-0854-4EC2-AC93-E3DBCCA439A5}" dt="2022-03-13T10:44:23.081" v="293" actId="478"/>
          <ac:spMkLst>
            <pc:docMk/>
            <pc:sldMk cId="3891345585" sldId="270"/>
            <ac:spMk id="10" creationId="{1DB251F7-EBE7-46AC-A920-FFE2C5AF68EA}"/>
          </ac:spMkLst>
        </pc:spChg>
        <pc:spChg chg="del">
          <ac:chgData name="KRITI PANDEY" userId="be944d5f1673519e" providerId="LiveId" clId="{138550E4-0854-4EC2-AC93-E3DBCCA439A5}" dt="2022-03-13T10:44:02.491" v="286" actId="478"/>
          <ac:spMkLst>
            <pc:docMk/>
            <pc:sldMk cId="3891345585" sldId="270"/>
            <ac:spMk id="11" creationId="{60726BA7-44D6-4116-90E3-38325026EAAD}"/>
          </ac:spMkLst>
        </pc:spChg>
        <pc:spChg chg="del mod">
          <ac:chgData name="KRITI PANDEY" userId="be944d5f1673519e" providerId="LiveId" clId="{138550E4-0854-4EC2-AC93-E3DBCCA439A5}" dt="2022-03-13T10:44:00.160" v="285" actId="478"/>
          <ac:spMkLst>
            <pc:docMk/>
            <pc:sldMk cId="3891345585" sldId="270"/>
            <ac:spMk id="12" creationId="{7FB7F30B-2A84-4C44-BC5A-E826ED6E74A2}"/>
          </ac:spMkLst>
        </pc:spChg>
        <pc:spChg chg="add del mod">
          <ac:chgData name="KRITI PANDEY" userId="be944d5f1673519e" providerId="LiveId" clId="{138550E4-0854-4EC2-AC93-E3DBCCA439A5}" dt="2022-03-13T10:48:02.319" v="320" actId="478"/>
          <ac:spMkLst>
            <pc:docMk/>
            <pc:sldMk cId="3891345585" sldId="270"/>
            <ac:spMk id="13" creationId="{B8EE36F6-EB08-422E-9B93-D10625B7571F}"/>
          </ac:spMkLst>
        </pc:spChg>
        <pc:spChg chg="add mod">
          <ac:chgData name="KRITI PANDEY" userId="be944d5f1673519e" providerId="LiveId" clId="{138550E4-0854-4EC2-AC93-E3DBCCA439A5}" dt="2022-03-13T10:51:50.180" v="375" actId="115"/>
          <ac:spMkLst>
            <pc:docMk/>
            <pc:sldMk cId="3891345585" sldId="270"/>
            <ac:spMk id="15" creationId="{352B9C4F-3EE8-4CCD-B88E-A93F10B091BC}"/>
          </ac:spMkLst>
        </pc:spChg>
        <pc:spChg chg="add del mod">
          <ac:chgData name="KRITI PANDEY" userId="be944d5f1673519e" providerId="LiveId" clId="{138550E4-0854-4EC2-AC93-E3DBCCA439A5}" dt="2022-03-13T10:44:41.330" v="300" actId="478"/>
          <ac:spMkLst>
            <pc:docMk/>
            <pc:sldMk cId="3891345585" sldId="270"/>
            <ac:spMk id="17" creationId="{6401CDAD-5102-4F55-9E40-9721C8B7CD29}"/>
          </ac:spMkLst>
        </pc:spChg>
        <pc:spChg chg="add mod">
          <ac:chgData name="KRITI PANDEY" userId="be944d5f1673519e" providerId="LiveId" clId="{138550E4-0854-4EC2-AC93-E3DBCCA439A5}" dt="2022-03-13T11:00:42.544" v="426" actId="14100"/>
          <ac:spMkLst>
            <pc:docMk/>
            <pc:sldMk cId="3891345585" sldId="270"/>
            <ac:spMk id="19" creationId="{AE3C01BB-6F09-4967-B561-CBC8B67E1862}"/>
          </ac:spMkLst>
        </pc:spChg>
        <pc:spChg chg="add del mod">
          <ac:chgData name="KRITI PANDEY" userId="be944d5f1673519e" providerId="LiveId" clId="{138550E4-0854-4EC2-AC93-E3DBCCA439A5}" dt="2022-03-13T10:47:57.302" v="318" actId="478"/>
          <ac:spMkLst>
            <pc:docMk/>
            <pc:sldMk cId="3891345585" sldId="270"/>
            <ac:spMk id="21" creationId="{80EDFB9A-6AF7-4F25-9B87-AECD2588415A}"/>
          </ac:spMkLst>
        </pc:spChg>
      </pc:sldChg>
      <pc:sldChg chg="del">
        <pc:chgData name="KRITI PANDEY" userId="be944d5f1673519e" providerId="LiveId" clId="{138550E4-0854-4EC2-AC93-E3DBCCA439A5}" dt="2022-03-13T11:32:34.148" v="837" actId="47"/>
        <pc:sldMkLst>
          <pc:docMk/>
          <pc:sldMk cId="2624630061" sldId="272"/>
        </pc:sldMkLst>
      </pc:sldChg>
      <pc:sldChg chg="delSp modSp del mod">
        <pc:chgData name="KRITI PANDEY" userId="be944d5f1673519e" providerId="LiveId" clId="{138550E4-0854-4EC2-AC93-E3DBCCA439A5}" dt="2022-03-13T11:38:57.957" v="1024" actId="47"/>
        <pc:sldMkLst>
          <pc:docMk/>
          <pc:sldMk cId="3740286033" sldId="277"/>
        </pc:sldMkLst>
        <pc:spChg chg="del mod">
          <ac:chgData name="KRITI PANDEY" userId="be944d5f1673519e" providerId="LiveId" clId="{138550E4-0854-4EC2-AC93-E3DBCCA439A5}" dt="2022-03-13T11:34:13.801" v="846" actId="478"/>
          <ac:spMkLst>
            <pc:docMk/>
            <pc:sldMk cId="3740286033" sldId="277"/>
            <ac:spMk id="4" creationId="{E39EF484-38C8-4EDC-ACF5-695CFB216839}"/>
          </ac:spMkLst>
        </pc:spChg>
        <pc:spChg chg="del mod">
          <ac:chgData name="KRITI PANDEY" userId="be944d5f1673519e" providerId="LiveId" clId="{138550E4-0854-4EC2-AC93-E3DBCCA439A5}" dt="2022-03-13T11:34:09.628" v="843" actId="478"/>
          <ac:spMkLst>
            <pc:docMk/>
            <pc:sldMk cId="3740286033" sldId="277"/>
            <ac:spMk id="5" creationId="{AFD183D7-B16E-4A9D-BC4B-D1EC347BF97E}"/>
          </ac:spMkLst>
        </pc:spChg>
      </pc:sldChg>
      <pc:sldChg chg="del">
        <pc:chgData name="KRITI PANDEY" userId="be944d5f1673519e" providerId="LiveId" clId="{138550E4-0854-4EC2-AC93-E3DBCCA439A5}" dt="2022-03-13T11:33:18.882" v="841" actId="47"/>
        <pc:sldMkLst>
          <pc:docMk/>
          <pc:sldMk cId="2496947791" sldId="278"/>
        </pc:sldMkLst>
      </pc:sldChg>
      <pc:sldChg chg="addSp delSp modSp mod">
        <pc:chgData name="KRITI PANDEY" userId="be944d5f1673519e" providerId="LiveId" clId="{138550E4-0854-4EC2-AC93-E3DBCCA439A5}" dt="2022-03-13T11:33:09.966" v="840" actId="1076"/>
        <pc:sldMkLst>
          <pc:docMk/>
          <pc:sldMk cId="395518310" sldId="279"/>
        </pc:sldMkLst>
        <pc:spChg chg="add del mod">
          <ac:chgData name="KRITI PANDEY" userId="be944d5f1673519e" providerId="LiveId" clId="{138550E4-0854-4EC2-AC93-E3DBCCA439A5}" dt="2022-03-13T10:34:30.789" v="234" actId="478"/>
          <ac:spMkLst>
            <pc:docMk/>
            <pc:sldMk cId="395518310" sldId="279"/>
            <ac:spMk id="2" creationId="{990AE22B-1574-463E-8EED-C89925C9B7C6}"/>
          </ac:spMkLst>
        </pc:spChg>
        <pc:spChg chg="add mod">
          <ac:chgData name="KRITI PANDEY" userId="be944d5f1673519e" providerId="LiveId" clId="{138550E4-0854-4EC2-AC93-E3DBCCA439A5}" dt="2022-03-13T11:33:09.966" v="840" actId="1076"/>
          <ac:spMkLst>
            <pc:docMk/>
            <pc:sldMk cId="395518310" sldId="279"/>
            <ac:spMk id="3" creationId="{74C2743A-6603-495B-98C2-D35F3C39956F}"/>
          </ac:spMkLst>
        </pc:spChg>
        <pc:spChg chg="add del mod">
          <ac:chgData name="KRITI PANDEY" userId="be944d5f1673519e" providerId="LiveId" clId="{138550E4-0854-4EC2-AC93-E3DBCCA439A5}" dt="2022-03-13T10:37:32.757" v="262" actId="931"/>
          <ac:spMkLst>
            <pc:docMk/>
            <pc:sldMk cId="395518310" sldId="279"/>
            <ac:spMk id="5" creationId="{0D65FF26-C763-4DA0-A840-27CB1FE28003}"/>
          </ac:spMkLst>
        </pc:spChg>
        <pc:spChg chg="add del mod">
          <ac:chgData name="KRITI PANDEY" userId="be944d5f1673519e" providerId="LiveId" clId="{138550E4-0854-4EC2-AC93-E3DBCCA439A5}" dt="2022-03-13T10:39:43.809" v="267" actId="931"/>
          <ac:spMkLst>
            <pc:docMk/>
            <pc:sldMk cId="395518310" sldId="279"/>
            <ac:spMk id="9" creationId="{3BAE540F-E942-410D-97BB-A5CB6811DBFA}"/>
          </ac:spMkLst>
        </pc:spChg>
        <pc:spChg chg="add del mod">
          <ac:chgData name="KRITI PANDEY" userId="be944d5f1673519e" providerId="LiveId" clId="{138550E4-0854-4EC2-AC93-E3DBCCA439A5}" dt="2022-03-13T10:40:09.802" v="271" actId="478"/>
          <ac:spMkLst>
            <pc:docMk/>
            <pc:sldMk cId="395518310" sldId="279"/>
            <ac:spMk id="12" creationId="{A649280C-E66B-4BFF-BD85-B37B43F11D10}"/>
          </ac:spMkLst>
        </pc:spChg>
        <pc:spChg chg="del mod">
          <ac:chgData name="KRITI PANDEY" userId="be944d5f1673519e" providerId="LiveId" clId="{138550E4-0854-4EC2-AC93-E3DBCCA439A5}" dt="2022-03-13T10:34:49.161" v="236" actId="478"/>
          <ac:spMkLst>
            <pc:docMk/>
            <pc:sldMk cId="395518310" sldId="279"/>
            <ac:spMk id="14" creationId="{C15EE852-24F1-4643-8082-AB45CFF2BA10}"/>
          </ac:spMkLst>
        </pc:spChg>
        <pc:spChg chg="del mod">
          <ac:chgData name="KRITI PANDEY" userId="be944d5f1673519e" providerId="LiveId" clId="{138550E4-0854-4EC2-AC93-E3DBCCA439A5}" dt="2022-03-13T10:41:16.385" v="279" actId="3680"/>
          <ac:spMkLst>
            <pc:docMk/>
            <pc:sldMk cId="395518310" sldId="279"/>
            <ac:spMk id="15" creationId="{4139825C-53C7-44F4-A064-9795CECD081B}"/>
          </ac:spMkLst>
        </pc:spChg>
        <pc:spChg chg="add del mod">
          <ac:chgData name="KRITI PANDEY" userId="be944d5f1673519e" providerId="LiveId" clId="{138550E4-0854-4EC2-AC93-E3DBCCA439A5}" dt="2022-03-13T10:40:48.626" v="272" actId="931"/>
          <ac:spMkLst>
            <pc:docMk/>
            <pc:sldMk cId="395518310" sldId="279"/>
            <ac:spMk id="16" creationId="{1E91B92D-3690-4F90-86D2-A83017AC5FFC}"/>
          </ac:spMkLst>
        </pc:spChg>
        <pc:spChg chg="del">
          <ac:chgData name="KRITI PANDEY" userId="be944d5f1673519e" providerId="LiveId" clId="{138550E4-0854-4EC2-AC93-E3DBCCA439A5}" dt="2022-03-13T10:41:05.042" v="278" actId="478"/>
          <ac:spMkLst>
            <pc:docMk/>
            <pc:sldMk cId="395518310" sldId="279"/>
            <ac:spMk id="19" creationId="{386DB667-0553-4FB8-B0E0-776539934AFF}"/>
          </ac:spMkLst>
        </pc:spChg>
        <pc:spChg chg="del">
          <ac:chgData name="KRITI PANDEY" userId="be944d5f1673519e" providerId="LiveId" clId="{138550E4-0854-4EC2-AC93-E3DBCCA439A5}" dt="2022-03-13T10:41:02.363" v="277" actId="478"/>
          <ac:spMkLst>
            <pc:docMk/>
            <pc:sldMk cId="395518310" sldId="279"/>
            <ac:spMk id="20" creationId="{C77C6228-C5A8-44DC-ABD7-A22A4475D3DF}"/>
          </ac:spMkLst>
        </pc:spChg>
        <pc:spChg chg="add del mod">
          <ac:chgData name="KRITI PANDEY" userId="be944d5f1673519e" providerId="LiveId" clId="{138550E4-0854-4EC2-AC93-E3DBCCA439A5}" dt="2022-03-13T10:40:59.462" v="276" actId="478"/>
          <ac:spMkLst>
            <pc:docMk/>
            <pc:sldMk cId="395518310" sldId="279"/>
            <ac:spMk id="23" creationId="{E0F864A2-DC91-4B38-8227-AC6D6E0FF68B}"/>
          </ac:spMkLst>
        </pc:spChg>
        <pc:spChg chg="add del mod">
          <ac:chgData name="KRITI PANDEY" userId="be944d5f1673519e" providerId="LiveId" clId="{138550E4-0854-4EC2-AC93-E3DBCCA439A5}" dt="2022-03-13T11:32:48.243" v="838" actId="478"/>
          <ac:spMkLst>
            <pc:docMk/>
            <pc:sldMk cId="395518310" sldId="279"/>
            <ac:spMk id="26" creationId="{569F8A58-6728-42D1-B426-3B0FB530B37A}"/>
          </ac:spMkLst>
        </pc:spChg>
        <pc:graphicFrameChg chg="add del mod ord modGraphic">
          <ac:chgData name="KRITI PANDEY" userId="be944d5f1673519e" providerId="LiveId" clId="{138550E4-0854-4EC2-AC93-E3DBCCA439A5}" dt="2022-03-13T10:41:19.851" v="280" actId="478"/>
          <ac:graphicFrameMkLst>
            <pc:docMk/>
            <pc:sldMk cId="395518310" sldId="279"/>
            <ac:graphicFrameMk id="24" creationId="{189523AE-6714-4A03-971E-1E188D08EDC9}"/>
          </ac:graphicFrameMkLst>
        </pc:graphicFrameChg>
        <pc:picChg chg="add del mod">
          <ac:chgData name="KRITI PANDEY" userId="be944d5f1673519e" providerId="LiveId" clId="{138550E4-0854-4EC2-AC93-E3DBCCA439A5}" dt="2022-03-13T10:37:52.639" v="266" actId="478"/>
          <ac:picMkLst>
            <pc:docMk/>
            <pc:sldMk cId="395518310" sldId="279"/>
            <ac:picMk id="7" creationId="{4CB22487-9D95-4A80-A4BD-8DF1ECE905FB}"/>
          </ac:picMkLst>
        </pc:picChg>
        <pc:picChg chg="add del mod">
          <ac:chgData name="KRITI PANDEY" userId="be944d5f1673519e" providerId="LiveId" clId="{138550E4-0854-4EC2-AC93-E3DBCCA439A5}" dt="2022-03-13T10:40:09.802" v="271" actId="478"/>
          <ac:picMkLst>
            <pc:docMk/>
            <pc:sldMk cId="395518310" sldId="279"/>
            <ac:picMk id="11" creationId="{09F11A34-B682-4B9B-AC6C-98E0755538C6}"/>
          </ac:picMkLst>
        </pc:picChg>
        <pc:picChg chg="del">
          <ac:chgData name="KRITI PANDEY" userId="be944d5f1673519e" providerId="LiveId" clId="{138550E4-0854-4EC2-AC93-E3DBCCA439A5}" dt="2022-03-13T10:37:21.701" v="261" actId="478"/>
          <ac:picMkLst>
            <pc:docMk/>
            <pc:sldMk cId="395518310" sldId="279"/>
            <ac:picMk id="18" creationId="{301557C2-9072-409B-88EC-E8577CEFCAFB}"/>
          </ac:picMkLst>
        </pc:picChg>
        <pc:picChg chg="add mod">
          <ac:chgData name="KRITI PANDEY" userId="be944d5f1673519e" providerId="LiveId" clId="{138550E4-0854-4EC2-AC93-E3DBCCA439A5}" dt="2022-03-13T10:40:50.200" v="274" actId="962"/>
          <ac:picMkLst>
            <pc:docMk/>
            <pc:sldMk cId="395518310" sldId="279"/>
            <ac:picMk id="22" creationId="{8C769FDB-F924-45D4-839A-926383E63CA7}"/>
          </ac:picMkLst>
        </pc:picChg>
        <pc:picChg chg="add del mod">
          <ac:chgData name="KRITI PANDEY" userId="be944d5f1673519e" providerId="LiveId" clId="{138550E4-0854-4EC2-AC93-E3DBCCA439A5}" dt="2022-03-13T10:35:02.521" v="238" actId="478"/>
          <ac:picMkLst>
            <pc:docMk/>
            <pc:sldMk cId="395518310" sldId="279"/>
            <ac:picMk id="1026" creationId="{4401DD41-1A24-47F4-B121-FA5C979305DA}"/>
          </ac:picMkLst>
        </pc:picChg>
        <pc:picChg chg="add del mod">
          <ac:chgData name="KRITI PANDEY" userId="be944d5f1673519e" providerId="LiveId" clId="{138550E4-0854-4EC2-AC93-E3DBCCA439A5}" dt="2022-03-13T10:35:04.156" v="240" actId="478"/>
          <ac:picMkLst>
            <pc:docMk/>
            <pc:sldMk cId="395518310" sldId="279"/>
            <ac:picMk id="1027" creationId="{F45B3C8A-BF79-4771-B3FB-57CF5712E902}"/>
          </ac:picMkLst>
        </pc:picChg>
        <pc:picChg chg="add del mod">
          <ac:chgData name="KRITI PANDEY" userId="be944d5f1673519e" providerId="LiveId" clId="{138550E4-0854-4EC2-AC93-E3DBCCA439A5}" dt="2022-03-13T10:35:09.976" v="241" actId="478"/>
          <ac:picMkLst>
            <pc:docMk/>
            <pc:sldMk cId="395518310" sldId="279"/>
            <ac:picMk id="1028" creationId="{5382EDAF-A55D-4AD4-8EDB-F14D059C9DE9}"/>
          </ac:picMkLst>
        </pc:picChg>
        <pc:picChg chg="add del mod">
          <ac:chgData name="KRITI PANDEY" userId="be944d5f1673519e" providerId="LiveId" clId="{138550E4-0854-4EC2-AC93-E3DBCCA439A5}" dt="2022-03-13T10:35:51.707" v="247" actId="478"/>
          <ac:picMkLst>
            <pc:docMk/>
            <pc:sldMk cId="395518310" sldId="279"/>
            <ac:picMk id="1030" creationId="{4CE4C662-C497-4211-8D2F-C82C4A299474}"/>
          </ac:picMkLst>
        </pc:picChg>
        <pc:picChg chg="add del mod">
          <ac:chgData name="KRITI PANDEY" userId="be944d5f1673519e" providerId="LiveId" clId="{138550E4-0854-4EC2-AC93-E3DBCCA439A5}" dt="2022-03-13T10:35:56.968" v="250" actId="478"/>
          <ac:picMkLst>
            <pc:docMk/>
            <pc:sldMk cId="395518310" sldId="279"/>
            <ac:picMk id="1031" creationId="{6EBDDB00-CC0E-4BF0-9AA1-49F412E7FE57}"/>
          </ac:picMkLst>
        </pc:picChg>
        <pc:picChg chg="add del mod">
          <ac:chgData name="KRITI PANDEY" userId="be944d5f1673519e" providerId="LiveId" clId="{138550E4-0854-4EC2-AC93-E3DBCCA439A5}" dt="2022-03-13T10:35:54.212" v="249" actId="478"/>
          <ac:picMkLst>
            <pc:docMk/>
            <pc:sldMk cId="395518310" sldId="279"/>
            <ac:picMk id="1032" creationId="{1405D9D7-CE22-4728-B549-17367409B49C}"/>
          </ac:picMkLst>
        </pc:picChg>
      </pc:sldChg>
      <pc:sldChg chg="del">
        <pc:chgData name="KRITI PANDEY" userId="be944d5f1673519e" providerId="LiveId" clId="{138550E4-0854-4EC2-AC93-E3DBCCA439A5}" dt="2022-03-13T11:04:53.222" v="534" actId="47"/>
        <pc:sldMkLst>
          <pc:docMk/>
          <pc:sldMk cId="1420547054" sldId="281"/>
        </pc:sldMkLst>
      </pc:sldChg>
      <pc:sldChg chg="addSp delSp modSp mod addAnim delAnim modAnim">
        <pc:chgData name="KRITI PANDEY" userId="be944d5f1673519e" providerId="LiveId" clId="{138550E4-0854-4EC2-AC93-E3DBCCA439A5}" dt="2022-03-13T11:41:17.705" v="1028" actId="962"/>
        <pc:sldMkLst>
          <pc:docMk/>
          <pc:sldMk cId="560021826" sldId="317"/>
        </pc:sldMkLst>
        <pc:spChg chg="mod">
          <ac:chgData name="KRITI PANDEY" userId="be944d5f1673519e" providerId="LiveId" clId="{138550E4-0854-4EC2-AC93-E3DBCCA439A5}" dt="2022-03-13T10:16:50.936" v="28" actId="26606"/>
          <ac:spMkLst>
            <pc:docMk/>
            <pc:sldMk cId="560021826" sldId="317"/>
            <ac:spMk id="2" creationId="{2910D835-B454-4270-BB35-86A187307E6F}"/>
          </ac:spMkLst>
        </pc:spChg>
        <pc:spChg chg="mod">
          <ac:chgData name="KRITI PANDEY" userId="be944d5f1673519e" providerId="LiveId" clId="{138550E4-0854-4EC2-AC93-E3DBCCA439A5}" dt="2022-03-13T10:16:50.936" v="28" actId="26606"/>
          <ac:spMkLst>
            <pc:docMk/>
            <pc:sldMk cId="560021826" sldId="317"/>
            <ac:spMk id="3" creationId="{7F7F653B-90B5-4F47-A33F-93DCB2EF68C2}"/>
          </ac:spMkLst>
        </pc:spChg>
        <pc:spChg chg="mod">
          <ac:chgData name="KRITI PANDEY" userId="be944d5f1673519e" providerId="LiveId" clId="{138550E4-0854-4EC2-AC93-E3DBCCA439A5}" dt="2022-03-13T10:16:50.936" v="28" actId="26606"/>
          <ac:spMkLst>
            <pc:docMk/>
            <pc:sldMk cId="560021826" sldId="317"/>
            <ac:spMk id="4" creationId="{E1E7D98D-6710-41D2-B258-E1A1059D29F8}"/>
          </ac:spMkLst>
        </pc:spChg>
        <pc:spChg chg="add del mod">
          <ac:chgData name="KRITI PANDEY" userId="be944d5f1673519e" providerId="LiveId" clId="{138550E4-0854-4EC2-AC93-E3DBCCA439A5}" dt="2022-03-13T11:41:16.406" v="1026" actId="931"/>
          <ac:spMkLst>
            <pc:docMk/>
            <pc:sldMk cId="560021826" sldId="317"/>
            <ac:spMk id="6" creationId="{84E8C1B3-291B-4C22-A5D5-197FD6395E86}"/>
          </ac:spMkLst>
        </pc:spChg>
        <pc:spChg chg="mod">
          <ac:chgData name="KRITI PANDEY" userId="be944d5f1673519e" providerId="LiveId" clId="{138550E4-0854-4EC2-AC93-E3DBCCA439A5}" dt="2022-03-13T10:31:08.456" v="225" actId="20577"/>
          <ac:spMkLst>
            <pc:docMk/>
            <pc:sldMk cId="560021826" sldId="317"/>
            <ac:spMk id="15" creationId="{40F1DF5B-353A-4270-8C10-6A1509441174}"/>
          </ac:spMkLst>
        </pc:spChg>
        <pc:spChg chg="del mod">
          <ac:chgData name="KRITI PANDEY" userId="be944d5f1673519e" providerId="LiveId" clId="{138550E4-0854-4EC2-AC93-E3DBCCA439A5}" dt="2022-03-13T10:33:23.935" v="228" actId="478"/>
          <ac:spMkLst>
            <pc:docMk/>
            <pc:sldMk cId="560021826" sldId="317"/>
            <ac:spMk id="16" creationId="{4BDCF583-1D5D-4235-97C2-39272B80A0B1}"/>
          </ac:spMkLst>
        </pc:spChg>
        <pc:spChg chg="del">
          <ac:chgData name="KRITI PANDEY" userId="be944d5f1673519e" providerId="LiveId" clId="{138550E4-0854-4EC2-AC93-E3DBCCA439A5}" dt="2022-03-13T10:16:50.936" v="28" actId="26606"/>
          <ac:spMkLst>
            <pc:docMk/>
            <pc:sldMk cId="560021826" sldId="317"/>
            <ac:spMk id="34" creationId="{82184FF4-7029-4ED7-813A-192E60608764}"/>
          </ac:spMkLst>
        </pc:spChg>
        <pc:spChg chg="del">
          <ac:chgData name="KRITI PANDEY" userId="be944d5f1673519e" providerId="LiveId" clId="{138550E4-0854-4EC2-AC93-E3DBCCA439A5}" dt="2022-03-13T10:16:50.936" v="28" actId="26606"/>
          <ac:spMkLst>
            <pc:docMk/>
            <pc:sldMk cId="560021826" sldId="317"/>
            <ac:spMk id="36" creationId="{AAA7AB09-557C-41AD-9113-FF9F68FA1035}"/>
          </ac:spMkLst>
        </pc:spChg>
        <pc:spChg chg="del">
          <ac:chgData name="KRITI PANDEY" userId="be944d5f1673519e" providerId="LiveId" clId="{138550E4-0854-4EC2-AC93-E3DBCCA439A5}" dt="2022-03-13T10:16:50.936" v="28" actId="26606"/>
          <ac:spMkLst>
            <pc:docMk/>
            <pc:sldMk cId="560021826" sldId="317"/>
            <ac:spMk id="38" creationId="{EF99ECAA-1F11-4937-BBA6-51935AB44C9D}"/>
          </ac:spMkLst>
        </pc:spChg>
        <pc:spChg chg="del">
          <ac:chgData name="KRITI PANDEY" userId="be944d5f1673519e" providerId="LiveId" clId="{138550E4-0854-4EC2-AC93-E3DBCCA439A5}" dt="2022-03-13T10:16:50.936" v="28" actId="26606"/>
          <ac:spMkLst>
            <pc:docMk/>
            <pc:sldMk cId="560021826" sldId="317"/>
            <ac:spMk id="46" creationId="{1DB043B4-68C6-45B9-82AC-A5800EADB8DB}"/>
          </ac:spMkLst>
        </pc:spChg>
        <pc:spChg chg="del">
          <ac:chgData name="KRITI PANDEY" userId="be944d5f1673519e" providerId="LiveId" clId="{138550E4-0854-4EC2-AC93-E3DBCCA439A5}" dt="2022-03-13T10:16:50.936" v="28" actId="26606"/>
          <ac:spMkLst>
            <pc:docMk/>
            <pc:sldMk cId="560021826" sldId="317"/>
            <ac:spMk id="48" creationId="{3C64A91D-E535-4C24-A0E3-96A3810E3FDC}"/>
          </ac:spMkLst>
        </pc:spChg>
        <pc:spChg chg="del">
          <ac:chgData name="KRITI PANDEY" userId="be944d5f1673519e" providerId="LiveId" clId="{138550E4-0854-4EC2-AC93-E3DBCCA439A5}" dt="2022-03-13T10:16:50.936" v="28" actId="26606"/>
          <ac:spMkLst>
            <pc:docMk/>
            <pc:sldMk cId="560021826" sldId="317"/>
            <ac:spMk id="50" creationId="{26FC4867-BA3E-4F8E-AB23-684F34DF3D31}"/>
          </ac:spMkLst>
        </pc:spChg>
        <pc:spChg chg="add del">
          <ac:chgData name="KRITI PANDEY" userId="be944d5f1673519e" providerId="LiveId" clId="{138550E4-0854-4EC2-AC93-E3DBCCA439A5}" dt="2022-03-13T10:17:14.325" v="31" actId="26606"/>
          <ac:spMkLst>
            <pc:docMk/>
            <pc:sldMk cId="560021826" sldId="317"/>
            <ac:spMk id="55" creationId="{82184FF4-7029-4ED7-813A-192E60608764}"/>
          </ac:spMkLst>
        </pc:spChg>
        <pc:spChg chg="add del">
          <ac:chgData name="KRITI PANDEY" userId="be944d5f1673519e" providerId="LiveId" clId="{138550E4-0854-4EC2-AC93-E3DBCCA439A5}" dt="2022-03-13T10:17:14.325" v="31" actId="26606"/>
          <ac:spMkLst>
            <pc:docMk/>
            <pc:sldMk cId="560021826" sldId="317"/>
            <ac:spMk id="57" creationId="{AAA7AB09-557C-41AD-9113-FF9F68FA1035}"/>
          </ac:spMkLst>
        </pc:spChg>
        <pc:spChg chg="add del">
          <ac:chgData name="KRITI PANDEY" userId="be944d5f1673519e" providerId="LiveId" clId="{138550E4-0854-4EC2-AC93-E3DBCCA439A5}" dt="2022-03-13T10:17:14.325" v="31" actId="26606"/>
          <ac:spMkLst>
            <pc:docMk/>
            <pc:sldMk cId="560021826" sldId="317"/>
            <ac:spMk id="59" creationId="{EF99ECAA-1F11-4937-BBA6-51935AB44C9D}"/>
          </ac:spMkLst>
        </pc:spChg>
        <pc:spChg chg="add del">
          <ac:chgData name="KRITI PANDEY" userId="be944d5f1673519e" providerId="LiveId" clId="{138550E4-0854-4EC2-AC93-E3DBCCA439A5}" dt="2022-03-13T10:17:14.325" v="31" actId="26606"/>
          <ac:spMkLst>
            <pc:docMk/>
            <pc:sldMk cId="560021826" sldId="317"/>
            <ac:spMk id="67" creationId="{1DB043B4-68C6-45B9-82AC-A5800EADB8DB}"/>
          </ac:spMkLst>
        </pc:spChg>
        <pc:spChg chg="add del">
          <ac:chgData name="KRITI PANDEY" userId="be944d5f1673519e" providerId="LiveId" clId="{138550E4-0854-4EC2-AC93-E3DBCCA439A5}" dt="2022-03-13T10:17:14.325" v="31" actId="26606"/>
          <ac:spMkLst>
            <pc:docMk/>
            <pc:sldMk cId="560021826" sldId="317"/>
            <ac:spMk id="73" creationId="{94459D96-B947-4C7F-8BCA-915F8B07C0AA}"/>
          </ac:spMkLst>
        </pc:spChg>
        <pc:spChg chg="add">
          <ac:chgData name="KRITI PANDEY" userId="be944d5f1673519e" providerId="LiveId" clId="{138550E4-0854-4EC2-AC93-E3DBCCA439A5}" dt="2022-03-13T10:17:14.325" v="31" actId="26606"/>
          <ac:spMkLst>
            <pc:docMk/>
            <pc:sldMk cId="560021826" sldId="317"/>
            <ac:spMk id="78" creationId="{82184FF4-7029-4ED7-813A-192E60608764}"/>
          </ac:spMkLst>
        </pc:spChg>
        <pc:spChg chg="add">
          <ac:chgData name="KRITI PANDEY" userId="be944d5f1673519e" providerId="LiveId" clId="{138550E4-0854-4EC2-AC93-E3DBCCA439A5}" dt="2022-03-13T10:17:14.325" v="31" actId="26606"/>
          <ac:spMkLst>
            <pc:docMk/>
            <pc:sldMk cId="560021826" sldId="317"/>
            <ac:spMk id="80" creationId="{AAA7AB09-557C-41AD-9113-FF9F68FA1035}"/>
          </ac:spMkLst>
        </pc:spChg>
        <pc:spChg chg="add">
          <ac:chgData name="KRITI PANDEY" userId="be944d5f1673519e" providerId="LiveId" clId="{138550E4-0854-4EC2-AC93-E3DBCCA439A5}" dt="2022-03-13T10:17:14.325" v="31" actId="26606"/>
          <ac:spMkLst>
            <pc:docMk/>
            <pc:sldMk cId="560021826" sldId="317"/>
            <ac:spMk id="82" creationId="{EF99ECAA-1F11-4937-BBA6-51935AB44C9D}"/>
          </ac:spMkLst>
        </pc:spChg>
        <pc:spChg chg="add">
          <ac:chgData name="KRITI PANDEY" userId="be944d5f1673519e" providerId="LiveId" clId="{138550E4-0854-4EC2-AC93-E3DBCCA439A5}" dt="2022-03-13T10:17:14.325" v="31" actId="26606"/>
          <ac:spMkLst>
            <pc:docMk/>
            <pc:sldMk cId="560021826" sldId="317"/>
            <ac:spMk id="90" creationId="{1DB043B4-68C6-45B9-82AC-A5800EADB8DB}"/>
          </ac:spMkLst>
        </pc:spChg>
        <pc:spChg chg="add">
          <ac:chgData name="KRITI PANDEY" userId="be944d5f1673519e" providerId="LiveId" clId="{138550E4-0854-4EC2-AC93-E3DBCCA439A5}" dt="2022-03-13T10:17:14.325" v="31" actId="26606"/>
          <ac:spMkLst>
            <pc:docMk/>
            <pc:sldMk cId="560021826" sldId="317"/>
            <ac:spMk id="92" creationId="{3C64A91D-E535-4C24-A0E3-96A3810E3FDC}"/>
          </ac:spMkLst>
        </pc:spChg>
        <pc:spChg chg="add">
          <ac:chgData name="KRITI PANDEY" userId="be944d5f1673519e" providerId="LiveId" clId="{138550E4-0854-4EC2-AC93-E3DBCCA439A5}" dt="2022-03-13T10:17:14.325" v="31" actId="26606"/>
          <ac:spMkLst>
            <pc:docMk/>
            <pc:sldMk cId="560021826" sldId="317"/>
            <ac:spMk id="94" creationId="{26FC4867-BA3E-4F8E-AB23-684F34DF3D31}"/>
          </ac:spMkLst>
        </pc:spChg>
        <pc:grpChg chg="del">
          <ac:chgData name="KRITI PANDEY" userId="be944d5f1673519e" providerId="LiveId" clId="{138550E4-0854-4EC2-AC93-E3DBCCA439A5}" dt="2022-03-13T10:16:50.936" v="28" actId="26606"/>
          <ac:grpSpMkLst>
            <pc:docMk/>
            <pc:sldMk cId="560021826" sldId="317"/>
            <ac:grpSpMk id="40" creationId="{79DE9FAB-6BBA-4CFE-B67D-77B47F01ECA4}"/>
          </ac:grpSpMkLst>
        </pc:grpChg>
        <pc:grpChg chg="add del">
          <ac:chgData name="KRITI PANDEY" userId="be944d5f1673519e" providerId="LiveId" clId="{138550E4-0854-4EC2-AC93-E3DBCCA439A5}" dt="2022-03-13T10:17:14.325" v="31" actId="26606"/>
          <ac:grpSpMkLst>
            <pc:docMk/>
            <pc:sldMk cId="560021826" sldId="317"/>
            <ac:grpSpMk id="61" creationId="{79DE9FAB-6BBA-4CFE-B67D-77B47F01ECA4}"/>
          </ac:grpSpMkLst>
        </pc:grpChg>
        <pc:grpChg chg="add del">
          <ac:chgData name="KRITI PANDEY" userId="be944d5f1673519e" providerId="LiveId" clId="{138550E4-0854-4EC2-AC93-E3DBCCA439A5}" dt="2022-03-13T10:17:14.325" v="31" actId="26606"/>
          <ac:grpSpMkLst>
            <pc:docMk/>
            <pc:sldMk cId="560021826" sldId="317"/>
            <ac:grpSpMk id="69" creationId="{73840CF4-F848-4FE0-AEA6-C9E806911B9E}"/>
          </ac:grpSpMkLst>
        </pc:grpChg>
        <pc:grpChg chg="add">
          <ac:chgData name="KRITI PANDEY" userId="be944d5f1673519e" providerId="LiveId" clId="{138550E4-0854-4EC2-AC93-E3DBCCA439A5}" dt="2022-03-13T10:17:14.325" v="31" actId="26606"/>
          <ac:grpSpMkLst>
            <pc:docMk/>
            <pc:sldMk cId="560021826" sldId="317"/>
            <ac:grpSpMk id="84" creationId="{79DE9FAB-6BBA-4CFE-B67D-77B47F01ECA4}"/>
          </ac:grpSpMkLst>
        </pc:grpChg>
        <pc:picChg chg="del mod ord">
          <ac:chgData name="KRITI PANDEY" userId="be944d5f1673519e" providerId="LiveId" clId="{138550E4-0854-4EC2-AC93-E3DBCCA439A5}" dt="2022-03-13T11:40:35.955" v="1025" actId="478"/>
          <ac:picMkLst>
            <pc:docMk/>
            <pc:sldMk cId="560021826" sldId="317"/>
            <ac:picMk id="8" creationId="{5FED7C55-F545-49A1-90FD-D853A25AB453}"/>
          </ac:picMkLst>
        </pc:picChg>
        <pc:picChg chg="add mod">
          <ac:chgData name="KRITI PANDEY" userId="be944d5f1673519e" providerId="LiveId" clId="{138550E4-0854-4EC2-AC93-E3DBCCA439A5}" dt="2022-03-13T11:41:17.705" v="1028" actId="962"/>
          <ac:picMkLst>
            <pc:docMk/>
            <pc:sldMk cId="560021826" sldId="317"/>
            <ac:picMk id="9" creationId="{934B8A6F-D14D-4C7A-A9E7-6A29B9A89C08}"/>
          </ac:picMkLst>
        </pc:picChg>
      </pc:sldChg>
      <pc:sldChg chg="addSp delSp modSp del mod">
        <pc:chgData name="KRITI PANDEY" userId="be944d5f1673519e" providerId="LiveId" clId="{138550E4-0854-4EC2-AC93-E3DBCCA439A5}" dt="2022-03-13T11:32:23.995" v="836" actId="47"/>
        <pc:sldMkLst>
          <pc:docMk/>
          <pc:sldMk cId="3521561301" sldId="321"/>
        </pc:sldMkLst>
        <pc:spChg chg="add mod">
          <ac:chgData name="KRITI PANDEY" userId="be944d5f1673519e" providerId="LiveId" clId="{138550E4-0854-4EC2-AC93-E3DBCCA439A5}" dt="2022-03-13T10:45:02.848" v="302" actId="478"/>
          <ac:spMkLst>
            <pc:docMk/>
            <pc:sldMk cId="3521561301" sldId="321"/>
            <ac:spMk id="3" creationId="{C924B198-B1AC-4835-8B90-0FDBFD1A7161}"/>
          </ac:spMkLst>
        </pc:spChg>
        <pc:spChg chg="add mod">
          <ac:chgData name="KRITI PANDEY" userId="be944d5f1673519e" providerId="LiveId" clId="{138550E4-0854-4EC2-AC93-E3DBCCA439A5}" dt="2022-03-13T10:45:11.467" v="304" actId="478"/>
          <ac:spMkLst>
            <pc:docMk/>
            <pc:sldMk cId="3521561301" sldId="321"/>
            <ac:spMk id="8" creationId="{E920F564-D756-41AA-9ADB-D7EF71721A06}"/>
          </ac:spMkLst>
        </pc:spChg>
        <pc:spChg chg="del mod">
          <ac:chgData name="KRITI PANDEY" userId="be944d5f1673519e" providerId="LiveId" clId="{138550E4-0854-4EC2-AC93-E3DBCCA439A5}" dt="2022-03-13T10:45:02.848" v="302" actId="478"/>
          <ac:spMkLst>
            <pc:docMk/>
            <pc:sldMk cId="3521561301" sldId="321"/>
            <ac:spMk id="11" creationId="{581E8936-2270-47FE-94A4-398CB123EF90}"/>
          </ac:spMkLst>
        </pc:spChg>
        <pc:spChg chg="del mod">
          <ac:chgData name="KRITI PANDEY" userId="be944d5f1673519e" providerId="LiveId" clId="{138550E4-0854-4EC2-AC93-E3DBCCA439A5}" dt="2022-03-13T10:45:11.467" v="304" actId="478"/>
          <ac:spMkLst>
            <pc:docMk/>
            <pc:sldMk cId="3521561301" sldId="321"/>
            <ac:spMk id="13" creationId="{C0287FEC-3826-4868-8D93-52429C6156F5}"/>
          </ac:spMkLst>
        </pc:spChg>
      </pc:sldChg>
      <pc:sldChg chg="addSp delSp modSp mod">
        <pc:chgData name="KRITI PANDEY" userId="be944d5f1673519e" providerId="LiveId" clId="{138550E4-0854-4EC2-AC93-E3DBCCA439A5}" dt="2022-03-13T11:51:02.462" v="1037" actId="478"/>
        <pc:sldMkLst>
          <pc:docMk/>
          <pc:sldMk cId="2158886557" sldId="384"/>
        </pc:sldMkLst>
        <pc:spChg chg="add del mod">
          <ac:chgData name="KRITI PANDEY" userId="be944d5f1673519e" providerId="LiveId" clId="{138550E4-0854-4EC2-AC93-E3DBCCA439A5}" dt="2022-03-13T10:13:50.017" v="12" actId="931"/>
          <ac:spMkLst>
            <pc:docMk/>
            <pc:sldMk cId="2158886557" sldId="384"/>
            <ac:spMk id="3" creationId="{C31A2D2D-6592-409F-9F84-E0995CF6821B}"/>
          </ac:spMkLst>
        </pc:spChg>
        <pc:spChg chg="del mod">
          <ac:chgData name="KRITI PANDEY" userId="be944d5f1673519e" providerId="LiveId" clId="{138550E4-0854-4EC2-AC93-E3DBCCA439A5}" dt="2022-03-13T11:50:55.984" v="1035" actId="478"/>
          <ac:spMkLst>
            <pc:docMk/>
            <pc:sldMk cId="2158886557" sldId="384"/>
            <ac:spMk id="4" creationId="{0C329F70-04F7-4C70-BCF8-D4371F54EF2F}"/>
          </ac:spMkLst>
        </pc:spChg>
        <pc:spChg chg="del mod">
          <ac:chgData name="KRITI PANDEY" userId="be944d5f1673519e" providerId="LiveId" clId="{138550E4-0854-4EC2-AC93-E3DBCCA439A5}" dt="2022-03-13T11:51:02.462" v="1037" actId="478"/>
          <ac:spMkLst>
            <pc:docMk/>
            <pc:sldMk cId="2158886557" sldId="384"/>
            <ac:spMk id="5" creationId="{06A3302E-502D-4151-81C9-5FD6AF9596D6}"/>
          </ac:spMkLst>
        </pc:spChg>
        <pc:spChg chg="add del mod">
          <ac:chgData name="KRITI PANDEY" userId="be944d5f1673519e" providerId="LiveId" clId="{138550E4-0854-4EC2-AC93-E3DBCCA439A5}" dt="2022-03-13T10:14:55.651" v="16" actId="931"/>
          <ac:spMkLst>
            <pc:docMk/>
            <pc:sldMk cId="2158886557" sldId="384"/>
            <ac:spMk id="10" creationId="{E02B2545-36F4-4D72-B839-7DC36667B2C8}"/>
          </ac:spMkLst>
        </pc:spChg>
        <pc:spChg chg="mod">
          <ac:chgData name="KRITI PANDEY" userId="be944d5f1673519e" providerId="LiveId" clId="{138550E4-0854-4EC2-AC93-E3DBCCA439A5}" dt="2022-03-13T10:13:00.994" v="10" actId="14100"/>
          <ac:spMkLst>
            <pc:docMk/>
            <pc:sldMk cId="2158886557" sldId="384"/>
            <ac:spMk id="12" creationId="{E5127060-CDBF-435F-9009-A5451CCE305D}"/>
          </ac:spMkLst>
        </pc:spChg>
        <pc:picChg chg="add mod">
          <ac:chgData name="KRITI PANDEY" userId="be944d5f1673519e" providerId="LiveId" clId="{138550E4-0854-4EC2-AC93-E3DBCCA439A5}" dt="2022-03-13T10:16:32.706" v="27" actId="14100"/>
          <ac:picMkLst>
            <pc:docMk/>
            <pc:sldMk cId="2158886557" sldId="384"/>
            <ac:picMk id="8" creationId="{8DE4B596-8D3A-42A9-8070-B8A00C9FBDD2}"/>
          </ac:picMkLst>
        </pc:picChg>
        <pc:picChg chg="add mod">
          <ac:chgData name="KRITI PANDEY" userId="be944d5f1673519e" providerId="LiveId" clId="{138550E4-0854-4EC2-AC93-E3DBCCA439A5}" dt="2022-03-13T10:14:56.666" v="18" actId="962"/>
          <ac:picMkLst>
            <pc:docMk/>
            <pc:sldMk cId="2158886557" sldId="384"/>
            <ac:picMk id="14" creationId="{0C6B9526-B121-4AD2-BD7A-8796772EB476}"/>
          </ac:picMkLst>
        </pc:picChg>
        <pc:picChg chg="del">
          <ac:chgData name="KRITI PANDEY" userId="be944d5f1673519e" providerId="LiveId" clId="{138550E4-0854-4EC2-AC93-E3DBCCA439A5}" dt="2022-03-13T10:13:39.936" v="11" actId="478"/>
          <ac:picMkLst>
            <pc:docMk/>
            <pc:sldMk cId="2158886557" sldId="384"/>
            <ac:picMk id="18" creationId="{E2536017-F539-430C-A901-70AB81CA612A}"/>
          </ac:picMkLst>
        </pc:picChg>
        <pc:picChg chg="del">
          <ac:chgData name="KRITI PANDEY" userId="be944d5f1673519e" providerId="LiveId" clId="{138550E4-0854-4EC2-AC93-E3DBCCA439A5}" dt="2022-03-13T10:14:48.393" v="15" actId="478"/>
          <ac:picMkLst>
            <pc:docMk/>
            <pc:sldMk cId="2158886557" sldId="384"/>
            <ac:picMk id="20" creationId="{528A7D8D-1AB5-46C4-93FA-D92C2FD51692}"/>
          </ac:picMkLst>
        </pc:picChg>
      </pc:sldChg>
      <pc:sldChg chg="delSp modSp mod">
        <pc:chgData name="KRITI PANDEY" userId="be944d5f1673519e" providerId="LiveId" clId="{138550E4-0854-4EC2-AC93-E3DBCCA439A5}" dt="2022-03-13T11:43:26.410" v="1033" actId="478"/>
        <pc:sldMkLst>
          <pc:docMk/>
          <pc:sldMk cId="2313234867" sldId="389"/>
        </pc:sldMkLst>
        <pc:spChg chg="mod">
          <ac:chgData name="KRITI PANDEY" userId="be944d5f1673519e" providerId="LiveId" clId="{138550E4-0854-4EC2-AC93-E3DBCCA439A5}" dt="2022-03-13T10:16:15.003" v="26" actId="20577"/>
          <ac:spMkLst>
            <pc:docMk/>
            <pc:sldMk cId="2313234867" sldId="389"/>
            <ac:spMk id="3" creationId="{D3B60D6F-4D0F-4D33-B2A7-159C8583FF00}"/>
          </ac:spMkLst>
        </pc:spChg>
        <pc:spChg chg="del">
          <ac:chgData name="KRITI PANDEY" userId="be944d5f1673519e" providerId="LiveId" clId="{138550E4-0854-4EC2-AC93-E3DBCCA439A5}" dt="2022-03-13T11:43:26.410" v="1033" actId="478"/>
          <ac:spMkLst>
            <pc:docMk/>
            <pc:sldMk cId="2313234867" sldId="389"/>
            <ac:spMk id="13" creationId="{915FE2C5-E66A-4405-B19E-2C5C546C98E4}"/>
          </ac:spMkLst>
        </pc:spChg>
        <pc:spChg chg="del mod">
          <ac:chgData name="KRITI PANDEY" userId="be944d5f1673519e" providerId="LiveId" clId="{138550E4-0854-4EC2-AC93-E3DBCCA439A5}" dt="2022-03-13T11:43:19.136" v="1032" actId="478"/>
          <ac:spMkLst>
            <pc:docMk/>
            <pc:sldMk cId="2313234867" sldId="389"/>
            <ac:spMk id="14" creationId="{B01DF4D0-78BC-4C8C-9570-26F0B225433A}"/>
          </ac:spMkLst>
        </pc:spChg>
      </pc:sldChg>
      <pc:sldChg chg="delSp modSp mod">
        <pc:chgData name="KRITI PANDEY" userId="be944d5f1673519e" providerId="LiveId" clId="{138550E4-0854-4EC2-AC93-E3DBCCA439A5}" dt="2022-03-13T11:38:26.197" v="1023" actId="14100"/>
        <pc:sldMkLst>
          <pc:docMk/>
          <pc:sldMk cId="3247798845" sldId="391"/>
        </pc:sldMkLst>
        <pc:spChg chg="del">
          <ac:chgData name="KRITI PANDEY" userId="be944d5f1673519e" providerId="LiveId" clId="{138550E4-0854-4EC2-AC93-E3DBCCA439A5}" dt="2022-03-13T11:37:58.040" v="1010" actId="478"/>
          <ac:spMkLst>
            <pc:docMk/>
            <pc:sldMk cId="3247798845" sldId="391"/>
            <ac:spMk id="4" creationId="{7823E305-6365-4345-8BD1-4A31C61D96CB}"/>
          </ac:spMkLst>
        </pc:spChg>
        <pc:spChg chg="del mod">
          <ac:chgData name="KRITI PANDEY" userId="be944d5f1673519e" providerId="LiveId" clId="{138550E4-0854-4EC2-AC93-E3DBCCA439A5}" dt="2022-03-13T11:37:53.523" v="1009" actId="478"/>
          <ac:spMkLst>
            <pc:docMk/>
            <pc:sldMk cId="3247798845" sldId="391"/>
            <ac:spMk id="5" creationId="{0B37A3FF-ED32-4C4A-A21F-848A3BF6F896}"/>
          </ac:spMkLst>
        </pc:spChg>
        <pc:spChg chg="mod">
          <ac:chgData name="KRITI PANDEY" userId="be944d5f1673519e" providerId="LiveId" clId="{138550E4-0854-4EC2-AC93-E3DBCCA439A5}" dt="2022-03-13T11:38:26.197" v="1023" actId="14100"/>
          <ac:spMkLst>
            <pc:docMk/>
            <pc:sldMk cId="3247798845" sldId="391"/>
            <ac:spMk id="23" creationId="{8E5E4638-9BCB-4C2E-914F-CC868E2020D5}"/>
          </ac:spMkLst>
        </pc:spChg>
      </pc:sldChg>
    </pc:docChg>
  </pc:docChgLst>
  <pc:docChgLst>
    <pc:chgData name="FYIT_120_ Kriti" userId="be944d5f1673519e" providerId="Windows Live" clId="Web-{6AB727E1-B5F8-4748-BBC2-91BB02CCE63B}"/>
    <pc:docChg chg="modSld">
      <pc:chgData name="FYIT_120_ Kriti" userId="be944d5f1673519e" providerId="Windows Live" clId="Web-{6AB727E1-B5F8-4748-BBC2-91BB02CCE63B}" dt="2022-03-13T12:00:25.968" v="1" actId="20577"/>
      <pc:docMkLst>
        <pc:docMk/>
      </pc:docMkLst>
      <pc:sldChg chg="modSp">
        <pc:chgData name="FYIT_120_ Kriti" userId="be944d5f1673519e" providerId="Windows Live" clId="Web-{6AB727E1-B5F8-4748-BBC2-91BB02CCE63B}" dt="2022-03-13T12:00:25.968" v="1" actId="20577"/>
        <pc:sldMkLst>
          <pc:docMk/>
          <pc:sldMk cId="2313234867" sldId="389"/>
        </pc:sldMkLst>
        <pc:spChg chg="mod">
          <ac:chgData name="FYIT_120_ Kriti" userId="be944d5f1673519e" providerId="Windows Live" clId="Web-{6AB727E1-B5F8-4748-BBC2-91BB02CCE63B}" dt="2022-03-13T12:00:25.968" v="1" actId="20577"/>
          <ac:spMkLst>
            <pc:docMk/>
            <pc:sldMk cId="2313234867" sldId="389"/>
            <ac:spMk id="2" creationId="{0046426E-F6F6-4A7C-9181-8C30909962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ndia_national_cricket_team" TargetMode="External"/><Relationship Id="rId3" Type="http://schemas.openxmlformats.org/officeDocument/2006/relationships/hyperlink" Target="https://en.wikipedia.org/wiki/Byju_Raveendran" TargetMode="External"/><Relationship Id="rId7" Type="http://schemas.openxmlformats.org/officeDocument/2006/relationships/hyperlink" Target="https://en.wikipedia.org/wiki/Deloitte_Technology_Fast_500"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en.wikipedia.org/wiki/Mathematics" TargetMode="External"/><Relationship Id="rId11" Type="http://schemas.openxmlformats.org/officeDocument/2006/relationships/image" Target="../media/image8.jpeg"/><Relationship Id="rId5" Type="http://schemas.openxmlformats.org/officeDocument/2006/relationships/hyperlink" Target="https://en.wikipedia.org/wiki/Engineer" TargetMode="External"/><Relationship Id="rId10" Type="http://schemas.openxmlformats.org/officeDocument/2006/relationships/hyperlink" Target="https://en.wikipedia.org/wiki/IAMAI" TargetMode="External"/><Relationship Id="rId4" Type="http://schemas.openxmlformats.org/officeDocument/2006/relationships/hyperlink" Target="https://en.wikipedia.org/wiki/Divya_Gokulnath" TargetMode="External"/><Relationship Id="rId9" Type="http://schemas.openxmlformats.org/officeDocument/2006/relationships/hyperlink" Target="https://en.wikipedia.org/wiki/Vedantu"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leap.com/preserving-the-uniqueness-of-english-teaching-at-early-childhood-education-teacher-perspectives/"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s://cinemachaat.com/tag/mahesh-babu/"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hyperlink" Target="https://www.britishherald.com/athletics-neeraj-chopra-wins-indias-first-gold-relay-relief-for-us-men/" TargetMode="Externa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Indian_Administrative_Service" TargetMode="External"/><Relationship Id="rId13" Type="http://schemas.openxmlformats.org/officeDocument/2006/relationships/hyperlink" Target="https://en.wikipedia.org/wiki/Byju%27s#cite_note-qz_201607-25" TargetMode="External"/><Relationship Id="rId18" Type="http://schemas.openxmlformats.org/officeDocument/2006/relationships/hyperlink" Target="https://en.wikipedia.org/wiki/Byju%27s#cite_note-28" TargetMode="External"/><Relationship Id="rId26" Type="http://schemas.openxmlformats.org/officeDocument/2006/relationships/hyperlink" Target="https://en.wikipedia.org/wiki/Karan_Bajaj" TargetMode="External"/><Relationship Id="rId3" Type="http://schemas.openxmlformats.org/officeDocument/2006/relationships/hyperlink" Target="https://en.wikipedia.org/wiki/Freemium" TargetMode="External"/><Relationship Id="rId21" Type="http://schemas.openxmlformats.org/officeDocument/2006/relationships/hyperlink" Target="https://en.wikipedia.org/wiki/Byju%27s#cite_note-et2018a-14" TargetMode="External"/><Relationship Id="rId7" Type="http://schemas.openxmlformats.org/officeDocument/2006/relationships/hyperlink" Target="https://en.wikipedia.org/wiki/Common_Admission_Test" TargetMode="External"/><Relationship Id="rId12" Type="http://schemas.openxmlformats.org/officeDocument/2006/relationships/hyperlink" Target="https://en.wikipedia.org/wiki/Byju%27s#cite_note-ecotimes_201606-24" TargetMode="External"/><Relationship Id="rId17" Type="http://schemas.openxmlformats.org/officeDocument/2006/relationships/hyperlink" Target="https://en.wikipedia.org/wiki/Byju%27s#cite_note-27" TargetMode="External"/><Relationship Id="rId25" Type="http://schemas.openxmlformats.org/officeDocument/2006/relationships/hyperlink" Target="https://en.wikipedia.org/wiki/WhiteHat_Jr." TargetMode="External"/><Relationship Id="rId2" Type="http://schemas.openxmlformats.org/officeDocument/2006/relationships/notesSlide" Target="../notesSlides/notesSlide5.xml"/><Relationship Id="rId16" Type="http://schemas.openxmlformats.org/officeDocument/2006/relationships/hyperlink" Target="https://en.wikipedia.org/wiki/Lakh" TargetMode="External"/><Relationship Id="rId20" Type="http://schemas.openxmlformats.org/officeDocument/2006/relationships/hyperlink" Target="https://en.wikipedia.org/wiki/Byju%27s#cite_note-29" TargetMode="External"/><Relationship Id="rId1" Type="http://schemas.openxmlformats.org/officeDocument/2006/relationships/slideLayout" Target="../slideLayouts/slideLayout9.xml"/><Relationship Id="rId6" Type="http://schemas.openxmlformats.org/officeDocument/2006/relationships/hyperlink" Target="https://en.wikipedia.org/wiki/National_Eligibility_and_Entrance_Test" TargetMode="External"/><Relationship Id="rId11" Type="http://schemas.openxmlformats.org/officeDocument/2006/relationships/hyperlink" Target="https://en.wikipedia.org/wiki/Computer_animation" TargetMode="External"/><Relationship Id="rId24" Type="http://schemas.openxmlformats.org/officeDocument/2006/relationships/hyperlink" Target="https://en.wikipedia.org/wiki/Byju%27s#cite_note-32" TargetMode="External"/><Relationship Id="rId5" Type="http://schemas.openxmlformats.org/officeDocument/2006/relationships/hyperlink" Target="https://en.wikipedia.org/wiki/IIT-JEE" TargetMode="External"/><Relationship Id="rId15" Type="http://schemas.openxmlformats.org/officeDocument/2006/relationships/hyperlink" Target="https://en.wikipedia.org/wiki/Crore" TargetMode="External"/><Relationship Id="rId23" Type="http://schemas.openxmlformats.org/officeDocument/2006/relationships/hyperlink" Target="https://en.wikipedia.org/wiki/Byju%27s#cite_note-31" TargetMode="External"/><Relationship Id="rId10" Type="http://schemas.openxmlformats.org/officeDocument/2006/relationships/hyperlink" Target="https://en.wikipedia.org/wiki/GMAT" TargetMode="External"/><Relationship Id="rId19" Type="http://schemas.openxmlformats.org/officeDocument/2006/relationships/hyperlink" Target="https://en.wikipedia.org/wiki/Languages_of_India" TargetMode="External"/><Relationship Id="rId4" Type="http://schemas.openxmlformats.org/officeDocument/2006/relationships/hyperlink" Target="https://en.wikipedia.org/wiki/India" TargetMode="External"/><Relationship Id="rId9" Type="http://schemas.openxmlformats.org/officeDocument/2006/relationships/hyperlink" Target="https://en.wikipedia.org/wiki/GRE" TargetMode="External"/><Relationship Id="rId14" Type="http://schemas.openxmlformats.org/officeDocument/2006/relationships/hyperlink" Target="https://en.wikipedia.org/wiki/Byju%27s#cite_note-forbes_201609-26" TargetMode="External"/><Relationship Id="rId22" Type="http://schemas.openxmlformats.org/officeDocument/2006/relationships/hyperlink" Target="https://en.wikipedia.org/wiki/Byju%27s#cite_note-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0"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85"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r>
              <a:rPr lang="en-US" sz="3400" kern="1200">
                <a:solidFill>
                  <a:schemeClr val="tx1"/>
                </a:solidFill>
                <a:effectLst>
                  <a:outerShdw blurRad="50800" dist="38100" dir="2700000" algn="tl" rotWithShape="0">
                    <a:prstClr val="black">
                      <a:alpha val="40000"/>
                    </a:prstClr>
                  </a:outerShdw>
                </a:effectLst>
                <a:latin typeface="+mj-lt"/>
                <a:ea typeface="+mj-ea"/>
                <a:cs typeface="+mj-cs"/>
              </a:rPr>
              <a:t>INDIA’S LARGEST ED-TECH COMPANY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17" r="2" b="55325"/>
          <a:stretch/>
        </p:blipFill>
        <p:spPr>
          <a:xfrm>
            <a:off x="4550896" y="547684"/>
            <a:ext cx="7090240" cy="2880520"/>
          </a:xfrm>
          <a:custGeom>
            <a:avLst/>
            <a:gdLst/>
            <a:ahLst/>
            <a:cxnLst/>
            <a:rect l="l" t="t" r="r" b="b"/>
            <a:pathLst>
              <a:path w="7090240" h="2880520">
                <a:moveTo>
                  <a:pt x="0" y="0"/>
                </a:moveTo>
                <a:lnTo>
                  <a:pt x="7090240" y="0"/>
                </a:lnTo>
                <a:lnTo>
                  <a:pt x="7090240" y="2880520"/>
                </a:lnTo>
                <a:lnTo>
                  <a:pt x="0" y="2880520"/>
                </a:lnTo>
                <a:close/>
              </a:path>
            </a:pathLst>
          </a:custGeom>
        </p:spPr>
      </p:pic>
      <p:grpSp>
        <p:nvGrpSpPr>
          <p:cNvPr id="87" name="Group 86">
            <a:extLst>
              <a:ext uri="{FF2B5EF4-FFF2-40B4-BE49-F238E27FC236}">
                <a16:creationId xmlns:a16="http://schemas.microsoft.com/office/drawing/2014/main" id="{11BC3F1D-FF1B-45CA-A643-B81A31647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40643" y="985659"/>
            <a:ext cx="667802" cy="631474"/>
            <a:chOff x="10478914" y="1506691"/>
            <a:chExt cx="667802" cy="631474"/>
          </a:xfrm>
        </p:grpSpPr>
        <p:sp>
          <p:nvSpPr>
            <p:cNvPr id="88" name="Freeform: Shape 87">
              <a:extLst>
                <a:ext uri="{FF2B5EF4-FFF2-40B4-BE49-F238E27FC236}">
                  <a16:creationId xmlns:a16="http://schemas.microsoft.com/office/drawing/2014/main" id="{9A5DC9BB-9887-4746-87E9-FCDA9816AD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8CA8BDF8-9D06-45C3-8A3E-14FCA356A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1" name="Group 90">
            <a:extLst>
              <a:ext uri="{FF2B5EF4-FFF2-40B4-BE49-F238E27FC236}">
                <a16:creationId xmlns:a16="http://schemas.microsoft.com/office/drawing/2014/main" id="{42BF3EAF-F533-4F2E-B9A1-3698984B4C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178" y="4632150"/>
            <a:ext cx="1425768" cy="1456341"/>
            <a:chOff x="-218178" y="4632150"/>
            <a:chExt cx="1425768" cy="1456341"/>
          </a:xfrm>
        </p:grpSpPr>
        <p:sp>
          <p:nvSpPr>
            <p:cNvPr id="92" name="Freeform 5">
              <a:extLst>
                <a:ext uri="{FF2B5EF4-FFF2-40B4-BE49-F238E27FC236}">
                  <a16:creationId xmlns:a16="http://schemas.microsoft.com/office/drawing/2014/main" id="{E9CACF71-B9F6-40BE-821A-9603496984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221903" y="4888635"/>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accent1">
                  <a:lumMod val="60000"/>
                  <a:lumOff val="40000"/>
                  <a:alpha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CEEC4D9F-6201-4AFC-B320-7BBFC0DF6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37419" y="4736389"/>
              <a:ext cx="611884" cy="973401"/>
            </a:xfrm>
            <a:custGeom>
              <a:avLst/>
              <a:gdLst>
                <a:gd name="connsiteX0" fmla="*/ 0 w 611884"/>
                <a:gd name="connsiteY0" fmla="*/ 0 h 973401"/>
                <a:gd name="connsiteX1" fmla="*/ 611884 w 611884"/>
                <a:gd name="connsiteY1" fmla="*/ 365751 h 973401"/>
                <a:gd name="connsiteX2" fmla="*/ 611884 w 611884"/>
                <a:gd name="connsiteY2" fmla="*/ 973401 h 973401"/>
                <a:gd name="connsiteX3" fmla="*/ 0 w 611884"/>
                <a:gd name="connsiteY3" fmla="*/ 620129 h 973401"/>
              </a:gdLst>
              <a:ahLst/>
              <a:cxnLst>
                <a:cxn ang="0">
                  <a:pos x="connsiteX0" y="connsiteY0"/>
                </a:cxn>
                <a:cxn ang="0">
                  <a:pos x="connsiteX1" y="connsiteY1"/>
                </a:cxn>
                <a:cxn ang="0">
                  <a:pos x="connsiteX2" y="connsiteY2"/>
                </a:cxn>
                <a:cxn ang="0">
                  <a:pos x="connsiteX3" y="connsiteY3"/>
                </a:cxn>
              </a:cxnLst>
              <a:rect l="l" t="t" r="r" b="b"/>
              <a:pathLst>
                <a:path w="611884" h="973401">
                  <a:moveTo>
                    <a:pt x="0" y="0"/>
                  </a:moveTo>
                  <a:lnTo>
                    <a:pt x="611884" y="365751"/>
                  </a:lnTo>
                  <a:lnTo>
                    <a:pt x="611884" y="973401"/>
                  </a:lnTo>
                  <a:lnTo>
                    <a:pt x="0" y="620129"/>
                  </a:lnTo>
                  <a:close/>
                </a:path>
              </a:pathLst>
            </a:custGeom>
            <a:gradFill flip="none" rotWithShape="1">
              <a:gsLst>
                <a:gs pos="0">
                  <a:schemeClr val="bg2">
                    <a:lumMod val="90000"/>
                    <a:lumOff val="10000"/>
                    <a:alpha val="0"/>
                  </a:schemeClr>
                </a:gs>
                <a:gs pos="100000">
                  <a:schemeClr val="bg2">
                    <a:lumMod val="90000"/>
                    <a:lumOff val="10000"/>
                  </a:schemeClr>
                </a:gs>
              </a:gsLst>
              <a:lin ang="19800000" scaled="0"/>
              <a:tileRect/>
            </a:gradFill>
            <a:ln>
              <a:noFill/>
            </a:ln>
            <a:effectLst>
              <a:innerShdw blurRad="127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Freeform: Shape 93">
              <a:extLst>
                <a:ext uri="{FF2B5EF4-FFF2-40B4-BE49-F238E27FC236}">
                  <a16:creationId xmlns:a16="http://schemas.microsoft.com/office/drawing/2014/main" id="{6568FF8C-C380-4D90-9090-21123B167A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238872" y="5261883"/>
              <a:ext cx="630288" cy="1022927"/>
            </a:xfrm>
            <a:custGeom>
              <a:avLst/>
              <a:gdLst>
                <a:gd name="connsiteX0" fmla="*/ 0 w 630288"/>
                <a:gd name="connsiteY0" fmla="*/ 365751 h 1022927"/>
                <a:gd name="connsiteX1" fmla="*/ 630288 w 630288"/>
                <a:gd name="connsiteY1" fmla="*/ 0 h 1022927"/>
                <a:gd name="connsiteX2" fmla="*/ 630288 w 630288"/>
                <a:gd name="connsiteY2" fmla="*/ 713099 h 1022927"/>
                <a:gd name="connsiteX3" fmla="*/ 92992 w 630288"/>
                <a:gd name="connsiteY3" fmla="*/ 1022927 h 1022927"/>
                <a:gd name="connsiteX4" fmla="*/ 0 w 630288"/>
                <a:gd name="connsiteY4" fmla="*/ 969238 h 102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88" h="1022927">
                  <a:moveTo>
                    <a:pt x="0" y="365751"/>
                  </a:moveTo>
                  <a:lnTo>
                    <a:pt x="630288" y="0"/>
                  </a:lnTo>
                  <a:lnTo>
                    <a:pt x="630288" y="713099"/>
                  </a:lnTo>
                  <a:lnTo>
                    <a:pt x="92992" y="1022927"/>
                  </a:lnTo>
                  <a:lnTo>
                    <a:pt x="0" y="969238"/>
                  </a:lnTo>
                  <a:close/>
                </a:path>
              </a:pathLst>
            </a:custGeom>
            <a:gradFill flip="none" rotWithShape="1">
              <a:gsLst>
                <a:gs pos="20000">
                  <a:schemeClr val="bg2">
                    <a:lumMod val="90000"/>
                    <a:lumOff val="10000"/>
                    <a:alpha val="40000"/>
                  </a:schemeClr>
                </a:gs>
                <a:gs pos="100000">
                  <a:schemeClr val="accent1">
                    <a:lumMod val="60000"/>
                    <a:lumOff val="40000"/>
                    <a:alpha val="60000"/>
                  </a:schemeClr>
                </a:gs>
              </a:gsLst>
              <a:lin ang="1800000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652789" y="2713825"/>
            <a:ext cx="4876304" cy="4860143"/>
          </a:xfrm>
        </p:spPr>
        <p:txBody>
          <a:bodyPr vert="horz" wrap="square" lIns="0" tIns="0" rIns="0" bIns="0" rtlCol="0" anchor="t">
            <a:normAutofit/>
          </a:bodyPr>
          <a:lstStyle/>
          <a:p>
            <a:pPr marL="0" indent="0"/>
            <a:r>
              <a:rPr lang="en-US" sz="4400">
                <a:solidFill>
                  <a:schemeClr val="bg2">
                    <a:lumMod val="50000"/>
                    <a:lumOff val="50000"/>
                    <a:alpha val="60000"/>
                  </a:schemeClr>
                </a:solidFill>
                <a:latin typeface="Amasis MT Pro Black" panose="02040A04050005020304" pitchFamily="18" charset="0"/>
              </a:rPr>
              <a:t> BYJU’S </a:t>
            </a:r>
          </a:p>
          <a:p>
            <a:pPr marL="0">
              <a:buFont typeface="Arial" panose="020B0604020202020204" pitchFamily="34" charset="0"/>
              <a:buChar char="•"/>
            </a:pPr>
            <a:endParaRPr lang="en-US" sz="1600"/>
          </a:p>
          <a:p>
            <a:pPr marL="0" indent="0"/>
            <a:endParaRPr lang="en-US" sz="1600"/>
          </a:p>
          <a:p>
            <a:pPr marL="0" indent="0"/>
            <a:endParaRPr lang="en-US" sz="1600" b="1">
              <a:latin typeface="Amasis MT Pro Black" panose="02040A04050005020304" pitchFamily="18" charset="0"/>
            </a:endParaRPr>
          </a:p>
          <a:p>
            <a:pPr marL="0" indent="0"/>
            <a:r>
              <a:rPr lang="en-US" sz="1600" b="1">
                <a:latin typeface="Amasis MT Pro Black" panose="02040A04050005020304" pitchFamily="18" charset="0"/>
              </a:rPr>
              <a:t>                          </a:t>
            </a:r>
          </a:p>
          <a:p>
            <a:pPr marL="0" indent="0"/>
            <a:endParaRPr lang="en-US" sz="1600" b="1">
              <a:latin typeface="Amasis MT Pro Black" panose="02040A04050005020304" pitchFamily="18" charset="0"/>
            </a:endParaRPr>
          </a:p>
          <a:p>
            <a:pPr marL="285750" indent="-285750">
              <a:buFont typeface="Wingdings" panose="05000000000000000000" pitchFamily="2" charset="2"/>
              <a:buChar char="Ø"/>
            </a:pPr>
            <a:r>
              <a:rPr lang="en-US" sz="1600" b="1">
                <a:latin typeface="Amasis MT Pro Black" panose="02040A04050005020304" pitchFamily="18" charset="0"/>
              </a:rPr>
              <a:t>                             FYIT_120_ KRITI</a:t>
            </a:r>
          </a:p>
        </p:txBody>
      </p:sp>
      <p:pic>
        <p:nvPicPr>
          <p:cNvPr id="5" name="Picture 4" descr="Logo&#10;&#10;Description automatically generated with low confidence">
            <a:extLst>
              <a:ext uri="{FF2B5EF4-FFF2-40B4-BE49-F238E27FC236}">
                <a16:creationId xmlns:a16="http://schemas.microsoft.com/office/drawing/2014/main" id="{00DD89D4-CF1F-4210-911A-C948BAE2FE3E}"/>
              </a:ext>
            </a:extLst>
          </p:cNvPr>
          <p:cNvPicPr>
            <a:picLocks noChangeAspect="1"/>
          </p:cNvPicPr>
          <p:nvPr/>
        </p:nvPicPr>
        <p:blipFill rotWithShape="1">
          <a:blip r:embed="rId4"/>
          <a:srcRect t="12402" r="-1" b="15050"/>
          <a:stretch/>
        </p:blipFill>
        <p:spPr>
          <a:xfrm>
            <a:off x="4550902" y="3429797"/>
            <a:ext cx="7090239" cy="2880519"/>
          </a:xfrm>
          <a:custGeom>
            <a:avLst/>
            <a:gdLst/>
            <a:ahLst/>
            <a:cxnLst/>
            <a:rect l="l" t="t" r="r" b="b"/>
            <a:pathLst>
              <a:path w="7090239" h="2880519">
                <a:moveTo>
                  <a:pt x="0" y="0"/>
                </a:moveTo>
                <a:lnTo>
                  <a:pt x="7090239" y="0"/>
                </a:lnTo>
                <a:lnTo>
                  <a:pt x="7090239" y="2880519"/>
                </a:lnTo>
                <a:lnTo>
                  <a:pt x="0" y="2880519"/>
                </a:lnTo>
                <a:close/>
              </a:path>
            </a:pathLst>
          </a:cu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89032"/>
            <a:ext cx="5037137" cy="1997855"/>
          </a:xfrm>
        </p:spPr>
        <p:txBody>
          <a:bodyPr vert="horz" wrap="square" lIns="0" tIns="0" rIns="0" bIns="0" rtlCol="0" anchor="b" anchorCtr="0">
            <a:noAutofit/>
          </a:bodyPr>
          <a:lstStyle/>
          <a:p>
            <a:r>
              <a:rPr lang="en-US" sz="2800" b="1" kern="1200">
                <a:latin typeface="+mj-lt"/>
                <a:ea typeface="+mj-ea"/>
                <a:cs typeface="+mj-cs"/>
              </a:rPr>
              <a:t>FOUNDERS</a:t>
            </a:r>
            <a:br>
              <a:rPr lang="en-US" sz="2800" b="1" kern="1200">
                <a:solidFill>
                  <a:schemeClr val="tx1"/>
                </a:solidFill>
                <a:latin typeface="+mj-lt"/>
                <a:ea typeface="+mj-ea"/>
                <a:cs typeface="+mj-cs"/>
              </a:rPr>
            </a:br>
            <a:r>
              <a:rPr lang="en-US" sz="2800" b="1" i="1" kern="1200">
                <a:latin typeface="+mj-lt"/>
                <a:ea typeface="+mj-ea"/>
                <a:cs typeface="+mj-cs"/>
              </a:rPr>
              <a:t>BYJU RAVEENDRAN (CEO)</a:t>
            </a:r>
            <a:br>
              <a:rPr lang="en-US" sz="2800" b="1" i="1" kern="1200">
                <a:solidFill>
                  <a:schemeClr val="tx1"/>
                </a:solidFill>
                <a:latin typeface="+mj-lt"/>
                <a:ea typeface="+mj-ea"/>
                <a:cs typeface="+mj-cs"/>
              </a:rPr>
            </a:br>
            <a:r>
              <a:rPr lang="en-US" sz="2800" b="1" i="1" kern="1200">
                <a:latin typeface="+mj-lt"/>
                <a:ea typeface="+mj-ea"/>
                <a:cs typeface="+mj-cs"/>
              </a:rPr>
              <a:t>DIVYA GOKULNATH</a:t>
            </a:r>
            <a:br>
              <a:rPr lang="en-US" sz="2800" b="1" i="1" kern="1200">
                <a:solidFill>
                  <a:schemeClr val="tx1"/>
                </a:solidFill>
                <a:latin typeface="+mj-lt"/>
                <a:ea typeface="+mj-ea"/>
                <a:cs typeface="+mj-cs"/>
              </a:rPr>
            </a:br>
            <a:r>
              <a:rPr lang="en-US" sz="2800" b="1" i="1" kern="1200">
                <a:latin typeface="+mj-lt"/>
                <a:ea typeface="+mj-ea"/>
                <a:cs typeface="+mj-cs"/>
              </a:rPr>
              <a:t>(</a:t>
            </a:r>
            <a:r>
              <a:rPr lang="en-US" sz="2800" b="1" i="1"/>
              <a:t>CO-FOUNDER</a:t>
            </a:r>
            <a:r>
              <a:rPr lang="en-US" sz="2800" b="1" i="1" kern="1200">
                <a:latin typeface="+mj-lt"/>
                <a:ea typeface="+mj-ea"/>
                <a:cs typeface="+mj-cs"/>
              </a:rPr>
              <a:t> &amp; DIRECTOR)</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vert="horz" wrap="square" lIns="0" tIns="0" rIns="0" bIns="0" rtlCol="0" anchor="t">
            <a:normAutofit/>
          </a:bodyPr>
          <a:lstStyle/>
          <a:p>
            <a:pPr marL="2286000" lvl="5" indent="0">
              <a:buNone/>
            </a:pPr>
            <a:endParaRPr lang="en-US" sz="1400" b="1"/>
          </a:p>
          <a:p>
            <a:pPr>
              <a:buFont typeface="Arial" panose="020B0604020202020204" pitchFamily="34" charset="0"/>
              <a:buChar char="•"/>
            </a:pPr>
            <a:r>
              <a:rPr lang="en-US" sz="1600" b="1">
                <a:solidFill>
                  <a:srgbClr val="00B0F0">
                    <a:alpha val="60000"/>
                  </a:srgbClr>
                </a:solidFill>
              </a:rPr>
              <a:t>Founded : Bengaluru</a:t>
            </a:r>
          </a:p>
          <a:p>
            <a:pPr>
              <a:buFont typeface="Arial" panose="020B0604020202020204" pitchFamily="34" charset="0"/>
              <a:buChar char="•"/>
            </a:pPr>
            <a:r>
              <a:rPr lang="en-US" sz="1600" b="1">
                <a:solidFill>
                  <a:srgbClr val="00B0F0">
                    <a:alpha val="60000"/>
                  </a:srgbClr>
                </a:solidFill>
              </a:rPr>
              <a:t>‘ 11 , 11 Years ago</a:t>
            </a:r>
          </a:p>
          <a:p>
            <a:pPr>
              <a:buFont typeface="Arial" panose="020B0604020202020204" pitchFamily="34" charset="0"/>
              <a:buChar char="•"/>
            </a:pPr>
            <a:r>
              <a:rPr lang="en-US" sz="1600" b="1">
                <a:solidFill>
                  <a:srgbClr val="00B0F0">
                    <a:alpha val="60000"/>
                  </a:srgbClr>
                </a:solidFill>
              </a:rPr>
              <a:t>Revenue: 2,800 Crores INR (US$390 million, 2020)</a:t>
            </a:r>
          </a:p>
          <a:p>
            <a:pPr>
              <a:buFont typeface="Arial" panose="020B0604020202020204" pitchFamily="34" charset="0"/>
              <a:buChar char="•"/>
            </a:pPr>
            <a:r>
              <a:rPr lang="en-US" sz="1600" b="1">
                <a:solidFill>
                  <a:srgbClr val="00B0F0">
                    <a:alpha val="60000"/>
                  </a:srgbClr>
                </a:solidFill>
              </a:rPr>
              <a:t>Headquarters: Bengaluru, Karnataka, India</a:t>
            </a:r>
          </a:p>
          <a:p>
            <a:pPr>
              <a:buFont typeface="Arial" panose="020B0604020202020204" pitchFamily="34" charset="0"/>
              <a:buChar char="•"/>
            </a:pPr>
            <a:r>
              <a:rPr lang="en-US" sz="1600" b="1">
                <a:solidFill>
                  <a:srgbClr val="00B0F0">
                    <a:alpha val="60000"/>
                  </a:srgbClr>
                </a:solidFill>
              </a:rPr>
              <a:t>Area served: Worldwide</a:t>
            </a:r>
          </a:p>
          <a:p>
            <a:pPr>
              <a:buFont typeface="Arial" panose="020B0604020202020204" pitchFamily="34" charset="0"/>
              <a:buChar char="•"/>
            </a:pPr>
            <a:endParaRPr lang="en-US" sz="1600"/>
          </a:p>
          <a:p>
            <a:pPr>
              <a:buFont typeface="Arial" panose="020B0604020202020204" pitchFamily="34" charset="0"/>
              <a:buChar char="•"/>
            </a:pPr>
            <a:endParaRPr lang="en-US" sz="1600"/>
          </a:p>
        </p:txBody>
      </p:sp>
      <p:pic>
        <p:nvPicPr>
          <p:cNvPr id="17" name="Picture Placeholder 16" descr="A person and person posing for a picture&#10;&#10;Description automatically generated with medium confidence">
            <a:extLst>
              <a:ext uri="{FF2B5EF4-FFF2-40B4-BE49-F238E27FC236}">
                <a16:creationId xmlns:a16="http://schemas.microsoft.com/office/drawing/2014/main" id="{D6B721D9-F2F3-477B-9691-CC33B5351A3A}"/>
              </a:ext>
            </a:extLst>
          </p:cNvPr>
          <p:cNvPicPr>
            <a:picLocks noGrp="1" noChangeAspect="1"/>
          </p:cNvPicPr>
          <p:nvPr>
            <p:ph type="pic" sz="quarter" idx="13"/>
          </p:nvPr>
        </p:nvPicPr>
        <p:blipFill rotWithShape="1">
          <a:blip r:embed="rId2"/>
          <a:srcRect l="30340" r="13411" b="2"/>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8" name="Group 4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9"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Oval 5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p>
        </p:txBody>
      </p:sp>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854222" y="4213525"/>
            <a:ext cx="6629753" cy="1858663"/>
          </a:xfrm>
          <a:noFill/>
        </p:spPr>
        <p:txBody>
          <a:bodyPr>
            <a:noAutofit/>
          </a:bodyPr>
          <a:lstStyle/>
          <a:p>
            <a:r>
              <a:rPr lang="en-US" b="1" i="0">
                <a:solidFill>
                  <a:schemeClr val="tx1"/>
                </a:solidFill>
                <a:effectLst/>
                <a:latin typeface="Amasis MT Pro Black" panose="02040A04050005020304" pitchFamily="18" charset="0"/>
              </a:rPr>
              <a:t>BYJU'S is an Indian multinational educational technology company, headquartered in Bangalore. It was founded in 2011 by </a:t>
            </a:r>
            <a:r>
              <a:rPr lang="en-US" b="1" i="0" err="1">
                <a:solidFill>
                  <a:schemeClr val="tx1"/>
                </a:solidFill>
                <a:effectLst/>
                <a:latin typeface="Amasis MT Pro Black" panose="02040A04050005020304" pitchFamily="18" charset="0"/>
              </a:rPr>
              <a:t>Byju</a:t>
            </a:r>
            <a:r>
              <a:rPr lang="en-US" b="1" i="0">
                <a:solidFill>
                  <a:schemeClr val="tx1"/>
                </a:solidFill>
                <a:effectLst/>
                <a:latin typeface="Amasis MT Pro Black" panose="02040A04050005020304" pitchFamily="18" charset="0"/>
              </a:rPr>
              <a:t> Raveendran and </a:t>
            </a:r>
            <a:r>
              <a:rPr lang="en-US" b="1" i="0" err="1">
                <a:solidFill>
                  <a:schemeClr val="tx1"/>
                </a:solidFill>
                <a:effectLst/>
                <a:latin typeface="Amasis MT Pro Black" panose="02040A04050005020304" pitchFamily="18" charset="0"/>
              </a:rPr>
              <a:t>Divya</a:t>
            </a:r>
            <a:r>
              <a:rPr lang="en-US" b="1" i="0">
                <a:solidFill>
                  <a:schemeClr val="tx1"/>
                </a:solidFill>
                <a:effectLst/>
                <a:latin typeface="Amasis MT Pro Black" panose="02040A04050005020304" pitchFamily="18" charset="0"/>
              </a:rPr>
              <a:t> </a:t>
            </a:r>
            <a:r>
              <a:rPr lang="en-US" b="1" i="0" err="1">
                <a:solidFill>
                  <a:schemeClr val="tx1"/>
                </a:solidFill>
                <a:effectLst/>
                <a:latin typeface="Amasis MT Pro Black" panose="02040A04050005020304" pitchFamily="18" charset="0"/>
              </a:rPr>
              <a:t>Gokulnath</a:t>
            </a:r>
            <a:r>
              <a:rPr lang="en-US" b="1" i="0">
                <a:solidFill>
                  <a:schemeClr val="tx1"/>
                </a:solidFill>
                <a:effectLst/>
                <a:latin typeface="Amasis MT Pro Black" panose="02040A04050005020304" pitchFamily="18" charset="0"/>
              </a:rPr>
              <a:t>. as of December 2021, BYJU'S is valued at US$18 billion and has over 115 million registered students.</a:t>
            </a:r>
            <a:endParaRPr lang="en-US" b="1">
              <a:solidFill>
                <a:schemeClr val="tx1"/>
              </a:solidFill>
              <a:latin typeface="Amasis MT Pro Black" panose="02040A04050005020304" pitchFamily="18" charset="0"/>
            </a:endParaRPr>
          </a:p>
        </p:txBody>
      </p:sp>
      <p:pic>
        <p:nvPicPr>
          <p:cNvPr id="8" name="Picture Placeholder 7" descr="A group of people posing for a photo&#10;&#10;Description automatically generated">
            <a:extLst>
              <a:ext uri="{FF2B5EF4-FFF2-40B4-BE49-F238E27FC236}">
                <a16:creationId xmlns:a16="http://schemas.microsoft.com/office/drawing/2014/main" id="{8DE4B596-8D3A-42A9-8070-B8A00C9FBDD2}"/>
              </a:ext>
            </a:extLst>
          </p:cNvPr>
          <p:cNvPicPr>
            <a:picLocks noGrp="1" noChangeAspect="1"/>
          </p:cNvPicPr>
          <p:nvPr>
            <p:ph type="pic" sz="quarter" idx="13"/>
          </p:nvPr>
        </p:nvPicPr>
        <p:blipFill>
          <a:blip r:embed="rId5"/>
          <a:srcRect l="28884" r="28884"/>
          <a:stretch>
            <a:fillRect/>
          </a:stretch>
        </p:blipFill>
        <p:spPr>
          <a:xfrm>
            <a:off x="0" y="0"/>
            <a:ext cx="3943350" cy="3776472"/>
          </a:xfrm>
        </p:spPr>
      </p:pic>
      <p:pic>
        <p:nvPicPr>
          <p:cNvPr id="14" name="Picture Placeholder 13" descr="Graphical user interface, application&#10;&#10;Description automatically generated">
            <a:extLst>
              <a:ext uri="{FF2B5EF4-FFF2-40B4-BE49-F238E27FC236}">
                <a16:creationId xmlns:a16="http://schemas.microsoft.com/office/drawing/2014/main" id="{0C6B9526-B121-4AD2-BD7A-8796772EB476}"/>
              </a:ext>
            </a:extLst>
          </p:cNvPr>
          <p:cNvPicPr>
            <a:picLocks noGrp="1" noChangeAspect="1"/>
          </p:cNvPicPr>
          <p:nvPr>
            <p:ph type="pic" sz="quarter" idx="14"/>
          </p:nvPr>
        </p:nvPicPr>
        <p:blipFill>
          <a:blip r:embed="rId6"/>
          <a:srcRect l="18478" r="18478"/>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4" name="Group 8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5" name="Freeform: Shape 8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0" name="Rectangle 8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880533"/>
            <a:ext cx="11090274" cy="4138337"/>
          </a:xfrm>
        </p:spPr>
        <p:txBody>
          <a:bodyPr vert="horz" wrap="square" lIns="0" tIns="0" rIns="0" bIns="0" rtlCol="0" anchor="b" anchorCtr="0">
            <a:normAutofit fontScale="90000"/>
          </a:bodyPr>
          <a:lstStyle/>
          <a:p>
            <a:r>
              <a:rPr lang="en-US" sz="2200"/>
              <a:t>BYJU'S' app was developed by Think and Learn Pvt. Ltd, a company which was established by </a:t>
            </a:r>
            <a:r>
              <a:rPr lang="en-US" sz="2200" err="1">
                <a:hlinkClick r:id="rId3" tooltip="Byju Raveendran">
                  <a:extLst>
                    <a:ext uri="{A12FA001-AC4F-418D-AE19-62706E023703}">
                      <ahyp:hlinkClr xmlns:ahyp="http://schemas.microsoft.com/office/drawing/2018/hyperlinkcolor" val="tx"/>
                    </a:ext>
                  </a:extLst>
                </a:hlinkClick>
              </a:rPr>
              <a:t>Byju</a:t>
            </a:r>
            <a:r>
              <a:rPr lang="en-US" sz="2200">
                <a:hlinkClick r:id="rId3" tooltip="Byju Raveendran">
                  <a:extLst>
                    <a:ext uri="{A12FA001-AC4F-418D-AE19-62706E023703}">
                      <ahyp:hlinkClr xmlns:ahyp="http://schemas.microsoft.com/office/drawing/2018/hyperlinkcolor" val="tx"/>
                    </a:ext>
                  </a:extLst>
                </a:hlinkClick>
              </a:rPr>
              <a:t> Raveendran</a:t>
            </a:r>
            <a:r>
              <a:rPr lang="en-US" sz="2200"/>
              <a:t>, </a:t>
            </a:r>
            <a:r>
              <a:rPr lang="en-US" sz="2200" err="1">
                <a:hlinkClick r:id="rId4" tooltip="Divya Gokulnath">
                  <a:extLst>
                    <a:ext uri="{A12FA001-AC4F-418D-AE19-62706E023703}">
                      <ahyp:hlinkClr xmlns:ahyp="http://schemas.microsoft.com/office/drawing/2018/hyperlinkcolor" val="tx"/>
                    </a:ext>
                  </a:extLst>
                </a:hlinkClick>
              </a:rPr>
              <a:t>Divya</a:t>
            </a:r>
            <a:r>
              <a:rPr lang="en-US" sz="2200">
                <a:hlinkClick r:id="rId4" tooltip="Divya Gokulnath">
                  <a:extLst>
                    <a:ext uri="{A12FA001-AC4F-418D-AE19-62706E023703}">
                      <ahyp:hlinkClr xmlns:ahyp="http://schemas.microsoft.com/office/drawing/2018/hyperlinkcolor" val="tx"/>
                    </a:ext>
                  </a:extLst>
                </a:hlinkClick>
              </a:rPr>
              <a:t> </a:t>
            </a:r>
            <a:r>
              <a:rPr lang="en-US" sz="2200" err="1">
                <a:hlinkClick r:id="rId4" tooltip="Divya Gokulnath">
                  <a:extLst>
                    <a:ext uri="{A12FA001-AC4F-418D-AE19-62706E023703}">
                      <ahyp:hlinkClr xmlns:ahyp="http://schemas.microsoft.com/office/drawing/2018/hyperlinkcolor" val="tx"/>
                    </a:ext>
                  </a:extLst>
                </a:hlinkClick>
              </a:rPr>
              <a:t>Gokulnath</a:t>
            </a:r>
            <a:r>
              <a:rPr lang="en-US" sz="2200"/>
              <a:t> and a group of students in 2011.</a:t>
            </a:r>
            <a:br>
              <a:rPr lang="en-US" sz="2200" baseline="30000"/>
            </a:br>
            <a:r>
              <a:rPr lang="en-US" sz="2200" err="1"/>
              <a:t>Byju</a:t>
            </a:r>
            <a:r>
              <a:rPr lang="en-US" sz="2200"/>
              <a:t>, an </a:t>
            </a:r>
            <a:r>
              <a:rPr lang="en-US" sz="2200">
                <a:hlinkClick r:id="rId5" tooltip="Engineer">
                  <a:extLst>
                    <a:ext uri="{A12FA001-AC4F-418D-AE19-62706E023703}">
                      <ahyp:hlinkClr xmlns:ahyp="http://schemas.microsoft.com/office/drawing/2018/hyperlinkcolor" val="tx"/>
                    </a:ext>
                  </a:extLst>
                </a:hlinkClick>
              </a:rPr>
              <a:t>engineer</a:t>
            </a:r>
            <a:r>
              <a:rPr lang="en-US" sz="2200"/>
              <a:t> by profession was coaching students in </a:t>
            </a:r>
            <a:r>
              <a:rPr lang="en-US" sz="2200">
                <a:hlinkClick r:id="rId6" tooltip="Mathematics">
                  <a:extLst>
                    <a:ext uri="{A12FA001-AC4F-418D-AE19-62706E023703}">
                      <ahyp:hlinkClr xmlns:ahyp="http://schemas.microsoft.com/office/drawing/2018/hyperlinkcolor" val="tx"/>
                    </a:ext>
                  </a:extLst>
                </a:hlinkClick>
              </a:rPr>
              <a:t>mathematics</a:t>
            </a:r>
            <a:r>
              <a:rPr lang="en-US" sz="2200"/>
              <a:t> since 2006. In initial days The company focused on offering online video-based learning programs for the segment and for competitive exams.</a:t>
            </a:r>
            <a:br>
              <a:rPr lang="en-US" sz="2200" baseline="30000"/>
            </a:br>
            <a:r>
              <a:rPr lang="en-US" sz="2200"/>
              <a:t>In 2012, the firm entered Deloitte Technology Fast 50 India and </a:t>
            </a:r>
            <a:r>
              <a:rPr lang="en-US" sz="2200">
                <a:hlinkClick r:id="rId7" tooltip="Deloitte Technology Fast 500">
                  <a:extLst>
                    <a:ext uri="{A12FA001-AC4F-418D-AE19-62706E023703}">
                      <ahyp:hlinkClr xmlns:ahyp="http://schemas.microsoft.com/office/drawing/2018/hyperlinkcolor" val="tx"/>
                    </a:ext>
                  </a:extLst>
                </a:hlinkClick>
              </a:rPr>
              <a:t>Deloitte Technology Fast 500 Asia Pacific</a:t>
            </a:r>
            <a:r>
              <a:rPr lang="en-US" sz="2200"/>
              <a:t> ratings and has been present there ever since.</a:t>
            </a:r>
            <a:br>
              <a:rPr lang="en-US" sz="2200"/>
            </a:br>
            <a:r>
              <a:rPr lang="en-US" sz="2200"/>
              <a:t>In August 2015, the firm launched BYJU'S: The Learning App.</a:t>
            </a:r>
            <a:r>
              <a:rPr lang="en-US" sz="2200" baseline="30000"/>
              <a:t>[</a:t>
            </a:r>
            <a:r>
              <a:rPr lang="en-US" sz="2200"/>
              <a:t> In 2017, they launched BYJU'S Math App for kids and BYJU'S Parent Connect app. By 2018, it had 15 million users out of which 900,000 were paid users at that time. </a:t>
            </a:r>
            <a:br>
              <a:rPr lang="en-US" sz="2200"/>
            </a:br>
            <a:r>
              <a:rPr lang="en-US" sz="2200"/>
              <a:t>In the same year, BYJU'S became India’s first edtech unicorn. By 2019, 60% of BYJU’S students were from non-metros and rural cities.</a:t>
            </a:r>
            <a:br>
              <a:rPr lang="en-US" sz="2200"/>
            </a:br>
            <a:r>
              <a:rPr lang="en-US" sz="2200"/>
              <a:t>In July 2019, BYJU'S won the sponsorship rights for the </a:t>
            </a:r>
            <a:r>
              <a:rPr lang="en-US" sz="2200">
                <a:hlinkClick r:id="rId8" tooltip="India national cricket team">
                  <a:extLst>
                    <a:ext uri="{A12FA001-AC4F-418D-AE19-62706E023703}">
                      <ahyp:hlinkClr xmlns:ahyp="http://schemas.microsoft.com/office/drawing/2018/hyperlinkcolor" val="tx"/>
                    </a:ext>
                  </a:extLst>
                </a:hlinkClick>
              </a:rPr>
              <a:t>Indian cricket team</a:t>
            </a:r>
            <a:r>
              <a:rPr lang="en-US" sz="2200"/>
              <a:t> jersey.</a:t>
            </a:r>
            <a:br>
              <a:rPr lang="en-US" sz="2200"/>
            </a:br>
            <a:r>
              <a:rPr lang="en-US" sz="2200"/>
              <a:t>In January 2022, the company joined </a:t>
            </a:r>
            <a:r>
              <a:rPr lang="en-US" sz="2200" err="1"/>
              <a:t>Simplilearn</a:t>
            </a:r>
            <a:r>
              <a:rPr lang="en-US" sz="2200"/>
              <a:t>, </a:t>
            </a:r>
            <a:r>
              <a:rPr lang="en-US" sz="2200" err="1"/>
              <a:t>Unacademy</a:t>
            </a:r>
            <a:r>
              <a:rPr lang="en-US" sz="2200"/>
              <a:t>, </a:t>
            </a:r>
            <a:r>
              <a:rPr lang="en-US" sz="2200" err="1"/>
              <a:t>upGrad</a:t>
            </a:r>
            <a:r>
              <a:rPr lang="en-US" sz="2200"/>
              <a:t>, and </a:t>
            </a:r>
            <a:r>
              <a:rPr lang="en-US" sz="2200" err="1">
                <a:hlinkClick r:id="rId9" tooltip="Vedantu">
                  <a:extLst>
                    <a:ext uri="{A12FA001-AC4F-418D-AE19-62706E023703}">
                      <ahyp:hlinkClr xmlns:ahyp="http://schemas.microsoft.com/office/drawing/2018/hyperlinkcolor" val="tx"/>
                    </a:ext>
                  </a:extLst>
                </a:hlinkClick>
              </a:rPr>
              <a:t>Vedantu</a:t>
            </a:r>
            <a:r>
              <a:rPr lang="en-US" sz="2200"/>
              <a:t> to become one of the founding members of </a:t>
            </a:r>
            <a:r>
              <a:rPr lang="en-US" sz="2200">
                <a:hlinkClick r:id="rId10" tooltip="IAMAI">
                  <a:extLst>
                    <a:ext uri="{A12FA001-AC4F-418D-AE19-62706E023703}">
                      <ahyp:hlinkClr xmlns:ahyp="http://schemas.microsoft.com/office/drawing/2018/hyperlinkcolor" val="tx"/>
                    </a:ext>
                  </a:extLst>
                </a:hlinkClick>
              </a:rPr>
              <a:t>IAMAI</a:t>
            </a:r>
            <a:r>
              <a:rPr lang="en-US" sz="2200"/>
              <a:t>'s India EdTech Company.</a:t>
            </a:r>
            <a:endParaRPr lang="en-US" kern="1200"/>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pic>
        <p:nvPicPr>
          <p:cNvPr id="9" name="Picture Placeholder 8" descr="Icon&#10;&#10;Description automatically generated">
            <a:extLst>
              <a:ext uri="{FF2B5EF4-FFF2-40B4-BE49-F238E27FC236}">
                <a16:creationId xmlns:a16="http://schemas.microsoft.com/office/drawing/2014/main" id="{934B8A6F-D14D-4C7A-A9E7-6A29B9A89C08}"/>
              </a:ext>
            </a:extLst>
          </p:cNvPr>
          <p:cNvPicPr>
            <a:picLocks noGrp="1" noChangeAspect="1"/>
          </p:cNvPicPr>
          <p:nvPr>
            <p:ph type="pic" sz="quarter" idx="13"/>
          </p:nvPr>
        </p:nvPicPr>
        <p:blipFill>
          <a:blip r:embed="rId11"/>
          <a:srcRect l="222" r="222"/>
          <a:stretch>
            <a:fillRect/>
          </a:stretch>
        </p:blipFill>
        <p:spPr/>
      </p:pic>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Rectangle 5">
            <a:extLst>
              <a:ext uri="{FF2B5EF4-FFF2-40B4-BE49-F238E27FC236}">
                <a16:creationId xmlns:a16="http://schemas.microsoft.com/office/drawing/2014/main" id="{74C2743A-6603-495B-98C2-D35F3C39956F}"/>
              </a:ext>
            </a:extLst>
          </p:cNvPr>
          <p:cNvSpPr>
            <a:spLocks noChangeArrowheads="1"/>
          </p:cNvSpPr>
          <p:nvPr/>
        </p:nvSpPr>
        <p:spPr bwMode="auto">
          <a:xfrm>
            <a:off x="455809" y="1069687"/>
            <a:ext cx="5021943" cy="4306279"/>
          </a:xfrm>
          <a:prstGeom prst="rect">
            <a:avLst/>
          </a:prstGeom>
          <a:solidFill>
            <a:srgbClr val="FF923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a:ln>
                  <a:noFill/>
                </a:ln>
                <a:solidFill>
                  <a:schemeClr val="bg2"/>
                </a:solidFill>
                <a:effectLst/>
                <a:latin typeface="Times New Roman" panose="02020603050405020304" pitchFamily="18" charset="0"/>
                <a:cs typeface="Times New Roman" panose="02020603050405020304" pitchFamily="18" charset="0"/>
              </a:rPr>
              <a:t>BYJU’S proven academic</a:t>
            </a:r>
            <a:br>
              <a:rPr kumimoji="0" lang="en-US" altLang="en-US" sz="2400" b="1" i="0" u="sng" strike="noStrike" cap="none" normalizeH="0" baseline="0">
                <a:ln>
                  <a:noFill/>
                </a:ln>
                <a:solidFill>
                  <a:schemeClr val="bg2"/>
                </a:solidFill>
                <a:effectLst/>
                <a:latin typeface="Times New Roman" panose="02020603050405020304" pitchFamily="18" charset="0"/>
                <a:cs typeface="Times New Roman" panose="02020603050405020304" pitchFamily="18" charset="0"/>
              </a:rPr>
            </a:br>
            <a:r>
              <a:rPr kumimoji="0" lang="en-US" altLang="en-US" sz="2400" b="1" i="0" u="sng" strike="noStrike" cap="none" normalizeH="0" baseline="0">
                <a:ln>
                  <a:noFill/>
                </a:ln>
                <a:solidFill>
                  <a:schemeClr val="bg2"/>
                </a:solidFill>
                <a:effectLst/>
                <a:latin typeface="Times New Roman" panose="02020603050405020304" pitchFamily="18" charset="0"/>
                <a:cs typeface="Times New Roman" panose="02020603050405020304" pitchFamily="18" charset="0"/>
              </a:rPr>
              <a:t>methodology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rPr>
              <a:t>     </a:t>
            </a:r>
            <a:endParaRPr kumimoji="0" lang="en-US" altLang="en-US" sz="1500" b="1"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inherit"/>
              </a:rPr>
              <a:t>Designed to deliver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Every class is carefully designed by experts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with methods that are proven to give results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500" b="1"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inherit"/>
              </a:rPr>
              <a:t>Classes structured to learn-</a:t>
            </a:r>
            <a:br>
              <a:rPr kumimoji="0" lang="en-US" altLang="en-US" sz="1500" b="1" i="0" u="none" strike="noStrike" cap="none" normalizeH="0" baseline="0">
                <a:ln>
                  <a:noFill/>
                </a:ln>
                <a:solidFill>
                  <a:schemeClr val="tx1"/>
                </a:solidFill>
                <a:effectLst/>
                <a:latin typeface="inherit"/>
              </a:rPr>
            </a:br>
            <a:r>
              <a:rPr kumimoji="0" lang="en-US" altLang="en-US" sz="1500" b="1" i="0" u="none" strike="noStrike" cap="none" normalizeH="0" baseline="0">
                <a:ln>
                  <a:noFill/>
                </a:ln>
                <a:solidFill>
                  <a:schemeClr val="tx1"/>
                </a:solidFill>
                <a:effectLst/>
                <a:latin typeface="inherit"/>
              </a:rPr>
              <a:t>practice-revise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Classes are structured to help students not just</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learn concepts but also practice and revise them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0">
                <a:ln>
                  <a:noFill/>
                </a:ln>
                <a:solidFill>
                  <a:schemeClr val="tx1"/>
                </a:solidFill>
                <a:effectLst/>
                <a:latin typeface="Arial" panose="020B0604020202020204" pitchFamily="34" charset="0"/>
              </a:rPr>
              <a:t>      </a:t>
            </a:r>
            <a:endParaRPr kumimoji="0" lang="en-US" altLang="en-US" sz="1500" b="1"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chemeClr val="tx1"/>
                </a:solidFill>
                <a:effectLst/>
                <a:latin typeface="inherit"/>
              </a:rPr>
              <a:t>Tests, quizzes and worksheets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rPr>
              <a:t>Tests, quizzes and worksheets for</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better practice and retention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FFFFFF"/>
                </a:solidFill>
                <a:effectLst/>
                <a:latin typeface="Arial" panose="020B0604020202020204" pitchFamily="34" charset="0"/>
              </a:rPr>
              <a:t>Book a FREE Class</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2" name="Picture Placeholder 21" descr="A group of children in a classroom&#10;&#10;Description automatically generated with medium confidence">
            <a:extLst>
              <a:ext uri="{FF2B5EF4-FFF2-40B4-BE49-F238E27FC236}">
                <a16:creationId xmlns:a16="http://schemas.microsoft.com/office/drawing/2014/main" id="{8C769FDB-F924-45D4-839A-926383E63CA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6067" r="26067"/>
          <a:stretch>
            <a:fillRect/>
          </a:stretch>
        </p:blipFill>
        <p:spPr/>
      </p:pic>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a:solidFill>
                  <a:schemeClr val="accent2"/>
                </a:solidFill>
                <a:latin typeface="Amasis MT Pro Black" panose="02040A04050005020304" pitchFamily="18" charset="0"/>
              </a:rPr>
              <a:t>BRAND AMBASSADORS</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939561" y="4694868"/>
            <a:ext cx="3193454" cy="397361"/>
          </a:xfrm>
        </p:spPr>
        <p:txBody>
          <a:bodyPr/>
          <a:lstStyle/>
          <a:p>
            <a:r>
              <a:rPr lang="en-US" sz="2400">
                <a:latin typeface="Amasis MT Pro Black" panose="02040A04050005020304" pitchFamily="18" charset="0"/>
              </a:rPr>
              <a:t>SHAHRUKH KHAN</a:t>
            </a:r>
          </a:p>
          <a:p>
            <a:r>
              <a:rPr lang="en-US"/>
              <a:t>(ACTOR)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4562729" y="4625358"/>
            <a:ext cx="2914085" cy="349161"/>
          </a:xfrm>
        </p:spPr>
        <p:txBody>
          <a:bodyPr/>
          <a:lstStyle/>
          <a:p>
            <a:r>
              <a:rPr lang="en-US" sz="2400">
                <a:latin typeface="Amasis MT Pro Black" panose="02040A04050005020304" pitchFamily="18" charset="0"/>
              </a:rPr>
              <a:t>NEERAJ CHOPRA</a:t>
            </a:r>
          </a:p>
          <a:p>
            <a:r>
              <a:rPr lang="en-US"/>
              <a:t>(OLYMPICS GOLDMEDLIST)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18" name="Picture Placeholder 17" descr="A picture containing text, person, suit, male&#10;&#10;Description automatically generated">
            <a:extLst>
              <a:ext uri="{FF2B5EF4-FFF2-40B4-BE49-F238E27FC236}">
                <a16:creationId xmlns:a16="http://schemas.microsoft.com/office/drawing/2014/main" id="{3D2043B7-1A91-430E-B86B-0EAD74EBBEE7}"/>
              </a:ext>
            </a:extLst>
          </p:cNvPr>
          <p:cNvPicPr>
            <a:picLocks noGrp="1" noChangeAspect="1"/>
          </p:cNvPicPr>
          <p:nvPr>
            <p:ph type="pic" sz="quarter" idx="13"/>
          </p:nvPr>
        </p:nvPicPr>
        <p:blipFill>
          <a:blip r:embed="rId3"/>
          <a:srcRect l="19080" r="19080"/>
          <a:stretch>
            <a:fillRect/>
          </a:stretch>
        </p:blipFill>
        <p:spPr>
          <a:xfrm>
            <a:off x="1078991" y="1866119"/>
            <a:ext cx="2914595" cy="2616124"/>
          </a:xfrm>
        </p:spPr>
      </p:pic>
      <p:pic>
        <p:nvPicPr>
          <p:cNvPr id="24" name="Picture Placeholder 23" descr="A picture containing person, outdoor, sport&#10;&#10;Description automatically generated">
            <a:extLst>
              <a:ext uri="{FF2B5EF4-FFF2-40B4-BE49-F238E27FC236}">
                <a16:creationId xmlns:a16="http://schemas.microsoft.com/office/drawing/2014/main" id="{ABD42772-96D3-4131-9A8B-3048DD21565E}"/>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l="10818" r="10818"/>
          <a:stretch>
            <a:fillRect/>
          </a:stretch>
        </p:blipFill>
        <p:spPr>
          <a:xfrm>
            <a:off x="4562729" y="1866119"/>
            <a:ext cx="2914595" cy="2616124"/>
          </a:xfrm>
        </p:spPr>
      </p:pic>
      <p:pic>
        <p:nvPicPr>
          <p:cNvPr id="64" name="Picture Placeholder 63" descr="A person sitting at a table with his hands on his chin&#10;&#10;Description automatically generated with low confidence">
            <a:extLst>
              <a:ext uri="{FF2B5EF4-FFF2-40B4-BE49-F238E27FC236}">
                <a16:creationId xmlns:a16="http://schemas.microsoft.com/office/drawing/2014/main" id="{6EE46026-6D3A-4790-87F4-713A3832B112}"/>
              </a:ext>
            </a:extLst>
          </p:cNvPr>
          <p:cNvPicPr>
            <a:picLocks noGrp="1" noChangeAspect="1"/>
          </p:cNvPicPr>
          <p:nvPr>
            <p:ph type="pic" sz="quarter" idx="15"/>
          </p:nvPr>
        </p:nvPicPr>
        <p:blipFill>
          <a:blip r:embed="rId6">
            <a:extLst>
              <a:ext uri="{837473B0-CC2E-450A-ABE3-18F120FF3D39}">
                <a1611:picAttrSrcUrl xmlns:a1611="http://schemas.microsoft.com/office/drawing/2016/11/main" r:id="rId7"/>
              </a:ext>
            </a:extLst>
          </a:blip>
          <a:srcRect l="10926" r="10926"/>
          <a:stretch>
            <a:fillRect/>
          </a:stretch>
        </p:blipFill>
        <p:spPr>
          <a:xfrm>
            <a:off x="7765143" y="1889240"/>
            <a:ext cx="3875994" cy="2616124"/>
          </a:xfrm>
        </p:spPr>
      </p:pic>
      <p:sp>
        <p:nvSpPr>
          <p:cNvPr id="71" name="Text Placeholder 70">
            <a:extLst>
              <a:ext uri="{FF2B5EF4-FFF2-40B4-BE49-F238E27FC236}">
                <a16:creationId xmlns:a16="http://schemas.microsoft.com/office/drawing/2014/main" id="{12AF2597-5513-499B-8BD3-917ECA44FBBE}"/>
              </a:ext>
            </a:extLst>
          </p:cNvPr>
          <p:cNvSpPr>
            <a:spLocks noGrp="1"/>
          </p:cNvSpPr>
          <p:nvPr>
            <p:ph type="body" sz="quarter" idx="22"/>
          </p:nvPr>
        </p:nvSpPr>
        <p:spPr>
          <a:xfrm>
            <a:off x="7767098" y="4694868"/>
            <a:ext cx="3874039" cy="559303"/>
          </a:xfrm>
        </p:spPr>
        <p:txBody>
          <a:bodyPr/>
          <a:lstStyle/>
          <a:p>
            <a:r>
              <a:rPr lang="en-GB" sz="2400">
                <a:solidFill>
                  <a:schemeClr val="tx1">
                    <a:lumMod val="95000"/>
                    <a:alpha val="60000"/>
                  </a:schemeClr>
                </a:solidFill>
                <a:latin typeface="Amasis MT Pro Black" panose="02040A04050005020304" pitchFamily="18" charset="0"/>
              </a:rPr>
              <a:t>MAHESH BABU</a:t>
            </a:r>
          </a:p>
          <a:p>
            <a:r>
              <a:rPr lang="en-GB"/>
              <a:t>(ACTOR &amp; BUSINESSMAN)</a:t>
            </a:r>
            <a:endParaRPr lang="en-IN"/>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641138" cy="944779"/>
          </a:xfrm>
        </p:spPr>
        <p:txBody>
          <a:bodyPr>
            <a:normAutofit fontScale="90000"/>
          </a:bodyPr>
          <a:lstStyle/>
          <a:p>
            <a:r>
              <a:rPr lang="en-US" sz="6600" i="1">
                <a:solidFill>
                  <a:srgbClr val="7030A0"/>
                </a:solidFill>
                <a:highlight>
                  <a:srgbClr val="FFFF00"/>
                </a:highlight>
                <a:latin typeface="Amasis MT Pro Black" panose="02040A04050005020304" pitchFamily="18" charset="0"/>
              </a:rPr>
              <a:t>BYJU’S</a:t>
            </a:r>
            <a:r>
              <a:rPr lang="en-US" sz="6600" i="1">
                <a:solidFill>
                  <a:srgbClr val="FFFF00"/>
                </a:solidFill>
                <a:highlight>
                  <a:srgbClr val="FFFF00"/>
                </a:highlight>
                <a:latin typeface="Amasis MT Pro Black" panose="02040A04050005020304" pitchFamily="18" charset="0"/>
              </a:rPr>
              <a:t>…................................</a:t>
            </a:r>
            <a:endParaRPr lang="en-US" sz="6600" i="1">
              <a:solidFill>
                <a:srgbClr val="7030A0"/>
              </a:solidFill>
              <a:highlight>
                <a:srgbClr val="FFFF00"/>
              </a:highlight>
              <a:latin typeface="Amasis MT Pro Black" panose="02040A04050005020304" pitchFamily="18"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Content Placeholder 14">
            <a:extLst>
              <a:ext uri="{FF2B5EF4-FFF2-40B4-BE49-F238E27FC236}">
                <a16:creationId xmlns:a16="http://schemas.microsoft.com/office/drawing/2014/main" id="{352B9C4F-3EE8-4CCD-B88E-A93F10B091BC}"/>
              </a:ext>
            </a:extLst>
          </p:cNvPr>
          <p:cNvSpPr>
            <a:spLocks noGrp="1"/>
          </p:cNvSpPr>
          <p:nvPr>
            <p:ph sz="half" idx="2"/>
          </p:nvPr>
        </p:nvSpPr>
        <p:spPr>
          <a:xfrm>
            <a:off x="550862" y="2427370"/>
            <a:ext cx="11263766" cy="3568641"/>
          </a:xfrm>
        </p:spPr>
        <p:txBody>
          <a:bodyPr/>
          <a:lstStyle/>
          <a:p>
            <a:pPr algn="l">
              <a:buFont typeface="Wingdings" panose="05000000000000000000" pitchFamily="2" charset="2"/>
              <a:buChar char="Ø"/>
            </a:pPr>
            <a:r>
              <a:rPr lang="en-US" sz="1400" b="1" i="1">
                <a:solidFill>
                  <a:schemeClr val="bg2">
                    <a:lumMod val="25000"/>
                    <a:lumOff val="75000"/>
                  </a:schemeClr>
                </a:solidFill>
                <a:effectLst/>
                <a:latin typeface="Amasis MT Pro Black" panose="02040A04050005020304" pitchFamily="18" charset="0"/>
              </a:rPr>
              <a:t>BYJU'S is an education tutoring app that runs on a </a:t>
            </a:r>
            <a:r>
              <a:rPr lang="en-US" sz="1400" b="1" i="1" u="none" strike="noStrike">
                <a:solidFill>
                  <a:schemeClr val="bg2">
                    <a:lumMod val="25000"/>
                    <a:lumOff val="75000"/>
                  </a:schemeClr>
                </a:solidFill>
                <a:effectLst/>
                <a:latin typeface="Amasis MT Pro Black" panose="02040A04050005020304" pitchFamily="18" charset="0"/>
                <a:hlinkClick r:id="rId3" tooltip="Freemium">
                  <a:extLst>
                    <a:ext uri="{A12FA001-AC4F-418D-AE19-62706E023703}">
                      <ahyp:hlinkClr xmlns:ahyp="http://schemas.microsoft.com/office/drawing/2018/hyperlinkcolor" val="tx"/>
                    </a:ext>
                  </a:extLst>
                </a:hlinkClick>
              </a:rPr>
              <a:t>freemium</a:t>
            </a:r>
            <a:r>
              <a:rPr lang="en-US" sz="1400" b="1" i="1">
                <a:solidFill>
                  <a:schemeClr val="bg2">
                    <a:lumMod val="25000"/>
                    <a:lumOff val="75000"/>
                  </a:schemeClr>
                </a:solidFill>
                <a:effectLst/>
                <a:latin typeface="Amasis MT Pro Black" panose="02040A04050005020304" pitchFamily="18" charset="0"/>
              </a:rPr>
              <a:t> model,</a:t>
            </a:r>
            <a:r>
              <a:rPr lang="en-US" sz="1400" b="1" i="1" baseline="30000">
                <a:solidFill>
                  <a:schemeClr val="bg2">
                    <a:lumMod val="25000"/>
                    <a:lumOff val="75000"/>
                  </a:schemeClr>
                </a:solidFill>
                <a:effectLst/>
                <a:latin typeface="Amasis MT Pro Black" panose="02040A04050005020304" pitchFamily="18" charset="0"/>
              </a:rPr>
              <a:t> </a:t>
            </a:r>
            <a:r>
              <a:rPr lang="en-US" sz="1400" b="1" i="1">
                <a:solidFill>
                  <a:schemeClr val="bg2">
                    <a:lumMod val="25000"/>
                    <a:lumOff val="75000"/>
                  </a:schemeClr>
                </a:solidFill>
                <a:effectLst/>
                <a:latin typeface="Amasis MT Pro Black" panose="02040A04050005020304" pitchFamily="18" charset="0"/>
              </a:rPr>
              <a:t>with free access to content limited for 15 days after the registration. It was launched in August 2015, offering educational content for students from </a:t>
            </a:r>
            <a:r>
              <a:rPr lang="en-US" sz="1400" b="1" i="1" u="sng">
                <a:solidFill>
                  <a:schemeClr val="tx1"/>
                </a:solidFill>
                <a:effectLst/>
                <a:latin typeface="Amasis MT Pro Black" panose="02040A04050005020304" pitchFamily="18" charset="0"/>
              </a:rPr>
              <a:t>classes 4 to 12</a:t>
            </a:r>
            <a:r>
              <a:rPr lang="en-US" sz="1400" b="1" i="1">
                <a:solidFill>
                  <a:schemeClr val="bg2">
                    <a:lumMod val="25000"/>
                    <a:lumOff val="75000"/>
                  </a:schemeClr>
                </a:solidFill>
                <a:effectLst/>
                <a:latin typeface="Amasis MT Pro Black" panose="02040A04050005020304" pitchFamily="18" charset="0"/>
              </a:rPr>
              <a:t> and in 2019 an early learning program has started for classes 1 to 3.</a:t>
            </a:r>
            <a:r>
              <a:rPr lang="en-US" sz="1400" b="1" i="1" baseline="30000">
                <a:solidFill>
                  <a:schemeClr val="bg2">
                    <a:lumMod val="25000"/>
                    <a:lumOff val="75000"/>
                  </a:schemeClr>
                </a:solidFill>
                <a:effectLst/>
                <a:latin typeface="Amasis MT Pro Black" panose="02040A04050005020304" pitchFamily="18" charset="0"/>
              </a:rPr>
              <a:t> </a:t>
            </a:r>
            <a:r>
              <a:rPr lang="en-US" sz="1400" b="1" i="1">
                <a:solidFill>
                  <a:schemeClr val="bg2">
                    <a:lumMod val="25000"/>
                    <a:lumOff val="75000"/>
                  </a:schemeClr>
                </a:solidFill>
                <a:effectLst/>
                <a:latin typeface="Amasis MT Pro Black" panose="02040A04050005020304" pitchFamily="18" charset="0"/>
              </a:rPr>
              <a:t>It also trains students for examinations in </a:t>
            </a:r>
            <a:r>
              <a:rPr lang="en-US" sz="1400" b="1" i="1" u="none" strike="noStrike">
                <a:solidFill>
                  <a:schemeClr val="bg2">
                    <a:lumMod val="25000"/>
                    <a:lumOff val="75000"/>
                  </a:schemeClr>
                </a:solidFill>
                <a:effectLst/>
                <a:latin typeface="Amasis MT Pro Black" panose="02040A04050005020304" pitchFamily="18" charset="0"/>
                <a:hlinkClick r:id="rId4" tooltip="India">
                  <a:extLst>
                    <a:ext uri="{A12FA001-AC4F-418D-AE19-62706E023703}">
                      <ahyp:hlinkClr xmlns:ahyp="http://schemas.microsoft.com/office/drawing/2018/hyperlinkcolor" val="tx"/>
                    </a:ext>
                  </a:extLst>
                </a:hlinkClick>
              </a:rPr>
              <a:t>India</a:t>
            </a:r>
            <a:r>
              <a:rPr lang="en-US" sz="1400" b="1" i="1">
                <a:solidFill>
                  <a:schemeClr val="bg2">
                    <a:lumMod val="25000"/>
                    <a:lumOff val="75000"/>
                  </a:schemeClr>
                </a:solidFill>
                <a:effectLst/>
                <a:latin typeface="Amasis MT Pro Black" panose="02040A04050005020304" pitchFamily="18" charset="0"/>
              </a:rPr>
              <a:t> such as </a:t>
            </a:r>
            <a:r>
              <a:rPr lang="en-US" sz="1400" b="1" i="1" u="none" strike="noStrike">
                <a:solidFill>
                  <a:schemeClr val="bg2">
                    <a:lumMod val="25000"/>
                    <a:lumOff val="75000"/>
                  </a:schemeClr>
                </a:solidFill>
                <a:effectLst/>
                <a:latin typeface="Amasis MT Pro Black" panose="02040A04050005020304" pitchFamily="18" charset="0"/>
                <a:hlinkClick r:id="rId5" tooltip="IIT-JEE">
                  <a:extLst>
                    <a:ext uri="{A12FA001-AC4F-418D-AE19-62706E023703}">
                      <ahyp:hlinkClr xmlns:ahyp="http://schemas.microsoft.com/office/drawing/2018/hyperlinkcolor" val="tx"/>
                    </a:ext>
                  </a:extLst>
                </a:hlinkClick>
              </a:rPr>
              <a:t>IIT-JEE</a:t>
            </a:r>
            <a:r>
              <a:rPr lang="en-US" sz="1400" b="1" i="1">
                <a:solidFill>
                  <a:schemeClr val="bg2">
                    <a:lumMod val="25000"/>
                    <a:lumOff val="75000"/>
                  </a:schemeClr>
                </a:solidFill>
                <a:effectLst/>
                <a:latin typeface="Amasis MT Pro Black" panose="02040A04050005020304" pitchFamily="18" charset="0"/>
              </a:rPr>
              <a:t>, </a:t>
            </a:r>
            <a:r>
              <a:rPr lang="en-US" sz="1400" b="1" i="1" u="none" strike="noStrike">
                <a:solidFill>
                  <a:schemeClr val="bg2">
                    <a:lumMod val="25000"/>
                    <a:lumOff val="75000"/>
                  </a:schemeClr>
                </a:solidFill>
                <a:effectLst/>
                <a:latin typeface="Amasis MT Pro Black" panose="02040A04050005020304" pitchFamily="18" charset="0"/>
                <a:hlinkClick r:id="rId6" tooltip="National Eligibility and Entrance Test">
                  <a:extLst>
                    <a:ext uri="{A12FA001-AC4F-418D-AE19-62706E023703}">
                      <ahyp:hlinkClr xmlns:ahyp="http://schemas.microsoft.com/office/drawing/2018/hyperlinkcolor" val="tx"/>
                    </a:ext>
                  </a:extLst>
                </a:hlinkClick>
              </a:rPr>
              <a:t>NEET</a:t>
            </a:r>
            <a:r>
              <a:rPr lang="en-US" sz="1400" b="1" i="1">
                <a:solidFill>
                  <a:schemeClr val="bg2">
                    <a:lumMod val="25000"/>
                    <a:lumOff val="75000"/>
                  </a:schemeClr>
                </a:solidFill>
                <a:effectLst/>
                <a:latin typeface="Amasis MT Pro Black" panose="02040A04050005020304" pitchFamily="18" charset="0"/>
              </a:rPr>
              <a:t>, </a:t>
            </a:r>
            <a:r>
              <a:rPr lang="en-US" sz="1400" b="1" i="1" u="none" strike="noStrike">
                <a:solidFill>
                  <a:schemeClr val="bg2">
                    <a:lumMod val="25000"/>
                    <a:lumOff val="75000"/>
                  </a:schemeClr>
                </a:solidFill>
                <a:effectLst/>
                <a:latin typeface="Amasis MT Pro Black" panose="02040A04050005020304" pitchFamily="18" charset="0"/>
                <a:hlinkClick r:id="rId7" tooltip="Common Admission Test">
                  <a:extLst>
                    <a:ext uri="{A12FA001-AC4F-418D-AE19-62706E023703}">
                      <ahyp:hlinkClr xmlns:ahyp="http://schemas.microsoft.com/office/drawing/2018/hyperlinkcolor" val="tx"/>
                    </a:ext>
                  </a:extLst>
                </a:hlinkClick>
              </a:rPr>
              <a:t>CAT</a:t>
            </a:r>
            <a:r>
              <a:rPr lang="en-US" sz="1400" b="1" i="1">
                <a:solidFill>
                  <a:schemeClr val="bg2">
                    <a:lumMod val="25000"/>
                    <a:lumOff val="75000"/>
                  </a:schemeClr>
                </a:solidFill>
                <a:effectLst/>
                <a:latin typeface="Amasis MT Pro Black" panose="02040A04050005020304" pitchFamily="18" charset="0"/>
              </a:rPr>
              <a:t>, </a:t>
            </a:r>
            <a:r>
              <a:rPr lang="en-US" sz="1400" b="1" i="1" u="none" strike="noStrike">
                <a:solidFill>
                  <a:schemeClr val="bg2">
                    <a:lumMod val="25000"/>
                    <a:lumOff val="75000"/>
                  </a:schemeClr>
                </a:solidFill>
                <a:effectLst/>
                <a:latin typeface="Amasis MT Pro Black" panose="02040A04050005020304" pitchFamily="18" charset="0"/>
                <a:hlinkClick r:id="rId8" tooltip="Indian Administrative Service">
                  <a:extLst>
                    <a:ext uri="{A12FA001-AC4F-418D-AE19-62706E023703}">
                      <ahyp:hlinkClr xmlns:ahyp="http://schemas.microsoft.com/office/drawing/2018/hyperlinkcolor" val="tx"/>
                    </a:ext>
                  </a:extLst>
                </a:hlinkClick>
              </a:rPr>
              <a:t>IAS</a:t>
            </a:r>
            <a:r>
              <a:rPr lang="en-US" sz="1400" b="1" i="1">
                <a:solidFill>
                  <a:schemeClr val="bg2">
                    <a:lumMod val="25000"/>
                    <a:lumOff val="75000"/>
                  </a:schemeClr>
                </a:solidFill>
                <a:effectLst/>
                <a:latin typeface="Amasis MT Pro Black" panose="02040A04050005020304" pitchFamily="18" charset="0"/>
              </a:rPr>
              <a:t>, and international examinations such as </a:t>
            </a:r>
            <a:r>
              <a:rPr lang="en-US" sz="1400" b="1" i="1" u="none" strike="noStrike">
                <a:solidFill>
                  <a:schemeClr val="bg2">
                    <a:lumMod val="25000"/>
                    <a:lumOff val="75000"/>
                  </a:schemeClr>
                </a:solidFill>
                <a:effectLst/>
                <a:latin typeface="Amasis MT Pro Black" panose="02040A04050005020304" pitchFamily="18" charset="0"/>
                <a:hlinkClick r:id="rId9" tooltip="GRE">
                  <a:extLst>
                    <a:ext uri="{A12FA001-AC4F-418D-AE19-62706E023703}">
                      <ahyp:hlinkClr xmlns:ahyp="http://schemas.microsoft.com/office/drawing/2018/hyperlinkcolor" val="tx"/>
                    </a:ext>
                  </a:extLst>
                </a:hlinkClick>
              </a:rPr>
              <a:t>GRE</a:t>
            </a:r>
            <a:r>
              <a:rPr lang="en-US" sz="1400" b="1" i="1">
                <a:solidFill>
                  <a:schemeClr val="bg2">
                    <a:lumMod val="25000"/>
                    <a:lumOff val="75000"/>
                  </a:schemeClr>
                </a:solidFill>
                <a:effectLst/>
                <a:latin typeface="Amasis MT Pro Black" panose="02040A04050005020304" pitchFamily="18" charset="0"/>
              </a:rPr>
              <a:t> and </a:t>
            </a:r>
            <a:r>
              <a:rPr lang="en-US" sz="1400" b="1" i="1" u="none" strike="noStrike">
                <a:solidFill>
                  <a:schemeClr val="bg2">
                    <a:lumMod val="25000"/>
                    <a:lumOff val="75000"/>
                  </a:schemeClr>
                </a:solidFill>
                <a:effectLst/>
                <a:latin typeface="Amasis MT Pro Black" panose="02040A04050005020304" pitchFamily="18" charset="0"/>
                <a:hlinkClick r:id="rId10" tooltip="GMAT">
                  <a:extLst>
                    <a:ext uri="{A12FA001-AC4F-418D-AE19-62706E023703}">
                      <ahyp:hlinkClr xmlns:ahyp="http://schemas.microsoft.com/office/drawing/2018/hyperlinkcolor" val="tx"/>
                    </a:ext>
                  </a:extLst>
                </a:hlinkClick>
              </a:rPr>
              <a:t>GMAT</a:t>
            </a:r>
            <a:r>
              <a:rPr lang="en-US" sz="1400" b="1" i="1">
                <a:solidFill>
                  <a:schemeClr val="bg2">
                    <a:lumMod val="25000"/>
                    <a:lumOff val="75000"/>
                  </a:schemeClr>
                </a:solidFill>
                <a:effectLst/>
                <a:latin typeface="Amasis MT Pro Black" panose="02040A04050005020304" pitchFamily="18" charset="0"/>
              </a:rPr>
              <a:t>.</a:t>
            </a:r>
          </a:p>
          <a:p>
            <a:pPr algn="l">
              <a:buFont typeface="Wingdings" panose="05000000000000000000" pitchFamily="2" charset="2"/>
              <a:buChar char="Ø"/>
            </a:pPr>
            <a:r>
              <a:rPr lang="en-US" sz="1400" b="1" i="1">
                <a:solidFill>
                  <a:schemeClr val="bg2">
                    <a:lumMod val="25000"/>
                    <a:lumOff val="75000"/>
                  </a:schemeClr>
                </a:solidFill>
                <a:effectLst/>
                <a:latin typeface="Amasis MT Pro Black" panose="02040A04050005020304" pitchFamily="18" charset="0"/>
              </a:rPr>
              <a:t>Academic subjects and concepts are explained with 12-20 minute </a:t>
            </a:r>
            <a:r>
              <a:rPr lang="en-US" sz="1400" b="1" i="1" u="none" strike="noStrike">
                <a:solidFill>
                  <a:schemeClr val="bg2">
                    <a:lumMod val="25000"/>
                    <a:lumOff val="75000"/>
                  </a:schemeClr>
                </a:solidFill>
                <a:effectLst/>
                <a:latin typeface="Amasis MT Pro Black" panose="02040A04050005020304" pitchFamily="18" charset="0"/>
                <a:hlinkClick r:id="rId11" tooltip="Computer animation">
                  <a:extLst>
                    <a:ext uri="{A12FA001-AC4F-418D-AE19-62706E023703}">
                      <ahyp:hlinkClr xmlns:ahyp="http://schemas.microsoft.com/office/drawing/2018/hyperlinkcolor" val="tx"/>
                    </a:ext>
                  </a:extLst>
                </a:hlinkClick>
              </a:rPr>
              <a:t>digital animation</a:t>
            </a:r>
            <a:r>
              <a:rPr lang="en-US" sz="1400" b="1" i="1">
                <a:solidFill>
                  <a:schemeClr val="bg2">
                    <a:lumMod val="25000"/>
                    <a:lumOff val="75000"/>
                  </a:schemeClr>
                </a:solidFill>
                <a:effectLst/>
                <a:latin typeface="Amasis MT Pro Black" panose="02040A04050005020304" pitchFamily="18" charset="0"/>
              </a:rPr>
              <a:t> videos.</a:t>
            </a:r>
            <a:r>
              <a:rPr lang="en-US" sz="1400" b="1" i="1" u="none" strike="noStrike" baseline="30000">
                <a:solidFill>
                  <a:schemeClr val="bg2">
                    <a:lumMod val="25000"/>
                    <a:lumOff val="75000"/>
                  </a:schemeClr>
                </a:solidFill>
                <a:effectLst/>
                <a:latin typeface="Amasis MT Pro Black" panose="02040A04050005020304" pitchFamily="18" charset="0"/>
                <a:hlinkClick r:id="rId12">
                  <a:extLst>
                    <a:ext uri="{A12FA001-AC4F-418D-AE19-62706E023703}">
                      <ahyp:hlinkClr xmlns:ahyp="http://schemas.microsoft.com/office/drawing/2018/hyperlinkcolor" val="tx"/>
                    </a:ext>
                  </a:extLst>
                </a:hlinkClick>
              </a:rPr>
              <a:t>[24]</a:t>
            </a:r>
            <a:r>
              <a:rPr lang="en-US" sz="1400" b="1" i="1" u="none" strike="noStrike" baseline="30000">
                <a:solidFill>
                  <a:schemeClr val="bg2">
                    <a:lumMod val="25000"/>
                    <a:lumOff val="75000"/>
                  </a:schemeClr>
                </a:solidFill>
                <a:effectLst/>
                <a:latin typeface="Amasis MT Pro Black" panose="02040A04050005020304" pitchFamily="18" charset="0"/>
                <a:hlinkClick r:id="rId13">
                  <a:extLst>
                    <a:ext uri="{A12FA001-AC4F-418D-AE19-62706E023703}">
                      <ahyp:hlinkClr xmlns:ahyp="http://schemas.microsoft.com/office/drawing/2018/hyperlinkcolor" val="tx"/>
                    </a:ext>
                  </a:extLst>
                </a:hlinkClick>
              </a:rPr>
              <a:t>[25]</a:t>
            </a:r>
            <a:r>
              <a:rPr lang="en-US" sz="1400" b="1" i="1" u="none" strike="noStrike" baseline="30000">
                <a:solidFill>
                  <a:schemeClr val="bg2">
                    <a:lumMod val="25000"/>
                    <a:lumOff val="75000"/>
                  </a:schemeClr>
                </a:solidFill>
                <a:effectLst/>
                <a:latin typeface="Amasis MT Pro Black" panose="02040A04050005020304" pitchFamily="18" charset="0"/>
                <a:hlinkClick r:id="rId14">
                  <a:extLst>
                    <a:ext uri="{A12FA001-AC4F-418D-AE19-62706E023703}">
                      <ahyp:hlinkClr xmlns:ahyp="http://schemas.microsoft.com/office/drawing/2018/hyperlinkcolor" val="tx"/>
                    </a:ext>
                  </a:extLst>
                </a:hlinkClick>
              </a:rPr>
              <a:t>[26]</a:t>
            </a:r>
            <a:r>
              <a:rPr lang="en-US" sz="1400" b="1" i="1">
                <a:solidFill>
                  <a:schemeClr val="bg2">
                    <a:lumMod val="25000"/>
                    <a:lumOff val="75000"/>
                  </a:schemeClr>
                </a:solidFill>
                <a:effectLst/>
                <a:latin typeface="Amasis MT Pro Black" panose="02040A04050005020304" pitchFamily="18" charset="0"/>
              </a:rPr>
              <a:t> BYJU'S reports to have 4 </a:t>
            </a:r>
            <a:r>
              <a:rPr lang="en-US" sz="1400" b="1" i="1" u="none" strike="noStrike">
                <a:solidFill>
                  <a:schemeClr val="bg2">
                    <a:lumMod val="25000"/>
                    <a:lumOff val="75000"/>
                  </a:schemeClr>
                </a:solidFill>
                <a:effectLst/>
                <a:latin typeface="Amasis MT Pro Black" panose="02040A04050005020304" pitchFamily="18" charset="0"/>
                <a:hlinkClick r:id="rId15" tooltip="Crore">
                  <a:extLst>
                    <a:ext uri="{A12FA001-AC4F-418D-AE19-62706E023703}">
                      <ahyp:hlinkClr xmlns:ahyp="http://schemas.microsoft.com/office/drawing/2018/hyperlinkcolor" val="tx"/>
                    </a:ext>
                  </a:extLst>
                </a:hlinkClick>
              </a:rPr>
              <a:t>crore</a:t>
            </a:r>
            <a:r>
              <a:rPr lang="en-US" sz="1400" b="1" i="1">
                <a:solidFill>
                  <a:schemeClr val="bg2">
                    <a:lumMod val="25000"/>
                    <a:lumOff val="75000"/>
                  </a:schemeClr>
                </a:solidFill>
                <a:effectLst/>
                <a:latin typeface="Amasis MT Pro Black" panose="02040A04050005020304" pitchFamily="18" charset="0"/>
              </a:rPr>
              <a:t> (40 million) users overall, 30 </a:t>
            </a:r>
            <a:r>
              <a:rPr lang="en-US" sz="1400" b="1" i="1" u="none" strike="noStrike">
                <a:solidFill>
                  <a:schemeClr val="bg2">
                    <a:lumMod val="25000"/>
                    <a:lumOff val="75000"/>
                  </a:schemeClr>
                </a:solidFill>
                <a:effectLst/>
                <a:latin typeface="Amasis MT Pro Black" panose="02040A04050005020304" pitchFamily="18" charset="0"/>
                <a:hlinkClick r:id="rId16" tooltip="Lakh">
                  <a:extLst>
                    <a:ext uri="{A12FA001-AC4F-418D-AE19-62706E023703}">
                      <ahyp:hlinkClr xmlns:ahyp="http://schemas.microsoft.com/office/drawing/2018/hyperlinkcolor" val="tx"/>
                    </a:ext>
                  </a:extLst>
                </a:hlinkClick>
              </a:rPr>
              <a:t>lakh</a:t>
            </a:r>
            <a:r>
              <a:rPr lang="en-US" sz="1400" b="1" i="1">
                <a:solidFill>
                  <a:schemeClr val="bg2">
                    <a:lumMod val="25000"/>
                    <a:lumOff val="75000"/>
                  </a:schemeClr>
                </a:solidFill>
                <a:effectLst/>
                <a:latin typeface="Amasis MT Pro Black" panose="02040A04050005020304" pitchFamily="18" charset="0"/>
              </a:rPr>
              <a:t> (3 million) annual paid subscribers and an annual retention rate of about 85%.</a:t>
            </a:r>
            <a:r>
              <a:rPr lang="en-US" sz="1400" b="1" i="1" u="none" strike="noStrike" baseline="30000">
                <a:solidFill>
                  <a:schemeClr val="bg2">
                    <a:lumMod val="25000"/>
                    <a:lumOff val="75000"/>
                  </a:schemeClr>
                </a:solidFill>
                <a:effectLst/>
                <a:latin typeface="Amasis MT Pro Black" panose="02040A04050005020304" pitchFamily="18" charset="0"/>
                <a:hlinkClick r:id="rId17">
                  <a:extLst>
                    <a:ext uri="{A12FA001-AC4F-418D-AE19-62706E023703}">
                      <ahyp:hlinkClr xmlns:ahyp="http://schemas.microsoft.com/office/drawing/2018/hyperlinkcolor" val="tx"/>
                    </a:ext>
                  </a:extLst>
                </a:hlinkClick>
              </a:rPr>
              <a:t>[27]</a:t>
            </a:r>
            <a:r>
              <a:rPr lang="en-US" sz="1400" b="1" i="1" u="none" strike="noStrike" baseline="30000">
                <a:solidFill>
                  <a:schemeClr val="bg2">
                    <a:lumMod val="25000"/>
                    <a:lumOff val="75000"/>
                  </a:schemeClr>
                </a:solidFill>
                <a:effectLst/>
                <a:latin typeface="Amasis MT Pro Black" panose="02040A04050005020304" pitchFamily="18" charset="0"/>
                <a:hlinkClick r:id="rId18">
                  <a:extLst>
                    <a:ext uri="{A12FA001-AC4F-418D-AE19-62706E023703}">
                      <ahyp:hlinkClr xmlns:ahyp="http://schemas.microsoft.com/office/drawing/2018/hyperlinkcolor" val="tx"/>
                    </a:ext>
                  </a:extLst>
                </a:hlinkClick>
              </a:rPr>
              <a:t>[28]</a:t>
            </a:r>
            <a:r>
              <a:rPr lang="en-US" sz="1400" b="1" i="1">
                <a:solidFill>
                  <a:schemeClr val="bg2">
                    <a:lumMod val="25000"/>
                    <a:lumOff val="75000"/>
                  </a:schemeClr>
                </a:solidFill>
                <a:effectLst/>
                <a:latin typeface="Amasis MT Pro Black" panose="02040A04050005020304" pitchFamily="18" charset="0"/>
              </a:rPr>
              <a:t> In 2019, the company announced that it would launch its app in regional </a:t>
            </a:r>
            <a:r>
              <a:rPr lang="en-US" sz="1400" b="1" i="1" u="none" strike="noStrike">
                <a:solidFill>
                  <a:schemeClr val="bg2">
                    <a:lumMod val="25000"/>
                    <a:lumOff val="75000"/>
                  </a:schemeClr>
                </a:solidFill>
                <a:effectLst/>
                <a:latin typeface="Amasis MT Pro Black" panose="02040A04050005020304" pitchFamily="18" charset="0"/>
                <a:hlinkClick r:id="rId19" tooltip="Languages of India">
                  <a:extLst>
                    <a:ext uri="{A12FA001-AC4F-418D-AE19-62706E023703}">
                      <ahyp:hlinkClr xmlns:ahyp="http://schemas.microsoft.com/office/drawing/2018/hyperlinkcolor" val="tx"/>
                    </a:ext>
                  </a:extLst>
                </a:hlinkClick>
              </a:rPr>
              <a:t>Indian languages</a:t>
            </a:r>
            <a:r>
              <a:rPr lang="en-US" sz="1400" b="1" i="1">
                <a:solidFill>
                  <a:schemeClr val="bg2">
                    <a:lumMod val="25000"/>
                    <a:lumOff val="75000"/>
                  </a:schemeClr>
                </a:solidFill>
                <a:effectLst/>
                <a:latin typeface="Amasis MT Pro Black" panose="02040A04050005020304" pitchFamily="18" charset="0"/>
              </a:rPr>
              <a:t>.</a:t>
            </a:r>
            <a:r>
              <a:rPr lang="en-US" sz="1400" b="1" i="1" u="none" strike="noStrike" baseline="30000">
                <a:solidFill>
                  <a:schemeClr val="bg2">
                    <a:lumMod val="25000"/>
                    <a:lumOff val="75000"/>
                  </a:schemeClr>
                </a:solidFill>
                <a:effectLst/>
                <a:latin typeface="Amasis MT Pro Black" panose="02040A04050005020304" pitchFamily="18" charset="0"/>
                <a:hlinkClick r:id="rId20">
                  <a:extLst>
                    <a:ext uri="{A12FA001-AC4F-418D-AE19-62706E023703}">
                      <ahyp:hlinkClr xmlns:ahyp="http://schemas.microsoft.com/office/drawing/2018/hyperlinkcolor" val="tx"/>
                    </a:ext>
                  </a:extLst>
                </a:hlinkClick>
              </a:rPr>
              <a:t>[29]</a:t>
            </a:r>
            <a:r>
              <a:rPr lang="en-US" sz="1400" b="1" i="1" u="none" strike="noStrike" baseline="30000">
                <a:solidFill>
                  <a:schemeClr val="bg2">
                    <a:lumMod val="25000"/>
                    <a:lumOff val="75000"/>
                  </a:schemeClr>
                </a:solidFill>
                <a:effectLst/>
                <a:latin typeface="Amasis MT Pro Black" panose="02040A04050005020304" pitchFamily="18" charset="0"/>
                <a:hlinkClick r:id="rId21">
                  <a:extLst>
                    <a:ext uri="{A12FA001-AC4F-418D-AE19-62706E023703}">
                      <ahyp:hlinkClr xmlns:ahyp="http://schemas.microsoft.com/office/drawing/2018/hyperlinkcolor" val="tx"/>
                    </a:ext>
                  </a:extLst>
                </a:hlinkClick>
              </a:rPr>
              <a:t>[14]</a:t>
            </a:r>
            <a:r>
              <a:rPr lang="en-US" sz="1400" b="1" i="1">
                <a:solidFill>
                  <a:schemeClr val="bg2">
                    <a:lumMod val="25000"/>
                    <a:lumOff val="75000"/>
                  </a:schemeClr>
                </a:solidFill>
                <a:effectLst/>
                <a:latin typeface="Amasis MT Pro Black" panose="02040A04050005020304" pitchFamily="18" charset="0"/>
              </a:rPr>
              <a:t> It also planned to launch an international version of the app for English-speaking students in other countries.</a:t>
            </a:r>
            <a:r>
              <a:rPr lang="en-US" sz="1400" b="1" i="1" u="none" strike="noStrike" baseline="30000">
                <a:solidFill>
                  <a:schemeClr val="bg2">
                    <a:lumMod val="25000"/>
                    <a:lumOff val="75000"/>
                  </a:schemeClr>
                </a:solidFill>
                <a:effectLst/>
                <a:latin typeface="Amasis MT Pro Black" panose="02040A04050005020304" pitchFamily="18" charset="0"/>
                <a:hlinkClick r:id="rId22">
                  <a:extLst>
                    <a:ext uri="{A12FA001-AC4F-418D-AE19-62706E023703}">
                      <ahyp:hlinkClr xmlns:ahyp="http://schemas.microsoft.com/office/drawing/2018/hyperlinkcolor" val="tx"/>
                    </a:ext>
                  </a:extLst>
                </a:hlinkClick>
              </a:rPr>
              <a:t>[30]</a:t>
            </a:r>
            <a:r>
              <a:rPr lang="en-US" sz="1400" b="1" i="1" u="none" strike="noStrike" baseline="30000">
                <a:solidFill>
                  <a:schemeClr val="bg2">
                    <a:lumMod val="25000"/>
                    <a:lumOff val="75000"/>
                  </a:schemeClr>
                </a:solidFill>
                <a:effectLst/>
                <a:latin typeface="Amasis MT Pro Black" panose="02040A04050005020304" pitchFamily="18" charset="0"/>
                <a:hlinkClick r:id="rId23">
                  <a:extLst>
                    <a:ext uri="{A12FA001-AC4F-418D-AE19-62706E023703}">
                      <ahyp:hlinkClr xmlns:ahyp="http://schemas.microsoft.com/office/drawing/2018/hyperlinkcolor" val="tx"/>
                    </a:ext>
                  </a:extLst>
                </a:hlinkClick>
              </a:rPr>
              <a:t>[31]</a:t>
            </a:r>
            <a:r>
              <a:rPr lang="en-US" sz="1400" b="1" i="1">
                <a:solidFill>
                  <a:schemeClr val="bg2">
                    <a:lumMod val="25000"/>
                    <a:lumOff val="75000"/>
                  </a:schemeClr>
                </a:solidFill>
                <a:effectLst/>
                <a:latin typeface="Amasis MT Pro Black" panose="02040A04050005020304" pitchFamily="18" charset="0"/>
              </a:rPr>
              <a:t> Recently, </a:t>
            </a:r>
            <a:r>
              <a:rPr lang="en-US" sz="1400" b="1" i="1" err="1">
                <a:solidFill>
                  <a:schemeClr val="bg2">
                    <a:lumMod val="25000"/>
                    <a:lumOff val="75000"/>
                  </a:schemeClr>
                </a:solidFill>
                <a:effectLst/>
                <a:latin typeface="Amasis MT Pro Black" panose="02040A04050005020304" pitchFamily="18" charset="0"/>
              </a:rPr>
              <a:t>Byju's</a:t>
            </a:r>
            <a:r>
              <a:rPr lang="en-US" sz="1400" b="1" i="1">
                <a:solidFill>
                  <a:schemeClr val="bg2">
                    <a:lumMod val="25000"/>
                    <a:lumOff val="75000"/>
                  </a:schemeClr>
                </a:solidFill>
                <a:effectLst/>
                <a:latin typeface="Amasis MT Pro Black" panose="02040A04050005020304" pitchFamily="18" charset="0"/>
              </a:rPr>
              <a:t> launched new programs in its Early Learn App for students of kindergarten as well.</a:t>
            </a:r>
            <a:r>
              <a:rPr lang="en-US" sz="1400" b="1" i="1" u="none" strike="noStrike" baseline="30000">
                <a:solidFill>
                  <a:schemeClr val="bg2">
                    <a:lumMod val="25000"/>
                    <a:lumOff val="75000"/>
                  </a:schemeClr>
                </a:solidFill>
                <a:effectLst/>
                <a:latin typeface="Amasis MT Pro Black" panose="02040A04050005020304" pitchFamily="18" charset="0"/>
                <a:hlinkClick r:id="rId24">
                  <a:extLst>
                    <a:ext uri="{A12FA001-AC4F-418D-AE19-62706E023703}">
                      <ahyp:hlinkClr xmlns:ahyp="http://schemas.microsoft.com/office/drawing/2018/hyperlinkcolor" val="tx"/>
                    </a:ext>
                  </a:extLst>
                </a:hlinkClick>
              </a:rPr>
              <a:t>[32]</a:t>
            </a:r>
            <a:r>
              <a:rPr lang="en-US" sz="1400" b="1" i="1">
                <a:solidFill>
                  <a:schemeClr val="bg2">
                    <a:lumMod val="25000"/>
                    <a:lumOff val="75000"/>
                  </a:schemeClr>
                </a:solidFill>
                <a:effectLst/>
                <a:latin typeface="Amasis MT Pro Black" panose="02040A04050005020304" pitchFamily="18" charset="0"/>
              </a:rPr>
              <a:t> In April 2021, the company also announced the launch of "BYJU'S Future School" to be led by </a:t>
            </a:r>
            <a:r>
              <a:rPr lang="en-US" sz="1400" b="1" i="1" u="none" strike="noStrike" err="1">
                <a:solidFill>
                  <a:srgbClr val="0066FF"/>
                </a:solidFill>
                <a:effectLst/>
                <a:latin typeface="Amasis MT Pro Black" panose="02040A04050005020304" pitchFamily="18" charset="0"/>
                <a:hlinkClick r:id="rId25" tooltip="WhiteHat Jr.">
                  <a:extLst>
                    <a:ext uri="{A12FA001-AC4F-418D-AE19-62706E023703}">
                      <ahyp:hlinkClr xmlns:ahyp="http://schemas.microsoft.com/office/drawing/2018/hyperlinkcolor" val="tx"/>
                    </a:ext>
                  </a:extLst>
                </a:hlinkClick>
              </a:rPr>
              <a:t>WhiteHat</a:t>
            </a:r>
            <a:r>
              <a:rPr lang="en-US" sz="1400" b="1" i="1" u="none" strike="noStrike">
                <a:solidFill>
                  <a:schemeClr val="bg2">
                    <a:lumMod val="25000"/>
                    <a:lumOff val="75000"/>
                  </a:schemeClr>
                </a:solidFill>
                <a:effectLst/>
                <a:latin typeface="Amasis MT Pro Black" panose="02040A04050005020304" pitchFamily="18" charset="0"/>
                <a:hlinkClick r:id="rId25" tooltip="WhiteHat Jr.">
                  <a:extLst>
                    <a:ext uri="{A12FA001-AC4F-418D-AE19-62706E023703}">
                      <ahyp:hlinkClr xmlns:ahyp="http://schemas.microsoft.com/office/drawing/2018/hyperlinkcolor" val="tx"/>
                    </a:ext>
                  </a:extLst>
                </a:hlinkClick>
              </a:rPr>
              <a:t>  Jr</a:t>
            </a:r>
            <a:r>
              <a:rPr lang="en-US" sz="1400" b="1" i="1">
                <a:solidFill>
                  <a:schemeClr val="bg2">
                    <a:lumMod val="25000"/>
                    <a:lumOff val="75000"/>
                  </a:schemeClr>
                </a:solidFill>
                <a:effectLst/>
                <a:latin typeface="Amasis MT Pro Black" panose="02040A04050005020304" pitchFamily="18" charset="0"/>
              </a:rPr>
              <a:t> Founder </a:t>
            </a:r>
            <a:r>
              <a:rPr lang="en-US" sz="1400" b="1" i="1" u="none" strike="noStrike">
                <a:solidFill>
                  <a:schemeClr val="bg2">
                    <a:lumMod val="25000"/>
                    <a:lumOff val="75000"/>
                  </a:schemeClr>
                </a:solidFill>
                <a:effectLst/>
                <a:latin typeface="Amasis MT Pro Black" panose="02040A04050005020304" pitchFamily="18" charset="0"/>
                <a:hlinkClick r:id="rId26" tooltip="Karan Bajaj">
                  <a:extLst>
                    <a:ext uri="{A12FA001-AC4F-418D-AE19-62706E023703}">
                      <ahyp:hlinkClr xmlns:ahyp="http://schemas.microsoft.com/office/drawing/2018/hyperlinkcolor" val="tx"/>
                    </a:ext>
                  </a:extLst>
                </a:hlinkClick>
              </a:rPr>
              <a:t>Karan Bajaj</a:t>
            </a:r>
            <a:r>
              <a:rPr lang="en-US" sz="1400" b="1" i="1">
                <a:solidFill>
                  <a:schemeClr val="bg2">
                    <a:lumMod val="25000"/>
                    <a:lumOff val="75000"/>
                  </a:schemeClr>
                </a:solidFill>
                <a:effectLst/>
                <a:latin typeface="Amasis MT Pro Black" panose="02040A04050005020304" pitchFamily="18" charset="0"/>
              </a:rPr>
              <a:t>. The Future School aims to cross the bridge from passive to active learning with an interactive learning platform blended with coding and other subjects like Math, Science, English, Music and Fine arts through storytelling. BYJU'S will launch the Future School in the United States, United Kingdom, Australia, Brazil, Indonesia and Mexico in May.</a:t>
            </a:r>
          </a:p>
          <a:p>
            <a:endParaRPr lang="en-IN"/>
          </a:p>
        </p:txBody>
      </p:sp>
      <p:sp>
        <p:nvSpPr>
          <p:cNvPr id="19" name="Text Placeholder 18">
            <a:extLst>
              <a:ext uri="{FF2B5EF4-FFF2-40B4-BE49-F238E27FC236}">
                <a16:creationId xmlns:a16="http://schemas.microsoft.com/office/drawing/2014/main" id="{AE3C01BB-6F09-4967-B561-CBC8B67E1862}"/>
              </a:ext>
            </a:extLst>
          </p:cNvPr>
          <p:cNvSpPr>
            <a:spLocks noGrp="1"/>
          </p:cNvSpPr>
          <p:nvPr>
            <p:ph type="body" idx="1"/>
          </p:nvPr>
        </p:nvSpPr>
        <p:spPr>
          <a:xfrm>
            <a:off x="550864" y="1494054"/>
            <a:ext cx="5437186" cy="772675"/>
          </a:xfrm>
        </p:spPr>
        <p:txBody>
          <a:bodyPr/>
          <a:lstStyle/>
          <a:p>
            <a:r>
              <a:rPr lang="en-GB" sz="3200" b="1">
                <a:solidFill>
                  <a:schemeClr val="accent4"/>
                </a:solidFill>
              </a:rPr>
              <a:t>Education FOR ALL</a:t>
            </a:r>
            <a:endParaRPr lang="en-IN" sz="3200" b="1">
              <a:solidFill>
                <a:schemeClr val="accent4"/>
              </a:solidFill>
            </a:endParaRPr>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1383019"/>
          </a:xfrm>
        </p:spPr>
        <p:txBody>
          <a:bodyPr/>
          <a:lstStyle/>
          <a:p>
            <a:endParaRPr lang="en-US"/>
          </a:p>
          <a:p>
            <a:r>
              <a:rPr lang="en-US"/>
              <a:t>Email address : support.contact.byju’s@gmail.com</a:t>
            </a:r>
          </a:p>
          <a:p>
            <a:r>
              <a:rPr lang="en-US"/>
              <a:t>Website address: www.byju’s.com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{BA669C00-0B61-4691-A35F-894FD0560098}tf33713516_win32</Template>
  <Application>Microsoft Office PowerPoint</Application>
  <PresentationFormat>Widescreen</PresentationFormat>
  <Slides>8</Slides>
  <Notes>5</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3DFloatVTI</vt:lpstr>
      <vt:lpstr>INDIA’S LARGEST ED-TECH COMPANY</vt:lpstr>
      <vt:lpstr>FOUNDERS BYJU RAVEENDRAN (CEO) DIVYA GOKULNATH (CO-FOUNDER &amp; DIRECTOR)</vt:lpstr>
      <vt:lpstr>Introduction</vt:lpstr>
      <vt:lpstr>BYJU'S' app was developed by Think and Learn Pvt. Ltd, a company which was established by Byju Raveendran, Divya Gokulnath and a group of students in 2011. Byju, an engineer by profession was coaching students in mathematics since 2006. In initial days The company focused on offering online video-based learning programs for the segment and for competitive exams. In 2012, the firm entered Deloitte Technology Fast 50 India and Deloitte Technology Fast 500 Asia Pacific ratings and has been present there ever since. In August 2015, the firm launched BYJU'S: The Learning App.[ In 2017, they launched BYJU'S Math App for kids and BYJU'S Parent Connect app. By 2018, it had 15 million users out of which 900,000 were paid users at that time.  In the same year, BYJU'S became India’s first edtech unicorn. By 2019, 60% of BYJU’S students were from non-metros and rural cities. In July 2019, BYJU'S won the sponsorship rights for the Indian cricket team jersey. In January 2022, the company joined Simplilearn, Unacademy, upGrad, and Vedantu to become one of the founding members of IAMAI's India EdTech Company.</vt:lpstr>
      <vt:lpstr>PowerPoint Presentation</vt:lpstr>
      <vt:lpstr>BRAND AMBASSADORS</vt:lpstr>
      <vt:lpstr>BYJU’S…................................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INDIA’S LARGEST ED-TECH COMPANY</dc:title>
  <dc:creator>KRITI PANDEY</dc:creator>
  <cp:revision>1</cp:revision>
  <dcterms:created xsi:type="dcterms:W3CDTF">2022-03-13T09:32:57Z</dcterms:created>
  <dcterms:modified xsi:type="dcterms:W3CDTF">2022-03-13T12:00:44Z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