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8" r:id="rId5"/>
    <p:sldId id="314" r:id="rId6"/>
    <p:sldId id="282" r:id="rId7"/>
    <p:sldId id="289" r:id="rId8"/>
    <p:sldId id="290" r:id="rId9"/>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幼圆" panose="02010509060101010101" pitchFamily="49"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幼圆" panose="02010509060101010101" pitchFamily="49"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幼圆" panose="02010509060101010101" pitchFamily="49"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幼圆" panose="02010509060101010101" pitchFamily="49"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p:defaultTextStyle>
  <p:extLst>
    <p:ext uri="{521415D9-36F7-43E2-AB2F-B90AF26B5E84}">
      <p14:sectionLst xmlns:p14="http://schemas.microsoft.com/office/powerpoint/2010/main">
        <p14:section name="Default Section" id="{45bd9d33-c089-4889-b957-6ee89965a617}">
          <p14:sldIdLst>
            <p14:sldId id="314"/>
            <p14:sldId id="282"/>
            <p14:sldId id="289"/>
            <p14:sldId id="290"/>
            <p14:sldId id="278"/>
            <p14:sldId id="256"/>
          </p14:sldIdLst>
        </p14:section>
        <p14:section name="Untitled Section" id="{166c15fa-8c15-459b-a8b5-829cb5d780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95507" autoAdjust="0"/>
  </p:normalViewPr>
  <p:slideViewPr>
    <p:cSldViewPr snapToGrid="0">
      <p:cViewPr varScale="1">
        <p:scale>
          <a:sx n="86" d="100"/>
          <a:sy n="86" d="100"/>
        </p:scale>
        <p:origin x="288" y="84"/>
      </p:cViewPr>
      <p:guideLst>
        <p:guide orient="horz" pos="214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fld id="{C3D7109F-2C0E-491A-9B67-7D032FD4EC84}" type="datetimeFigureOut">
              <a:rPr lang="zh-CN" altLang="en-US"/>
            </a:fld>
            <a:endParaRPr lang="en-US"/>
          </a:p>
        </p:txBody>
      </p:sp>
      <p:sp>
        <p:nvSpPr>
          <p:cNvPr id="3076"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vl1pPr>
          </a:lstStyle>
          <a:p>
            <a:fld id="{3B8D2AE9-1B57-4612-B362-DA3087F75389}"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8D2AE9-1B57-4612-B362-DA3087F75389}"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8D2AE9-1B57-4612-B362-DA3087F75389}" type="slidenum">
              <a:rPr lang="zh-CN" alt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8D2AE9-1B57-4612-B362-DA3087F75389}" type="slidenum">
              <a:rPr lang="zh-CN" alt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8D2AE9-1B57-4612-B362-DA3087F75389}"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8D2AE9-1B57-4612-B362-DA3087F75389}"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694112" y="893638"/>
            <a:ext cx="7398328" cy="1828655"/>
          </a:xfrm>
        </p:spPr>
        <p:txBody>
          <a:bodyPr anchor="b">
            <a:normAutofit/>
          </a:bodyPr>
          <a:lstStyle>
            <a:lvl1pPr algn="ctr">
              <a:defRPr sz="3400"/>
            </a:lvl1pPr>
          </a:lstStyle>
          <a:p>
            <a:r>
              <a:rPr lang="zh-CN" altLang="en-US" dirty="0"/>
              <a:t>单击此处编辑母版标题样式</a:t>
            </a:r>
            <a:endParaRPr lang="en-US" dirty="0"/>
          </a:p>
        </p:txBody>
      </p:sp>
      <p:sp>
        <p:nvSpPr>
          <p:cNvPr id="3" name="Subtitle 2"/>
          <p:cNvSpPr>
            <a:spLocks noGrp="1"/>
          </p:cNvSpPr>
          <p:nvPr userDrawn="1">
            <p:ph type="subTitle" idx="1"/>
          </p:nvPr>
        </p:nvSpPr>
        <p:spPr>
          <a:xfrm>
            <a:off x="694112" y="2729076"/>
            <a:ext cx="7398328" cy="533544"/>
          </a:xfrm>
        </p:spPr>
        <p:txBody>
          <a:bodyPr>
            <a:normAutofit/>
          </a:bodyPr>
          <a:lstStyle>
            <a:lvl1pPr marL="0" indent="0" algn="ctr">
              <a:buNone/>
              <a:defRPr sz="1800">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userDrawn="1">
            <p:ph type="dt" sz="half" idx="10"/>
          </p:nvPr>
        </p:nvSpPr>
        <p:spPr/>
        <p:txBody>
          <a:bodyPr/>
          <a:lstStyle/>
          <a:p>
            <a:fld id="{810D4CB8-68CE-40B0-8998-15CB525B9A33}" type="datetimeFigureOut">
              <a:rPr lang="zh-CN" altLang="en-US" smtClean="0"/>
            </a:fld>
            <a:endParaRPr 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54BC18F5-195F-47A6-A6F4-5001AA3C7FB9}" type="slidenum">
              <a:rPr lang="zh-CN" alt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065533"/>
          </a:xfrm>
        </p:spPr>
        <p:txBody>
          <a:bodyPr/>
          <a:lstStyle>
            <a:lvl1pPr>
              <a:defRPr sz="2400">
                <a:latin typeface="黑体" panose="02010609060101010101" pitchFamily="49" charset="-122"/>
                <a:ea typeface="黑体" panose="02010609060101010101" pitchFamily="49" charset="-122"/>
              </a:defRPr>
            </a:lvl1pPr>
            <a:lvl2pPr>
              <a:defRPr sz="2000">
                <a:latin typeface="黑体" panose="02010609060101010101" pitchFamily="49" charset="-122"/>
                <a:ea typeface="黑体" panose="02010609060101010101" pitchFamily="49" charset="-122"/>
              </a:defRPr>
            </a:lvl2pPr>
            <a:lvl3pPr>
              <a:defRPr sz="18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10D4CB8-68CE-40B0-8998-15CB525B9A33}" type="datetimeFigureOut">
              <a:rPr lang="zh-CN" altLang="en-US" smtClean="0"/>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BC18F5-195F-47A6-A6F4-5001AA3C7FB9}" type="slidenum">
              <a:rPr lang="zh-CN" alt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4038600" y="2366093"/>
            <a:ext cx="6485660" cy="1033614"/>
          </a:xfrm>
        </p:spPr>
        <p:txBody>
          <a:bodyPr anchor="b">
            <a:normAutofit/>
          </a:bodyPr>
          <a:lstStyle>
            <a:lvl1pPr>
              <a:spcBef>
                <a:spcPts val="1000"/>
              </a:spcBef>
              <a:defRPr sz="28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4044951" y="3437807"/>
            <a:ext cx="6485660" cy="813810"/>
          </a:xfrm>
        </p:spPr>
        <p:txBody>
          <a:bodyPr>
            <a:normAutofit/>
          </a:bodyPr>
          <a:lstStyle>
            <a:lvl1pPr marL="0" indent="0">
              <a:buNone/>
              <a:defRPr sz="1800">
                <a:solidFill>
                  <a:schemeClr val="tx1">
                    <a:tint val="75000"/>
                  </a:schemeClr>
                </a:solidFill>
                <a:latin typeface="黑体" panose="02010609060101010101" pitchFamily="49" charset="-122"/>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810D4CB8-68CE-40B0-8998-15CB525B9A33}" type="datetimeFigureOut">
              <a:rPr lang="zh-CN" altLang="en-US" smtClean="0"/>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BC18F5-195F-47A6-A6F4-5001AA3C7FB9}" type="slidenum">
              <a:rPr lang="zh-CN" altLang="en-US" smtClean="0"/>
            </a:fld>
            <a:endParaRPr lang="en-US"/>
          </a:p>
        </p:txBody>
      </p:sp>
      <p:sp>
        <p:nvSpPr>
          <p:cNvPr id="11" name="椭圆 14"/>
          <p:cNvSpPr>
            <a:spLocks noChangeArrowheads="1"/>
          </p:cNvSpPr>
          <p:nvPr/>
        </p:nvSpPr>
        <p:spPr bwMode="auto">
          <a:xfrm>
            <a:off x="2851150" y="2915519"/>
            <a:ext cx="1042988" cy="1044575"/>
          </a:xfrm>
          <a:prstGeom prst="ellipse">
            <a:avLst/>
          </a:prstGeom>
          <a:solidFill>
            <a:schemeClr val="tx1"/>
          </a:solidFill>
          <a:ln w="25400" cmpd="sng">
            <a:solidFill>
              <a:srgbClr val="BB9403"/>
            </a:solidFill>
            <a:round/>
          </a:ln>
        </p:spPr>
        <p:txBody>
          <a:bodyPr anchor="ct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endParaRPr lang="zh-CN" altLang="en-US">
              <a:solidFill>
                <a:srgbClr val="000000"/>
              </a:solidFill>
              <a:ea typeface="黑体" panose="02010609060101010101" pitchFamily="49" charset="-122"/>
            </a:endParaRPr>
          </a:p>
        </p:txBody>
      </p:sp>
      <p:sp>
        <p:nvSpPr>
          <p:cNvPr id="12" name="椭圆 15"/>
          <p:cNvSpPr>
            <a:spLocks noChangeArrowheads="1"/>
          </p:cNvSpPr>
          <p:nvPr userDrawn="1"/>
        </p:nvSpPr>
        <p:spPr bwMode="auto">
          <a:xfrm>
            <a:off x="2940050" y="3006006"/>
            <a:ext cx="865188" cy="863600"/>
          </a:xfrm>
          <a:prstGeom prst="ellipse">
            <a:avLst/>
          </a:prstGeom>
          <a:solidFill>
            <a:schemeClr val="accent1">
              <a:lumMod val="75000"/>
            </a:schemeClr>
          </a:solidFill>
          <a:ln>
            <a:noFill/>
          </a:ln>
        </p:spPr>
        <p:txBody>
          <a:bodyPr lIns="0" tIns="0" rIns="0" bIns="0" anchor="ct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endParaRPr lang="zh-CN" altLang="en-US" sz="4400" b="1" dirty="0">
              <a:solidFill>
                <a:srgbClr val="FFFFFF"/>
              </a:solidFill>
              <a:ea typeface="黑体" panose="02010609060101010101" pitchFamily="49"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1104900" y="365125"/>
            <a:ext cx="9982200" cy="779463"/>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4900" y="1339850"/>
            <a:ext cx="4739987" cy="4126454"/>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p:nvPr>
        </p:nvSpPr>
        <p:spPr>
          <a:xfrm>
            <a:off x="6347113" y="1339850"/>
            <a:ext cx="4739987" cy="4126454"/>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Date Placeholder 4"/>
          <p:cNvSpPr>
            <a:spLocks noGrp="1"/>
          </p:cNvSpPr>
          <p:nvPr>
            <p:ph type="dt" sz="half" idx="10"/>
          </p:nvPr>
        </p:nvSpPr>
        <p:spPr/>
        <p:txBody>
          <a:bodyPr/>
          <a:lstStyle/>
          <a:p>
            <a:fld id="{810D4CB8-68CE-40B0-8998-15CB525B9A33}" type="datetimeFigureOut">
              <a:rPr lang="zh-CN" altLang="en-US" smtClean="0"/>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BC18F5-195F-47A6-A6F4-5001AA3C7FB9}" type="slidenum">
              <a:rPr lang="zh-CN" alt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34619"/>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1108139"/>
            <a:ext cx="5157787" cy="657225"/>
          </a:xfrm>
        </p:spPr>
        <p:txBody>
          <a:bodyPr anchor="b"/>
          <a:lstStyle>
            <a:lvl1pPr marL="0" indent="0">
              <a:buNone/>
              <a:defRPr sz="2400" b="1">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Content Placeholder 3"/>
          <p:cNvSpPr>
            <a:spLocks noGrp="1"/>
          </p:cNvSpPr>
          <p:nvPr>
            <p:ph sz="half" idx="2"/>
          </p:nvPr>
        </p:nvSpPr>
        <p:spPr>
          <a:xfrm>
            <a:off x="839788" y="1846707"/>
            <a:ext cx="5157787" cy="3603117"/>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Text Placeholder 4"/>
          <p:cNvSpPr>
            <a:spLocks noGrp="1"/>
          </p:cNvSpPr>
          <p:nvPr>
            <p:ph type="body" sz="quarter" idx="3"/>
          </p:nvPr>
        </p:nvSpPr>
        <p:spPr>
          <a:xfrm>
            <a:off x="6172200" y="1108139"/>
            <a:ext cx="5183188" cy="657225"/>
          </a:xfrm>
        </p:spPr>
        <p:txBody>
          <a:bodyPr anchor="b"/>
          <a:lstStyle>
            <a:lvl1pPr marL="0" indent="0">
              <a:buNone/>
              <a:defRPr sz="2400" b="1">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Content Placeholder 5"/>
          <p:cNvSpPr>
            <a:spLocks noGrp="1"/>
          </p:cNvSpPr>
          <p:nvPr>
            <p:ph sz="quarter" idx="4"/>
          </p:nvPr>
        </p:nvSpPr>
        <p:spPr>
          <a:xfrm>
            <a:off x="6172200" y="1846707"/>
            <a:ext cx="5183188" cy="3603117"/>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Date Placeholder 6"/>
          <p:cNvSpPr>
            <a:spLocks noGrp="1"/>
          </p:cNvSpPr>
          <p:nvPr>
            <p:ph type="dt" sz="half" idx="10"/>
          </p:nvPr>
        </p:nvSpPr>
        <p:spPr/>
        <p:txBody>
          <a:bodyPr/>
          <a:lstStyle/>
          <a:p>
            <a:fld id="{810D4CB8-68CE-40B0-8998-15CB525B9A33}" type="datetimeFigureOut">
              <a:rPr lang="zh-CN" altLang="en-US" smtClean="0"/>
            </a:fld>
            <a:endParaRPr 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BC18F5-195F-47A6-A6F4-5001AA3C7FB9}" type="slidenum">
              <a:rPr lang="zh-CN" alt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0D4CB8-68CE-40B0-8998-15CB525B9A33}" type="datetimeFigureOut">
              <a:rPr lang="zh-CN" altLang="en-US" smtClean="0"/>
            </a:fld>
            <a:endParaRPr 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BC18F5-195F-47A6-A6F4-5001AA3C7FB9}" type="slidenum">
              <a:rPr lang="zh-CN" altLang="en-US" smtClean="0"/>
            </a:fld>
            <a:endParaRPr lang="en-US"/>
          </a:p>
        </p:txBody>
      </p:sp>
      <p:sp>
        <p:nvSpPr>
          <p:cNvPr id="8" name="任意多边形 6"/>
          <p:cNvSpPr/>
          <p:nvPr userDrawn="1"/>
        </p:nvSpPr>
        <p:spPr bwMode="auto">
          <a:xfrm rot="19073518">
            <a:off x="4494213" y="1292658"/>
            <a:ext cx="3360737" cy="4294187"/>
          </a:xfrm>
          <a:custGeom>
            <a:avLst/>
            <a:gdLst>
              <a:gd name="T0" fmla="*/ 2806420 w 3359925"/>
              <a:gd name="T1" fmla="*/ 433639 h 4294428"/>
              <a:gd name="T2" fmla="*/ 2926287 w 3359925"/>
              <a:gd name="T3" fmla="*/ 2806421 h 4294428"/>
              <a:gd name="T4" fmla="*/ 2238926 w 3359925"/>
              <a:gd name="T5" fmla="*/ 3264536 h 4294428"/>
              <a:gd name="T6" fmla="*/ 2110490 w 3359925"/>
              <a:gd name="T7" fmla="*/ 3302855 h 4294428"/>
              <a:gd name="T8" fmla="*/ 2110489 w 3359925"/>
              <a:gd name="T9" fmla="*/ 3957010 h 4294428"/>
              <a:gd name="T10" fmla="*/ 1773071 w 3359925"/>
              <a:gd name="T11" fmla="*/ 4294428 h 4294428"/>
              <a:gd name="T12" fmla="*/ 1773072 w 3359925"/>
              <a:gd name="T13" fmla="*/ 4294427 h 4294428"/>
              <a:gd name="T14" fmla="*/ 1435654 w 3359925"/>
              <a:gd name="T15" fmla="*/ 3957009 h 4294428"/>
              <a:gd name="T16" fmla="*/ 1435654 w 3359925"/>
              <a:gd name="T17" fmla="*/ 3341898 h 4294428"/>
              <a:gd name="T18" fmla="*/ 1283535 w 3359925"/>
              <a:gd name="T19" fmla="*/ 3312800 h 4294428"/>
              <a:gd name="T20" fmla="*/ 553505 w 3359925"/>
              <a:gd name="T21" fmla="*/ 2926288 h 4294428"/>
              <a:gd name="T22" fmla="*/ 433638 w 3359925"/>
              <a:gd name="T23" fmla="*/ 553506 h 4294428"/>
              <a:gd name="T24" fmla="*/ 2806420 w 3359925"/>
              <a:gd name="T25" fmla="*/ 433639 h 4294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59925" h="4294428">
                <a:moveTo>
                  <a:pt x="2806420" y="433639"/>
                </a:moveTo>
                <a:cubicBezTo>
                  <a:pt x="3494746" y="1055764"/>
                  <a:pt x="3548413" y="2118095"/>
                  <a:pt x="2926287" y="2806421"/>
                </a:cubicBezTo>
                <a:cubicBezTo>
                  <a:pt x="2731873" y="3021523"/>
                  <a:pt x="2494470" y="3174647"/>
                  <a:pt x="2238926" y="3264536"/>
                </a:cubicBezTo>
                <a:lnTo>
                  <a:pt x="2110490" y="3302855"/>
                </a:lnTo>
                <a:lnTo>
                  <a:pt x="2110489" y="3957010"/>
                </a:lnTo>
                <a:cubicBezTo>
                  <a:pt x="2110489" y="4143361"/>
                  <a:pt x="1959422" y="4294428"/>
                  <a:pt x="1773071" y="4294428"/>
                </a:cubicBezTo>
                <a:lnTo>
                  <a:pt x="1773072" y="4294427"/>
                </a:lnTo>
                <a:cubicBezTo>
                  <a:pt x="1586721" y="4294427"/>
                  <a:pt x="1435654" y="4143360"/>
                  <a:pt x="1435654" y="3957009"/>
                </a:cubicBezTo>
                <a:lnTo>
                  <a:pt x="1435654" y="3341898"/>
                </a:lnTo>
                <a:lnTo>
                  <a:pt x="1283535" y="3312800"/>
                </a:lnTo>
                <a:cubicBezTo>
                  <a:pt x="1020233" y="3249121"/>
                  <a:pt x="768607" y="3120702"/>
                  <a:pt x="553505" y="2926288"/>
                </a:cubicBezTo>
                <a:cubicBezTo>
                  <a:pt x="-134821" y="2304163"/>
                  <a:pt x="-188488" y="1241832"/>
                  <a:pt x="433638" y="553506"/>
                </a:cubicBezTo>
                <a:cubicBezTo>
                  <a:pt x="1055763" y="-134821"/>
                  <a:pt x="2118094" y="-188487"/>
                  <a:pt x="2806420" y="43363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9" name="椭圆 1"/>
          <p:cNvSpPr>
            <a:spLocks noChangeArrowheads="1"/>
          </p:cNvSpPr>
          <p:nvPr userDrawn="1"/>
        </p:nvSpPr>
        <p:spPr bwMode="auto">
          <a:xfrm>
            <a:off x="4337050" y="1546658"/>
            <a:ext cx="3038475" cy="3036887"/>
          </a:xfrm>
          <a:prstGeom prst="ellipse">
            <a:avLst/>
          </a:prstGeom>
          <a:solidFill>
            <a:schemeClr val="tx1">
              <a:lumMod val="95000"/>
            </a:schemeClr>
          </a:solidFill>
          <a:ln>
            <a:noFill/>
          </a:ln>
        </p:spPr>
        <p:txBody>
          <a:bodyPr anchor="ct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endParaRPr lang="zh-CN" altLang="en-US">
              <a:solidFill>
                <a:srgbClr val="FFFFFF"/>
              </a:solidFill>
              <a:ea typeface="黑体" panose="02010609060101010101" pitchFamily="49" charset="-122"/>
            </a:endParaRPr>
          </a:p>
        </p:txBody>
      </p:sp>
      <p:sp>
        <p:nvSpPr>
          <p:cNvPr id="2" name="Title 1"/>
          <p:cNvSpPr>
            <a:spLocks noGrp="1"/>
          </p:cNvSpPr>
          <p:nvPr>
            <p:ph type="title" hasCustomPrompt="1"/>
          </p:nvPr>
        </p:nvSpPr>
        <p:spPr>
          <a:xfrm>
            <a:off x="4269363" y="2556378"/>
            <a:ext cx="3173847" cy="997312"/>
          </a:xfrm>
        </p:spPr>
        <p:txBody>
          <a:bodyPr anchor="ctr">
            <a:noAutofit/>
          </a:bodyPr>
          <a:lstStyle>
            <a:lvl1pPr algn="ctr">
              <a:defRPr sz="5400">
                <a:solidFill>
                  <a:schemeClr val="accent2"/>
                </a:solidFill>
              </a:defRPr>
            </a:lvl1pPr>
          </a:lstStyle>
          <a:p>
            <a:r>
              <a:rPr lang="zh-CN" altLang="en-US" dirty="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10D4CB8-68CE-40B0-8998-15CB525B9A33}" type="datetimeFigureOut">
              <a:rPr lang="zh-CN" altLang="en-US" smtClean="0"/>
            </a:fld>
            <a:endParaRPr 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BC18F5-195F-47A6-A6F4-5001AA3C7FB9}" type="slidenum">
              <a:rPr lang="zh-CN" alt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838200" y="756736"/>
            <a:ext cx="4165200" cy="1600200"/>
          </a:xfrm>
        </p:spPr>
        <p:txBody>
          <a:bodyPr anchor="b"/>
          <a:lstStyle>
            <a:lvl1pPr>
              <a:defRPr sz="3200"/>
            </a:lvl1pPr>
          </a:lstStyle>
          <a:p>
            <a:r>
              <a:rPr lang="zh-CN" altLang="en-US" dirty="0"/>
              <a:t>单击此处编辑母版标题样式</a:t>
            </a:r>
            <a:endParaRPr lang="en-US" dirty="0"/>
          </a:p>
        </p:txBody>
      </p:sp>
      <p:sp>
        <p:nvSpPr>
          <p:cNvPr id="4" name="Text Placeholder 3"/>
          <p:cNvSpPr>
            <a:spLocks noGrp="1"/>
          </p:cNvSpPr>
          <p:nvPr>
            <p:ph type="body" sz="half" idx="2"/>
          </p:nvPr>
        </p:nvSpPr>
        <p:spPr>
          <a:xfrm>
            <a:off x="838200" y="2356936"/>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810D4CB8-68CE-40B0-8998-15CB525B9A33}" type="datetimeFigureOut">
              <a:rPr lang="zh-CN" altLang="en-US" smtClean="0"/>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BC18F5-195F-47A6-A6F4-5001AA3C7FB9}" type="slidenum">
              <a:rPr lang="zh-CN" altLang="en-US" smtClean="0"/>
            </a:fld>
            <a:endParaRPr lang="en-US"/>
          </a:p>
        </p:txBody>
      </p:sp>
      <p:sp>
        <p:nvSpPr>
          <p:cNvPr id="9" name="图片占位符 8"/>
          <p:cNvSpPr>
            <a:spLocks noGrp="1"/>
          </p:cNvSpPr>
          <p:nvPr>
            <p:ph type="pic" sz="quarter" idx="13"/>
          </p:nvPr>
        </p:nvSpPr>
        <p:spPr>
          <a:xfrm>
            <a:off x="5030016" y="767703"/>
            <a:ext cx="5478349" cy="5400821"/>
          </a:xfrm>
        </p:spPr>
        <p:txBody>
          <a:bodyPr/>
          <a:lstStyle>
            <a:lvl1pPr marL="0" indent="0">
              <a:buFontTx/>
              <a:buNone/>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09642" y="365125"/>
            <a:ext cx="1378526" cy="5811838"/>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838200" y="365125"/>
            <a:ext cx="8183880" cy="5811838"/>
          </a:xfrm>
        </p:spPr>
        <p:txBody>
          <a:bodyPr vert="eaVert"/>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ADC8742D-DD00-480F-9FEC-6825F04A0DA6}" type="datetimeFigureOut">
              <a:rPr lang="zh-CN" altLang="en-US" smtClean="0"/>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8355E5-AF41-4094-AA58-F48A82D982AF}" type="slidenum">
              <a:rPr lang="zh-CN" alt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5.png"/><Relationship Id="rId14" Type="http://schemas.openxmlformats.org/officeDocument/2006/relationships/image" Target="../media/image4.png"/><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779463"/>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838200" y="1326833"/>
            <a:ext cx="10515600" cy="4129579"/>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D4CB8-68CE-40B0-8998-15CB525B9A33}" type="datetimeFigureOut">
              <a:rPr lang="zh-CN" alt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C18F5-195F-47A6-A6F4-5001AA3C7FB9}" type="slidenum">
              <a:rPr lang="zh-CN" altLang="en-US" smtClean="0"/>
            </a:fld>
            <a:endParaRPr lang="en-US"/>
          </a:p>
        </p:txBody>
      </p:sp>
      <p:pic>
        <p:nvPicPr>
          <p:cNvPr id="8" name="图片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546074" y="5492988"/>
            <a:ext cx="1087124" cy="1309450"/>
          </a:xfrm>
          <a:prstGeom prst="rect">
            <a:avLst/>
          </a:prstGeom>
          <a:effectLst>
            <a:outerShdw blurRad="76200" dir="18900000" sy="23000" kx="-1200000" algn="bl" rotWithShape="0">
              <a:prstClr val="black">
                <a:alpha val="16000"/>
              </a:prst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28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Tx/>
        <a:buBlip>
          <a:blip r:embed="rId15"/>
        </a:buBlip>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8.xml"/><Relationship Id="rId3" Type="http://schemas.openxmlformats.org/officeDocument/2006/relationships/image" Target="../media/image6.png"/><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1.xml"/><Relationship Id="rId3" Type="http://schemas.openxmlformats.org/officeDocument/2006/relationships/image" Target="../media/image8.png"/><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7.xml"/><Relationship Id="rId3" Type="http://schemas.openxmlformats.org/officeDocument/2006/relationships/image" Target="../media/image9.png"/><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custDataLst>
              <p:tags r:id="rId1"/>
            </p:custDataLst>
          </p:nvPr>
        </p:nvSpPr>
        <p:spPr>
          <a:xfrm>
            <a:off x="248920" y="4215765"/>
            <a:ext cx="6411595" cy="2216150"/>
          </a:xfrm>
        </p:spPr>
        <p:txBody>
          <a:bodyPr anchor="ctr">
            <a:normAutofit fontScale="90000"/>
          </a:bodyPr>
          <a:lstStyle/>
          <a:p>
            <a:pPr algn="l"/>
            <a:r>
              <a:rPr lang="en-US" altLang="zh-CN" sz="4600" dirty="0">
                <a:latin typeface="+mj-lt"/>
                <a:ea typeface="+mj-ea"/>
              </a:rPr>
              <a:t> </a:t>
            </a:r>
            <a:r>
              <a:rPr lang="en-US" altLang="zh-CN" sz="4600" u="sng" dirty="0">
                <a:latin typeface="+mj-lt"/>
                <a:ea typeface="+mj-ea"/>
              </a:rPr>
              <a:t>NAME</a:t>
            </a:r>
            <a:r>
              <a:rPr lang="en-US" altLang="zh-CN" sz="4600" dirty="0">
                <a:latin typeface="+mj-lt"/>
                <a:ea typeface="+mj-ea"/>
              </a:rPr>
              <a:t>:- </a:t>
            </a:r>
            <a:r>
              <a:rPr lang="en-US" altLang="zh-CN" sz="4600" b="1" dirty="0">
                <a:latin typeface="+mj-lt"/>
                <a:ea typeface="+mj-ea"/>
              </a:rPr>
              <a:t>PALAK DAVE</a:t>
            </a:r>
            <a:br>
              <a:rPr lang="en-US" altLang="zh-CN" sz="4600" b="1" dirty="0">
                <a:latin typeface="+mj-lt"/>
                <a:ea typeface="+mj-ea"/>
              </a:rPr>
            </a:br>
            <a:r>
              <a:rPr lang="en-US" altLang="zh-CN" sz="4600" dirty="0">
                <a:latin typeface="+mj-lt"/>
                <a:ea typeface="+mj-ea"/>
              </a:rPr>
              <a:t> </a:t>
            </a:r>
            <a:r>
              <a:rPr lang="en-US" altLang="zh-CN" sz="4600" u="sng" dirty="0">
                <a:latin typeface="+mj-lt"/>
                <a:ea typeface="+mj-ea"/>
              </a:rPr>
              <a:t>CLASS</a:t>
            </a:r>
            <a:r>
              <a:rPr lang="en-US" altLang="zh-CN" sz="4600" dirty="0">
                <a:latin typeface="+mj-lt"/>
                <a:ea typeface="+mj-ea"/>
              </a:rPr>
              <a:t>:-</a:t>
            </a:r>
            <a:r>
              <a:rPr lang="en-US" altLang="zh-CN" sz="4600" b="1" dirty="0">
                <a:latin typeface="+mj-lt"/>
                <a:ea typeface="+mj-ea"/>
              </a:rPr>
              <a:t>FYBsc.It</a:t>
            </a:r>
            <a:r>
              <a:rPr lang="en-US" altLang="zh-CN" sz="4600" dirty="0">
                <a:latin typeface="+mj-lt"/>
                <a:ea typeface="+mj-ea"/>
              </a:rPr>
              <a:t> </a:t>
            </a:r>
            <a:br>
              <a:rPr lang="en-US" altLang="zh-CN" sz="4600" dirty="0">
                <a:latin typeface="+mj-lt"/>
                <a:ea typeface="+mj-ea"/>
              </a:rPr>
            </a:br>
            <a:r>
              <a:rPr lang="en-US" altLang="zh-CN" sz="4600" dirty="0">
                <a:latin typeface="+mj-lt"/>
                <a:ea typeface="+mj-ea"/>
              </a:rPr>
              <a:t> </a:t>
            </a:r>
            <a:r>
              <a:rPr lang="en-US" altLang="zh-CN" sz="4600" u="sng" dirty="0">
                <a:latin typeface="+mj-lt"/>
                <a:ea typeface="+mj-ea"/>
              </a:rPr>
              <a:t>ROLL NO</a:t>
            </a:r>
            <a:r>
              <a:rPr lang="en-US" altLang="zh-CN" sz="4600" dirty="0">
                <a:latin typeface="+mj-lt"/>
                <a:ea typeface="+mj-ea"/>
              </a:rPr>
              <a:t>:- </a:t>
            </a:r>
            <a:r>
              <a:rPr lang="en-US" altLang="zh-CN" sz="4600" b="1" dirty="0">
                <a:latin typeface="+mj-lt"/>
                <a:ea typeface="+mj-ea"/>
              </a:rPr>
              <a:t>132</a:t>
            </a:r>
            <a:br>
              <a:rPr lang="en-US" altLang="zh-CN" sz="4600" b="1" dirty="0">
                <a:latin typeface="+mj-lt"/>
                <a:ea typeface="+mj-ea"/>
              </a:rPr>
            </a:br>
            <a:endParaRPr lang="en-US" altLang="zh-CN" sz="4600" b="1" dirty="0">
              <a:latin typeface="+mj-lt"/>
              <a:ea typeface="+mj-ea"/>
            </a:endParaRPr>
          </a:p>
        </p:txBody>
      </p:sp>
      <p:sp>
        <p:nvSpPr>
          <p:cNvPr id="4099" name="副标题 2"/>
          <p:cNvSpPr>
            <a:spLocks noGrp="1"/>
          </p:cNvSpPr>
          <p:nvPr>
            <p:ph type="subTitle" idx="1"/>
            <p:custDataLst>
              <p:tags r:id="rId2"/>
            </p:custDataLst>
          </p:nvPr>
        </p:nvSpPr>
        <p:spPr>
          <a:xfrm>
            <a:off x="163195" y="1276985"/>
            <a:ext cx="7398385" cy="1463675"/>
          </a:xfrm>
        </p:spPr>
        <p:txBody>
          <a:bodyPr anchor="ctr">
            <a:noAutofit/>
          </a:bodyPr>
          <a:lstStyle/>
          <a:p>
            <a:r>
              <a:rPr lang="en-US" altLang="zh-CN" sz="4800" u="sng" dirty="0">
                <a:latin typeface="+mn-lt"/>
                <a:ea typeface="+mn-ea"/>
              </a:rPr>
              <a:t>Topic</a:t>
            </a:r>
            <a:r>
              <a:rPr lang="en-US" altLang="zh-CN" sz="4800" dirty="0">
                <a:latin typeface="+mn-lt"/>
                <a:ea typeface="+mn-ea"/>
              </a:rPr>
              <a:t>:- </a:t>
            </a:r>
            <a:r>
              <a:rPr lang="en-US" altLang="zh-CN" sz="4800" b="1" dirty="0">
                <a:latin typeface="+mn-lt"/>
                <a:ea typeface="+mn-ea"/>
              </a:rPr>
              <a:t>Zoom APP</a:t>
            </a:r>
            <a:r>
              <a:rPr lang="en-US" altLang="zh-CN" sz="4800" dirty="0">
                <a:latin typeface="+mn-lt"/>
                <a:ea typeface="+mn-ea"/>
              </a:rPr>
              <a:t> </a:t>
            </a:r>
            <a:endParaRPr lang="en-US" altLang="zh-CN" sz="4800" dirty="0">
              <a:latin typeface="+mn-lt"/>
              <a:ea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p:custDataLst>
              <p:tags r:id="rId1"/>
            </p:custDataLst>
          </p:nvPr>
        </p:nvSpPr>
        <p:spPr/>
        <p:txBody>
          <a:bodyPr anchor="ctr">
            <a:normAutofit/>
          </a:bodyPr>
          <a:lstStyle/>
          <a:p>
            <a:pPr marL="457200" indent="-457200">
              <a:buFont typeface="Wingdings" panose="05000000000000000000" charset="0"/>
              <a:buChar char="v"/>
            </a:pPr>
            <a:r>
              <a:rPr lang="en-US" altLang="zh-CN" dirty="0">
                <a:latin typeface="+mj-lt"/>
                <a:ea typeface="+mj-ea"/>
              </a:rPr>
              <a:t>What is ZOOM App ?</a:t>
            </a:r>
            <a:endParaRPr lang="en-US" altLang="zh-CN" dirty="0">
              <a:latin typeface="+mj-lt"/>
              <a:ea typeface="+mj-ea"/>
            </a:endParaRPr>
          </a:p>
        </p:txBody>
      </p:sp>
      <p:sp>
        <p:nvSpPr>
          <p:cNvPr id="4" name="内容占位符 3"/>
          <p:cNvSpPr>
            <a:spLocks noGrp="1"/>
          </p:cNvSpPr>
          <p:nvPr>
            <p:ph sz="half" idx="1"/>
            <p:custDataLst>
              <p:tags r:id="rId2"/>
            </p:custDataLst>
          </p:nvPr>
        </p:nvSpPr>
        <p:spPr>
          <a:xfrm>
            <a:off x="1104900" y="1339850"/>
            <a:ext cx="5069205" cy="5518150"/>
          </a:xfrm>
        </p:spPr>
        <p:txBody>
          <a:bodyPr>
            <a:normAutofit fontScale="80000"/>
          </a:bodyPr>
          <a:lstStyle/>
          <a:p>
            <a:pPr marL="431800" indent="-342900" algn="l">
              <a:lnSpc>
                <a:spcPct val="170000"/>
              </a:lnSpc>
              <a:spcBef>
                <a:spcPts val="600"/>
              </a:spcBef>
              <a:buFont typeface="Wingdings" panose="05000000000000000000" charset="0"/>
              <a:buChar char="§"/>
            </a:pPr>
            <a:r>
              <a:rPr lang="en-US" altLang="zh-CN" dirty="0">
                <a:latin typeface="Arial" panose="020B0604020202020204" pitchFamily="34" charset="0"/>
                <a:cs typeface="Arial" panose="020B0604020202020204" pitchFamily="34" charset="0"/>
                <a:sym typeface="+mn-ea"/>
              </a:rPr>
              <a:t>Zoom is </a:t>
            </a:r>
            <a:r>
              <a:rPr lang="en-US" altLang="zh-CN" dirty="0">
                <a:latin typeface="Arial" panose="020B0604020202020204" pitchFamily="34" charset="0"/>
                <a:cs typeface="Arial" panose="020B0604020202020204" pitchFamily="34" charset="0"/>
              </a:rPr>
              <a:t>an online audio and web conferencing platform. People use it to make phone calls or to participate in video conference meetings.</a:t>
            </a:r>
            <a:endParaRPr lang="en-US" altLang="zh-CN" dirty="0">
              <a:latin typeface="Arial" panose="020B0604020202020204" pitchFamily="34" charset="0"/>
              <a:cs typeface="Arial" panose="020B0604020202020204" pitchFamily="34" charset="0"/>
            </a:endParaRPr>
          </a:p>
          <a:p>
            <a:pPr marL="546100" indent="-457200" algn="just">
              <a:lnSpc>
                <a:spcPct val="170000"/>
              </a:lnSpc>
              <a:spcBef>
                <a:spcPts val="600"/>
              </a:spcBef>
              <a:buFont typeface="Wingdings" panose="05000000000000000000" charset="0"/>
              <a:buChar char="§"/>
            </a:pPr>
            <a:r>
              <a:rPr lang="en-US" altLang="zh-CN" dirty="0">
                <a:latin typeface="Arial" panose="020B0604020202020204" pitchFamily="34" charset="0"/>
                <a:cs typeface="Arial" panose="020B0604020202020204" pitchFamily="34" charset="0"/>
              </a:rPr>
              <a:t>It was founded in 2011 by Eric Yuan, a former Cisco executive.</a:t>
            </a:r>
            <a:endParaRPr lang="en-US" altLang="zh-CN" dirty="0">
              <a:latin typeface="Arial" panose="020B0604020202020204" pitchFamily="34" charset="0"/>
              <a:cs typeface="Arial" panose="020B0604020202020204" pitchFamily="34" charset="0"/>
            </a:endParaRPr>
          </a:p>
          <a:p>
            <a:pPr marL="546100" indent="-457200" algn="just">
              <a:lnSpc>
                <a:spcPct val="170000"/>
              </a:lnSpc>
              <a:spcBef>
                <a:spcPts val="600"/>
              </a:spcBef>
              <a:buFont typeface="Wingdings" panose="05000000000000000000" charset="0"/>
              <a:buChar char="§"/>
            </a:pPr>
            <a:r>
              <a:rPr lang="en-GB" altLang="en-US">
                <a:sym typeface="+mn-ea"/>
              </a:rPr>
              <a:t>So, whenever there is a need to share your personal opinion or put a query, participants can shoot it right away using the chat tool.</a:t>
            </a:r>
            <a:endParaRPr lang="en-GB" altLang="en-US"/>
          </a:p>
          <a:p>
            <a:pPr marL="88900" indent="0" algn="just">
              <a:lnSpc>
                <a:spcPct val="170000"/>
              </a:lnSpc>
              <a:spcBef>
                <a:spcPts val="600"/>
              </a:spcBef>
              <a:buFont typeface="Wingdings" panose="05000000000000000000" charset="0"/>
              <a:buNone/>
            </a:pPr>
            <a:endParaRPr lang="en-US" altLang="zh-CN" dirty="0"/>
          </a:p>
          <a:p>
            <a:pPr marL="546100" indent="-457200" algn="just">
              <a:lnSpc>
                <a:spcPct val="170000"/>
              </a:lnSpc>
              <a:spcBef>
                <a:spcPts val="600"/>
              </a:spcBef>
              <a:buFont typeface="Wingdings" panose="05000000000000000000" charset="0"/>
              <a:buChar char="§"/>
            </a:pPr>
            <a:endParaRPr lang="en-US" altLang="zh-CN" dirty="0"/>
          </a:p>
        </p:txBody>
      </p:sp>
      <p:pic>
        <p:nvPicPr>
          <p:cNvPr id="7" name="Content Placeholder 6"/>
          <p:cNvPicPr>
            <a:picLocks noChangeAspect="1"/>
          </p:cNvPicPr>
          <p:nvPr>
            <p:ph sz="half" idx="2"/>
          </p:nvPr>
        </p:nvPicPr>
        <p:blipFill>
          <a:blip r:embed="rId3"/>
          <a:stretch>
            <a:fillRect/>
          </a:stretch>
        </p:blipFill>
        <p:spPr>
          <a:xfrm>
            <a:off x="6995795" y="2207260"/>
            <a:ext cx="4740275" cy="244284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marL="457200" indent="-457200">
              <a:buFont typeface="Wingdings" panose="05000000000000000000" charset="0"/>
              <a:buChar char="v"/>
            </a:pPr>
            <a:r>
              <a:rPr lang="en-US" altLang="en-GB">
                <a:latin typeface="Arial" panose="020B0604020202020204" pitchFamily="34" charset="0"/>
                <a:cs typeface="Arial" panose="020B0604020202020204" pitchFamily="34" charset="0"/>
              </a:rPr>
              <a:t>How does ZOOM App work ?</a:t>
            </a:r>
            <a:endParaRPr lang="en-US" altLang="en-GB"/>
          </a:p>
        </p:txBody>
      </p:sp>
      <p:sp>
        <p:nvSpPr>
          <p:cNvPr id="6" name="Content Placeholder 5"/>
          <p:cNvSpPr>
            <a:spLocks noGrp="1"/>
          </p:cNvSpPr>
          <p:nvPr>
            <p:ph sz="half" idx="1"/>
          </p:nvPr>
        </p:nvSpPr>
        <p:spPr>
          <a:xfrm>
            <a:off x="375285" y="1339850"/>
            <a:ext cx="6513195" cy="5629275"/>
          </a:xfrm>
        </p:spPr>
        <p:txBody>
          <a:bodyPr>
            <a:normAutofit lnSpcReduction="20000"/>
          </a:bodyPr>
          <a:p>
            <a:pPr marL="342900" indent="-342900">
              <a:buFont typeface="Wingdings" panose="05000000000000000000" charset="0"/>
              <a:buChar char="§"/>
            </a:pPr>
            <a:r>
              <a:rPr lang="en-GB" altLang="en-US">
                <a:latin typeface="Bahnschrift" panose="020B0502040204020203" charset="0"/>
                <a:cs typeface="Bahnschrift" panose="020B0502040204020203" charset="0"/>
              </a:rPr>
              <a:t>To start your own Zoom Meeting, you'll need a Zoom account, which you can create for free. Go to the Zoom web site and click Sign Up, It's Free at the top of the page and follow the instructions. Once completed, you'll be able to start your own meetings.</a:t>
            </a:r>
            <a:endParaRPr lang="en-GB" altLang="en-US">
              <a:latin typeface="Bahnschrift" panose="020B0502040204020203" charset="0"/>
              <a:cs typeface="Bahnschrift" panose="020B0502040204020203" charset="0"/>
            </a:endParaRPr>
          </a:p>
          <a:p>
            <a:pPr marL="342900" indent="-342900">
              <a:buFont typeface="Wingdings" panose="05000000000000000000" charset="0"/>
              <a:buChar char="§"/>
            </a:pPr>
            <a:r>
              <a:rPr lang="en-US" altLang="en-GB">
                <a:latin typeface="Bahnschrift" panose="020B0502040204020203" charset="0"/>
                <a:cs typeface="Bahnschrift" panose="020B0502040204020203" charset="0"/>
              </a:rPr>
              <a:t>Either,You'll need to click a link to install the Zoom app, and then enter the conference code to sign into the meeting to which you've been invited.</a:t>
            </a:r>
            <a:endParaRPr lang="en-US" altLang="en-GB">
              <a:latin typeface="Bahnschrift" panose="020B0502040204020203" charset="0"/>
              <a:cs typeface="Bahnschrift" panose="020B0502040204020203" charset="0"/>
            </a:endParaRPr>
          </a:p>
          <a:p>
            <a:pPr marL="342900" indent="-342900">
              <a:buFont typeface="Wingdings" panose="05000000000000000000" charset="0"/>
              <a:buChar char="§"/>
            </a:pPr>
            <a:r>
              <a:rPr lang="en-US" altLang="en-GB">
                <a:latin typeface="Bahnschrift" panose="020B0502040204020203" charset="0"/>
                <a:cs typeface="Bahnschrift" panose="020B0502040204020203" charset="0"/>
              </a:rPr>
              <a:t> You can record and save your meetings, share your desktop with the meeting attendees, and use chat tools during the meeting.</a:t>
            </a:r>
            <a:endParaRPr lang="en-US" altLang="en-GB">
              <a:latin typeface="Bahnschrift" panose="020B0502040204020203" charset="0"/>
              <a:cs typeface="Bahnschrift" panose="020B0502040204020203" charset="0"/>
            </a:endParaRPr>
          </a:p>
          <a:p>
            <a:pPr marL="342900" indent="-342900">
              <a:buFont typeface="Wingdings" panose="05000000000000000000" charset="0"/>
              <a:buChar char="§"/>
            </a:pPr>
            <a:r>
              <a:rPr lang="en-US" altLang="en-GB">
                <a:latin typeface="Bahnschrift" panose="020B0502040204020203" charset="0"/>
                <a:cs typeface="Bahnschrift" panose="020B0502040204020203" charset="0"/>
              </a:rPr>
              <a:t>The Zoom app is available on all major desktop and mobile operating systems, including Windows, macOS, Android and iOS.</a:t>
            </a:r>
            <a:endParaRPr lang="en-US" altLang="en-GB">
              <a:latin typeface="Arial" panose="020B0604020202020204" pitchFamily="34" charset="0"/>
              <a:cs typeface="Arial" panose="020B0604020202020204" pitchFamily="34" charset="0"/>
            </a:endParaRPr>
          </a:p>
          <a:p>
            <a:pPr marL="342900" indent="-342900">
              <a:buFont typeface="Wingdings" panose="05000000000000000000" charset="0"/>
              <a:buChar char="§"/>
            </a:pPr>
            <a:endParaRPr lang="en-US" altLang="en-GB">
              <a:latin typeface="Arial" panose="020B0604020202020204" pitchFamily="34" charset="0"/>
              <a:cs typeface="Arial" panose="020B0604020202020204" pitchFamily="34" charset="0"/>
            </a:endParaRPr>
          </a:p>
        </p:txBody>
      </p:sp>
      <p:pic>
        <p:nvPicPr>
          <p:cNvPr id="2" name="Content Placeholder 1"/>
          <p:cNvPicPr>
            <a:picLocks noChangeAspect="1"/>
          </p:cNvPicPr>
          <p:nvPr>
            <p:ph sz="half" idx="2"/>
          </p:nvPr>
        </p:nvPicPr>
        <p:blipFill>
          <a:blip r:embed="rId1"/>
          <a:stretch>
            <a:fillRect/>
          </a:stretch>
        </p:blipFill>
        <p:spPr>
          <a:xfrm>
            <a:off x="7007860" y="1144905"/>
            <a:ext cx="5009515" cy="37363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custDataLst>
              <p:tags r:id="rId1"/>
            </p:custDataLst>
          </p:nvPr>
        </p:nvSpPr>
        <p:spPr/>
        <p:txBody>
          <a:bodyPr/>
          <a:lstStyle/>
          <a:p>
            <a:pPr marL="457200" indent="-457200">
              <a:buFont typeface="Wingdings" panose="05000000000000000000" charset="0"/>
              <a:buChar char="v"/>
            </a:pPr>
            <a:r>
              <a:rPr lang="en-US" altLang="zh-CN" dirty="0">
                <a:latin typeface="+mj-lt"/>
                <a:ea typeface="+mj-ea"/>
              </a:rPr>
              <a:t>Features of ZOOM App ?</a:t>
            </a:r>
            <a:endParaRPr lang="en-US" altLang="zh-CN" dirty="0">
              <a:latin typeface="+mj-lt"/>
              <a:ea typeface="+mj-ea"/>
            </a:endParaRPr>
          </a:p>
        </p:txBody>
      </p:sp>
      <p:sp>
        <p:nvSpPr>
          <p:cNvPr id="12" name="内容占位符 11"/>
          <p:cNvSpPr>
            <a:spLocks noGrp="1"/>
          </p:cNvSpPr>
          <p:nvPr>
            <p:ph sz="half" idx="1"/>
            <p:custDataLst>
              <p:tags r:id="rId2"/>
            </p:custDataLst>
          </p:nvPr>
        </p:nvSpPr>
        <p:spPr>
          <a:xfrm>
            <a:off x="1104900" y="1339850"/>
            <a:ext cx="4986655" cy="5748020"/>
          </a:xfrm>
        </p:spPr>
        <p:txBody>
          <a:bodyPr>
            <a:normAutofit fontScale="90000" lnSpcReduction="10000"/>
          </a:bodyPr>
          <a:lstStyle/>
          <a:p>
            <a:pPr marL="433070" indent="-342900" algn="just">
              <a:lnSpc>
                <a:spcPct val="150000"/>
              </a:lnSpc>
              <a:spcBef>
                <a:spcPts val="600"/>
              </a:spcBef>
              <a:buFont typeface="Wingdings" panose="05000000000000000000" charset="0"/>
              <a:buChar char="§"/>
            </a:pPr>
            <a:r>
              <a:rPr lang="zh-CN" altLang="en-US" dirty="0">
                <a:latin typeface="+mn-lt"/>
                <a:ea typeface="+mn-ea"/>
              </a:rPr>
              <a:t>Group video conferences: Host up to 500 participants . The free plan, however, allows you to host video conferences of up to 40 minutes and up to 100 participants.</a:t>
            </a:r>
            <a:endParaRPr lang="zh-CN" altLang="en-US" dirty="0">
              <a:latin typeface="+mn-lt"/>
              <a:ea typeface="+mn-ea"/>
            </a:endParaRPr>
          </a:p>
          <a:p>
            <a:pPr marL="433070" indent="-342900" algn="just">
              <a:lnSpc>
                <a:spcPct val="150000"/>
              </a:lnSpc>
              <a:spcBef>
                <a:spcPts val="600"/>
              </a:spcBef>
              <a:buFont typeface="Wingdings" panose="05000000000000000000" charset="0"/>
              <a:buChar char="§"/>
            </a:pPr>
            <a:r>
              <a:rPr lang="zh-CN" altLang="en-US" dirty="0">
                <a:latin typeface="+mn-lt"/>
                <a:ea typeface="+mn-ea"/>
              </a:rPr>
              <a:t>Screen sharing: Meet one-on-one or with large groups and share your screen with them so they can see what you see. </a:t>
            </a:r>
            <a:endParaRPr lang="zh-CN" altLang="en-US" dirty="0">
              <a:latin typeface="+mn-lt"/>
              <a:ea typeface="+mn-ea"/>
            </a:endParaRPr>
          </a:p>
          <a:p>
            <a:pPr marL="433070" indent="-342900" algn="just">
              <a:lnSpc>
                <a:spcPct val="150000"/>
              </a:lnSpc>
              <a:spcBef>
                <a:spcPts val="600"/>
              </a:spcBef>
              <a:buFont typeface="Wingdings" panose="05000000000000000000" charset="0"/>
              <a:buChar char="§"/>
            </a:pPr>
            <a:r>
              <a:rPr lang="zh-CN" altLang="en-US" dirty="0">
                <a:latin typeface="+mn-lt"/>
                <a:ea typeface="+mn-ea"/>
              </a:rPr>
              <a:t>Recording: You can record your meetings or events too.</a:t>
            </a:r>
            <a:endParaRPr lang="zh-CN" altLang="en-US" dirty="0">
              <a:latin typeface="+mn-lt"/>
              <a:ea typeface="+mn-ea"/>
            </a:endParaRPr>
          </a:p>
          <a:p>
            <a:pPr marL="90170" indent="0" algn="just">
              <a:lnSpc>
                <a:spcPct val="150000"/>
              </a:lnSpc>
              <a:spcBef>
                <a:spcPts val="600"/>
              </a:spcBef>
              <a:buFont typeface="Wingdings" panose="05000000000000000000" charset="0"/>
              <a:buNone/>
            </a:pPr>
            <a:endParaRPr lang="zh-CN" altLang="en-US" dirty="0">
              <a:latin typeface="+mn-lt"/>
              <a:ea typeface="+mn-ea"/>
            </a:endParaRPr>
          </a:p>
        </p:txBody>
      </p:sp>
      <p:pic>
        <p:nvPicPr>
          <p:cNvPr id="4" name="Content Placeholder 3"/>
          <p:cNvPicPr>
            <a:picLocks noChangeAspect="1"/>
          </p:cNvPicPr>
          <p:nvPr>
            <p:ph sz="half" idx="2"/>
          </p:nvPr>
        </p:nvPicPr>
        <p:blipFill>
          <a:blip r:embed="rId3"/>
          <a:stretch>
            <a:fillRect/>
          </a:stretch>
        </p:blipFill>
        <p:spPr>
          <a:xfrm>
            <a:off x="6236335" y="1144905"/>
            <a:ext cx="5955665" cy="419290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pPr marL="457200" indent="-457200">
              <a:buFont typeface="Wingdings" panose="05000000000000000000" charset="0"/>
              <a:buChar char="v"/>
            </a:pPr>
            <a:r>
              <a:rPr lang="en-GB" altLang="en-US">
                <a:latin typeface="Arial" panose="020B0604020202020204" pitchFamily="34" charset="0"/>
                <a:cs typeface="Arial" panose="020B0604020202020204" pitchFamily="34" charset="0"/>
              </a:rPr>
              <a:t> Advantages of Zoom App</a:t>
            </a:r>
            <a:r>
              <a:rPr lang="en-US" altLang="en-GB">
                <a:latin typeface="Arial" panose="020B0604020202020204" pitchFamily="34" charset="0"/>
                <a:cs typeface="Arial" panose="020B0604020202020204" pitchFamily="34" charset="0"/>
              </a:rPr>
              <a:t> </a:t>
            </a:r>
            <a:r>
              <a:rPr lang="en-GB" altLang="en-US">
                <a:latin typeface="Arial" panose="020B0604020202020204" pitchFamily="34" charset="0"/>
                <a:cs typeface="Arial" panose="020B0604020202020204" pitchFamily="34" charset="0"/>
              </a:rPr>
              <a:t>?</a:t>
            </a:r>
            <a:endParaRPr lang="en-GB" altLang="en-US">
              <a:latin typeface="Arial" panose="020B0604020202020204" pitchFamily="34" charset="0"/>
              <a:cs typeface="Arial" panose="020B0604020202020204" pitchFamily="34" charset="0"/>
            </a:endParaRPr>
          </a:p>
        </p:txBody>
      </p:sp>
      <p:sp>
        <p:nvSpPr>
          <p:cNvPr id="8" name="Content Placeholder 7"/>
          <p:cNvSpPr>
            <a:spLocks noGrp="1"/>
          </p:cNvSpPr>
          <p:nvPr>
            <p:ph idx="1"/>
          </p:nvPr>
        </p:nvSpPr>
        <p:spPr/>
        <p:txBody>
          <a:bodyPr>
            <a:noAutofit/>
          </a:bodyPr>
          <a:p>
            <a:pPr marL="342900" indent="-342900">
              <a:buFont typeface="Wingdings" panose="05000000000000000000" charset="0"/>
              <a:buChar char="§"/>
            </a:pPr>
            <a:r>
              <a:rPr lang="en-GB" altLang="en-US" sz="3200"/>
              <a:t>Zoom appliances help you out with setting up virtual meetings and conferences in a way more simplified manner than any other application.</a:t>
            </a:r>
            <a:endParaRPr lang="en-GB" altLang="en-US" sz="3200"/>
          </a:p>
          <a:p>
            <a:pPr marL="342900" indent="-342900">
              <a:buFont typeface="Wingdings" panose="05000000000000000000" charset="0"/>
              <a:buChar char="§"/>
            </a:pPr>
            <a:r>
              <a:rPr lang="en-GB" altLang="en-US" sz="3200"/>
              <a:t>Participants can communicate anytime through live chats in the middle of the conversation.</a:t>
            </a:r>
            <a:endParaRPr lang="en-GB" altLang="en-US" sz="3200"/>
          </a:p>
          <a:p>
            <a:pPr marL="342900" indent="-342900">
              <a:buFont typeface="Wingdings" panose="05000000000000000000" charset="0"/>
              <a:buChar char="§"/>
            </a:pPr>
            <a:r>
              <a:rPr lang="en-US" altLang="zh-CN" sz="3200" dirty="0">
                <a:latin typeface="Arial" panose="020B0604020202020204" pitchFamily="34" charset="0"/>
                <a:cs typeface="Arial" panose="020B0604020202020204" pitchFamily="34" charset="0"/>
                <a:sym typeface="+mn-ea"/>
              </a:rPr>
              <a:t>Zoom is available free of charge to anyone and the basic free version offers all the facilities most people will need.</a:t>
            </a:r>
            <a:endParaRPr lang="en-GB" altLang="en-US" sz="3200"/>
          </a:p>
          <a:p>
            <a:pPr marL="457200" indent="-457200">
              <a:buFont typeface="Wingdings" panose="05000000000000000000" charset="0"/>
              <a:buChar char="§"/>
            </a:pPr>
            <a:r>
              <a:rPr lang="en-GB" altLang="en-US" sz="3200"/>
              <a:t>Zoom ensures your work is as productive as before whether you are travelling or staying at home.</a:t>
            </a:r>
            <a:endParaRPr lang="en-GB" altLang="en-US" sz="3200"/>
          </a:p>
        </p:txBody>
      </p:sp>
      <p:sp>
        <p:nvSpPr>
          <p:cNvPr id="5" name="标题 1"/>
          <p:cNvSpPr>
            <a:spLocks noGrp="1"/>
          </p:cNvSpPr>
          <p:nvPr>
            <p:custDataLst>
              <p:tags r:id="rId1"/>
            </p:custDataLst>
          </p:nvPr>
        </p:nvSpPr>
        <p:spPr>
          <a:xfrm>
            <a:off x="2350654" y="1605488"/>
            <a:ext cx="4165200" cy="1600200"/>
          </a:xfrm>
          <a:prstGeom prst="rect">
            <a:avLst/>
          </a:prstGeom>
        </p:spPr>
        <p:txBody>
          <a:bodyPr vert="horz" lIns="91440" tIns="45720" rIns="91440" bIns="45720" rtlCol="0" anchor="t" anchorCtr="0">
            <a:normAutofit/>
          </a:bodyPr>
          <a:lstStyle>
            <a:lvl1pPr>
              <a:defRPr sz="4000"/>
            </a:lvl1pPr>
          </a:lstStyle>
          <a:p>
            <a:endParaRPr lang="zh-CN" altLang="en-US" sz="3200" dirty="0">
              <a:solidFill>
                <a:schemeClr val="accent1"/>
              </a:solidFill>
              <a:latin typeface="+mj-lt"/>
              <a:ea typeface="+mj-ea"/>
              <a:cs typeface="+mj-cs"/>
            </a:endParaRPr>
          </a:p>
        </p:txBody>
      </p:sp>
      <p:sp>
        <p:nvSpPr>
          <p:cNvPr id="7" name="文本占位符 3"/>
          <p:cNvSpPr>
            <a:spLocks noGrp="1"/>
          </p:cNvSpPr>
          <p:nvPr>
            <p:custDataLst>
              <p:tags r:id="rId2"/>
            </p:custDataLst>
          </p:nvPr>
        </p:nvSpPr>
        <p:spPr>
          <a:xfrm>
            <a:off x="1175904" y="2340818"/>
            <a:ext cx="4165200" cy="3811588"/>
          </a:xfrm>
          <a:prstGeom prst="rect">
            <a:avLst/>
          </a:prstGeom>
        </p:spPr>
        <p:txBody>
          <a:bodyPr vert="horz" lIns="91440" tIns="45720" rIns="91440" bIns="45720" rtlCol="0">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lnSpc>
                <a:spcPct val="150000"/>
              </a:lnSpc>
            </a:pPr>
            <a:r>
              <a:rPr lang="en-US" altLang="zh-CN" dirty="0">
                <a:latin typeface="+mn-lt"/>
                <a:ea typeface="+mn-ea"/>
              </a:rPr>
              <a:t>.</a:t>
            </a:r>
            <a:endParaRPr lang="zh-CN" altLang="en-US" dirty="0">
              <a:latin typeface="+mn-lt"/>
              <a:ea typeface="+mn-ea"/>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3"/>
          <p:cNvSpPr>
            <a:spLocks noGrp="1"/>
          </p:cNvSpPr>
          <p:nvPr>
            <p:custDataLst>
              <p:tags r:id="rId1"/>
            </p:custDataLst>
          </p:nvPr>
        </p:nvSpPr>
        <p:spPr>
          <a:xfrm>
            <a:off x="1554600" y="5960220"/>
            <a:ext cx="9082800" cy="597600"/>
          </a:xfrm>
          <a:prstGeom prst="rect">
            <a:avLst/>
          </a:prstGeom>
        </p:spPr>
        <p:txBody>
          <a:bodyPr vert="horz" lIns="91440" tIns="45720" rIns="91440" bIns="45720" rtlCol="0">
            <a:no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endParaRPr lang="en-US" altLang="zh-CN" sz="1800" dirty="0">
              <a:latin typeface="+mn-lt"/>
              <a:ea typeface="+mn-ea"/>
            </a:endParaRPr>
          </a:p>
        </p:txBody>
      </p:sp>
      <p:sp>
        <p:nvSpPr>
          <p:cNvPr id="5" name="标题 1"/>
          <p:cNvSpPr>
            <a:spLocks noGrp="1"/>
          </p:cNvSpPr>
          <p:nvPr>
            <p:custDataLst>
              <p:tags r:id="rId2"/>
            </p:custDataLst>
          </p:nvPr>
        </p:nvSpPr>
        <p:spPr>
          <a:xfrm>
            <a:off x="1554600" y="321325"/>
            <a:ext cx="9082800" cy="939600"/>
          </a:xfrm>
          <a:prstGeom prst="rect">
            <a:avLst/>
          </a:prstGeom>
        </p:spPr>
        <p:txBody>
          <a:bodyPr vert="horz" lIns="91440" tIns="45720" rIns="91440" bIns="45720" rtlCol="0" anchor="ctr" anchorCtr="0">
            <a:noAutofit/>
          </a:bodyPr>
          <a:lstStyle>
            <a:lvl1pPr>
              <a:defRPr sz="4000"/>
            </a:lvl1pPr>
          </a:lstStyle>
          <a:p>
            <a:endParaRPr lang="zh-CN" altLang="en-US" sz="3200" dirty="0">
              <a:solidFill>
                <a:schemeClr val="accent1"/>
              </a:solidFill>
              <a:latin typeface="+mj-lt"/>
              <a:ea typeface="+mj-ea"/>
              <a:cs typeface="+mj-cs"/>
            </a:endParaRPr>
          </a:p>
        </p:txBody>
      </p:sp>
      <p:pic>
        <p:nvPicPr>
          <p:cNvPr id="3" name="Picture 2"/>
          <p:cNvPicPr>
            <a:picLocks noChangeAspect="1"/>
          </p:cNvPicPr>
          <p:nvPr/>
        </p:nvPicPr>
        <p:blipFill>
          <a:blip r:embed="rId3"/>
          <a:stretch>
            <a:fillRect/>
          </a:stretch>
        </p:blipFill>
        <p:spPr>
          <a:xfrm>
            <a:off x="-8255" y="1376680"/>
            <a:ext cx="12160250" cy="408876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01"/>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01"/>
  <p:tag name="KSO_WM_UNIT_TYPE" val="f"/>
  <p:tag name="KSO_WM_UNIT_INDEX" val="1"/>
  <p:tag name="KSO_WM_UNIT_ID" val="custom160401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EMPLATE_CATEGORY" val="custom"/>
  <p:tag name="KSO_WM_TEMPLATE_INDEX" val="160401"/>
  <p:tag name="KSO_WM_TAG_VERSION" val="1.0"/>
  <p:tag name="KSO_WM_SLIDE_ID" val="custom160401_3"/>
  <p:tag name="KSO_WM_SLIDE_INDEX" val="3"/>
  <p:tag name="KSO_WM_SLIDE_ITEM_CNT" val="2"/>
  <p:tag name="KSO_WM_SLIDE_LAYOUT" val="a_f"/>
  <p:tag name="KSO_WM_SLIDE_LAYOUT_CNT" val="1_2"/>
  <p:tag name="KSO_WM_SLIDE_TYPE" val="text"/>
  <p:tag name="KSO_WM_BEAUTIFY_FLAG" val="#wm#"/>
  <p:tag name="KSO_WM_SLIDE_POSITION" val="87*106"/>
  <p:tag name="KSO_WM_SLIDE_SIZE" val="786*325"/>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01"/>
  <p:tag name="KSO_WM_UNIT_TYPE" val="a"/>
  <p:tag name="KSO_WM_UNIT_INDEX" val="1"/>
  <p:tag name="KSO_WM_UNIT_ID" val="custom16040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01"/>
  <p:tag name="KSO_WM_UNIT_TYPE" val="f"/>
  <p:tag name="KSO_WM_UNIT_INDEX" val="1"/>
  <p:tag name="KSO_WM_UNIT_ID" val="custom160401_4*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EMPLATE_CATEGORY" val="custom"/>
  <p:tag name="KSO_WM_TEMPLATE_INDEX" val="160401"/>
  <p:tag name="KSO_WM_TAG_VERSION" val="1.0"/>
  <p:tag name="KSO_WM_SLIDE_ID" val="custom160401_4"/>
  <p:tag name="KSO_WM_SLIDE_INDEX" val="4"/>
  <p:tag name="KSO_WM_SLIDE_ITEM_CNT" val="2"/>
  <p:tag name="KSO_WM_SLIDE_LAYOUT" val="a_f_d"/>
  <p:tag name="KSO_WM_SLIDE_LAYOUT_CNT" val="1_1_1"/>
  <p:tag name="KSO_WM_SLIDE_TYPE" val="text"/>
  <p:tag name="KSO_WM_BEAUTIFY_FLAG" val="#wm#"/>
  <p:tag name="KSO_WM_SLIDE_POSITION" val="93*59"/>
  <p:tag name="KSO_WM_SLIDE_SIZE" val="814*425"/>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01"/>
  <p:tag name="KSO_WM_UNIT_TYPE" val="f"/>
  <p:tag name="KSO_WM_UNIT_INDEX" val="1"/>
  <p:tag name="KSO_WM_UNIT_ID" val="custom160401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01"/>
  <p:tag name="KSO_WM_UNIT_TYPE" val="a"/>
  <p:tag name="KSO_WM_UNIT_INDEX" val="1"/>
  <p:tag name="KSO_WM_UNIT_ID" val="custom160401_5*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EMPLATE_CATEGORY" val="custom"/>
  <p:tag name="KSO_WM_TEMPLATE_INDEX" val="160401"/>
  <p:tag name="KSO_WM_TAG_VERSION" val="1.0"/>
  <p:tag name="KSO_WM_SLIDE_ID" val="custom160401_5"/>
  <p:tag name="KSO_WM_SLIDE_INDEX" val="5"/>
  <p:tag name="KSO_WM_SLIDE_ITEM_CNT" val="2"/>
  <p:tag name="KSO_WM_SLIDE_LAYOUT" val="a_f_d"/>
  <p:tag name="KSO_WM_SLIDE_LAYOUT_CNT" val="1_1_1"/>
  <p:tag name="KSO_WM_SLIDE_TYPE" val="text"/>
  <p:tag name="KSO_WM_BEAUTIFY_FLAG" val="#wm#"/>
  <p:tag name="KSO_WM_SLIDE_POSITION" val="122*105"/>
  <p:tag name="KSO_WM_SLIDE_SIZE" val="715*411"/>
</p:tagLst>
</file>

<file path=ppt/tags/tag2.xml><?xml version="1.0" encoding="utf-8"?>
<p:tagLst xmlns:p="http://schemas.openxmlformats.org/presentationml/2006/main">
  <p:tag name="KSO_WM_TAG_VERSION" val="1.0"/>
  <p:tag name="KSO_WM_TEMPLATE_CATEGORY" val="custom"/>
  <p:tag name="KSO_WM_TEMPLATE_INDEX" val="16040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01"/>
  <p:tag name="KSO_WM_UNIT_TYPE" val="a"/>
  <p:tag name="KSO_WM_UNIT_INDEX" val="1"/>
  <p:tag name="KSO_WM_UNIT_ID" val="custom160401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01"/>
  <p:tag name="KSO_WM_UNIT_TYPE" val="b"/>
  <p:tag name="KSO_WM_UNIT_INDEX" val="1"/>
  <p:tag name="KSO_WM_UNIT_ID" val="custom160401_1*b*1"/>
  <p:tag name="KSO_WM_UNIT_CLEAR" val="1"/>
  <p:tag name="KSO_WM_UNIT_LAYERLEVEL" val="1"/>
  <p:tag name="KSO_WM_UNIT_VALUE" val="62"/>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9、12、16、19、20、24、27、28"/>
  <p:tag name="KSO_WM_TEMPLATE_CATEGORY" val="custom"/>
  <p:tag name="KSO_WM_TEMPLATE_INDEX" val="160401"/>
  <p:tag name="KSO_WM_TAG_VERSION" val="1.0"/>
  <p:tag name="KSO_WM_SLIDE_ID" val="custom160401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01"/>
  <p:tag name="KSO_WM_UNIT_TYPE" val="a"/>
  <p:tag name="KSO_WM_UNIT_INDEX" val="1"/>
  <p:tag name="KSO_WM_UNIT_ID" val="custom160401_2*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01"/>
  <p:tag name="KSO_WM_UNIT_TYPE" val="f"/>
  <p:tag name="KSO_WM_UNIT_INDEX" val="1"/>
  <p:tag name="KSO_WM_UNIT_ID" val="custom160401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401"/>
  <p:tag name="KSO_WM_TAG_VERSION" val="1.0"/>
  <p:tag name="KSO_WM_SLIDE_ID" val="custom160401_2"/>
  <p:tag name="KSO_WM_SLIDE_INDEX" val="2"/>
  <p:tag name="KSO_WM_SLIDE_ITEM_CNT" val="1"/>
  <p:tag name="KSO_WM_SLIDE_LAYOUT" val="a_f"/>
  <p:tag name="KSO_WM_SLIDE_LAYOUT_CNT" val="1_1"/>
  <p:tag name="KSO_WM_SLIDE_TYPE" val="text"/>
  <p:tag name="KSO_WM_BEAUTIFY_FLAG" val="#wm#"/>
  <p:tag name="KSO_WM_SLIDE_POSITION" val="66*104"/>
  <p:tag name="KSO_WM_SLIDE_SIZE" val="828*325"/>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01"/>
  <p:tag name="KSO_WM_UNIT_TYPE" val="a"/>
  <p:tag name="KSO_WM_UNIT_INDEX" val="1"/>
  <p:tag name="KSO_WM_UNIT_ID" val="custom160401_3*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Theme">
  <a:themeElements>
    <a:clrScheme name="113">
      <a:dk1>
        <a:srgbClr val="FFFFFF"/>
      </a:dk1>
      <a:lt1>
        <a:srgbClr val="5F5F5F"/>
      </a:lt1>
      <a:dk2>
        <a:srgbClr val="FFFFFF"/>
      </a:dk2>
      <a:lt2>
        <a:srgbClr val="4D4D4D"/>
      </a:lt2>
      <a:accent1>
        <a:srgbClr val="FAC504"/>
      </a:accent1>
      <a:accent2>
        <a:srgbClr val="F8931D"/>
      </a:accent2>
      <a:accent3>
        <a:srgbClr val="CE8D3E"/>
      </a:accent3>
      <a:accent4>
        <a:srgbClr val="EC7016"/>
      </a:accent4>
      <a:accent5>
        <a:srgbClr val="92D050"/>
      </a:accent5>
      <a:accent6>
        <a:srgbClr val="3082DC"/>
      </a:accent6>
      <a:hlink>
        <a:srgbClr val="E64823"/>
      </a:hlink>
      <a:folHlink>
        <a:srgbClr val="7F723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1910</Words>
  <Application>WPS Presentation</Application>
  <PresentationFormat>Widescreen</PresentationFormat>
  <Paragraphs>36</Paragraphs>
  <Slides>6</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幼圆</vt:lpstr>
      <vt:lpstr>黑体</vt:lpstr>
      <vt:lpstr>Calibri</vt:lpstr>
      <vt:lpstr>Wingdings</vt:lpstr>
      <vt:lpstr>Microsoft YaHei</vt:lpstr>
      <vt:lpstr>Arial Unicode MS</vt:lpstr>
      <vt:lpstr>Arial Black</vt:lpstr>
      <vt:lpstr>Bahnschrift</vt:lpstr>
      <vt:lpstr>Office Theme</vt:lpstr>
      <vt:lpstr> NAME:- PALAK DAVE  CLASS:-FYBsc.It   ROLL NO:- 132 </vt:lpstr>
      <vt:lpstr>What is ZOOM App ?</vt:lpstr>
      <vt:lpstr>How does ZOOM App work ?</vt:lpstr>
      <vt:lpstr>Features of ZOOM App ?</vt:lpstr>
      <vt:lpstr> Advantages of Zoom App ?</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杨春夏</dc:creator>
  <cp:lastModifiedBy>admin</cp:lastModifiedBy>
  <cp:revision>517</cp:revision>
  <dcterms:created xsi:type="dcterms:W3CDTF">2015-03-31T01:22:00Z</dcterms:created>
  <dcterms:modified xsi:type="dcterms:W3CDTF">2022-02-16T06:46:10Z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2057-11.2.0.10463</vt:lpwstr>
  </property>
  <property fmtid="{D5CDD505-2E9C-101B-9397-08002B2CF9AE}" pid="3" name="ICV">
    <vt:lpwstr>17E2770ECD1A4851ACE3731F18A46787</vt:lpwstr>
  </property>
</Properties>
</file>