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.xml" ContentType="application/vnd.openxmlformats-officedocument.presentationml.slideLayou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3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4.xml" ContentType="application/vnd.openxmlformats-officedocument.presentationml.slideLayou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Layouts/slideLayout5.xml" ContentType="application/vnd.openxmlformats-officedocument.presentationml.slideLayout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6.xml" ContentType="application/vnd.openxmlformats-officedocument.presentationml.slideLayou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Layouts/slideLayout7.xml" ContentType="application/vnd.openxmlformats-officedocument.presentationml.slideLayout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8.xml" ContentType="application/vnd.openxmlformats-officedocument.presentationml.slideLayout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slideLayouts/slideLayout9.xml" ContentType="application/vnd.openxmlformats-officedocument.presentationml.slideLayout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1.xml" ContentType="application/vnd.openxmlformats-officedocument.presentationml.slideLayout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slideLayouts/slideLayout12.xml" ContentType="application/vnd.openxmlformats-officedocument.presentationml.slideLayout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slideLayouts/slideLayout13.xml" ContentType="application/vnd.openxmlformats-officedocument.presentationml.slideLayout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slideLayouts/slideLayout15.xml" ContentType="application/vnd.openxmlformats-officedocument.presentationml.slideLayout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slideLayouts/slideLayout16.xml" ContentType="application/vnd.openxmlformats-officedocument.presentationml.slideLayout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slideLayouts/slideLayout17.xml" ContentType="application/vnd.openxmlformats-officedocument.presentationml.slideLayout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slideLayouts/slideLayout18.xml" ContentType="application/vnd.openxmlformats-officedocument.presentationml.slideLayout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133.xml" ContentType="application/vnd.openxmlformats-officedocument.presentationml.tags+xml"/>
  <Override PartName="/ppt/slides/slide2.xml" ContentType="application/vnd.openxmlformats-officedocument.presentationml.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slides/slide3.xml" ContentType="application/vnd.openxmlformats-officedocument.presentationml.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slides/slide4.xml" ContentType="application/vnd.openxmlformats-officedocument.presentationml.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removePersonalInfoOnSave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</p:sldIdLst>
  <p:sldSz type="screen16x9" cy="51435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作者" initials="A" lastIdx="0" clrIdx="1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</p:showPr>
  <p:clrMru>
    <a:srgbClr val="2AA1B1"/>
    <a:srgbClr val="52E69F"/>
    <a:srgbClr val="343739"/>
    <a:srgbClr val="83DC7D"/>
    <a:srgbClr val="A5CE62"/>
    <a:srgbClr val="C0BF51"/>
    <a:srgbClr val="D6AF4C"/>
    <a:srgbClr val="E69F52"/>
    <a:srgbClr val="E2A856"/>
    <a:srgbClr val="D9AA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0188" autoAdjust="0"/>
    <p:restoredTop sz="94660"/>
  </p:normalViewPr>
  <p:slideViewPr>
    <p:cSldViewPr showGuides="1" snapToGrid="0">
      <p:cViewPr varScale="1">
        <p:scale>
          <a:sx n="117" d="100"/>
          <a:sy n="117" d="100"/>
        </p:scale>
        <p:origin x="710" y="77"/>
      </p:cViewPr>
      <p:guideLst>
        <p:guide orient="horz" pos="1684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commentAuthors" Target="commentAuthors.xml"/><Relationship Id="rId13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7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1048708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9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70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BFF339DE-EEE7-4EFD-934B-E270273A991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2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703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70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70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5F3E38BA-6584-4C93-AF50-D4036B68C5C3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/>
      </p:grpSpPr>
      <p:sp>
        <p:nvSpPr>
          <p:cNvPr id="1048602" name="Slide Image Placeholder 1"/>
          <p:cNvSpPr/>
          <p:nvPr>
            <p:ph type="sldImg" idx="2"/>
          </p:nvPr>
        </p:nvSpPr>
        <p:spPr/>
      </p:sp>
      <p:sp>
        <p:nvSpPr>
          <p:cNvPr id="104860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image" Target="../media/image1.png"/><Relationship Id="rId3" Type="http://schemas.openxmlformats.org/officeDocument/2006/relationships/tags" Target="../tags/tag2.xml"/><Relationship Id="rId4" Type="http://schemas.openxmlformats.org/officeDocument/2006/relationships/image" Target="../media/image2.png"/><Relationship Id="rId5" Type="http://schemas.openxmlformats.org/officeDocument/2006/relationships/tags" Target="../tags/tag3.xml"/><Relationship Id="rId6" Type="http://schemas.openxmlformats.org/officeDocument/2006/relationships/image" Target="../media/image3.png"/><Relationship Id="rId7" Type="http://schemas.openxmlformats.org/officeDocument/2006/relationships/tags" Target="../tags/tag4.xml"/><Relationship Id="rId8" Type="http://schemas.openxmlformats.org/officeDocument/2006/relationships/tags" Target="../tags/tag5.xml"/><Relationship Id="rId9" Type="http://schemas.openxmlformats.org/officeDocument/2006/relationships/tags" Target="../tags/tag6.xml"/><Relationship Id="rId10" Type="http://schemas.openxmlformats.org/officeDocument/2006/relationships/tags" Target="../tags/tag7.xml"/><Relationship Id="rId1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image" Target="../media/image4.png"/><Relationship Id="rId3" Type="http://schemas.openxmlformats.org/officeDocument/2006/relationships/tags" Target="../tags/tag60.xml"/><Relationship Id="rId4" Type="http://schemas.openxmlformats.org/officeDocument/2006/relationships/tags" Target="../tags/tag61.xml"/><Relationship Id="rId5" Type="http://schemas.openxmlformats.org/officeDocument/2006/relationships/tags" Target="../tags/tag62.xml"/><Relationship Id="rId6" Type="http://schemas.openxmlformats.org/officeDocument/2006/relationships/tags" Target="../tags/tag63.xml"/><Relationship Id="rId7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tags" Target="../tags/tag64.xml"/><Relationship Id="rId3" Type="http://schemas.openxmlformats.org/officeDocument/2006/relationships/image" Target="../media/image3.png"/><Relationship Id="rId4" Type="http://schemas.openxmlformats.org/officeDocument/2006/relationships/tags" Target="../tags/tag65.xml"/><Relationship Id="rId5" Type="http://schemas.openxmlformats.org/officeDocument/2006/relationships/tags" Target="../tags/tag66.xml"/><Relationship Id="rId6" Type="http://schemas.openxmlformats.org/officeDocument/2006/relationships/tags" Target="../tags/tag67.xml"/><Relationship Id="rId7" Type="http://schemas.openxmlformats.org/officeDocument/2006/relationships/tags" Target="../tags/tag68.xml"/><Relationship Id="rId8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tags" Target="../tags/tag69.xml"/><Relationship Id="rId2" Type="http://schemas.openxmlformats.org/officeDocument/2006/relationships/image" Target="../media/image4.png"/><Relationship Id="rId3" Type="http://schemas.openxmlformats.org/officeDocument/2006/relationships/tags" Target="../tags/tag70.xml"/><Relationship Id="rId4" Type="http://schemas.openxmlformats.org/officeDocument/2006/relationships/tags" Target="../tags/tag71.xml"/><Relationship Id="rId5" Type="http://schemas.openxmlformats.org/officeDocument/2006/relationships/tags" Target="../tags/tag72.xml"/><Relationship Id="rId6" Type="http://schemas.openxmlformats.org/officeDocument/2006/relationships/tags" Target="../tags/tag73.xml"/><Relationship Id="rId7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tags" Target="../tags/tag74.xml"/><Relationship Id="rId2" Type="http://schemas.openxmlformats.org/officeDocument/2006/relationships/tags" Target="../tags/tag75.xml"/><Relationship Id="rId3" Type="http://schemas.openxmlformats.org/officeDocument/2006/relationships/image" Target="../media/image5.png"/><Relationship Id="rId4" Type="http://schemas.openxmlformats.org/officeDocument/2006/relationships/tags" Target="../tags/tag76.xml"/><Relationship Id="rId5" Type="http://schemas.openxmlformats.org/officeDocument/2006/relationships/image" Target="../media/image4.png"/><Relationship Id="rId6" Type="http://schemas.openxmlformats.org/officeDocument/2006/relationships/tags" Target="../tags/tag77.xml"/><Relationship Id="rId7" Type="http://schemas.openxmlformats.org/officeDocument/2006/relationships/tags" Target="../tags/tag78.xml"/><Relationship Id="rId8" Type="http://schemas.openxmlformats.org/officeDocument/2006/relationships/tags" Target="../tags/tag79.xml"/><Relationship Id="rId9" Type="http://schemas.openxmlformats.org/officeDocument/2006/relationships/tags" Target="../tags/tag80.xml"/><Relationship Id="rId10" Type="http://schemas.openxmlformats.org/officeDocument/2006/relationships/tags" Target="../tags/tag81.xml"/><Relationship Id="rId1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tags" Target="../tags/tag82.xml"/><Relationship Id="rId2" Type="http://schemas.openxmlformats.org/officeDocument/2006/relationships/tags" Target="../tags/tag83.xml"/><Relationship Id="rId3" Type="http://schemas.openxmlformats.org/officeDocument/2006/relationships/image" Target="../media/image4.png"/><Relationship Id="rId4" Type="http://schemas.openxmlformats.org/officeDocument/2006/relationships/tags" Target="../tags/tag84.xml"/><Relationship Id="rId5" Type="http://schemas.openxmlformats.org/officeDocument/2006/relationships/tags" Target="../tags/tag85.xml"/><Relationship Id="rId6" Type="http://schemas.openxmlformats.org/officeDocument/2006/relationships/tags" Target="../tags/tag86.xml"/><Relationship Id="rId7" Type="http://schemas.openxmlformats.org/officeDocument/2006/relationships/tags" Target="../tags/tag87.xml"/><Relationship Id="rId8" Type="http://schemas.openxmlformats.org/officeDocument/2006/relationships/tags" Target="../tags/tag88.xml"/><Relationship Id="rId9" Type="http://schemas.openxmlformats.org/officeDocument/2006/relationships/tags" Target="../tags/tag89.xml"/><Relationship Id="rId10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tags" Target="../tags/tag90.xml"/><Relationship Id="rId2" Type="http://schemas.openxmlformats.org/officeDocument/2006/relationships/tags" Target="../tags/tag91.xml"/><Relationship Id="rId3" Type="http://schemas.openxmlformats.org/officeDocument/2006/relationships/image" Target="../media/image4.png"/><Relationship Id="rId4" Type="http://schemas.openxmlformats.org/officeDocument/2006/relationships/tags" Target="../tags/tag92.xml"/><Relationship Id="rId5" Type="http://schemas.openxmlformats.org/officeDocument/2006/relationships/tags" Target="../tags/tag93.xml"/><Relationship Id="rId6" Type="http://schemas.openxmlformats.org/officeDocument/2006/relationships/tags" Target="../tags/tag94.xml"/><Relationship Id="rId7" Type="http://schemas.openxmlformats.org/officeDocument/2006/relationships/tags" Target="../tags/tag95.xml"/><Relationship Id="rId8" Type="http://schemas.openxmlformats.org/officeDocument/2006/relationships/tags" Target="../tags/tag96.xml"/><Relationship Id="rId9" Type="http://schemas.openxmlformats.org/officeDocument/2006/relationships/tags" Target="../tags/tag97.xml"/><Relationship Id="rId10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tags" Target="../tags/tag98.xml"/><Relationship Id="rId2" Type="http://schemas.openxmlformats.org/officeDocument/2006/relationships/tags" Target="../tags/tag99.xml"/><Relationship Id="rId3" Type="http://schemas.openxmlformats.org/officeDocument/2006/relationships/tags" Target="../tags/tag100.xml"/><Relationship Id="rId4" Type="http://schemas.openxmlformats.org/officeDocument/2006/relationships/image" Target="../media/image5.png"/><Relationship Id="rId5" Type="http://schemas.openxmlformats.org/officeDocument/2006/relationships/tags" Target="../tags/tag101.xml"/><Relationship Id="rId6" Type="http://schemas.openxmlformats.org/officeDocument/2006/relationships/image" Target="../media/image4.png"/><Relationship Id="rId7" Type="http://schemas.openxmlformats.org/officeDocument/2006/relationships/tags" Target="../tags/tag102.xml"/><Relationship Id="rId8" Type="http://schemas.openxmlformats.org/officeDocument/2006/relationships/tags" Target="../tags/tag103.xml"/><Relationship Id="rId9" Type="http://schemas.openxmlformats.org/officeDocument/2006/relationships/tags" Target="../tags/tag104.xml"/><Relationship Id="rId10" Type="http://schemas.openxmlformats.org/officeDocument/2006/relationships/tags" Target="../tags/tag105.xml"/><Relationship Id="rId11" Type="http://schemas.openxmlformats.org/officeDocument/2006/relationships/tags" Target="../tags/tag106.xml"/><Relationship Id="rId12" Type="http://schemas.openxmlformats.org/officeDocument/2006/relationships/tags" Target="../tags/tag107.xml"/><Relationship Id="rId13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tags" Target="../tags/tag108.xml"/><Relationship Id="rId2" Type="http://schemas.openxmlformats.org/officeDocument/2006/relationships/tags" Target="../tags/tag109.xml"/><Relationship Id="rId3" Type="http://schemas.openxmlformats.org/officeDocument/2006/relationships/image" Target="../media/image4.png"/><Relationship Id="rId4" Type="http://schemas.openxmlformats.org/officeDocument/2006/relationships/tags" Target="../tags/tag110.xml"/><Relationship Id="rId5" Type="http://schemas.openxmlformats.org/officeDocument/2006/relationships/tags" Target="../tags/tag111.xml"/><Relationship Id="rId6" Type="http://schemas.openxmlformats.org/officeDocument/2006/relationships/tags" Target="../tags/tag112.xml"/><Relationship Id="rId7" Type="http://schemas.openxmlformats.org/officeDocument/2006/relationships/tags" Target="../tags/tag113.xml"/><Relationship Id="rId8" Type="http://schemas.openxmlformats.org/officeDocument/2006/relationships/tags" Target="../tags/tag114.xml"/><Relationship Id="rId9" Type="http://schemas.openxmlformats.org/officeDocument/2006/relationships/tags" Target="../tags/tag115.xml"/><Relationship Id="rId10" Type="http://schemas.openxmlformats.org/officeDocument/2006/relationships/tags" Target="../tags/tag116.xml"/><Relationship Id="rId11" Type="http://schemas.openxmlformats.org/officeDocument/2006/relationships/tags" Target="../tags/tag117.xml"/><Relationship Id="rId12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tags" Target="../tags/tag118.xml"/><Relationship Id="rId2" Type="http://schemas.openxmlformats.org/officeDocument/2006/relationships/tags" Target="../tags/tag119.xml"/><Relationship Id="rId3" Type="http://schemas.openxmlformats.org/officeDocument/2006/relationships/tags" Target="../tags/tag120.xml"/><Relationship Id="rId4" Type="http://schemas.openxmlformats.org/officeDocument/2006/relationships/image" Target="../media/image5.png"/><Relationship Id="rId5" Type="http://schemas.openxmlformats.org/officeDocument/2006/relationships/tags" Target="../tags/tag121.xml"/><Relationship Id="rId6" Type="http://schemas.openxmlformats.org/officeDocument/2006/relationships/image" Target="../media/image4.png"/><Relationship Id="rId7" Type="http://schemas.openxmlformats.org/officeDocument/2006/relationships/tags" Target="../tags/tag122.xml"/><Relationship Id="rId8" Type="http://schemas.openxmlformats.org/officeDocument/2006/relationships/tags" Target="../tags/tag123.xml"/><Relationship Id="rId9" Type="http://schemas.openxmlformats.org/officeDocument/2006/relationships/tags" Target="../tags/tag124.xml"/><Relationship Id="rId10" Type="http://schemas.openxmlformats.org/officeDocument/2006/relationships/tags" Target="../tags/tag125.xml"/><Relationship Id="rId11" Type="http://schemas.openxmlformats.org/officeDocument/2006/relationships/tags" Target="../tags/tag126.xml"/><Relationship Id="rId1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image" Target="../media/image4.png"/><Relationship Id="rId4" Type="http://schemas.openxmlformats.org/officeDocument/2006/relationships/tags" Target="../tags/tag10.xml"/><Relationship Id="rId5" Type="http://schemas.openxmlformats.org/officeDocument/2006/relationships/image" Target="../media/image5.png"/><Relationship Id="rId6" Type="http://schemas.openxmlformats.org/officeDocument/2006/relationships/tags" Target="../tags/tag11.xml"/><Relationship Id="rId7" Type="http://schemas.openxmlformats.org/officeDocument/2006/relationships/tags" Target="../tags/tag12.xml"/><Relationship Id="rId8" Type="http://schemas.openxmlformats.org/officeDocument/2006/relationships/tags" Target="../tags/tag13.xml"/><Relationship Id="rId9" Type="http://schemas.openxmlformats.org/officeDocument/2006/relationships/tags" Target="../tags/tag14.xml"/><Relationship Id="rId10" Type="http://schemas.openxmlformats.org/officeDocument/2006/relationships/tags" Target="../tags/tag15.xml"/><Relationship Id="rId1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tags" Target="../tags/tag16.xml"/><Relationship Id="rId3" Type="http://schemas.openxmlformats.org/officeDocument/2006/relationships/image" Target="../media/image3.png"/><Relationship Id="rId4" Type="http://schemas.openxmlformats.org/officeDocument/2006/relationships/tags" Target="../tags/tag17.xml"/><Relationship Id="rId5" Type="http://schemas.openxmlformats.org/officeDocument/2006/relationships/tags" Target="../tags/tag18.xml"/><Relationship Id="rId6" Type="http://schemas.openxmlformats.org/officeDocument/2006/relationships/tags" Target="../tags/tag19.xml"/><Relationship Id="rId7" Type="http://schemas.openxmlformats.org/officeDocument/2006/relationships/tags" Target="../tags/tag20.xml"/><Relationship Id="rId8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image" Target="../media/image4.png"/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tags" Target="../tags/tag25.xml"/><Relationship Id="rId7" Type="http://schemas.openxmlformats.org/officeDocument/2006/relationships/tags" Target="../tags/tag26.xml"/><Relationship Id="rId8" Type="http://schemas.openxmlformats.org/officeDocument/2006/relationships/tags" Target="../tags/tag27.xml"/><Relationship Id="rId9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image" Target="../media/image4.png"/><Relationship Id="rId3" Type="http://schemas.openxmlformats.org/officeDocument/2006/relationships/tags" Target="../tags/tag29.xml"/><Relationship Id="rId4" Type="http://schemas.openxmlformats.org/officeDocument/2006/relationships/tags" Target="../tags/tag30.xml"/><Relationship Id="rId5" Type="http://schemas.openxmlformats.org/officeDocument/2006/relationships/tags" Target="../tags/tag31.xml"/><Relationship Id="rId6" Type="http://schemas.openxmlformats.org/officeDocument/2006/relationships/tags" Target="../tags/tag32.xml"/><Relationship Id="rId7" Type="http://schemas.openxmlformats.org/officeDocument/2006/relationships/tags" Target="../tags/tag33.xml"/><Relationship Id="rId8" Type="http://schemas.openxmlformats.org/officeDocument/2006/relationships/tags" Target="../tags/tag34.xml"/><Relationship Id="rId9" Type="http://schemas.openxmlformats.org/officeDocument/2006/relationships/tags" Target="../tags/tag35.xml"/><Relationship Id="rId10" Type="http://schemas.openxmlformats.org/officeDocument/2006/relationships/tags" Target="../tags/tag36.xml"/><Relationship Id="rId1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tags" Target="../tags/tag37.xml"/><Relationship Id="rId3" Type="http://schemas.openxmlformats.org/officeDocument/2006/relationships/image" Target="../media/image7.png"/><Relationship Id="rId4" Type="http://schemas.openxmlformats.org/officeDocument/2006/relationships/tags" Target="../tags/tag38.xml"/><Relationship Id="rId5" Type="http://schemas.openxmlformats.org/officeDocument/2006/relationships/image" Target="../media/image8.png"/><Relationship Id="rId6" Type="http://schemas.openxmlformats.org/officeDocument/2006/relationships/tags" Target="../tags/tag39.xml"/><Relationship Id="rId7" Type="http://schemas.openxmlformats.org/officeDocument/2006/relationships/tags" Target="../tags/tag40.xml"/><Relationship Id="rId8" Type="http://schemas.openxmlformats.org/officeDocument/2006/relationships/tags" Target="../tags/tag41.xml"/><Relationship Id="rId9" Type="http://schemas.openxmlformats.org/officeDocument/2006/relationships/tags" Target="../tags/tag42.xml"/><Relationship Id="rId10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tags" Target="../tags/tag44.xml"/><Relationship Id="rId3" Type="http://schemas.openxmlformats.org/officeDocument/2006/relationships/tags" Target="../tags/tag4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image" Target="../media/image4.png"/><Relationship Id="rId3" Type="http://schemas.openxmlformats.org/officeDocument/2006/relationships/tags" Target="../tags/tag47.xml"/><Relationship Id="rId4" Type="http://schemas.openxmlformats.org/officeDocument/2006/relationships/tags" Target="../tags/tag48.xml"/><Relationship Id="rId5" Type="http://schemas.openxmlformats.org/officeDocument/2006/relationships/tags" Target="../tags/tag49.xml"/><Relationship Id="rId6" Type="http://schemas.openxmlformats.org/officeDocument/2006/relationships/tags" Target="../tags/tag50.xml"/><Relationship Id="rId7" Type="http://schemas.openxmlformats.org/officeDocument/2006/relationships/tags" Target="../tags/tag51.xml"/><Relationship Id="rId8" Type="http://schemas.openxmlformats.org/officeDocument/2006/relationships/tags" Target="../tags/tag52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image" Target="../media/image4.png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Pr>
        <a:solidFill>
          <a:schemeClr val="bg2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2286"/>
            <a:ext cx="9144000" cy="5138927"/>
          </a:xfrm>
          <a:prstGeom prst="rect"/>
        </p:spPr>
      </p:pic>
      <p:pic>
        <p:nvPicPr>
          <p:cNvPr id="2097153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0" y="571500"/>
            <a:ext cx="9144000" cy="4572000"/>
          </a:xfrm>
          <a:prstGeom prst="rect"/>
        </p:spPr>
      </p:pic>
      <p:sp>
        <p:nvSpPr>
          <p:cNvPr id="104858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423035" y="1428750"/>
            <a:ext cx="6298565" cy="1186815"/>
          </a:xfrm>
        </p:spPr>
        <p:txBody>
          <a:bodyPr anchor="b" anchorCtr="0" bIns="0" lIns="90000" rIns="90000" tIns="46800">
            <a:normAutofit/>
          </a:bodyPr>
          <a:lstStyle>
            <a:lvl1pPr algn="ctr">
              <a:defRPr baseline="0" sz="5400" spc="450">
                <a:blipFill>
                  <a:blip xmlns:r="http://schemas.openxmlformats.org/officeDocument/2006/relationships" r:embed="rId6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58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422780" y="2674620"/>
            <a:ext cx="6298440" cy="504009"/>
          </a:xfrm>
        </p:spPr>
        <p:txBody>
          <a:bodyPr bIns="46800" lIns="90000" rIns="90000" tIns="0">
            <a:normAutofit/>
          </a:bodyPr>
          <a:lstStyle>
            <a:lvl1pPr algn="ctr" eaLnBrk="1" fontAlgn="auto" hangingPunct="1" indent="0" latinLnBrk="0" marL="0">
              <a:lnSpc>
                <a:spcPct val="100000"/>
              </a:lnSpc>
              <a:buNone/>
              <a:defRPr baseline="0" cap="none" sz="2400" kern="1200" normalizeH="0" spc="150" strike="noStrike" u="none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algn="ctr" indent="0" marL="342900">
              <a:buNone/>
              <a:defRPr sz="1500"/>
            </a:lvl2pPr>
            <a:lvl3pPr algn="ctr" indent="0" marL="685800">
              <a:buNone/>
              <a:defRPr sz="1350"/>
            </a:lvl3pPr>
            <a:lvl4pPr algn="ctr" indent="0" marL="1028700">
              <a:buNone/>
              <a:defRPr sz="1200"/>
            </a:lvl4pPr>
            <a:lvl5pPr algn="ctr" indent="0" marL="1371600">
              <a:buNone/>
              <a:defRPr sz="1200"/>
            </a:lvl5pPr>
            <a:lvl6pPr algn="ctr" indent="0" marL="1714500">
              <a:buNone/>
              <a:defRPr sz="1200"/>
            </a:lvl6pPr>
            <a:lvl7pPr algn="ctr" indent="0" marL="2057400">
              <a:buNone/>
              <a:defRPr sz="1200"/>
            </a:lvl7pPr>
            <a:lvl8pPr algn="ctr" indent="0" marL="2400300">
              <a:buNone/>
              <a:defRPr sz="1200"/>
            </a:lvl8pPr>
            <a:lvl9pPr algn="ctr" indent="0" marL="2743200">
              <a:buNone/>
              <a:defRPr sz="1200"/>
            </a:lvl9pPr>
          </a:lstStyle>
          <a:p>
            <a:r>
              <a:rPr altLang="en-US" dirty="0" lang="zh-CN"/>
              <a:t>单击此处编辑副标题</a:t>
            </a:r>
            <a:endParaRPr altLang="en-US" dirty="0" lang="zh-CN"/>
          </a:p>
        </p:txBody>
      </p:sp>
      <p:sp>
        <p:nvSpPr>
          <p:cNvPr id="1048584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5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586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2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图片 5" descr="图层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419465" y="4690745"/>
            <a:ext cx="685165" cy="427355"/>
          </a:xfrm>
          <a:prstGeom prst="rect"/>
        </p:spPr>
      </p:pic>
      <p:sp>
        <p:nvSpPr>
          <p:cNvPr id="1048670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1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2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1048673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714382"/>
            <a:ext cx="8139178" cy="404168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061845" y="1524635"/>
            <a:ext cx="5020945" cy="1237615"/>
          </a:xfrm>
        </p:spPr>
        <p:txBody>
          <a:bodyPr anchor="b" anchorCtr="0" bIns="0" lIns="90000" rIns="90000" rtlCol="0" tIns="46800" vert="horz">
            <a:normAutofit/>
          </a:bodyPr>
          <a:lstStyle>
            <a:lvl1pPr algn="ctr" defTabSz="685800" eaLnBrk="1" fontAlgn="auto" hangingPunct="1" latinLnBrk="0" marL="0" marR="0" rtl="0">
              <a:lnSpc>
                <a:spcPct val="100000"/>
              </a:lnSpc>
              <a:buNone/>
              <a:defRPr altLang="en-US" baseline="0" b="1" cap="none" dirty="0" sz="8000" i="0" kern="1200" kumimoji="0" lang="zh-CN" noProof="1" normalizeH="0" spc="450" strike="noStrike" u="none">
                <a:blipFill>
                  <a:blip xmlns:r="http://schemas.openxmlformats.org/officeDocument/2006/relationships" r:embed="rId3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48605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6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1048608" name="文本占位符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2061210" y="2809875"/>
            <a:ext cx="5021580" cy="638175"/>
          </a:xfrm>
        </p:spPr>
        <p:txBody>
          <a:bodyPr bIns="46800" lIns="90000" rIns="90000">
            <a:normAutofit/>
          </a:bodyPr>
          <a:lstStyle>
            <a:lvl1pPr algn="ctr" eaLnBrk="1" fontAlgn="auto" hangingPunct="1" indent="0" latinLnBrk="0" marL="0">
              <a:lnSpc>
                <a:spcPct val="100000"/>
              </a:lnSpc>
              <a:spcAft>
                <a:spcPts val="700"/>
              </a:spcAft>
              <a:buNone/>
              <a:defRPr baseline="0" sz="2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单击此处编辑文本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bg>
      <p:bgPr>
        <a:solidFill>
          <a:schemeClr val="bg2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图片 7" descr="图层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419465" y="4690745"/>
            <a:ext cx="685165" cy="427355"/>
          </a:xfrm>
          <a:prstGeom prst="rect"/>
        </p:spPr>
      </p:pic>
      <p:sp>
        <p:nvSpPr>
          <p:cNvPr id="1048661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662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3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64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rame">
    <p:bg>
      <p:bgPr>
        <a:solidFill>
          <a:schemeClr val="tx2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5"/>
          <p:cNvSpPr/>
          <p:nvPr userDrawn="1">
            <p:custDataLst>
              <p:tags r:id="rId1"/>
            </p:custDataLst>
          </p:nvPr>
        </p:nvSpPr>
        <p:spPr>
          <a:xfrm>
            <a:off x="238601" y="204788"/>
            <a:ext cx="8769191" cy="4733925"/>
          </a:xfrm>
          <a:prstGeom prst="rect"/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dirty="0" sz="1350" lang="en-US">
              <a:ea typeface="Arial" panose="020B0604020202020204" pitchFamily="34" charset="0"/>
              <a:sym typeface="+mn-ea"/>
            </a:endParaRPr>
          </a:p>
        </p:txBody>
      </p:sp>
      <p:pic>
        <p:nvPicPr>
          <p:cNvPr id="2097161" name="图片 7" descr="图层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78825" y="4496435"/>
            <a:ext cx="629285" cy="442595"/>
          </a:xfrm>
          <a:prstGeom prst="rect"/>
        </p:spPr>
      </p:pic>
      <p:pic>
        <p:nvPicPr>
          <p:cNvPr id="2097162" name="图片 8" descr="图层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238760" y="4583430"/>
            <a:ext cx="657225" cy="409575"/>
          </a:xfrm>
          <a:prstGeom prst="rect"/>
        </p:spPr>
      </p:pic>
      <p:sp>
        <p:nvSpPr>
          <p:cNvPr id="1048619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>
            <a:normAutofit/>
          </a:bodyPr>
          <a:lstStyle>
            <a:lvl1pPr>
              <a:defRPr baseline="0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620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960835" y="1622700"/>
            <a:ext cx="7219950" cy="2583900"/>
          </a:xfrm>
        </p:spPr>
        <p:txBody>
          <a:bodyPr>
            <a:normAutofit/>
          </a:bodyPr>
          <a:lstStyle>
            <a:lvl1pPr>
              <a:defRPr baseline="0"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21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22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3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/right">
    <p:bg>
      <p:bgPr>
        <a:solidFill>
          <a:schemeClr val="bg2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矩形 5"/>
          <p:cNvSpPr/>
          <p:nvPr userDrawn="1">
            <p:custDataLst>
              <p:tags r:id="rId1"/>
            </p:custDataLst>
          </p:nvPr>
        </p:nvSpPr>
        <p:spPr>
          <a:xfrm>
            <a:off x="-5715" y="-2857"/>
            <a:ext cx="3617595" cy="5149215"/>
          </a:xfrm>
          <a:prstGeom prst="rect"/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dirty="0" sz="1350" lang="en-US">
              <a:ea typeface="Arial" panose="020B0604020202020204" pitchFamily="34" charset="0"/>
              <a:sym typeface="+mn-ea"/>
            </a:endParaRPr>
          </a:p>
        </p:txBody>
      </p:sp>
      <p:pic>
        <p:nvPicPr>
          <p:cNvPr id="2097172" name="图片 7" descr="图层 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95885" y="4613910"/>
            <a:ext cx="685165" cy="427355"/>
          </a:xfrm>
          <a:prstGeom prst="rect"/>
        </p:spPr>
      </p:pic>
      <p:sp>
        <p:nvSpPr>
          <p:cNvPr id="1048681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325755" y="577850"/>
            <a:ext cx="3081655" cy="661670"/>
          </a:xfrm>
        </p:spPr>
        <p:txBody>
          <a:bodyPr anchor="ctr">
            <a:normAutofit/>
          </a:bodyPr>
          <a:lstStyle>
            <a:lvl1pPr>
              <a:defRPr baseline="0" sz="27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单击编辑标题</a:t>
            </a:r>
            <a:endParaRPr altLang="en-US" dirty="0" lang="zh-CN"/>
          </a:p>
        </p:txBody>
      </p:sp>
      <p:sp>
        <p:nvSpPr>
          <p:cNvPr id="1048682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83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684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328930" y="1322705"/>
            <a:ext cx="3078480" cy="3069590"/>
          </a:xfrm>
        </p:spPr>
        <p:txBody>
          <a:bodyPr>
            <a:normAutofit/>
          </a:bodyPr>
          <a:lstStyle>
            <a:lvl1pPr>
              <a:defRPr baseline="0" sz="105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 sz="105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 sz="105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 sz="105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 sz="105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85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577454"/>
            <a:ext cx="4860000" cy="3815953"/>
          </a:xfrm>
        </p:spPr>
        <p:txBody>
          <a:bodyPr>
            <a:normAutofit/>
          </a:bodyPr>
          <a:lstStyle>
            <a:lvl1pPr>
              <a:defRPr baseline="0"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86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/down">
    <p:bg>
      <p:bgPr>
        <a:solidFill>
          <a:schemeClr val="bg2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矩形 5"/>
          <p:cNvSpPr/>
          <p:nvPr userDrawn="1">
            <p:custDataLst>
              <p:tags r:id="rId1"/>
            </p:custDataLst>
          </p:nvPr>
        </p:nvSpPr>
        <p:spPr>
          <a:xfrm>
            <a:off x="0" y="-14764"/>
            <a:ext cx="9143524" cy="1997869"/>
          </a:xfrm>
          <a:prstGeom prst="rect"/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dirty="0" sz="1350" lang="en-US">
              <a:ea typeface="Arial" panose="020B0604020202020204" pitchFamily="34" charset="0"/>
              <a:sym typeface="+mn-ea"/>
            </a:endParaRPr>
          </a:p>
        </p:txBody>
      </p:sp>
      <p:pic>
        <p:nvPicPr>
          <p:cNvPr id="2097164" name="图片 7" descr="图层 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02235" y="66040"/>
            <a:ext cx="685165" cy="427355"/>
          </a:xfrm>
          <a:prstGeom prst="rect"/>
        </p:spPr>
      </p:pic>
      <p:sp>
        <p:nvSpPr>
          <p:cNvPr id="1048630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>
            <a:normAutofit/>
          </a:bodyPr>
          <a:lstStyle>
            <a:lvl1pPr algn="ctr">
              <a:defRPr baseline="0" sz="27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31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2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33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634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59000" y="1244700"/>
            <a:ext cx="8231981" cy="621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635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59581" y="2106000"/>
            <a:ext cx="8224200" cy="2573100"/>
          </a:xfrm>
        </p:spPr>
        <p:txBody>
          <a:bodyPr>
            <a:normAutofit/>
          </a:bodyPr>
          <a:lstStyle>
            <a:lvl1pPr>
              <a:defRPr baseline="0" sz="105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 sz="105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 sz="105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 sz="105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 sz="105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wn/up">
    <p:bg>
      <p:bgPr>
        <a:solidFill>
          <a:schemeClr val="bg2"/>
        </a:solidFill>
        <a:effectLst/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矩形 5"/>
          <p:cNvSpPr/>
          <p:nvPr userDrawn="1">
            <p:custDataLst>
              <p:tags r:id="rId1"/>
            </p:custDataLst>
          </p:nvPr>
        </p:nvSpPr>
        <p:spPr>
          <a:xfrm>
            <a:off x="3334" y="3771900"/>
            <a:ext cx="9143524" cy="1371600"/>
          </a:xfrm>
          <a:prstGeom prst="rect"/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dirty="0" sz="1350" lang="en-US">
              <a:ea typeface="Arial" panose="020B0604020202020204" pitchFamily="34" charset="0"/>
              <a:sym typeface="+mn-ea"/>
            </a:endParaRPr>
          </a:p>
        </p:txBody>
      </p:sp>
      <p:grpSp>
        <p:nvGrpSpPr>
          <p:cNvPr id="54" name="组合 10"/>
          <p:cNvGrpSpPr/>
          <p:nvPr userDrawn="1">
            <p:custDataLst>
              <p:tags r:id="rId2"/>
            </p:custDataLst>
          </p:nvPr>
        </p:nvGrpSpPr>
        <p:grpSpPr>
          <a:xfrm>
            <a:off x="130175" y="59690"/>
            <a:ext cx="8933180" cy="442595"/>
            <a:chOff x="130175" y="59690"/>
            <a:chExt cx="8933180" cy="442595"/>
          </a:xfrm>
        </p:grpSpPr>
        <p:pic>
          <p:nvPicPr>
            <p:cNvPr id="2097174" name="图片 7" descr="图层 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xmlns:r="http://schemas.openxmlformats.org/officeDocument/2006/relationships" r:embed="rId4"/>
            <a:stretch>
              <a:fillRect/>
            </a:stretch>
          </p:blipFill>
          <p:spPr>
            <a:xfrm>
              <a:off x="130175" y="59690"/>
              <a:ext cx="629285" cy="442595"/>
            </a:xfrm>
            <a:prstGeom prst="rect"/>
          </p:spPr>
        </p:pic>
        <p:pic>
          <p:nvPicPr>
            <p:cNvPr id="2097175" name="图片 9" descr="图层 3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xmlns:r="http://schemas.openxmlformats.org/officeDocument/2006/relationships" r:embed="rId6"/>
            <a:stretch>
              <a:fillRect/>
            </a:stretch>
          </p:blipFill>
          <p:spPr>
            <a:xfrm>
              <a:off x="8378190" y="74930"/>
              <a:ext cx="685165" cy="427355"/>
            </a:xfrm>
            <a:prstGeom prst="rect"/>
          </p:spPr>
        </p:pic>
      </p:grpSp>
      <p:sp>
        <p:nvSpPr>
          <p:cNvPr id="1048694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>
            <a:normAutofit/>
          </a:bodyPr>
          <a:lstStyle>
            <a:lvl1pPr algn="ctr">
              <a:defRPr baseline="0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695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6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97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698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>
            <a:normAutofit/>
          </a:bodyPr>
          <a:lstStyle>
            <a:lvl1pPr>
              <a:defRPr baseline="0" cap="none" sz="1050" kern="1200" normalizeH="0" spc="11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 cap="none" sz="1050" kern="1200" normalizeH="0" spc="11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 cap="none" sz="1050" kern="1200" normalizeH="0" spc="11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 cap="none" sz="1050" kern="1200" normalizeH="0" spc="11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 cap="none" sz="1050" kern="1200" normalizeH="0" spc="11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9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 cap="none" kern="1200" normalizeH="0" spc="110" strike="noStrike" u="none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ion">
    <p:bg>
      <p:bgPr>
        <a:solidFill>
          <a:schemeClr val="bg2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矩形 5"/>
          <p:cNvSpPr/>
          <p:nvPr userDrawn="1">
            <p:custDataLst>
              <p:tags r:id="rId1"/>
            </p:custDataLst>
          </p:nvPr>
        </p:nvSpPr>
        <p:spPr>
          <a:xfrm>
            <a:off x="0" y="953"/>
            <a:ext cx="9143524" cy="685800"/>
          </a:xfrm>
          <a:prstGeom prst="rect"/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dirty="0" sz="1350" lang="en-US">
              <a:ea typeface="Arial" panose="020B0604020202020204" pitchFamily="34" charset="0"/>
              <a:sym typeface="+mn-ea"/>
            </a:endParaRPr>
          </a:p>
        </p:txBody>
      </p:sp>
      <p:pic>
        <p:nvPicPr>
          <p:cNvPr id="2097166" name="图片 7" descr="图层 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0" y="4690745"/>
            <a:ext cx="685165" cy="427355"/>
          </a:xfrm>
          <a:prstGeom prst="rect"/>
        </p:spPr>
      </p:pic>
      <p:sp>
        <p:nvSpPr>
          <p:cNvPr id="1048653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4700" y="178200"/>
            <a:ext cx="8278200" cy="331473"/>
          </a:xfrm>
        </p:spPr>
        <p:txBody>
          <a:bodyPr>
            <a:normAutofit/>
          </a:bodyPr>
          <a:lstStyle>
            <a:lvl1pPr>
              <a:defRPr baseline="0"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654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5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56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65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34700" y="1247400"/>
            <a:ext cx="4006800" cy="2170800"/>
          </a:xfrm>
        </p:spPr>
        <p:txBody>
          <a:bodyPr>
            <a:normAutofit/>
          </a:bodyPr>
          <a:lstStyle>
            <a:lvl1pPr>
              <a:defRPr baseline="0"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58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681800" y="1247400"/>
            <a:ext cx="4025700" cy="2170800"/>
          </a:xfrm>
        </p:spPr>
        <p:txBody>
          <a:bodyPr>
            <a:normAutofit/>
          </a:bodyPr>
          <a:lstStyle>
            <a:lvl1pPr>
              <a:defRPr baseline="0"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59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429300" y="3612600"/>
            <a:ext cx="4006800" cy="585900"/>
          </a:xfrm>
        </p:spPr>
        <p:txBody>
          <a:bodyPr>
            <a:normAutofit/>
          </a:bodyPr>
          <a:lstStyle>
            <a:lvl1pPr>
              <a:defRPr baseline="0"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660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4689900" y="3609900"/>
            <a:ext cx="4025700" cy="585900"/>
          </a:xfrm>
        </p:spPr>
        <p:txBody>
          <a:bodyPr>
            <a:normAutofit/>
          </a:bodyPr>
          <a:lstStyle>
            <a:lvl1pPr>
              <a:defRPr baseline="0" sz="10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istband">
    <p:bg>
      <p:bgPr>
        <a:solidFill>
          <a:schemeClr val="tx2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7"/>
          <p:cNvSpPr/>
          <p:nvPr userDrawn="1">
            <p:custDataLst>
              <p:tags r:id="rId1"/>
            </p:custDataLst>
          </p:nvPr>
        </p:nvSpPr>
        <p:spPr>
          <a:xfrm>
            <a:off x="-1429" y="719614"/>
            <a:ext cx="9144476" cy="3704273"/>
          </a:xfrm>
          <a:prstGeom prst="rect"/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lvl="0"/>
            <a:endParaRPr altLang="zh-CN" dirty="0" sz="1350" lang="en-US">
              <a:ea typeface="Arial" panose="020B0604020202020204" pitchFamily="34" charset="0"/>
              <a:sym typeface="+mn-ea"/>
            </a:endParaRPr>
          </a:p>
        </p:txBody>
      </p:sp>
      <p:grpSp>
        <p:nvGrpSpPr>
          <p:cNvPr id="38" name="组合 8"/>
          <p:cNvGrpSpPr/>
          <p:nvPr userDrawn="1">
            <p:custDataLst>
              <p:tags r:id="rId2"/>
            </p:custDataLst>
          </p:nvPr>
        </p:nvGrpSpPr>
        <p:grpSpPr>
          <a:xfrm>
            <a:off x="-635" y="276860"/>
            <a:ext cx="9144000" cy="4764405"/>
            <a:chOff x="-635" y="276860"/>
            <a:chExt cx="9144000" cy="4764405"/>
          </a:xfrm>
        </p:grpSpPr>
        <p:pic>
          <p:nvPicPr>
            <p:cNvPr id="2097159" name="图片 5" descr="图层 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xmlns:r="http://schemas.openxmlformats.org/officeDocument/2006/relationships" r:embed="rId4"/>
            <a:stretch>
              <a:fillRect/>
            </a:stretch>
          </p:blipFill>
          <p:spPr>
            <a:xfrm>
              <a:off x="-635" y="276860"/>
              <a:ext cx="629285" cy="442595"/>
            </a:xfrm>
            <a:prstGeom prst="rect"/>
          </p:spPr>
        </p:pic>
        <p:pic>
          <p:nvPicPr>
            <p:cNvPr id="2097160" name="图片 9" descr="图层 3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xmlns:r="http://schemas.openxmlformats.org/officeDocument/2006/relationships" r:embed="rId6"/>
            <a:stretch>
              <a:fillRect/>
            </a:stretch>
          </p:blipFill>
          <p:spPr>
            <a:xfrm>
              <a:off x="8458200" y="4613910"/>
              <a:ext cx="685165" cy="427355"/>
            </a:xfrm>
            <a:prstGeom prst="rect"/>
          </p:spPr>
        </p:pic>
      </p:grpSp>
      <p:sp>
        <p:nvSpPr>
          <p:cNvPr id="1048613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>
            <a:normAutofit/>
          </a:bodyPr>
          <a:lstStyle>
            <a:lvl1pPr algn="ctr">
              <a:defRPr baseline="0" sz="4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614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5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16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61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bg>
      <p:bgPr>
        <a:solidFill>
          <a:schemeClr val="bg2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10"/>
          <p:cNvGrpSpPr/>
          <p:nvPr userDrawn="1">
            <p:custDataLst>
              <p:tags r:id="rId1"/>
            </p:custDataLst>
          </p:nvPr>
        </p:nvGrpSpPr>
        <p:grpSpPr>
          <a:xfrm>
            <a:off x="30522" y="20451"/>
            <a:ext cx="9074108" cy="5097649"/>
            <a:chOff x="30522" y="20451"/>
            <a:chExt cx="9074108" cy="5097649"/>
          </a:xfrm>
        </p:grpSpPr>
        <p:pic>
          <p:nvPicPr>
            <p:cNvPr id="2097168" name="图片 6" descr="图层 3"/>
            <p:cNvPicPr>
              <a:picLocks noChangeAspect="1"/>
            </p:cNvPicPr>
            <p:nvPr userDrawn="1">
              <p:custDataLst>
                <p:tags r:id="rId2"/>
              </p:custDataLst>
            </p:nvPr>
          </p:nvPicPr>
          <p:blipFill>
            <a:blip xmlns:r="http://schemas.openxmlformats.org/officeDocument/2006/relationships" r:embed="rId3"/>
            <a:stretch>
              <a:fillRect/>
            </a:stretch>
          </p:blipFill>
          <p:spPr>
            <a:xfrm>
              <a:off x="8419465" y="4690745"/>
              <a:ext cx="685165" cy="427355"/>
            </a:xfrm>
            <a:prstGeom prst="rect"/>
          </p:spPr>
        </p:pic>
        <p:pic>
          <p:nvPicPr>
            <p:cNvPr id="2097169" name="图片 9" descr="图层 2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xmlns:r="http://schemas.openxmlformats.org/officeDocument/2006/relationships" r:embed="rId5"/>
            <a:stretch>
              <a:fillRect/>
            </a:stretch>
          </p:blipFill>
          <p:spPr>
            <a:xfrm>
              <a:off x="30522" y="20451"/>
              <a:ext cx="471888" cy="331893"/>
            </a:xfrm>
            <a:prstGeom prst="rect"/>
          </p:spPr>
        </p:pic>
      </p:grpSp>
      <p:sp>
        <p:nvSpPr>
          <p:cNvPr id="1048665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502412" y="332426"/>
            <a:ext cx="8139178" cy="331473"/>
          </a:xfrm>
        </p:spPr>
        <p:txBody>
          <a:bodyPr anchor="t" anchorCtr="0" bIns="46990" lIns="90170" rIns="90170" rtlCol="0" tIns="46990" vert="horz">
            <a:normAutofit/>
          </a:bodyPr>
          <a:lstStyle>
            <a:lvl1pPr algn="l" defTabSz="685800" eaLnBrk="1" fontAlgn="auto" hangingPunct="1" latinLnBrk="0" marL="0" marR="0" rtl="0">
              <a:lnSpc>
                <a:spcPct val="100000"/>
              </a:lnSpc>
              <a:buNone/>
              <a:defRPr altLang="en-US" baseline="0" b="1" cap="none" dirty="0" sz="18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66" name="内容占位符 2"/>
          <p:cNvSpPr>
            <a:spLocks noGrp="1"/>
          </p:cNvSpPr>
          <p:nvPr userDrawn="1">
            <p:ph idx="1"/>
            <p:custDataLst>
              <p:tags r:id="rId7"/>
            </p:custDataLst>
          </p:nvPr>
        </p:nvSpPr>
        <p:spPr>
          <a:xfrm>
            <a:off x="502412" y="714382"/>
            <a:ext cx="8139178" cy="4041680"/>
          </a:xfrm>
        </p:spPr>
        <p:txBody>
          <a:bodyPr bIns="46990" lIns="90170" rIns="90170" rtlCol="0" tIns="46990" vert="horz">
            <a:normAutofit/>
          </a:bodyPr>
          <a:lstStyle>
            <a:lvl1pPr algn="l" defTabSz="685800" eaLnBrk="1" fontAlgn="auto" hangingPunct="1" indent="-171450" latinLnBrk="0" lvl="0" marL="1714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13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algn="l" defTabSz="685800" eaLnBrk="1" fontAlgn="auto" hangingPunct="1" indent="-171450" latinLnBrk="0" lvl="1" marL="5143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algn="l" pos="1207135"/>
              </a:tabLst>
              <a:defRPr altLang="en-US" baseline="0" b="0" cap="none" dirty="0" sz="1200" i="0" kern="1200" kumimoji="0" lang="zh-CN" noProof="1" normalizeH="0" spc="113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algn="l" defTabSz="685800" eaLnBrk="1" fontAlgn="auto" hangingPunct="1" indent="-171450" latinLnBrk="0" lvl="2" marL="8572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13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algn="l" defTabSz="685800" eaLnBrk="1" fontAlgn="auto" hangingPunct="1" indent="-171450" latinLnBrk="0" lvl="3" marL="12001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13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algn="l" defTabSz="685800" eaLnBrk="1" fontAlgn="auto" hangingPunct="1" indent="-171450" latinLnBrk="0" lvl="4" marL="15430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13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67" name="日期占位符 3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8" name="页脚占位符 4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9" name="灯片编号占位符 5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title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278279" y="1971675"/>
            <a:ext cx="4698718" cy="695711"/>
          </a:xfrm>
        </p:spPr>
        <p:txBody>
          <a:bodyPr anchor="b" anchorCtr="0" bIns="0" lIns="90000" rIns="90000" tIns="46800">
            <a:normAutofit/>
          </a:bodyPr>
          <a:lstStyle>
            <a:lvl1pPr algn="ctr">
              <a:defRPr baseline="0" cap="none" sz="3600" kern="1200" normalizeH="0" spc="225" strike="noStrike" u="none">
                <a:blipFill>
                  <a:blip xmlns:r="http://schemas.openxmlformats.org/officeDocument/2006/relationships" r:embed="rId3"/>
                  <a:stretch>
                    <a:fillRect/>
                  </a:stretch>
                </a:blip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637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2278275" y="2725961"/>
            <a:ext cx="4698718" cy="808489"/>
          </a:xfrm>
        </p:spPr>
        <p:txBody>
          <a:bodyPr bIns="46800" lIns="90000" rIns="90000" tIns="0">
            <a:normAutofit/>
          </a:bodyPr>
          <a:lstStyle>
            <a:lvl1pPr algn="ctr" eaLnBrk="1" fontAlgn="auto" hangingPunct="1" indent="0" latinLnBrk="0" marL="0">
              <a:buNone/>
              <a:defRPr altLang="en-US" baseline="0" b="0" cap="none" sz="1800" i="0" kern="1200" kumimoji="0" lang="zh-CN" noProof="1" normalizeH="0" spc="113" strike="noStrike" u="none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638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9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-column content">
    <p:bg>
      <p:bgPr>
        <a:solidFill>
          <a:schemeClr val="bg2"/>
        </a:solidFill>
        <a:effectLst/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 7" descr="图层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26023"/>
            <a:ext cx="685165" cy="427355"/>
          </a:xfrm>
          <a:prstGeom prst="rect"/>
        </p:spPr>
      </p:pic>
      <p:sp>
        <p:nvSpPr>
          <p:cNvPr id="1048674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332426"/>
            <a:ext cx="8139178" cy="331473"/>
          </a:xfrm>
        </p:spPr>
        <p:txBody>
          <a:bodyPr anchor="t" anchorCtr="0" bIns="46990" lIns="90170" rIns="90170" rtlCol="0" tIns="46990" vert="horz">
            <a:normAutofit/>
          </a:bodyPr>
          <a:lstStyle>
            <a:lvl1pPr algn="l" defTabSz="6858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18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675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7" y="714382"/>
            <a:ext cx="3962432" cy="4041680"/>
          </a:xfrm>
        </p:spPr>
        <p:txBody>
          <a:bodyPr bIns="46990" lIns="90170" rIns="90170" rtlCol="0" tIns="46990" vert="horz">
            <a:normAutofit/>
          </a:bodyPr>
          <a:lstStyle>
            <a:lvl1pPr algn="l" defTabSz="685800" eaLnBrk="1" fontAlgn="auto" hangingPunct="1" indent="-171450" latinLnBrk="0" lvl="0" marL="1714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13" strike="noStrike" u="none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algn="l" defTabSz="685800" eaLnBrk="1" fontAlgn="auto" hangingPunct="1" indent="-171450" latinLnBrk="0" lvl="1" marL="5143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algn="l" pos="1207135"/>
              </a:tabLst>
              <a:defRPr altLang="en-US" baseline="0" b="0" cap="none" dirty="0" sz="1200" i="0" kern="1200" kumimoji="0" lang="zh-CN" noProof="1" normalizeH="0" spc="113" strike="noStrike" u="none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algn="l" defTabSz="685800" eaLnBrk="1" fontAlgn="auto" hangingPunct="1" indent="-171450" latinLnBrk="0" lvl="2" marL="8572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13" strike="noStrike" u="none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algn="l" defTabSz="685800" eaLnBrk="1" fontAlgn="auto" hangingPunct="1" indent="-171450" latinLnBrk="0" lvl="3" marL="12001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13" strike="noStrike" u="none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algn="l" defTabSz="685800" eaLnBrk="1" fontAlgn="auto" hangingPunct="1" indent="-171450" latinLnBrk="0" lvl="4" marL="15430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13" strike="noStrike" u="none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48676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714382"/>
            <a:ext cx="3962432" cy="4041680"/>
          </a:xfrm>
        </p:spPr>
        <p:txBody>
          <a:bodyPr bIns="46990" lIns="90170" rIns="90170" tIns="46990">
            <a:normAutofit/>
          </a:bodyPr>
          <a:lstStyle>
            <a:lvl1pPr>
              <a:defRPr baseline="0" sz="1200"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 sz="1200"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 sz="1200"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 sz="1200"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 sz="1200"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77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8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9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bg>
      <p:bgPr>
        <a:solidFill>
          <a:schemeClr val="bg2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图片 9" descr="图层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378175" y="91369"/>
            <a:ext cx="685165" cy="427355"/>
          </a:xfrm>
          <a:prstGeom prst="rect"/>
        </p:spPr>
      </p:pic>
      <p:sp>
        <p:nvSpPr>
          <p:cNvPr id="1048641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332426"/>
            <a:ext cx="8139178" cy="331473"/>
          </a:xfrm>
        </p:spPr>
        <p:txBody>
          <a:bodyPr anchor="t" anchorCtr="0" bIns="46990" lIns="90170" rIns="90170" rtlCol="0" tIns="46990" vert="horz">
            <a:normAutofit/>
          </a:bodyPr>
          <a:lstStyle>
            <a:lvl1pPr algn="l" defTabSz="6858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18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42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7" y="714382"/>
            <a:ext cx="3962432" cy="285752"/>
          </a:xfrm>
        </p:spPr>
        <p:txBody>
          <a:bodyPr anchor="t" anchorCtr="0" bIns="46990" lIns="90170" rIns="90170" tIns="46990">
            <a:normAutofit/>
          </a:bodyPr>
          <a:lstStyle>
            <a:lvl1pPr eaLnBrk="1" fontAlgn="auto" hangingPunct="1" indent="0" latinLnBrk="0" marL="0">
              <a:lnSpc>
                <a:spcPct val="100000"/>
              </a:lnSpc>
              <a:spcAft>
                <a:spcPts val="0"/>
              </a:spcAft>
              <a:buNone/>
              <a:defRPr baseline="0" b="0" cap="none" sz="150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altLang="en-US" dirty="0" lang="zh-CN"/>
              <a:t>单击此处编辑文本</a:t>
            </a:r>
            <a:endParaRPr altLang="en-US" dirty="0" lang="zh-CN"/>
          </a:p>
        </p:txBody>
      </p:sp>
      <p:sp>
        <p:nvSpPr>
          <p:cNvPr id="1048643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054894"/>
            <a:ext cx="3962400" cy="3701064"/>
          </a:xfrm>
        </p:spPr>
        <p:txBody>
          <a:bodyPr bIns="46990" lIns="90170" rIns="90170" rtlCol="0" tIns="46990" vert="horz">
            <a:normAutofit/>
          </a:bodyPr>
          <a:lstStyle>
            <a:lvl1pPr algn="l" defTabSz="685800" eaLnBrk="1" fontAlgn="auto" hangingPunct="1" indent="-171450" latinLnBrk="0" lvl="0" marL="1714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13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algn="l" defTabSz="685800" eaLnBrk="1" fontAlgn="auto" hangingPunct="1" indent="-171450" latinLnBrk="0" lvl="1" marL="5143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algn="l" pos="1207135"/>
              </a:tabLst>
              <a:defRPr altLang="en-US" baseline="0" b="0" cap="none" dirty="0" sz="1200" i="0" kern="1200" kumimoji="0" lang="zh-CN" noProof="1" normalizeH="0" spc="113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algn="l" defTabSz="685800" eaLnBrk="1" fontAlgn="auto" hangingPunct="1" indent="-171450" latinLnBrk="0" lvl="2" marL="8572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13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algn="l" defTabSz="685800" eaLnBrk="1" fontAlgn="auto" hangingPunct="1" indent="-171450" latinLnBrk="0" lvl="3" marL="12001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13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algn="l" defTabSz="685800" eaLnBrk="1" fontAlgn="auto" hangingPunct="1" indent="-171450" latinLnBrk="0" lvl="4" marL="15430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13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44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2" y="714382"/>
            <a:ext cx="3962432" cy="285752"/>
          </a:xfrm>
        </p:spPr>
        <p:txBody>
          <a:bodyPr anchor="t" anchorCtr="0" bIns="46990" lIns="90170" rIns="90170" rtlCol="0" tIns="46990" vert="horz">
            <a:normAutofit/>
          </a:bodyPr>
          <a:lstStyle>
            <a:lvl1pPr algn="l" defTabSz="6858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altLang="en-US" baseline="0" b="0" cap="none" dirty="0" sz="15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645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2" y="1054894"/>
            <a:ext cx="3962432" cy="3701064"/>
          </a:xfrm>
        </p:spPr>
        <p:txBody>
          <a:bodyPr bIns="46990" lIns="90170" rIns="90170" rtlCol="0" tIns="46990" vert="horz">
            <a:normAutofit/>
          </a:bodyPr>
          <a:lstStyle>
            <a:lvl1pPr algn="l" defTabSz="685800" eaLnBrk="1" fontAlgn="auto" hangingPunct="1" indent="-171450" latinLnBrk="0" lvl="0" marL="1714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13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algn="l" defTabSz="685800" eaLnBrk="1" fontAlgn="auto" hangingPunct="1" indent="-171450" latinLnBrk="0" lvl="1" marL="5143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algn="l" pos="1207135"/>
              </a:tabLst>
              <a:defRPr altLang="en-US" baseline="0" b="0" cap="none" dirty="0" sz="1200" i="0" kern="1200" kumimoji="0" lang="zh-CN" noProof="1" normalizeH="0" spc="113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algn="l" defTabSz="685800" eaLnBrk="1" fontAlgn="auto" hangingPunct="1" indent="-171450" latinLnBrk="0" lvl="2" marL="8572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13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algn="l" defTabSz="685800" eaLnBrk="1" fontAlgn="auto" hangingPunct="1" indent="-171450" latinLnBrk="0" lvl="3" marL="12001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13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algn="l" defTabSz="685800" eaLnBrk="1" fontAlgn="auto" hangingPunct="1" indent="-171450" latinLnBrk="0" lvl="4" marL="15430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13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46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7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1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308999" y="3910563"/>
            <a:ext cx="1745791" cy="1232937"/>
          </a:xfrm>
          <a:prstGeom prst="rect"/>
        </p:spPr>
      </p:pic>
      <p:pic>
        <p:nvPicPr>
          <p:cNvPr id="2097156" name="图片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455280" y="4070504"/>
            <a:ext cx="1717593" cy="1072995"/>
          </a:xfrm>
          <a:prstGeom prst="rect"/>
        </p:spPr>
      </p:pic>
      <p:sp>
        <p:nvSpPr>
          <p:cNvPr id="1048590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332423"/>
            <a:ext cx="8139178" cy="331473"/>
          </a:xfrm>
        </p:spPr>
        <p:txBody>
          <a:bodyPr anchor="t" anchorCtr="0" bIns="46990" lIns="90170" rIns="90170" rtlCol="0" tIns="46990" vert="horz">
            <a:normAutofit/>
          </a:bodyPr>
          <a:lstStyle>
            <a:lvl1pPr algn="l" defTabSz="6858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1800" i="0" kern="1200" kumimoji="0" lang="zh-CN" noProof="1" normalizeH="0" spc="150" strike="noStrike" u="none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591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2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3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bg>
      <p:bgPr>
        <a:solidFill>
          <a:schemeClr val="bg2"/>
        </a:solidFill>
        <a:effectLst/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0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1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bg>
      <p:bgPr>
        <a:solidFill>
          <a:schemeClr val="bg2"/>
        </a:solidFill>
        <a:effectLst/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图片 7" descr="图层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419465" y="4690745"/>
            <a:ext cx="685165" cy="427355"/>
          </a:xfrm>
          <a:prstGeom prst="rect"/>
        </p:spPr>
      </p:pic>
      <p:sp>
        <p:nvSpPr>
          <p:cNvPr id="1048687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332426"/>
            <a:ext cx="8139178" cy="331473"/>
          </a:xfrm>
        </p:spPr>
        <p:txBody>
          <a:bodyPr anchor="t" anchorCtr="0" bIns="46990" lIns="90170" rIns="90170" rtlCol="0" tIns="46990" vert="horz">
            <a:normAutofit/>
          </a:bodyPr>
          <a:lstStyle>
            <a:lvl1pPr algn="l" defTabSz="6858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18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88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7" y="714382"/>
            <a:ext cx="3962432" cy="4041680"/>
          </a:xfrm>
        </p:spPr>
        <p:txBody>
          <a:bodyPr bIns="46990" lIns="90170" rIns="90170" rtlCol="0" tIns="46990" vert="horz">
            <a:normAutofit/>
          </a:bodyPr>
          <a:lstStyle>
            <a:lvl1pPr algn="l" defTabSz="685800" eaLnBrk="1" fontAlgn="auto" hangingPunct="1" indent="0" latinLnBrk="0" lvl="0" marL="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altLang="en-US" baseline="0" b="0" cap="none" dirty="0" sz="1200" i="0" kern="1200" kumimoji="0" lang="zh-CN" noProof="1" normalizeH="0" spc="113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algn="l" defTabSz="685800" eaLnBrk="1" fontAlgn="auto" hangingPunct="1" indent="-171450" latinLnBrk="0" lvl="1" marL="5143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algn="l" pos="1207135"/>
              </a:tabLst>
              <a:defRPr altLang="en-US" baseline="0" b="0" cap="none" dirty="0" sz="1200" i="0" kern="1200" kumimoji="0" lang="zh-CN" noProof="1" normalizeH="0" spc="113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algn="l" defTabSz="685800" eaLnBrk="1" fontAlgn="auto" hangingPunct="1" indent="-171450" latinLnBrk="0" lvl="2" marL="8572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13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algn="l" defTabSz="685800" eaLnBrk="1" fontAlgn="auto" hangingPunct="1" indent="-171450" latinLnBrk="0" lvl="3" marL="12001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13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algn="l" defTabSz="685800" eaLnBrk="1" fontAlgn="auto" hangingPunct="1" indent="-171450" latinLnBrk="0" lvl="4" marL="15430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13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689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714382"/>
            <a:ext cx="3962432" cy="4041680"/>
          </a:xfrm>
        </p:spPr>
        <p:txBody>
          <a:bodyPr bIns="46990" lIns="90170" rIns="90170" rtlCol="0" tIns="46990" vert="horz">
            <a:normAutofit/>
          </a:bodyPr>
          <a:lstStyle>
            <a:lvl1pPr algn="l" defTabSz="685800" eaLnBrk="1" fontAlgn="auto" hangingPunct="1" indent="-171450" latinLnBrk="0" lvl="0" marL="171450" marR="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13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1048690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9EFD9D74-47D9-4702-A33C-335B63B48DBF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691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92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FABC47A4-756D-490B-A52F-7D9E2C9FC05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bg>
      <p:bgPr>
        <a:solidFill>
          <a:schemeClr val="bg2"/>
        </a:solid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 6" descr="图层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419465" y="4690745"/>
            <a:ext cx="685165" cy="427355"/>
          </a:xfrm>
          <a:prstGeom prst="rect"/>
        </p:spPr>
      </p:pic>
      <p:sp>
        <p:nvSpPr>
          <p:cNvPr id="1048624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714382"/>
            <a:ext cx="713238" cy="4041680"/>
          </a:xfrm>
        </p:spPr>
        <p:txBody>
          <a:bodyPr anchor="ctr" anchorCtr="0" bIns="46990" lIns="90170" rIns="90170" rtlCol="0" tIns="46990" vert="eaVert">
            <a:normAutofit/>
          </a:bodyPr>
          <a:lstStyle>
            <a:lvl1pPr algn="l" defTabSz="685800" eaLnBrk="1" fontAlgn="auto" hangingPunct="1" latinLnBrk="0" lvl="0" marL="0" marR="0" rtl="0">
              <a:lnSpc>
                <a:spcPct val="100000"/>
              </a:lnSpc>
              <a:spcAft>
                <a:spcPts val="0"/>
              </a:spcAft>
              <a:buNone/>
              <a:defRPr altLang="en-US" baseline="0" b="1" cap="none" dirty="0" sz="18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625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714376"/>
            <a:ext cx="7371076" cy="4041680"/>
          </a:xfrm>
        </p:spPr>
        <p:txBody>
          <a:bodyPr bIns="46990" lIns="90170" rIns="90170" tIns="46990" vert="eaVert">
            <a:normAutofit/>
          </a:bodyPr>
          <a:lstStyle>
            <a:lvl1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26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7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ags" Target="../tags/tag127.xml"/><Relationship Id="rId20" Type="http://schemas.openxmlformats.org/officeDocument/2006/relationships/tags" Target="../tags/tag128.xml"/><Relationship Id="rId21" Type="http://schemas.openxmlformats.org/officeDocument/2006/relationships/tags" Target="../tags/tag129.xml"/><Relationship Id="rId22" Type="http://schemas.openxmlformats.org/officeDocument/2006/relationships/tags" Target="../tags/tag130.xml"/><Relationship Id="rId23" Type="http://schemas.openxmlformats.org/officeDocument/2006/relationships/tags" Target="../tags/tag131.xml"/><Relationship Id="rId24" Type="http://schemas.openxmlformats.org/officeDocument/2006/relationships/tags" Target="../tags/tag132.xml"/><Relationship Id="rId2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/>
        </p:spPr>
        <p:txBody>
          <a:bodyPr anchor="t" anchorCtr="0" bIns="38100" lIns="101600" rIns="76200" rtlCol="0" tIns="38100" vert="horz">
            <a:noAutofit/>
          </a:bodyPr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14382"/>
            <a:ext cx="8139178" cy="4041680"/>
          </a:xfrm>
          <a:prstGeom prst="rect"/>
        </p:spPr>
        <p:txBody>
          <a:bodyPr bIns="0" lIns="101600" rIns="82550" rtlCol="0" tIns="0" vert="horz">
            <a:normAutofit/>
          </a:bodyPr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4762375"/>
            <a:ext cx="2025000" cy="2376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4762375"/>
            <a:ext cx="2970000" cy="2376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altLang="en-US" dirty="0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4762375"/>
            <a:ext cx="2025000" cy="2376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581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ea typeface="Arial" panose="020B0604020202020204" pitchFamily="34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txStyles>
    <p:titleStyle>
      <a:lvl1pPr algn="l" defTabSz="685800" eaLnBrk="1" fontAlgn="auto" hangingPunct="1" latinLnBrk="0" rtl="0">
        <a:lnSpc>
          <a:spcPct val="100000"/>
        </a:lnSpc>
        <a:spcBef>
          <a:spcPct val="0"/>
        </a:spcBef>
        <a:buNone/>
        <a:defRPr b="1" cap="none" sz="1800" kern="1200" normalizeH="0" spc="150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algn="l" defTabSz="685800" eaLnBrk="1" fontAlgn="auto" hangingPunct="1" indent="-171450" latinLnBrk="0" marL="171450" rtl="0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baseline="0" cap="none" sz="1200" kern="1200" normalizeH="0" spc="113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algn="l" defTabSz="685800" eaLnBrk="1" fontAlgn="auto" hangingPunct="1" indent="-171450" latinLnBrk="0" marL="514350" rtl="0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tabLst>
          <a:tab algn="l" pos="1207135"/>
        </a:tabLst>
        <a:defRPr baseline="0" cap="none" sz="1200" kern="1200" normalizeH="0" spc="113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algn="l" defTabSz="685800" eaLnBrk="1" fontAlgn="auto" hangingPunct="1" indent="-171450" latinLnBrk="0" marL="857250" rtl="0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baseline="0" cap="none" sz="1200" kern="1200" normalizeH="0" spc="113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algn="l" defTabSz="685800" eaLnBrk="1" fontAlgn="auto" hangingPunct="1" indent="-171450" latinLnBrk="0" marL="1200150" rtl="0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baseline="0" cap="none" sz="1200" kern="1200" normalizeH="0" spc="113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algn="l" defTabSz="685800" eaLnBrk="1" fontAlgn="auto" hangingPunct="1" indent="-171450" latinLnBrk="0" marL="1543050" rtl="0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baseline="0" cap="none" sz="1200" kern="1200" normalizeH="0" spc="113" strike="noStrike" u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685800" eaLnBrk="1" hangingPunct="1" latinLnBrk="0" marL="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tags" Target="../tags/tag133.xml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134.xml"/><Relationship Id="rId2" Type="http://schemas.openxmlformats.org/officeDocument/2006/relationships/tags" Target="../tags/tag135.xml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136.xml"/><Relationship Id="rId2" Type="http://schemas.openxmlformats.org/officeDocument/2006/relationships/image" Target="../media/image10.png"/><Relationship Id="rId3" Type="http://schemas.openxmlformats.org/officeDocument/2006/relationships/tags" Target="../tags/tag137.xm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ags" Target="../tags/tag138.xml"/><Relationship Id="rId2" Type="http://schemas.openxmlformats.org/officeDocument/2006/relationships/image" Target="../media/image11.png"/><Relationship Id="rId3" Type="http://schemas.openxmlformats.org/officeDocument/2006/relationships/tags" Target="../tags/tag139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ags" Target="../tags/tag140.xml"/><Relationship Id="rId2" Type="http://schemas.openxmlformats.org/officeDocument/2006/relationships/tags" Target="../tags/tag141.xml"/><Relationship Id="rId3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ext Box 1048592"/>
          <p:cNvSpPr txBox="1"/>
          <p:nvPr/>
        </p:nvSpPr>
        <p:spPr>
          <a:xfrm>
            <a:off x="188293" y="980346"/>
            <a:ext cx="6243604" cy="3129824"/>
          </a:xfrm>
          <a:prstGeom prst="rect"/>
        </p:spPr>
        <p:txBody>
          <a:bodyPr rtlCol="0" wrap="square">
            <a:noAutofit/>
          </a:bodyPr>
          <a:p>
            <a:pPr indent="-457200" marL="457200">
              <a:buFont typeface="Wingdings" panose="05000000000000000000" pitchFamily="2" charset="2"/>
              <a:buChar char="¨"/>
            </a:pPr>
            <a:r>
              <a:rPr sz="2400" lang="en-US">
                <a:solidFill>
                  <a:srgbClr val="FFFFFF"/>
                </a:solidFill>
              </a:rPr>
              <a:t>Developer - Mrs. Rochelle</a:t>
            </a:r>
            <a:endParaRPr sz="2400" lang="en-US">
              <a:solidFill>
                <a:srgbClr val="FFFFFF"/>
              </a:solidFill>
            </a:endParaRPr>
          </a:p>
          <a:p>
            <a:pPr indent="-457200" marL="457200">
              <a:buFont typeface="Wingdings" panose="05000000000000000000" pitchFamily="2" charset="2"/>
              <a:buChar char="¨"/>
            </a:pPr>
            <a:r>
              <a:rPr sz="2400" lang="en-US">
                <a:solidFill>
                  <a:srgbClr val="FFFFFF"/>
                </a:solidFill>
              </a:rPr>
              <a:t>Initial release - August 12 (2014)</a:t>
            </a:r>
            <a:endParaRPr sz="2400" lang="en-US">
              <a:solidFill>
                <a:srgbClr val="FFFFFF"/>
              </a:solidFill>
            </a:endParaRPr>
          </a:p>
          <a:p>
            <a:pPr indent="-457200" marL="457200">
              <a:buFont typeface="Wingdings" panose="05000000000000000000" pitchFamily="2" charset="2"/>
              <a:buChar char="¨"/>
            </a:pPr>
            <a:r>
              <a:rPr sz="2400" lang="en-US">
                <a:solidFill>
                  <a:srgbClr val="FFFFFF"/>
                </a:solidFill>
              </a:rPr>
              <a:t>It is a free blended learning platform</a:t>
            </a:r>
            <a:endParaRPr sz="2400" lang="en-US">
              <a:solidFill>
                <a:srgbClr val="FFFFFF"/>
              </a:solidFill>
            </a:endParaRPr>
          </a:p>
          <a:p>
            <a:pPr indent="-457200" marL="457200">
              <a:buFont typeface="Wingdings" panose="05000000000000000000" pitchFamily="2" charset="2"/>
              <a:buChar char="¨"/>
            </a:pPr>
            <a:r>
              <a:rPr sz="2400" lang="en-US">
                <a:solidFill>
                  <a:srgbClr val="FFFFFF"/>
                </a:solidFill>
              </a:rPr>
              <a:t>It is available on the web or by mobile app</a:t>
            </a:r>
            <a:endParaRPr sz="2400" lang="en-US">
              <a:solidFill>
                <a:srgbClr val="FFFFFF"/>
              </a:solidFill>
            </a:endParaRPr>
          </a:p>
          <a:p>
            <a:pPr indent="-457200" marL="457200">
              <a:buFont typeface="Wingdings" panose="05000000000000000000" pitchFamily="2" charset="2"/>
              <a:buChar char="¨"/>
            </a:pPr>
            <a:r>
              <a:rPr sz="2400" lang="en-US">
                <a:solidFill>
                  <a:srgbClr val="FFFFFF"/>
                </a:solidFill>
              </a:rPr>
              <a:t>It does not scan any of the data for your phone</a:t>
            </a:r>
            <a:endParaRPr sz="2400" lang="en-US">
              <a:solidFill>
                <a:srgbClr val="FFFFFF"/>
              </a:solidFill>
            </a:endParaRPr>
          </a:p>
          <a:p>
            <a:pPr indent="-457200" marL="457200">
              <a:buFont typeface="Wingdings" panose="05000000000000000000" pitchFamily="2" charset="2"/>
              <a:buChar char="¨"/>
            </a:pPr>
            <a:r>
              <a:rPr sz="2400" lang="en-US">
                <a:solidFill>
                  <a:srgbClr val="FFFFFF"/>
                </a:solidFill>
              </a:rPr>
              <a:t>It is always updating with new integrations that allow you to access lots of free-to-use tools aimed to help make teaching and learning</a:t>
            </a:r>
            <a:endParaRPr sz="2400" lang="en-US">
              <a:solidFill>
                <a:srgbClr val="FFFFFF"/>
              </a:solidFill>
            </a:endParaRPr>
          </a:p>
        </p:txBody>
      </p:sp>
      <p:pic>
        <p:nvPicPr>
          <p:cNvPr id="2097154" name="Picture 209717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401154" y="1378755"/>
            <a:ext cx="2524705" cy="1705036"/>
          </a:xfrm>
          <a:prstGeom prst="rect"/>
        </p:spPr>
      </p:pic>
      <p:sp>
        <p:nvSpPr>
          <p:cNvPr id="1048588" name="Text Box 0"/>
          <p:cNvSpPr txBox="1"/>
          <p:nvPr userDrawn="1"/>
        </p:nvSpPr>
        <p:spPr>
          <a:xfrm>
            <a:off x="2234244" y="233245"/>
            <a:ext cx="4419384" cy="748840"/>
          </a:xfrm>
          <a:prstGeom prst="rect"/>
        </p:spPr>
        <p:txBody>
          <a:bodyPr rtlCol="0" wrap="square">
            <a:noAutofit/>
          </a:bodyPr>
          <a:p>
            <a:pPr algn="ctr" lvl="0"/>
            <a:r>
              <a:rPr altLang="zh-CN" b="1" sz="4000" lang="en-US">
                <a:solidFill>
                  <a:srgbClr val="FFFFFF"/>
                </a:solidFill>
              </a:rPr>
              <a:t>Google Classroom</a:t>
            </a:r>
            <a:endParaRPr altLang="en-US" b="1" sz="4000" lang="zh-CN">
              <a:solidFill>
                <a:srgbClr val="FFFFFF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>
            <a:off x="7647273" y="1148670"/>
            <a:ext cx="1415772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4" name="Text Box 1048585"/>
          <p:cNvSpPr txBox="1"/>
          <p:nvPr/>
        </p:nvSpPr>
        <p:spPr>
          <a:xfrm>
            <a:off x="151624" y="444106"/>
            <a:ext cx="7245592" cy="3670544"/>
          </a:xfrm>
          <a:prstGeom prst="rect"/>
        </p:spPr>
        <p:txBody>
          <a:bodyPr rtlCol="0" wrap="square">
            <a:noAutofit/>
          </a:bodyPr>
          <a:p>
            <a:pPr indent="-342900" marL="342900">
              <a:buFont typeface="Wingdings" panose="05000000000000000000" pitchFamily="2" charset="2"/>
              <a:buChar char="¨"/>
            </a:pPr>
            <a:r>
              <a:rPr sz="2400" lang="en-US">
                <a:solidFill>
                  <a:srgbClr val="FFFFFF"/>
                </a:solidFill>
              </a:rPr>
              <a:t>Google Classroom was developed by Google for educational institutions that aims to simplify creating, distributing, and grading assignments.</a:t>
            </a:r>
            <a:endParaRPr sz="2400" lang="en-US">
              <a:solidFill>
                <a:srgbClr val="FFFFFF"/>
              </a:solidFill>
            </a:endParaRPr>
          </a:p>
          <a:p>
            <a:pPr indent="-342900" marL="342900">
              <a:buFont typeface="Wingdings" panose="05000000000000000000" pitchFamily="2" charset="2"/>
              <a:buChar char="¨"/>
            </a:pPr>
            <a:r>
              <a:rPr sz="2400" lang="en-US">
                <a:solidFill>
                  <a:srgbClr val="FFFFFF"/>
                </a:solidFill>
              </a:rPr>
              <a:t>The primary purpose of Google Classroom is to streamline the process of sharing files between teachers and students.</a:t>
            </a:r>
            <a:endParaRPr sz="2400" lang="en-US">
              <a:solidFill>
                <a:srgbClr val="FFFFFF"/>
              </a:solidFill>
            </a:endParaRPr>
          </a:p>
          <a:p>
            <a:pPr indent="-342900" marL="342900">
              <a:buFont typeface="Wingdings" panose="05000000000000000000" pitchFamily="2" charset="2"/>
              <a:buChar char="¨"/>
            </a:pPr>
            <a:r>
              <a:rPr altLang="zh-CN" sz="2400" lang="en-US">
                <a:solidFill>
                  <a:srgbClr val="FFFFFF"/>
                </a:solidFill>
              </a:rPr>
              <a:t>Google Classroom is your all</a:t>
            </a:r>
            <a:r>
              <a:rPr altLang="en-US" sz="2400" lang="zh-CN">
                <a:solidFill>
                  <a:srgbClr val="FFFFFF"/>
                </a:solidFill>
              </a:rPr>
              <a:t>-</a:t>
            </a:r>
            <a:r>
              <a:rPr altLang="zh-CN" sz="2400" lang="en-US">
                <a:solidFill>
                  <a:srgbClr val="FFFFFF"/>
                </a:solidFill>
              </a:rPr>
              <a:t>in</a:t>
            </a:r>
            <a:r>
              <a:rPr altLang="en-US" sz="2400" lang="zh-CN">
                <a:solidFill>
                  <a:srgbClr val="FFFFFF"/>
                </a:solidFill>
              </a:rPr>
              <a:t>-</a:t>
            </a:r>
            <a:r>
              <a:rPr altLang="zh-CN" sz="2400" lang="en-US">
                <a:solidFill>
                  <a:srgbClr val="FFFFFF"/>
                </a:solidFill>
              </a:rPr>
              <a:t>one place for teaching and learning.</a:t>
            </a:r>
            <a:endParaRPr altLang="zh-CN" sz="2400" lang="en-US">
              <a:solidFill>
                <a:srgbClr val="FFFFFF"/>
              </a:solidFill>
            </a:endParaRPr>
          </a:p>
          <a:p>
            <a:pPr indent="-342900" marL="342900">
              <a:buFont typeface="Wingdings" panose="05000000000000000000" pitchFamily="2" charset="2"/>
              <a:buChar char="¨"/>
            </a:pPr>
            <a:r>
              <a:rPr altLang="zh-CN" sz="2400" lang="en-US">
                <a:solidFill>
                  <a:srgbClr val="FFFFFF"/>
                </a:solidFill>
              </a:rPr>
              <a:t>Our easy</a:t>
            </a:r>
            <a:r>
              <a:rPr altLang="en-US" sz="2400" lang="zh-CN">
                <a:solidFill>
                  <a:srgbClr val="FFFFFF"/>
                </a:solidFill>
              </a:rPr>
              <a:t>-</a:t>
            </a:r>
            <a:r>
              <a:rPr altLang="zh-CN" sz="2400" lang="en-US">
                <a:solidFill>
                  <a:srgbClr val="FFFFFF"/>
                </a:solidFill>
              </a:rPr>
              <a:t>to</a:t>
            </a:r>
            <a:r>
              <a:rPr altLang="en-US" sz="2400" lang="zh-CN">
                <a:solidFill>
                  <a:srgbClr val="FFFFFF"/>
                </a:solidFill>
              </a:rPr>
              <a:t>-</a:t>
            </a:r>
            <a:r>
              <a:rPr altLang="zh-CN" sz="2400" lang="en-US">
                <a:solidFill>
                  <a:srgbClr val="FFFFFF"/>
                </a:solidFill>
              </a:rPr>
              <a:t>use and secure tool helps educators manage, measure, and enrich learning experiences.</a:t>
            </a:r>
            <a:endParaRPr altLang="zh-CN" sz="2400" lang="en-US">
              <a:solidFill>
                <a:srgbClr val="FFFFFF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直接连接符 6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>
            <a:off x="7647273" y="1148670"/>
            <a:ext cx="1415772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6" name="Text Box 1048586"/>
          <p:cNvSpPr txBox="1"/>
          <p:nvPr/>
        </p:nvSpPr>
        <p:spPr>
          <a:xfrm>
            <a:off x="343730" y="503319"/>
            <a:ext cx="4137034" cy="3240882"/>
          </a:xfrm>
          <a:prstGeom prst="rect"/>
        </p:spPr>
        <p:txBody>
          <a:bodyPr rtlCol="0" wrap="square">
            <a:noAutofit/>
          </a:bodyPr>
          <a:p>
            <a:pPr indent="0" marL="0">
              <a:buNone/>
            </a:pPr>
            <a:endParaRPr sz="2400" lang="en-US">
              <a:solidFill>
                <a:srgbClr val="FFFFFF"/>
              </a:solidFill>
            </a:endParaRPr>
          </a:p>
          <a:p>
            <a:pPr indent="-457200" marL="457200">
              <a:buFont typeface="Wingdings" panose="05000000000000000000" pitchFamily="2" charset="2"/>
              <a:buChar char="¨"/>
            </a:pPr>
            <a:r>
              <a:rPr sz="2400" lang="en-US">
                <a:solidFill>
                  <a:srgbClr val="FFFFFF"/>
                </a:solidFill>
              </a:rPr>
              <a:t>Teacher - Create and manage classes, assignment and grade online without paper</a:t>
            </a:r>
            <a:endParaRPr sz="2400" lang="en-US">
              <a:solidFill>
                <a:srgbClr val="FFFFFF"/>
              </a:solidFill>
            </a:endParaRPr>
          </a:p>
          <a:p>
            <a:pPr indent="-457200" marL="457200">
              <a:buFont typeface="Wingdings" panose="05000000000000000000" pitchFamily="2" charset="2"/>
              <a:buChar char="¨"/>
            </a:pPr>
            <a:r>
              <a:rPr sz="2400" lang="en-US">
                <a:solidFill>
                  <a:srgbClr val="FFFFFF"/>
                </a:solidFill>
              </a:rPr>
              <a:t>Students - Track class</a:t>
            </a:r>
            <a:r>
              <a:rPr altLang="zh-CN" sz="2400" lang="en-US">
                <a:solidFill>
                  <a:srgbClr val="FFFFFF"/>
                </a:solidFill>
              </a:rPr>
              <a:t>works </a:t>
            </a:r>
            <a:r>
              <a:rPr sz="2400" lang="en-US">
                <a:solidFill>
                  <a:srgbClr val="FFFFFF"/>
                </a:solidFill>
              </a:rPr>
              <a:t>and submission of assignment </a:t>
            </a:r>
            <a:endParaRPr sz="2400" lang="en-US">
              <a:solidFill>
                <a:srgbClr val="FFFFFF"/>
              </a:solidFill>
            </a:endParaRPr>
          </a:p>
          <a:p>
            <a:pPr indent="-457200" marL="457200">
              <a:buFont typeface="Wingdings" panose="05000000000000000000" pitchFamily="2" charset="2"/>
              <a:buChar char="¨"/>
            </a:pPr>
            <a:r>
              <a:rPr sz="2400" lang="en-US">
                <a:solidFill>
                  <a:srgbClr val="FFFFFF"/>
                </a:solidFill>
              </a:rPr>
              <a:t>Administrators - Product data and set permission for your users</a:t>
            </a:r>
            <a:endParaRPr sz="2400" lang="en-US">
              <a:solidFill>
                <a:srgbClr val="FFFFFF"/>
              </a:solidFill>
            </a:endParaRPr>
          </a:p>
        </p:txBody>
      </p:sp>
      <p:sp>
        <p:nvSpPr>
          <p:cNvPr id="1048597" name="Text Box 1"/>
          <p:cNvSpPr txBox="1"/>
          <p:nvPr userDrawn="1"/>
        </p:nvSpPr>
        <p:spPr>
          <a:xfrm>
            <a:off x="8912424" y="159589"/>
            <a:ext cx="147313" cy="147313"/>
          </a:xfrm>
          <a:prstGeom prst="rect"/>
        </p:spPr>
        <p:txBody>
          <a:bodyPr rtlCol="0" wrap="square">
            <a:noAutofit/>
          </a:bodyPr>
          <a:p>
            <a:endParaRPr altLang="zh-CN" lang="en-US">
              <a:solidFill>
                <a:srgbClr val="FFFFFF"/>
              </a:solidFill>
            </a:endParaRPr>
          </a:p>
          <a:p>
            <a:endParaRPr altLang="en-US" lang="zh-CN"/>
          </a:p>
        </p:txBody>
      </p:sp>
      <p:pic>
        <p:nvPicPr>
          <p:cNvPr id="2097157" name="Picture 2097155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566697" y="932981"/>
            <a:ext cx="4222967" cy="2516594"/>
          </a:xfrm>
          <a:prstGeom prst="rect"/>
        </p:spPr>
      </p:pic>
      <p:sp>
        <p:nvSpPr>
          <p:cNvPr id="1048598" name="Text Box 0"/>
          <p:cNvSpPr txBox="1"/>
          <p:nvPr userDrawn="1"/>
        </p:nvSpPr>
        <p:spPr>
          <a:xfrm>
            <a:off x="220969" y="306902"/>
            <a:ext cx="6088929" cy="650632"/>
          </a:xfrm>
          <a:prstGeom prst="rect"/>
        </p:spPr>
        <p:txBody>
          <a:bodyPr rtlCol="0" wrap="square">
            <a:noAutofit/>
          </a:bodyPr>
          <a:p>
            <a:r>
              <a:rPr sz="2800" lang="en-US">
                <a:solidFill>
                  <a:srgbClr val="FFFFFF"/>
                </a:solidFill>
                <a:sym typeface="+mn-ea"/>
              </a:rPr>
              <a:t>What can you do with Google classroom ?</a:t>
            </a:r>
            <a:endParaRPr altLang="en-US" sz="2800" 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0" name="直接连接符 6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>
            <a:off x="7647273" y="1148670"/>
            <a:ext cx="1415772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0" name="Text Box 1048593"/>
          <p:cNvSpPr txBox="1"/>
          <p:nvPr/>
        </p:nvSpPr>
        <p:spPr>
          <a:xfrm>
            <a:off x="118058" y="242899"/>
            <a:ext cx="8308048" cy="4777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FFFFFF"/>
                </a:solidFill>
              </a:rPr>
              <a:t>How to use Google Classroom ?</a:t>
            </a:r>
            <a:endParaRPr sz="2800" lang="en-US">
              <a:solidFill>
                <a:srgbClr val="FFFFFF"/>
              </a:solidFill>
            </a:endParaRPr>
          </a:p>
          <a:p>
            <a:r>
              <a:rPr sz="2000" lang="en-US">
                <a:solidFill>
                  <a:srgbClr val="FFFFFF"/>
                </a:solidFill>
              </a:rPr>
              <a:t>As a student: To join a class, sign in on a computer or mobile device. After you join a class on one device, you’re enrolled in that class for all devices.</a:t>
            </a:r>
            <a:endParaRPr sz="2000" lang="en-US">
              <a:solidFill>
                <a:srgbClr val="FFFFFF"/>
              </a:solidFill>
            </a:endParaRPr>
          </a:p>
          <a:p>
            <a:r>
              <a:rPr sz="2000" lang="en-US">
                <a:solidFill>
                  <a:srgbClr val="FFFFFF"/>
                </a:solidFill>
              </a:rPr>
              <a:t>There are two ways to join a class:</a:t>
            </a:r>
            <a:endParaRPr sz="2000" lang="en-US">
              <a:solidFill>
                <a:srgbClr val="FFFFFF"/>
              </a:solidFill>
            </a:endParaRPr>
          </a:p>
          <a:p>
            <a:pPr algn="l" indent="-342900" marL="342900">
              <a:buFont typeface="Wingdings" panose="05000000000000000000" pitchFamily="2" charset="2"/>
              <a:buChar char="¨"/>
            </a:pPr>
            <a:r>
              <a:rPr sz="2000" lang="en-US">
                <a:solidFill>
                  <a:srgbClr val="FFFFFF"/>
                </a:solidFill>
              </a:rPr>
              <a:t>For Code:</a:t>
            </a:r>
            <a:endParaRPr sz="2000" lang="en-US">
              <a:solidFill>
                <a:srgbClr val="FFFFFF"/>
              </a:solidFill>
            </a:endParaRPr>
          </a:p>
          <a:p>
            <a:r>
              <a:rPr sz="2000" lang="en-US">
                <a:solidFill>
                  <a:srgbClr val="FFFFFF"/>
                </a:solidFill>
              </a:rPr>
              <a:t>Copy that code your teacher Shared </a:t>
            </a:r>
            <a:endParaRPr sz="2000" lang="en-US">
              <a:solidFill>
                <a:srgbClr val="FFFFFF"/>
              </a:solidFill>
            </a:endParaRPr>
          </a:p>
          <a:p>
            <a:r>
              <a:rPr sz="2000" lang="en-US">
                <a:solidFill>
                  <a:srgbClr val="FFFFFF"/>
                </a:solidFill>
              </a:rPr>
              <a:t>Click on '+' </a:t>
            </a:r>
            <a:endParaRPr sz="2000" lang="en-US">
              <a:solidFill>
                <a:srgbClr val="FFFFFF"/>
              </a:solidFill>
            </a:endParaRPr>
          </a:p>
          <a:p>
            <a:r>
              <a:rPr sz="2000" lang="en-US">
                <a:solidFill>
                  <a:srgbClr val="FFFFFF"/>
                </a:solidFill>
              </a:rPr>
              <a:t>click on 'Join class'</a:t>
            </a:r>
            <a:endParaRPr sz="2000" lang="en-US">
              <a:solidFill>
                <a:srgbClr val="FFFFFF"/>
              </a:solidFill>
            </a:endParaRPr>
          </a:p>
          <a:p>
            <a:r>
              <a:rPr sz="2000" lang="en-US">
                <a:solidFill>
                  <a:srgbClr val="FFFFFF"/>
                </a:solidFill>
              </a:rPr>
              <a:t>Paste your code in 'class code box' </a:t>
            </a:r>
            <a:endParaRPr sz="2000" lang="en-US">
              <a:solidFill>
                <a:srgbClr val="FFFFFF"/>
              </a:solidFill>
            </a:endParaRPr>
          </a:p>
          <a:p>
            <a:r>
              <a:rPr sz="2000" lang="en-US">
                <a:solidFill>
                  <a:srgbClr val="FFFFFF"/>
                </a:solidFill>
              </a:rPr>
              <a:t>click 'join'</a:t>
            </a:r>
            <a:endParaRPr sz="2000" lang="en-US">
              <a:solidFill>
                <a:srgbClr val="FFFFFF"/>
              </a:solidFill>
            </a:endParaRPr>
          </a:p>
          <a:p>
            <a:pPr indent="-342900" marL="342900">
              <a:buFont typeface="Wingdings" panose="05000000000000000000" pitchFamily="2" charset="2"/>
              <a:buChar char="¨"/>
            </a:pPr>
            <a:r>
              <a:rPr sz="2000" lang="en-US">
                <a:solidFill>
                  <a:srgbClr val="FFFFFF"/>
                </a:solidFill>
              </a:rPr>
              <a:t>For Link:</a:t>
            </a:r>
            <a:endParaRPr sz="2000" lang="en-US">
              <a:solidFill>
                <a:srgbClr val="FFFFFF"/>
              </a:solidFill>
            </a:endParaRPr>
          </a:p>
          <a:p>
            <a:r>
              <a:rPr sz="2000" lang="en-US">
                <a:solidFill>
                  <a:srgbClr val="FFFFFF"/>
                </a:solidFill>
              </a:rPr>
              <a:t>Click on the class link your teacher shared select the account you want to use for Classroom </a:t>
            </a:r>
            <a:endParaRPr sz="2000" lang="en-US">
              <a:solidFill>
                <a:srgbClr val="FFFFFF"/>
              </a:solidFill>
            </a:endParaRPr>
          </a:p>
          <a:p>
            <a:r>
              <a:rPr sz="2000" lang="en-US">
                <a:solidFill>
                  <a:srgbClr val="FFFFFF"/>
                </a:solidFill>
              </a:rPr>
              <a:t>click 'Join</a:t>
            </a:r>
            <a:r>
              <a:rPr lang="en-US">
                <a:solidFill>
                  <a:srgbClr val="FFFFFF"/>
                </a:solidFill>
              </a:rPr>
              <a:t>' 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97158" name="Picture 2097176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401469" y="1231765"/>
            <a:ext cx="3204053" cy="1868991"/>
          </a:xfrm>
          <a:prstGeom prst="rect"/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81611" y="2217146"/>
            <a:ext cx="5767805" cy="1504140"/>
          </a:xfrm>
        </p:spPr>
        <p:txBody>
          <a:bodyPr>
            <a:noAutofit/>
          </a:bodyPr>
          <a:p>
            <a:pPr algn="ctr"/>
            <a:r>
              <a:rPr altLang="zh-CN" dirty="0" sz="8000" lang="en-US" smtClean="0"/>
              <a:t>Thankyou </a:t>
            </a:r>
            <a:endParaRPr altLang="en-US" dirty="0" sz="8000" lang="zh-CN"/>
          </a:p>
        </p:txBody>
      </p:sp>
      <p:sp>
        <p:nvSpPr>
          <p:cNvPr id="1048610" name=""/>
          <p:cNvSpPr txBox="1"/>
          <p:nvPr/>
        </p:nvSpPr>
        <p:spPr>
          <a:xfrm>
            <a:off x="361606" y="354803"/>
            <a:ext cx="6899752" cy="27965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6000" lang="en-US">
                <a:solidFill>
                  <a:srgbClr val="FFFFFF"/>
                </a:solidFill>
              </a:rPr>
              <a:t>T</a:t>
            </a:r>
            <a:r>
              <a:rPr sz="6000" lang="en-US">
                <a:solidFill>
                  <a:srgbClr val="FFFFFF"/>
                </a:solidFill>
              </a:rPr>
              <a:t>h</a:t>
            </a:r>
            <a:r>
              <a:rPr sz="6000" lang="en-US">
                <a:solidFill>
                  <a:srgbClr val="FFFFFF"/>
                </a:solidFill>
              </a:rPr>
              <a:t>i</a:t>
            </a:r>
            <a:r>
              <a:rPr sz="6000" lang="en-US">
                <a:solidFill>
                  <a:srgbClr val="FFFFFF"/>
                </a:solidFill>
              </a:rPr>
              <a:t>s</a:t>
            </a:r>
            <a:r>
              <a:rPr sz="6000" lang="en-US">
                <a:solidFill>
                  <a:srgbClr val="FFFFFF"/>
                </a:solidFill>
              </a:rPr>
              <a:t> </a:t>
            </a:r>
            <a:r>
              <a:rPr sz="6000" lang="en-US">
                <a:solidFill>
                  <a:srgbClr val="FFFFFF"/>
                </a:solidFill>
              </a:rPr>
              <a:t>i</a:t>
            </a:r>
            <a:r>
              <a:rPr sz="6000" lang="en-US">
                <a:solidFill>
                  <a:srgbClr val="FFFFFF"/>
                </a:solidFill>
              </a:rPr>
              <a:t>s</a:t>
            </a:r>
            <a:r>
              <a:rPr sz="6000" lang="en-US">
                <a:solidFill>
                  <a:srgbClr val="FFFFFF"/>
                </a:solidFill>
              </a:rPr>
              <a:t> </a:t>
            </a:r>
            <a:r>
              <a:rPr sz="6000" lang="en-US">
                <a:solidFill>
                  <a:srgbClr val="FFFFFF"/>
                </a:solidFill>
              </a:rPr>
              <a:t>a</a:t>
            </a:r>
            <a:r>
              <a:rPr sz="6000" lang="en-US">
                <a:solidFill>
                  <a:srgbClr val="FFFFFF"/>
                </a:solidFill>
              </a:rPr>
              <a:t>n</a:t>
            </a:r>
            <a:r>
              <a:rPr sz="6000" lang="en-US">
                <a:solidFill>
                  <a:srgbClr val="FFFFFF"/>
                </a:solidFill>
              </a:rPr>
              <a:t> </a:t>
            </a:r>
            <a:r>
              <a:rPr sz="6000" lang="en-US">
                <a:solidFill>
                  <a:srgbClr val="FFFFFF"/>
                </a:solidFill>
              </a:rPr>
              <a:t>a</a:t>
            </a:r>
            <a:r>
              <a:rPr sz="6000" lang="en-US">
                <a:solidFill>
                  <a:srgbClr val="FFFFFF"/>
                </a:solidFill>
              </a:rPr>
              <a:t>m</a:t>
            </a:r>
            <a:r>
              <a:rPr sz="6000" lang="en-US">
                <a:solidFill>
                  <a:srgbClr val="FFFFFF"/>
                </a:solidFill>
              </a:rPr>
              <a:t>a</a:t>
            </a:r>
            <a:r>
              <a:rPr sz="6000" lang="en-US">
                <a:solidFill>
                  <a:srgbClr val="FFFFFF"/>
                </a:solidFill>
              </a:rPr>
              <a:t>zing</a:t>
            </a:r>
            <a:r>
              <a:rPr sz="6000" lang="en-US">
                <a:solidFill>
                  <a:srgbClr val="FFFFFF"/>
                </a:solidFill>
              </a:rPr>
              <a:t> </a:t>
            </a:r>
            <a:r>
              <a:rPr sz="6000" lang="en-US">
                <a:solidFill>
                  <a:srgbClr val="FFFFFF"/>
                </a:solidFill>
              </a:rPr>
              <a:t>p</a:t>
            </a:r>
            <a:r>
              <a:rPr sz="6000" lang="en-US">
                <a:solidFill>
                  <a:srgbClr val="FFFFFF"/>
                </a:solidFill>
              </a:rPr>
              <a:t>a</a:t>
            </a:r>
            <a:r>
              <a:rPr sz="6000" lang="en-US">
                <a:solidFill>
                  <a:srgbClr val="FFFFFF"/>
                </a:solidFill>
              </a:rPr>
              <a:t>r</a:t>
            </a:r>
            <a:r>
              <a:rPr sz="6000" lang="en-US">
                <a:solidFill>
                  <a:srgbClr val="FFFFFF"/>
                </a:solidFill>
              </a:rPr>
              <a:t>t</a:t>
            </a:r>
            <a:r>
              <a:rPr sz="6000" lang="en-US">
                <a:solidFill>
                  <a:srgbClr val="FFFFFF"/>
                </a:solidFill>
              </a:rPr>
              <a:t> </a:t>
            </a:r>
            <a:r>
              <a:rPr sz="6000" lang="en-US">
                <a:solidFill>
                  <a:srgbClr val="FFFFFF"/>
                </a:solidFill>
              </a:rPr>
              <a:t>o</a:t>
            </a:r>
            <a:r>
              <a:rPr sz="6000" lang="en-US">
                <a:solidFill>
                  <a:srgbClr val="FFFFFF"/>
                </a:solidFill>
              </a:rPr>
              <a:t>f</a:t>
            </a:r>
            <a:r>
              <a:rPr sz="6000" lang="en-US">
                <a:solidFill>
                  <a:srgbClr val="FFFFFF"/>
                </a:solidFill>
              </a:rPr>
              <a:t> </a:t>
            </a:r>
            <a:r>
              <a:rPr sz="6000" lang="en-US">
                <a:solidFill>
                  <a:srgbClr val="FFFFFF"/>
                </a:solidFill>
              </a:rPr>
              <a:t>t</a:t>
            </a:r>
            <a:r>
              <a:rPr sz="6000" lang="en-US">
                <a:solidFill>
                  <a:srgbClr val="FFFFFF"/>
                </a:solidFill>
              </a:rPr>
              <a:t>h</a:t>
            </a:r>
            <a:r>
              <a:rPr sz="6000" lang="en-US">
                <a:solidFill>
                  <a:srgbClr val="FFFFFF"/>
                </a:solidFill>
              </a:rPr>
              <a:t>i</a:t>
            </a:r>
            <a:r>
              <a:rPr sz="6000" lang="en-US">
                <a:solidFill>
                  <a:srgbClr val="FFFFFF"/>
                </a:solidFill>
              </a:rPr>
              <a:t>s</a:t>
            </a:r>
            <a:r>
              <a:rPr sz="6000" lang="en-US">
                <a:solidFill>
                  <a:srgbClr val="FFFFFF"/>
                </a:solidFill>
              </a:rPr>
              <a:t> </a:t>
            </a:r>
            <a:r>
              <a:rPr sz="6000" lang="en-US">
                <a:solidFill>
                  <a:srgbClr val="FFFFFF"/>
                </a:solidFill>
              </a:rPr>
              <a:t>d</a:t>
            </a:r>
            <a:r>
              <a:rPr sz="6000" lang="en-US">
                <a:solidFill>
                  <a:srgbClr val="FFFFFF"/>
                </a:solidFill>
              </a:rPr>
              <a:t>i</a:t>
            </a:r>
            <a:r>
              <a:rPr sz="6000" lang="en-US">
                <a:solidFill>
                  <a:srgbClr val="FFFFFF"/>
                </a:solidFill>
              </a:rPr>
              <a:t>g</a:t>
            </a:r>
            <a:r>
              <a:rPr sz="6000" lang="en-US">
                <a:solidFill>
                  <a:srgbClr val="FFFFFF"/>
                </a:solidFill>
              </a:rPr>
              <a:t>i</a:t>
            </a:r>
            <a:r>
              <a:rPr sz="6000" lang="en-US">
                <a:solidFill>
                  <a:srgbClr val="FFFFFF"/>
                </a:solidFill>
              </a:rPr>
              <a:t>t</a:t>
            </a:r>
            <a:r>
              <a:rPr sz="6000" lang="en-US">
                <a:solidFill>
                  <a:srgbClr val="FFFFFF"/>
                </a:solidFill>
              </a:rPr>
              <a:t>a</a:t>
            </a:r>
            <a:r>
              <a:rPr sz="6000" lang="en-US">
                <a:solidFill>
                  <a:srgbClr val="FFFFFF"/>
                </a:solidFill>
              </a:rPr>
              <a:t>l</a:t>
            </a:r>
            <a:r>
              <a:rPr sz="6000" lang="en-US">
                <a:solidFill>
                  <a:srgbClr val="FFFFFF"/>
                </a:solidFill>
              </a:rPr>
              <a:t> </a:t>
            </a:r>
            <a:r>
              <a:rPr sz="6000" lang="en-US">
                <a:solidFill>
                  <a:srgbClr val="FFFFFF"/>
                </a:solidFill>
              </a:rPr>
              <a:t>t</a:t>
            </a:r>
            <a:r>
              <a:rPr sz="6000" lang="en-US">
                <a:solidFill>
                  <a:srgbClr val="FFFFFF"/>
                </a:solidFill>
              </a:rPr>
              <a:t>o</a:t>
            </a:r>
            <a:r>
              <a:rPr sz="6000" lang="en-US">
                <a:solidFill>
                  <a:srgbClr val="FFFFFF"/>
                </a:solidFill>
              </a:rPr>
              <a:t>o</a:t>
            </a:r>
            <a:r>
              <a:rPr sz="6000" lang="en-US">
                <a:solidFill>
                  <a:srgbClr val="FFFFFF"/>
                </a:solidFill>
              </a:rPr>
              <a:t>!</a:t>
            </a:r>
            <a:endParaRPr sz="6000" lang="en-US">
              <a:solidFill>
                <a:srgbClr val="FFFFFF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1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2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55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55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02655"/>
  <p:tag name="KSO_WM_TEMPLATE_THUMBS_INDEX" val="1、6、7、8、9、10、11、12、13、14、15"/>
</p:tagLst>
</file>

<file path=ppt/tags/tag133.xml><?xml version="1.0" encoding="utf-8"?>
<p:tagLst xmlns:p="http://schemas.openxmlformats.org/presentationml/2006/main">
  <p:tag name="KSO_WM_SLIDE_ID" val="custom2020265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55"/>
  <p:tag name="KSO_WM_SLIDE_LAYOUT" val="a_b"/>
  <p:tag name="KSO_WM_SLIDE_LAYOUT_CNT" val="1_1"/>
  <p:tag name="KSO_WM_TEMPLATE_THUMBS_INDEX" val="1、6、7、8、9、10、11、12、13、14、15"/>
  <p:tag name="KSO_WM_TEMPLATE_MASTER_THUMB_INDEX" val="1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5_2*i*3"/>
  <p:tag name="KSO_WM_TEMPLATE_CATEGORY" val="custom"/>
  <p:tag name="KSO_WM_TEMPLATE_INDEX" val="20202655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</p:tagLst>
</file>

<file path=ppt/tags/tag135.xml><?xml version="1.0" encoding="utf-8"?>
<p:tagLst xmlns:p="http://schemas.openxmlformats.org/presentationml/2006/main">
  <p:tag name="KSO_WM_SLIDE_ID" val="custom20202655_2"/>
  <p:tag name="KSO_WM_TEMPLATE_SUBCATEGORY" val="0"/>
  <p:tag name="KSO_WM_TEMPLATE_MASTER_TYPE" val="1"/>
  <p:tag name="KSO_WM_TEMPLATE_COLOR_TYPE" val="1"/>
  <p:tag name="KSO_WM_SLIDE_ITEM_CNT" val="2"/>
  <p:tag name="KSO_WM_SLIDE_INDEX" val="2"/>
  <p:tag name="KSO_WM_TAG_VERSION" val="1.0"/>
  <p:tag name="KSO_WM_BEAUTIFY_FLAG" val="#wm#"/>
  <p:tag name="KSO_WM_TEMPLATE_CATEGORY" val="custom"/>
  <p:tag name="KSO_WM_TEMPLATE_INDEX" val="20202655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5_3*i*3"/>
  <p:tag name="KSO_WM_TEMPLATE_CATEGORY" val="custom"/>
  <p:tag name="KSO_WM_TEMPLATE_INDEX" val="20202655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</p:tagLst>
</file>

<file path=ppt/tags/tag137.xml><?xml version="1.0" encoding="utf-8"?>
<p:tagLst xmlns:p="http://schemas.openxmlformats.org/presentationml/2006/main">
  <p:tag name="KSO_WM_SLIDE_ID" val="custom20202655_3"/>
  <p:tag name="KSO_WM_TEMPLATE_SUBCATEGORY" val="0"/>
  <p:tag name="KSO_WM_TEMPLATE_MASTER_TYPE" val="1"/>
  <p:tag name="KSO_WM_TEMPLATE_COLOR_TYPE" val="1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202655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5_4*i*3"/>
  <p:tag name="KSO_WM_TEMPLATE_CATEGORY" val="custom"/>
  <p:tag name="KSO_WM_TEMPLATE_INDEX" val="20202655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</p:tagLst>
</file>

<file path=ppt/tags/tag139.xml><?xml version="1.0" encoding="utf-8"?>
<p:tagLst xmlns:p="http://schemas.openxmlformats.org/presentationml/2006/main">
  <p:tag name="KSO_WM_SLIDE_ID" val="custom20202655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55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55_15*a*1"/>
  <p:tag name="KSO_WM_TEMPLATE_CATEGORY" val="custom"/>
  <p:tag name="KSO_WM_TEMPLATE_INDEX" val="20202655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Thank you "/>
</p:tagLst>
</file>

<file path=ppt/tags/tag141.xml><?xml version="1.0" encoding="utf-8"?>
<p:tagLst xmlns:p="http://schemas.openxmlformats.org/presentationml/2006/main">
  <p:tag name="KSO_WM_SLIDE_ID" val="custom2020265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55"/>
  <p:tag name="KSO_WM_SLIDE_TYPE" val="endPage"/>
  <p:tag name="KSO_WM_SLIDE_SUBTYPE" val="pureTxt"/>
  <p:tag name="KSO_WM_SLIDE_LAYOUT" val="a_b"/>
  <p:tag name="KSO_WM_SLIDE_LAYOUT_CNT" val="1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7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heme/theme1.xml><?xml version="1.0" encoding="utf-8"?>
<a:theme xmlns:a="http://schemas.openxmlformats.org/drawingml/2006/main" name="Office Theme">
  <a:themeElements>
    <a:clrScheme name="自定义 61">
      <a:dk1>
        <a:srgbClr val="000000"/>
      </a:dk1>
      <a:lt1>
        <a:srgbClr val="FFFFFF"/>
      </a:lt1>
      <a:dk2>
        <a:srgbClr val="343739"/>
      </a:dk2>
      <a:lt2>
        <a:srgbClr val="FFFFFF"/>
      </a:lt2>
      <a:accent1>
        <a:srgbClr val="E59E51"/>
      </a:accent1>
      <a:accent2>
        <a:srgbClr val="D5AF4C"/>
      </a:accent2>
      <a:accent3>
        <a:srgbClr val="BFBE50"/>
      </a:accent3>
      <a:accent4>
        <a:srgbClr val="A5CE62"/>
      </a:accent4>
      <a:accent5>
        <a:srgbClr val="80D3A3"/>
      </a:accent5>
      <a:accent6>
        <a:srgbClr val="6ADCB1"/>
      </a:accent6>
      <a:hlink>
        <a:srgbClr val="BFBFBF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WWO_wpscloud_20211119170745-7d6348b1e2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RMX2170</dc:creator>
  <cp:lastModifiedBy>s_qianhanru</cp:lastModifiedBy>
  <dcterms:created xsi:type="dcterms:W3CDTF">2022-02-10T08:09:41Z</dcterms:created>
  <dcterms:modified xsi:type="dcterms:W3CDTF">2022-03-16T05:40:49Z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a7254ac445be4d7ea63c15bbf5e6a33f</vt:lpwstr>
  </property>
</Properties>
</file>