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3E5B-6E31-4C55-B29A-CB8E91CF8691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1768-4A1B-4D15-9D02-AE1F50215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93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3E5B-6E31-4C55-B29A-CB8E91CF8691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1768-4A1B-4D15-9D02-AE1F50215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35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3E5B-6E31-4C55-B29A-CB8E91CF8691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1768-4A1B-4D15-9D02-AE1F50215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042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3E5B-6E31-4C55-B29A-CB8E91CF8691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1768-4A1B-4D15-9D02-AE1F502159B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6235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3E5B-6E31-4C55-B29A-CB8E91CF8691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1768-4A1B-4D15-9D02-AE1F50215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776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3E5B-6E31-4C55-B29A-CB8E91CF8691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1768-4A1B-4D15-9D02-AE1F50215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475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3E5B-6E31-4C55-B29A-CB8E91CF8691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1768-4A1B-4D15-9D02-AE1F50215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843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3E5B-6E31-4C55-B29A-CB8E91CF8691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1768-4A1B-4D15-9D02-AE1F50215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463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3E5B-6E31-4C55-B29A-CB8E91CF8691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1768-4A1B-4D15-9D02-AE1F50215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43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3E5B-6E31-4C55-B29A-CB8E91CF8691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1768-4A1B-4D15-9D02-AE1F50215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23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3E5B-6E31-4C55-B29A-CB8E91CF8691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1768-4A1B-4D15-9D02-AE1F50215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4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3E5B-6E31-4C55-B29A-CB8E91CF8691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1768-4A1B-4D15-9D02-AE1F50215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8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3E5B-6E31-4C55-B29A-CB8E91CF8691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1768-4A1B-4D15-9D02-AE1F50215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14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3E5B-6E31-4C55-B29A-CB8E91CF8691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1768-4A1B-4D15-9D02-AE1F50215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2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3E5B-6E31-4C55-B29A-CB8E91CF8691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1768-4A1B-4D15-9D02-AE1F50215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74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3E5B-6E31-4C55-B29A-CB8E91CF8691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1768-4A1B-4D15-9D02-AE1F50215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82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3E5B-6E31-4C55-B29A-CB8E91CF8691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1768-4A1B-4D15-9D02-AE1F50215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91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2B3E5B-6E31-4C55-B29A-CB8E91CF8691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61768-4A1B-4D15-9D02-AE1F50215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340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4634-DF59-4958-8DE4-CFA962DF1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6670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Teaching and Learning Tools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124F2-01C4-452D-BC86-F13BCB8E7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1800" dirty="0"/>
              <a:t>BY presenting</a:t>
            </a:r>
          </a:p>
          <a:p>
            <a:pPr algn="r"/>
            <a:r>
              <a:rPr lang="en-US" sz="1800" dirty="0"/>
              <a:t>Jeet chudasama</a:t>
            </a:r>
          </a:p>
          <a:p>
            <a:pPr algn="r"/>
            <a:r>
              <a:rPr lang="en-US" sz="1800" dirty="0"/>
              <a:t>Class: FYIT  Roll NO: 13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472495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4BC0-1623-4DD7-8C22-8016B5A5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online Teaching 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95157-BE56-430D-B94B-BC88C85F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82" y="1593274"/>
            <a:ext cx="9190871" cy="4655126"/>
          </a:xfrm>
        </p:spPr>
        <p:txBody>
          <a:bodyPr>
            <a:normAutofit fontScale="92500"/>
          </a:bodyPr>
          <a:lstStyle/>
          <a:p>
            <a:r>
              <a:rPr lang="en-US" sz="2600" b="0" i="0" dirty="0">
                <a:effectLst/>
                <a:latin typeface="Poppins" panose="020B0502040204020203" pitchFamily="2" charset="0"/>
              </a:rPr>
              <a:t>Online teaching is the process of educating others on virtual platforms.</a:t>
            </a:r>
          </a:p>
          <a:p>
            <a:r>
              <a:rPr lang="en-US" sz="2600" b="0" i="0" dirty="0">
                <a:effectLst/>
                <a:latin typeface="Poppins" panose="00000500000000000000" pitchFamily="2" charset="0"/>
              </a:rPr>
              <a:t>This type of teaching involves live classes, video conferencing, webinars, and other online tools.</a:t>
            </a:r>
          </a:p>
          <a:p>
            <a:r>
              <a:rPr lang="en-US" sz="2600" b="0" i="0" dirty="0">
                <a:effectLst/>
                <a:latin typeface="Poppins" panose="00000500000000000000" pitchFamily="2" charset="0"/>
              </a:rPr>
              <a:t>The online applications are developed and designed to facilitate easy learning and better understanding. </a:t>
            </a:r>
          </a:p>
          <a:p>
            <a:r>
              <a:rPr lang="en-US" sz="2600" b="0" i="0" dirty="0">
                <a:effectLst/>
                <a:latin typeface="Poppins" panose="00000500000000000000" pitchFamily="2" charset="0"/>
              </a:rPr>
              <a:t>Online teaching is a student-centric methodology that increases students’ interest and participation levels in virtual classrooms. </a:t>
            </a:r>
          </a:p>
          <a:p>
            <a:r>
              <a:rPr lang="en-US" sz="2600" b="0" i="0" dirty="0">
                <a:effectLst/>
                <a:latin typeface="Poppins" panose="00000500000000000000" pitchFamily="2" charset="0"/>
              </a:rPr>
              <a:t>The teaching skills play a great role in successful interaction with the students</a:t>
            </a:r>
            <a:r>
              <a:rPr lang="en-US" b="0" i="0" dirty="0">
                <a:effectLst/>
                <a:latin typeface="Poppins" panose="00000500000000000000" pitchFamily="2" charset="0"/>
              </a:rPr>
              <a:t>.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0809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FE2A-7CDA-4326-8029-558D3712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5655B-75E4-44EC-AF4D-180E4B12B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46910"/>
            <a:ext cx="8946541" cy="5001490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online teachers use digital resources to share with their students and are accessible to so many people.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lot of freedom to individuals to learn, teach, and develop skills at their own pace. 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Teaching online requires strong network connectivity and computing device systems.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reason behind this is the technological development in the education industry.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Apart from that, the pandemic situation that occurred due to COVID-19 also showed us the importance of online classes when all the educational institutions shut down.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23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867A-FF11-4F7A-B849-4EE65286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Tools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6078F-E3FA-4DFF-A1FF-D7A107D0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1600"/>
            <a:ext cx="8946541" cy="4876799"/>
          </a:xfrm>
        </p:spPr>
        <p:txBody>
          <a:bodyPr>
            <a:normAutofit lnSpcReduction="10000"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learning tools virtually connect teachers and students and aim to technologically assist in education.</a:t>
            </a:r>
          </a:p>
          <a:p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Online Learning Tools?</a:t>
            </a:r>
          </a:p>
          <a:p>
            <a:pPr algn="l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learning tools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refer to any program, app, or technology that can be accessed via an internet connection and enhance a teacher's ability to present information and a student's ability to access that information.</a:t>
            </a:r>
          </a:p>
          <a:p>
            <a:pPr algn="l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are three major types of online learning tools: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classrooms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assistive technology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apps.</a:t>
            </a:r>
          </a:p>
          <a:p>
            <a:pPr marL="0" indent="0">
              <a:buNone/>
            </a:pPr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588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FB4B-2BF7-48E9-A216-08954FC6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007EF-8D82-48D1-A30F-89DB48736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docs: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Docs an increasingly popular technology with teachers and students is free. Google Docs includes an online word processor, spreadsheet and presentation editor. A students and teachers can use these tools to collaborate on assignments, projects, newsletters and blogs among other things. In this way Google Docs can promote teamwork.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Docs allows more than one person to work on a particular document at the same time. Students can develop and/or edit documents online, while working with others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872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7571-50D3-44C2-ACB1-546AE868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Google Docs:</a:t>
            </a:r>
            <a:br>
              <a:rPr lang="en-IN" b="1" i="0" dirty="0">
                <a:solidFill>
                  <a:srgbClr val="333333"/>
                </a:solidFill>
                <a:effectLst/>
                <a:latin typeface="Aveni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C0928-566F-49E3-9578-280A0C4F9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91492"/>
            <a:ext cx="8946541" cy="5056908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screen view for distraction free writing: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of the downsides using an app for writing is the ever present distraction of various menus and toolbars in your view.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 tool are organizing documents: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documents such as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ebooks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whitepapers need a table of contents, so readers can find the 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pter or section they’re looking for quickly. The table of contents tools makes this super easy.</a:t>
            </a:r>
          </a:p>
          <a:p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Add-Ons for Grammar checks and more.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Docs allows you to use a variety of add-ons to make document creation simpler.</a:t>
            </a:r>
          </a:p>
          <a:p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Voice typing for easier thought processing: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writers use voice recordings to capture their thoughts and ideas prior to writing. You can do same with Voice typing feature inside Google Docs. </a:t>
            </a:r>
          </a:p>
          <a:p>
            <a:pPr marL="0" indent="0">
              <a:buNone/>
            </a:pP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780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BE42-A685-415A-B50C-C4BC66E2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Process of Google Docs: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41452-CA95-4770-B384-1D02DA7C9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39092"/>
            <a:ext cx="8946541" cy="5209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ome of the many ways in which students and teachers can use Google Docs to make learning easier.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Teachers have the opportunity to check student progress and make sure students are following the guidelines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Teachers can use Google Docs to inform students about upcoming assignments.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Docs is popular for teams that are developing an essay or a presentation.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team of students can create a spreadsheet which includes assignment details and deadlines. 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revision history feature allows students and teachers to see a history of the revision process of a particular document.</a:t>
            </a:r>
          </a:p>
        </p:txBody>
      </p:sp>
    </p:spTree>
    <p:extLst>
      <p:ext uri="{BB962C8B-B14F-4D97-AF65-F5344CB8AC3E}">
        <p14:creationId xmlns:p14="http://schemas.microsoft.com/office/powerpoint/2010/main" val="4057602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F74A-AFFC-42FD-AD50-085D680B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6F09-E897-40D9-8AB4-A1D6D437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399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318</TotalTime>
  <Words>609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</vt:lpstr>
      <vt:lpstr>Century Gothic</vt:lpstr>
      <vt:lpstr>Poppins</vt:lpstr>
      <vt:lpstr>Times New Roman</vt:lpstr>
      <vt:lpstr>Wingdings 3</vt:lpstr>
      <vt:lpstr>Ion</vt:lpstr>
      <vt:lpstr>Online Teaching and Learning Tools</vt:lpstr>
      <vt:lpstr>What is online Teaching ?</vt:lpstr>
      <vt:lpstr>PowerPoint Presentation</vt:lpstr>
      <vt:lpstr>Learning Tools</vt:lpstr>
      <vt:lpstr>Example:</vt:lpstr>
      <vt:lpstr>Features of Google Docs: </vt:lpstr>
      <vt:lpstr>Learning Process of Google Docs: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Teaching and Learning Tools</dc:title>
  <dc:creator>hetal chudasama</dc:creator>
  <cp:lastModifiedBy>hetal chudasama</cp:lastModifiedBy>
  <cp:revision>1</cp:revision>
  <dcterms:created xsi:type="dcterms:W3CDTF">2022-02-08T11:10:58Z</dcterms:created>
  <dcterms:modified xsi:type="dcterms:W3CDTF">2022-02-08T16:29:31Z</dcterms:modified>
</cp:coreProperties>
</file>