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2D57-5CBE-4265-A008-BDD7C998CAD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783B-AAAA-4AE7-89FD-B7831B9F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5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2D57-5CBE-4265-A008-BDD7C998CAD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783B-AAAA-4AE7-89FD-B7831B9F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2D57-5CBE-4265-A008-BDD7C998CAD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783B-AAAA-4AE7-89FD-B7831B9F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2D57-5CBE-4265-A008-BDD7C998CAD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783B-AAAA-4AE7-89FD-B7831B9F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2D57-5CBE-4265-A008-BDD7C998CAD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783B-AAAA-4AE7-89FD-B7831B9F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2D57-5CBE-4265-A008-BDD7C998CAD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783B-AAAA-4AE7-89FD-B7831B9F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2D57-5CBE-4265-A008-BDD7C998CAD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783B-AAAA-4AE7-89FD-B7831B9F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2D57-5CBE-4265-A008-BDD7C998CAD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783B-AAAA-4AE7-89FD-B7831B9F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2D57-5CBE-4265-A008-BDD7C998CAD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783B-AAAA-4AE7-89FD-B7831B9F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2D57-5CBE-4265-A008-BDD7C998CAD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783B-AAAA-4AE7-89FD-B7831B9F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2D57-5CBE-4265-A008-BDD7C998CAD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783B-AAAA-4AE7-89FD-B7831B9F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2D57-5CBE-4265-A008-BDD7C998CAD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783B-AAAA-4AE7-89FD-B7831B9FD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148" b="340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1480820"/>
            <a:ext cx="10261600" cy="3896360"/>
          </a:xfrm>
        </p:spPr>
        <p:txBody>
          <a:bodyPr>
            <a:noAutofit/>
          </a:bodyPr>
          <a:lstStyle/>
          <a:p>
            <a:r>
              <a:rPr lang="en-US" sz="138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GOOGLE</a:t>
            </a:r>
            <a:br>
              <a:rPr lang="en-US" sz="138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</a:br>
            <a:r>
              <a:rPr lang="en-US" sz="138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FORMS</a:t>
            </a:r>
            <a:endParaRPr lang="en-US" sz="138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9360" y="5953760"/>
            <a:ext cx="4287520" cy="508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FYIT142-MANSI DARJI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93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148" b="340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1117600"/>
          </a:xfrm>
        </p:spPr>
        <p:txBody>
          <a:bodyPr>
            <a:normAutofit/>
          </a:bodyPr>
          <a:lstStyle/>
          <a:p>
            <a:r>
              <a:rPr lang="en-US" sz="5400" b="1" i="1" u="sng" dirty="0" smtClean="0"/>
              <a:t>INTRODUCTION :-</a:t>
            </a:r>
            <a:endParaRPr lang="en-US" sz="5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2000"/>
            <a:ext cx="10515600" cy="4084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Google forms is an online data collection tool that integrates easily and efficiently.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provides an easy way to create forms in a matter of minutes.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is very user-friendly to implement.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can create surveys, quiz forms with multiple choice questions, drag-and-drop type questions, registration forms, opinion pools,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Form allows to watch responses appear in real time and then gather results in a spreadsheet and analyze data right in google sheets.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7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148" b="340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1117600"/>
          </a:xfrm>
        </p:spPr>
        <p:txBody>
          <a:bodyPr>
            <a:normAutofit/>
          </a:bodyPr>
          <a:lstStyle/>
          <a:p>
            <a:r>
              <a:rPr lang="en-US" sz="5400" b="1" i="1" u="sng" dirty="0" smtClean="0"/>
              <a:t>FEATURES :-</a:t>
            </a:r>
            <a:endParaRPr lang="en-US" sz="5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2000"/>
            <a:ext cx="10515600" cy="4084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Shuffle of questions for randomized order.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Limiting responses to once per person.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Automatically grade checkbox and multiple choice grid questions.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See total number of points in a quiz.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also creates graphs and charts based on the responses.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Keeps forms private by adjusting the sharing settings for each google form and control who is able to view and edit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Reponses are recorded in real-time into a spreadsheet.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7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148" b="340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1117600"/>
          </a:xfrm>
        </p:spPr>
        <p:txBody>
          <a:bodyPr>
            <a:normAutofit/>
          </a:bodyPr>
          <a:lstStyle/>
          <a:p>
            <a:r>
              <a:rPr lang="en-US" sz="5400" b="1" i="1" u="sng" dirty="0" smtClean="0"/>
              <a:t>ADVANTAGES :-</a:t>
            </a:r>
            <a:endParaRPr lang="en-US" sz="5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2000"/>
            <a:ext cx="10515600" cy="40843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Google forms stores the feedback received so we can analyze it in detail.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We can access to a spreadsheet view of the collected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allows us to see how the survey or quiz will look before sending it over to the recipients.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We can the form by email, integrate it into our website or send the link via social networks or any other means.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You can get unlimited questions and answers at no cost, while other survey tools require a payment depending on the number of questions and recipients.</a:t>
            </a:r>
          </a:p>
        </p:txBody>
      </p:sp>
    </p:spTree>
    <p:extLst>
      <p:ext uri="{BB962C8B-B14F-4D97-AF65-F5344CB8AC3E}">
        <p14:creationId xmlns:p14="http://schemas.microsoft.com/office/powerpoint/2010/main" val="174935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148" b="340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1117600"/>
          </a:xfrm>
        </p:spPr>
        <p:txBody>
          <a:bodyPr>
            <a:normAutofit/>
          </a:bodyPr>
          <a:lstStyle/>
          <a:p>
            <a:r>
              <a:rPr lang="en-US" sz="5400" b="1" i="1" u="sng" dirty="0" smtClean="0"/>
              <a:t>DISADVANTAGES :-</a:t>
            </a:r>
            <a:endParaRPr lang="en-US" sz="54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2000"/>
            <a:ext cx="10515600" cy="4084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is necessary to have internet connection, without internet we won’t able to access the google form interface or make changes to your existing forms.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does not have a good customization option.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Google form allows attachments like documents, presentations, spreadsheets, PDFs, images, videos and audio files, </a:t>
            </a:r>
            <a:r>
              <a:rPr lang="en-US" dirty="0" err="1" smtClean="0"/>
              <a:t>etc</a:t>
            </a:r>
            <a:r>
              <a:rPr lang="en-US" dirty="0" smtClean="0"/>
              <a:t> but has several limitations in its uploading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No captcha is provided. This allows the bots to generate and grade test.</a:t>
            </a:r>
          </a:p>
        </p:txBody>
      </p:sp>
    </p:spTree>
    <p:extLst>
      <p:ext uri="{BB962C8B-B14F-4D97-AF65-F5344CB8AC3E}">
        <p14:creationId xmlns:p14="http://schemas.microsoft.com/office/powerpoint/2010/main" val="339993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148" b="340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120" y="2766218"/>
            <a:ext cx="10017760" cy="1325563"/>
          </a:xfrm>
        </p:spPr>
        <p:txBody>
          <a:bodyPr>
            <a:noAutofit/>
          </a:bodyPr>
          <a:lstStyle/>
          <a:p>
            <a:r>
              <a:rPr lang="en-US" sz="110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THANK YOU!</a:t>
            </a:r>
            <a:endParaRPr lang="en-US" sz="11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1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371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Lucida Handwriting</vt:lpstr>
      <vt:lpstr>Wingdings</vt:lpstr>
      <vt:lpstr>Office Theme</vt:lpstr>
      <vt:lpstr>GOOGLE FORMS</vt:lpstr>
      <vt:lpstr>INTRODUCTION :-</vt:lpstr>
      <vt:lpstr>FEATURES :-</vt:lpstr>
      <vt:lpstr>ADVANTAGES :-</vt:lpstr>
      <vt:lpstr>DISADVANTAGES :-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FORM</dc:title>
  <dc:creator>Windows User</dc:creator>
  <cp:lastModifiedBy>Windows User</cp:lastModifiedBy>
  <cp:revision>16</cp:revision>
  <dcterms:created xsi:type="dcterms:W3CDTF">2022-02-27T07:11:25Z</dcterms:created>
  <dcterms:modified xsi:type="dcterms:W3CDTF">2022-02-27T10:28:27Z</dcterms:modified>
</cp:coreProperties>
</file>