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2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67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94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68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28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6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34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88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84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75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08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02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0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9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2C8E81-20B1-4583-8E04-59ADD822E859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3EDF67-14C3-4991-A207-A2D0BC025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7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FAFC-3640-47E9-BE6B-C972B5B1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120589"/>
            <a:ext cx="10572000" cy="3299610"/>
          </a:xfrm>
        </p:spPr>
        <p:txBody>
          <a:bodyPr/>
          <a:lstStyle/>
          <a:p>
            <a:pPr algn="ctr"/>
            <a:r>
              <a:rPr lang="en-IN" sz="72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DOCS 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01CBF-C97F-4A6B-9CC9-6D9D0FD9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72" b="23872"/>
          <a:stretch/>
        </p:blipFill>
        <p:spPr>
          <a:xfrm>
            <a:off x="9764992" y="4538383"/>
            <a:ext cx="2857500" cy="153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1E0B5-CBBA-4C00-A6E0-81FFF3C99864}"/>
              </a:ext>
            </a:extLst>
          </p:cNvPr>
          <p:cNvSpPr txBox="1"/>
          <p:nvPr/>
        </p:nvSpPr>
        <p:spPr>
          <a:xfrm>
            <a:off x="10130117" y="6078071"/>
            <a:ext cx="227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GOOGLE DOCS</a:t>
            </a:r>
          </a:p>
        </p:txBody>
      </p:sp>
    </p:spTree>
    <p:extLst>
      <p:ext uri="{BB962C8B-B14F-4D97-AF65-F5344CB8AC3E}">
        <p14:creationId xmlns:p14="http://schemas.microsoft.com/office/powerpoint/2010/main" val="3063327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F501-3756-412F-B471-ED174CD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294"/>
            <a:ext cx="10571998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9E23-41A0-4165-AC65-D4C4D288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543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Google docs is a free internet tool that allows you to share documents with co-workers or with the people you want. It is a simple but powerful word processor for spreadsheets, presentations, etc. 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Google Docs is available as a web application supported on Google Chrome, Mozilla Firefox, Internet Explorer, Microsoft Edge, and Apple Safari web browsers. 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Users can access all Docs, as well as other files, collectively through the Google Drive website. 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Well It Was Released In July, 2009 but it was officially renamed in October 2012 as Google Docs.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55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B443-7AFD-4A60-B95C-4327C017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79294"/>
            <a:ext cx="10571998" cy="12383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GOOGLE DOCS.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6909-BCEF-4A31-B71B-D4D21534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27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The Documents are stored online, this allows us to access it from any computer with an internet connection. </a:t>
            </a:r>
          </a:p>
          <a:p>
            <a:pPr lvl="0">
              <a:lnSpc>
                <a:spcPts val="27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The Large Number of Formats that it supports. </a:t>
            </a:r>
          </a:p>
          <a:p>
            <a:pPr lvl="0">
              <a:lnSpc>
                <a:spcPts val="27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Its Price: It is totally Free.</a:t>
            </a:r>
          </a:p>
          <a:p>
            <a:pPr lvl="0">
              <a:lnSpc>
                <a:spcPts val="27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It Is supported in every devices from Mobile to Computer.</a:t>
            </a:r>
          </a:p>
          <a:p>
            <a:pPr lvl="0">
              <a:lnSpc>
                <a:spcPts val="27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It is accessible in website for Computer and for Mobile Devices application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3710589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7F2-8CF7-4AF1-867E-903817B7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GOOGLE DOCS.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01AB-B365-4939-A384-E5D53BAE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Unlike Microsoft Word and most other word processors, Google Docs runs in a Web browser -- you don't need to install Docs on your computer. Running Docs through the Internet makes it possible to work on any Internet-connected computer, but this presents a limitation: If you lose your Internet connection, you lose access to the program.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Limited features when compared to MS office.</a:t>
            </a:r>
          </a:p>
        </p:txBody>
      </p:sp>
    </p:spTree>
    <p:extLst>
      <p:ext uri="{BB962C8B-B14F-4D97-AF65-F5344CB8AC3E}">
        <p14:creationId xmlns:p14="http://schemas.microsoft.com/office/powerpoint/2010/main" val="1911041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7AD-625F-4771-9EC3-D81D3DC1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1DC5-3122-4508-B504-557F7047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41" y="2267111"/>
            <a:ext cx="5052665" cy="432194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In order to use Google Docs, we must have a Google account.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One of the ways to enter is by opening Google Apps And then in the google menu we click on Google Docs. This Method Works On Every Device.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  <a:cs typeface="Courier New" panose="02070309020205020404" pitchFamily="49" charset="0"/>
              </a:rPr>
              <a:t>For Mobiles, App Is Available From Where We Can Work And Save Our Data.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41458-176C-4136-92F3-9593A000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128" y="2377374"/>
            <a:ext cx="6436659" cy="4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E5B6B-69C2-4332-9696-5C5A9379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D228F-4181-439C-B70A-B334A40C4C20}"/>
              </a:ext>
            </a:extLst>
          </p:cNvPr>
          <p:cNvSpPr txBox="1"/>
          <p:nvPr/>
        </p:nvSpPr>
        <p:spPr>
          <a:xfrm>
            <a:off x="7117976" y="6104964"/>
            <a:ext cx="202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Impact" panose="020B0806030902050204" pitchFamily="34" charset="0"/>
              </a:rPr>
              <a:t>BY</a:t>
            </a:r>
            <a:r>
              <a:rPr lang="en-IN" b="1" dirty="0">
                <a:solidFill>
                  <a:schemeClr val="bg1"/>
                </a:solidFill>
                <a:latin typeface="Impact" panose="020B0806030902050204" pitchFamily="34" charset="0"/>
              </a:rPr>
              <a:t>:  FYIT_39_Yash</a:t>
            </a:r>
          </a:p>
        </p:txBody>
      </p:sp>
    </p:spTree>
    <p:extLst>
      <p:ext uri="{BB962C8B-B14F-4D97-AF65-F5344CB8AC3E}">
        <p14:creationId xmlns:p14="http://schemas.microsoft.com/office/powerpoint/2010/main" val="1995787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</TotalTime>
  <Words>325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Bahnschrift Light SemiCondensed</vt:lpstr>
      <vt:lpstr>Century Gothic</vt:lpstr>
      <vt:lpstr>Impact</vt:lpstr>
      <vt:lpstr>Times New Roman</vt:lpstr>
      <vt:lpstr>Wingdings 2</vt:lpstr>
      <vt:lpstr>Quotable</vt:lpstr>
      <vt:lpstr>GOOGLE DOCS </vt:lpstr>
      <vt:lpstr>OVERVIEW. </vt:lpstr>
      <vt:lpstr>ADVANTAGES OF GOOGLE DOCS.</vt:lpstr>
      <vt:lpstr>LIMITATION OF GOOGLE DOCS.</vt:lpstr>
      <vt:lpstr>HOW TO USE IT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DOCS </dc:title>
  <dc:creator>yashkhut3@gmail.com</dc:creator>
  <cp:lastModifiedBy>yashkhut3@gmail.com</cp:lastModifiedBy>
  <cp:revision>3</cp:revision>
  <dcterms:created xsi:type="dcterms:W3CDTF">2022-02-15T15:33:52Z</dcterms:created>
  <dcterms:modified xsi:type="dcterms:W3CDTF">2022-02-16T03:39:39Z</dcterms:modified>
</cp:coreProperties>
</file>