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74FB-CA2D-914E-8BE6-7CC794712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8F20A-F88E-2E43-94A6-5775AAD2C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19CE-8E8F-BA49-83D0-C504CA76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00DB-E5FF-CB4C-B4EC-9B742BDA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92D2-18C1-304B-94D4-D2FF41EF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27DA-962A-DD41-B16F-3DE5C8E2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D7EF9-16FF-3948-9963-6634B109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C694-E2C3-624C-AECB-C266D5C0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7A97-1763-1B4B-B456-F7807B02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9B45-3C35-C242-81AD-4A1BFD5B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0E7B3-1140-264B-ABCD-7E1154593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5C8F0-ECB9-1346-9572-381E44C5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241F-45F5-D24D-A119-991AC12B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7071-7CC3-5A4F-83E0-2DE1CFF0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D5818-FAC9-0145-9AFF-7AC682E0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9AC2-4B00-FE4F-A87D-7A86281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E7A3-E70D-BF48-BF2E-52B36A32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3D66-EC16-0A42-8905-7DC49A1F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4648-548B-B749-9FE1-89981C05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3B66-BF50-1E47-A50D-6CEC8FD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89F0-BAF8-9B43-9610-14C82C12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FA20-6248-5C44-B072-8A1ED7B6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57FA-7FEB-6748-A027-ACE4EA1B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222F-3580-2740-B175-58190A5F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1F75-85EB-E24D-BE38-23168E8B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7653-9A85-4846-B044-4BBDABBD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B10E-A378-D84D-B3EC-5D077688B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FD4A0-8A14-7F45-A02D-D2814903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7D793-B9B5-234A-895F-D20F0860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8AEA-B356-884A-AD7B-36434B3B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BF244-4ECC-F148-8DF9-24846608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47E2-261D-F84C-9C96-5A430A29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B96CA-295F-524F-BC62-127CE654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B3FC6-7958-274B-AD74-6D4C62559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0121B-B807-E241-B988-C30C1BD9D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C96C1-A47B-B646-BBE7-CB52D9474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5749C-1A1C-2048-B426-65963968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A72FD-715E-2746-825B-C98C2843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73268-AF2F-854D-AEC8-929B2EB2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2E98-1434-1748-B4E0-A35A7B07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DD94-8D13-EB40-9CB5-CCD145C1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F1C16-3B25-1B40-9033-C217F2CF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6E-0A19-2C41-87C7-DEECD4C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FC7FD-7523-DA42-9A7E-C1B2AE24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1AA7-CE77-4A49-A752-E37EC9FA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0024B-9565-A743-BC8A-C6478319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15A-5A54-4641-8C95-6EB6068C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EC6A-EC60-1E4A-A1C0-CF05AE87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73BD-870B-544B-932E-D0160330C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8BEE-6942-D04F-9F52-C501694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D381-501D-4743-B004-0AE004A7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9800A-2412-8C4F-874F-01B18E10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500F-E040-3D4B-AABD-A51BCC07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433BD-DB15-274E-90EE-0AE50D529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61AE2-00F9-B545-9592-EDC85BEE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5CC26-1CBA-6743-B55F-B7E622C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72468-50D6-964D-89D9-E631104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A2501-5243-5C4A-BEAF-B04878B0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BC719-1180-2E47-AFD4-F015223B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FBC3-B9B6-B845-84B2-3BA31CF71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6B78-7D21-284A-A523-C6BEA45DC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842E-028D-F44C-8968-7F8FF2A9BCB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1B180-5571-834C-A85E-03A4F3E22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FCF8-2AFD-B640-B948-709A498E9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9617-1248-2E4D-94F7-26A57020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A1882C1-F004-B149-A30E-00BFDF30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" r="-1" b="1849"/>
          <a:stretch/>
        </p:blipFill>
        <p:spPr>
          <a:xfrm>
            <a:off x="321733" y="321733"/>
            <a:ext cx="11695642" cy="6293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D3BC69-D4C8-AA40-9347-A2CBC96BE0D6}"/>
              </a:ext>
            </a:extLst>
          </p:cNvPr>
          <p:cNvSpPr txBox="1"/>
          <p:nvPr/>
        </p:nvSpPr>
        <p:spPr>
          <a:xfrm>
            <a:off x="10116080" y="5685188"/>
            <a:ext cx="3508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VIRAJ KOTHARI </a:t>
            </a:r>
          </a:p>
          <a:p>
            <a:pPr algn="l"/>
            <a:r>
              <a:rPr lang="en-IN" dirty="0"/>
              <a:t>FYIT</a:t>
            </a:r>
          </a:p>
          <a:p>
            <a:pPr algn="l"/>
            <a:r>
              <a:rPr lang="en-IN" dirty="0"/>
              <a:t>ROLL-NO:40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ECFD6-BA7E-E14B-A3F7-11828A2B1FE2}"/>
              </a:ext>
            </a:extLst>
          </p:cNvPr>
          <p:cNvSpPr txBox="1"/>
          <p:nvPr/>
        </p:nvSpPr>
        <p:spPr>
          <a:xfrm>
            <a:off x="5403850" y="15716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12DD5-2CE6-9C45-9DFC-C9515E14B4A2}"/>
              </a:ext>
            </a:extLst>
          </p:cNvPr>
          <p:cNvSpPr txBox="1"/>
          <p:nvPr/>
        </p:nvSpPr>
        <p:spPr>
          <a:xfrm>
            <a:off x="128852" y="0"/>
            <a:ext cx="696727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6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TEACHING AND LEARNING TOOLS</a:t>
            </a:r>
            <a:endParaRPr lang="en-US" sz="26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27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1CEBDA-4847-394A-BAFF-EB2A5A2E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46794"/>
            <a:ext cx="11237976" cy="5767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1BF42E-B29E-0B4E-A5FF-5F17B948DE61}"/>
              </a:ext>
            </a:extLst>
          </p:cNvPr>
          <p:cNvSpPr txBox="1"/>
          <p:nvPr/>
        </p:nvSpPr>
        <p:spPr>
          <a:xfrm rot="10800000" flipV="1">
            <a:off x="6237112" y="1623481"/>
            <a:ext cx="447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/>
              <a:t>GOOGLE MEETING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9AFD1-C8B1-1A48-A1DE-8B4085116313}"/>
              </a:ext>
            </a:extLst>
          </p:cNvPr>
          <p:cNvSpPr txBox="1"/>
          <p:nvPr/>
        </p:nvSpPr>
        <p:spPr>
          <a:xfrm>
            <a:off x="6237112" y="4195773"/>
            <a:ext cx="46566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700" dirty="0"/>
              <a:t>MICROSOFT TEAMS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98114972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1EA4F-BB81-F246-A9DD-A3C7BD61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25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IN" sz="6100"/>
              <a:t>Creating Teams</a:t>
            </a:r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3F32-F2AD-EE44-937E-2B295303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5" y="1773816"/>
            <a:ext cx="6453974" cy="5084184"/>
          </a:xfrm>
        </p:spPr>
        <p:txBody>
          <a:bodyPr>
            <a:noAutofit/>
          </a:bodyPr>
          <a:lstStyle/>
          <a:p>
            <a:r>
              <a:rPr lang="en-IN" sz="1900" dirty="0"/>
              <a:t>Create teams by adding member individually by email aliases or security groups.</a:t>
            </a:r>
          </a:p>
          <a:p>
            <a:r>
              <a:rPr lang="en-IN" sz="1900" dirty="0"/>
              <a:t>Every new team will have a default </a:t>
            </a:r>
            <a:r>
              <a:rPr lang="en-IN" sz="1900" dirty="0" err="1"/>
              <a:t>favorite</a:t>
            </a:r>
            <a:r>
              <a:rPr lang="en-IN" sz="1900" dirty="0"/>
              <a:t> ,channel called General you can use it whatever you like.</a:t>
            </a:r>
          </a:p>
          <a:p>
            <a:r>
              <a:rPr lang="en-IN" sz="1900" dirty="0"/>
              <a:t>STEPS TO CREATE TEAM </a:t>
            </a:r>
          </a:p>
          <a:p>
            <a: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 Teams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left side of the app, then select  Join or create a team at the bottom of your teams list.</a:t>
            </a:r>
          </a:p>
          <a:p>
            <a: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Create a team card and select Create team.</a:t>
            </a:r>
          </a:p>
          <a:p>
            <a: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Decide what kind of team that you want this to be:</a:t>
            </a:r>
            <a:b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limit content and conversation to a specific set of people, choose Private.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community or topic that anyone in the org can join, choose Public.</a:t>
            </a:r>
          </a:p>
          <a:p>
            <a: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your team and add an optional description.</a:t>
            </a:r>
          </a:p>
          <a:p>
            <a:r>
              <a:rPr lang="en-IN" sz="19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you're done, select Create.</a:t>
            </a:r>
          </a:p>
          <a:p>
            <a:endParaRPr lang="en-IN" sz="19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95F0F3-D437-0243-993D-1AE3634F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99" y="1898724"/>
            <a:ext cx="5596601" cy="49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51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11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24B34-4E89-4E4A-B6B1-8C0373E6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IN"/>
              <a:t>THE USE OF MS TEAM APPLICATION 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5E09E95-7F34-2048-84E2-0222E6C6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56" y="419467"/>
            <a:ext cx="4336412" cy="11925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F08D-5E6E-594A-A388-A6C6DD6A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IN" sz="2000" dirty="0"/>
              <a:t>Activity:A feed of all activity but you can toggle from Feed to My Activity.</a:t>
            </a:r>
          </a:p>
          <a:p>
            <a:r>
              <a:rPr lang="en-IN" sz="2000" dirty="0"/>
              <a:t>Chat: A list of all your recent chats , which you can toggle to a list of Contacts.</a:t>
            </a:r>
          </a:p>
          <a:p>
            <a:r>
              <a:rPr lang="en-IN" sz="2000" dirty="0"/>
              <a:t>Teams:A list of the Team groups you belong to.</a:t>
            </a:r>
          </a:p>
          <a:p>
            <a:r>
              <a:rPr lang="en-IN" sz="2000" dirty="0"/>
              <a:t>Calendar:Your calendar, pulled in from Outlook.</a:t>
            </a:r>
          </a:p>
          <a:p>
            <a:r>
              <a:rPr lang="en-IN" sz="2000" dirty="0"/>
              <a:t>Files:Recent files within the app and along with that it provides approval,Camera,Cast,Edu class notebook,Edu staff notebook and many more.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760CE43-9E7F-C540-A95E-432DA6BE6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16" y="1870584"/>
            <a:ext cx="3273084" cy="138801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67200FD-554F-4441-AC2C-0AE60E1A4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92" y="3470225"/>
            <a:ext cx="2936876" cy="12864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43C7E-C2D6-0D46-992F-BDFDB0466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67" y="5109427"/>
            <a:ext cx="2356555" cy="1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7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BE949-C9B6-FA44-9C7B-C94A1CC5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09" y="2359611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 of Microsoft Teams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D8D4-7FF1-8541-BA61-1CFBEC5F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222" y="1"/>
            <a:ext cx="7627073" cy="6985000"/>
          </a:xfrm>
        </p:spPr>
        <p:txBody>
          <a:bodyPr anchor="ctr">
            <a:normAutofit/>
          </a:bodyPr>
          <a:lstStyle/>
          <a:p>
            <a:r>
              <a:rPr lang="en-IN" b="1" dirty="0"/>
              <a:t>Advantages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An action / task orientated tool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An email substitute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Integrates Microsoft 365 features in the context of use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Works well with short form or visual content 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It is Easy to set up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Switch between voice, text or video chatting in the interface 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Integrate with Salesforce,Zendesk,Mailchimp and more</a:t>
            </a:r>
          </a:p>
          <a:p>
            <a:pPr>
              <a:buFont typeface="Wingdings" pitchFamily="2" charset="2"/>
              <a:buChar char="v"/>
            </a:pPr>
            <a:endParaRPr lang="en-IN" b="1" dirty="0"/>
          </a:p>
          <a:p>
            <a:pPr>
              <a:buFont typeface="Wingdings" pitchFamily="2" charset="2"/>
              <a:buChar char="v"/>
            </a:pPr>
            <a:endParaRPr lang="en-US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B75F7C-FFC6-EA41-837D-8C91D9D5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98557" cy="11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01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7687F-BAFA-EC40-B382-333BCD32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bg1"/>
                </a:solidFill>
                <a:latin typeface="Hadassah Friedlaender" panose="020F0502020204030204" pitchFamily="34" charset="0"/>
              </a:rPr>
              <a:t>LIMITATIONS OF MICROSOFT TEAMS</a:t>
            </a:r>
            <a:endParaRPr lang="en-US" b="1">
              <a:solidFill>
                <a:schemeClr val="bg1"/>
              </a:solidFill>
              <a:latin typeface="Hadassah Friedlaender" panose="020F050202020403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5659234-F339-044A-8C0E-14D12590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9" r="1136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B963-5B7B-4644-AAAF-06ACE499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67" y="2516777"/>
            <a:ext cx="4600222" cy="3660185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/>
              <a:t>Limited Storage.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Limited Number of Channels.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Limited Flexibility.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Transitional Challenge.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Storage space is limited to 2gb per user and a 10gb of shared storage.</a:t>
            </a:r>
          </a:p>
        </p:txBody>
      </p:sp>
    </p:spTree>
    <p:extLst>
      <p:ext uri="{BB962C8B-B14F-4D97-AF65-F5344CB8AC3E}">
        <p14:creationId xmlns:p14="http://schemas.microsoft.com/office/powerpoint/2010/main" val="278053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52EF93-F146-2B4C-A159-8A19A7CE1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3145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Creating Teams</vt:lpstr>
      <vt:lpstr>THE USE OF MS TEAM APPLICATION </vt:lpstr>
      <vt:lpstr>Advantages  of Microsoft Teams</vt:lpstr>
      <vt:lpstr>LIMITATIONS OF MICROSOFT TEAMS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KOTHARI</dc:creator>
  <cp:lastModifiedBy>VIRAJ KOTHARI</cp:lastModifiedBy>
  <cp:revision>6</cp:revision>
  <dcterms:created xsi:type="dcterms:W3CDTF">2022-02-09T07:36:59Z</dcterms:created>
  <dcterms:modified xsi:type="dcterms:W3CDTF">2022-02-10T18:02:58Z</dcterms:modified>
</cp:coreProperties>
</file>