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33B7-322A-4BB9-B6F1-B47D72C766AC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BE1A-2E5F-4DBA-A3A4-59C7A8A9FD7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20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33B7-322A-4BB9-B6F1-B47D72C766AC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BE1A-2E5F-4DBA-A3A4-59C7A8A9F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18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33B7-322A-4BB9-B6F1-B47D72C766AC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BE1A-2E5F-4DBA-A3A4-59C7A8A9F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240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33B7-322A-4BB9-B6F1-B47D72C766AC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BE1A-2E5F-4DBA-A3A4-59C7A8A9FD7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1637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33B7-322A-4BB9-B6F1-B47D72C766AC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BE1A-2E5F-4DBA-A3A4-59C7A8A9F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213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33B7-322A-4BB9-B6F1-B47D72C766AC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BE1A-2E5F-4DBA-A3A4-59C7A8A9FD7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1328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33B7-322A-4BB9-B6F1-B47D72C766AC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BE1A-2E5F-4DBA-A3A4-59C7A8A9F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34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33B7-322A-4BB9-B6F1-B47D72C766AC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BE1A-2E5F-4DBA-A3A4-59C7A8A9F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287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33B7-322A-4BB9-B6F1-B47D72C766AC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BE1A-2E5F-4DBA-A3A4-59C7A8A9F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43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33B7-322A-4BB9-B6F1-B47D72C766AC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BE1A-2E5F-4DBA-A3A4-59C7A8A9F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12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33B7-322A-4BB9-B6F1-B47D72C766AC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BE1A-2E5F-4DBA-A3A4-59C7A8A9F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88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33B7-322A-4BB9-B6F1-B47D72C766AC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BE1A-2E5F-4DBA-A3A4-59C7A8A9F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42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33B7-322A-4BB9-B6F1-B47D72C766AC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BE1A-2E5F-4DBA-A3A4-59C7A8A9F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76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33B7-322A-4BB9-B6F1-B47D72C766AC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BE1A-2E5F-4DBA-A3A4-59C7A8A9F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77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33B7-322A-4BB9-B6F1-B47D72C766AC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BE1A-2E5F-4DBA-A3A4-59C7A8A9F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6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33B7-322A-4BB9-B6F1-B47D72C766AC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BE1A-2E5F-4DBA-A3A4-59C7A8A9F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00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33B7-322A-4BB9-B6F1-B47D72C766AC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BE1A-2E5F-4DBA-A3A4-59C7A8A9F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82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BD033B7-322A-4BB9-B6F1-B47D72C766AC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691BE1A-2E5F-4DBA-A3A4-59C7A8A9F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854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A2362-EF25-434C-846B-A9540B25D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7793" y="1174071"/>
            <a:ext cx="6195982" cy="1498108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 form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1BBEAC-D742-4A62-A038-6473ED1A40E0}"/>
              </a:ext>
            </a:extLst>
          </p:cNvPr>
          <p:cNvSpPr txBox="1"/>
          <p:nvPr/>
        </p:nvSpPr>
        <p:spPr>
          <a:xfrm>
            <a:off x="7723573" y="5433134"/>
            <a:ext cx="4305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Mahesh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Kunchapkar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FYIT-43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80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A62C2-B42D-464D-A124-90967134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717" y="119519"/>
            <a:ext cx="3355128" cy="1123355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7CC7C9-2CF9-431F-9B91-430FDB124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094" y="119519"/>
            <a:ext cx="6776332" cy="36147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E35801-B6D9-411C-8606-EEFEBED073F9}"/>
              </a:ext>
            </a:extLst>
          </p:cNvPr>
          <p:cNvSpPr txBox="1"/>
          <p:nvPr/>
        </p:nvSpPr>
        <p:spPr>
          <a:xfrm>
            <a:off x="88776" y="1509204"/>
            <a:ext cx="50783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a new form or quiz.</a:t>
            </a:r>
          </a:p>
          <a:p>
            <a:pPr marL="514350" indent="-514350"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and format a form or quiz.</a:t>
            </a:r>
          </a:p>
          <a:p>
            <a:pPr marL="514350" indent="-514350"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your form for people to fill out.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239970-1B90-4212-ADAE-B2B2CD775484}"/>
              </a:ext>
            </a:extLst>
          </p:cNvPr>
          <p:cNvSpPr txBox="1"/>
          <p:nvPr/>
        </p:nvSpPr>
        <p:spPr>
          <a:xfrm>
            <a:off x="9392575" y="5907484"/>
            <a:ext cx="3338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Mahesh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Kunchapkar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FYIT-43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59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EF90-BA67-4574-93FE-4D561D251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249" y="146151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7E1C09-1205-4256-8B6A-0BE186B012D5}"/>
              </a:ext>
            </a:extLst>
          </p:cNvPr>
          <p:cNvSpPr txBox="1"/>
          <p:nvPr/>
        </p:nvSpPr>
        <p:spPr>
          <a:xfrm>
            <a:off x="391249" y="1349406"/>
            <a:ext cx="679141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Shuffle of questions for randomised order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responses for a person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Shorter URLs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Registration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Opinion Poll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FADC74-3BB8-40E9-8676-63375DC887FE}"/>
              </a:ext>
            </a:extLst>
          </p:cNvPr>
          <p:cNvSpPr txBox="1"/>
          <p:nvPr/>
        </p:nvSpPr>
        <p:spPr>
          <a:xfrm>
            <a:off x="9374820" y="6027003"/>
            <a:ext cx="2725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Mahesh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Kunchapkar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FYIT-43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74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A19BB9-B651-4B52-822A-8C75C6923B6D}"/>
              </a:ext>
            </a:extLst>
          </p:cNvPr>
          <p:cNvSpPr txBox="1"/>
          <p:nvPr/>
        </p:nvSpPr>
        <p:spPr>
          <a:xfrm>
            <a:off x="3329126" y="1637635"/>
            <a:ext cx="5282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ACBECF-279C-4914-9E41-B936D5F115B7}"/>
              </a:ext>
            </a:extLst>
          </p:cNvPr>
          <p:cNvSpPr txBox="1"/>
          <p:nvPr/>
        </p:nvSpPr>
        <p:spPr>
          <a:xfrm>
            <a:off x="346228" y="4712533"/>
            <a:ext cx="41902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Mahesh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Kunchapkar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FYIT-43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92220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70</TotalTime>
  <Words>62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Times New Roman</vt:lpstr>
      <vt:lpstr>Wingdings 3</vt:lpstr>
      <vt:lpstr>Slice</vt:lpstr>
      <vt:lpstr>Google  form</vt:lpstr>
      <vt:lpstr>Working</vt:lpstr>
      <vt:lpstr>Features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 form</dc:title>
  <dc:creator>FYIT43_MAHESH KHAJASAHEB KUNCHAPKAR</dc:creator>
  <cp:lastModifiedBy>FYIT43_MAHESH KHAJASAHEB KUNCHAPKAR</cp:lastModifiedBy>
  <cp:revision>3</cp:revision>
  <dcterms:created xsi:type="dcterms:W3CDTF">2022-02-23T03:38:35Z</dcterms:created>
  <dcterms:modified xsi:type="dcterms:W3CDTF">2022-02-23T07:21:57Z</dcterms:modified>
</cp:coreProperties>
</file>