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  <p:sldMasterId id="2147483690" r:id="rId5"/>
  </p:sldMasterIdLst>
  <p:notesMasterIdLst>
    <p:notesMasterId r:id="rId12"/>
  </p:notesMasterIdLst>
  <p:handoutMasterIdLst>
    <p:handoutMasterId r:id="rId13"/>
  </p:handoutMasterIdLst>
  <p:sldIdLst>
    <p:sldId id="257" r:id="rId6"/>
    <p:sldId id="266" r:id="rId7"/>
    <p:sldId id="261" r:id="rId8"/>
    <p:sldId id="272" r:id="rId9"/>
    <p:sldId id="274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8"/>
  </p:normalViewPr>
  <p:slideViewPr>
    <p:cSldViewPr snapToGrid="0" snapToObjects="1">
      <p:cViewPr varScale="1">
        <p:scale>
          <a:sx n="104" d="100"/>
          <a:sy n="104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939FE9-0B2E-4997-BA24-44FF9669BA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E1028-7A43-40A3-A2EC-124FFB073D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3D3C9-ED3E-4430-A8CA-03711A676035}" type="datetimeFigureOut">
              <a:rPr lang="en-US" smtClean="0"/>
              <a:t>2/23/2022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ACB66-3B0A-415A-9449-9278044DA5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7EC22-6F70-469D-B720-84BF796C51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4CC5C-2831-4FAC-8076-6410B257E0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83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67E2B-6215-4DB6-B113-75ACD1123374}" type="datetimeFigureOut">
              <a:rPr lang="en-US" smtClean="0"/>
              <a:t>2/23/2022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C8106-034A-47C1-ADA6-0A1F9E0E7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8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59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86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2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68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0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891B-BF67-4A5B-815F-B81A1604412C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FYIT_36_RIDDHI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56D7-8CE9-4E0B-B168-4314B890E66A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FYIT_36_RIDDHI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84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D5C5-B5F1-4AD9-B925-D6AF72EC362D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FYIT_36_RIDDHI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66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F274-1D79-4EB0-8FEF-65AB56051292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FYIT_36_RIDDHI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205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40F4-B470-4BEF-ACCE-0749E5C6F3AB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FYIT_36_RIDDHI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76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CCF-6DC5-457E-B372-BE3F7E097924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FYIT_36_RIDDHI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36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954E-F32F-48F8-B12B-D7BE953687B4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FYIT_36_RIDDHI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16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5FC4-0133-41BC-ADA1-A576F0E8AB02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FYIT_36_RIDDHI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412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4B91-2686-4FCB-949B-594C9CA46E2F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FYIT_36_RIDDHI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73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891B-BF67-4A5B-815F-B81A1604412C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FYIT_36_RIDDHI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627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E478-9A8E-4A7B-A5BB-259F7181EB5C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FYIT_36_RIDDHI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4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E478-9A8E-4A7B-A5BB-259F7181EB5C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FYIT_36_RIDDHI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247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277-7A3E-44D3-BD2A-FE7564AB70DA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FYIT_36_RIDDHI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398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51A6-CF7D-41F0-88AA-6B2FC9CCE764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FYIT_36_RIDDHI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072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110A-FF2D-4261-862B-EC7E6EFF25BD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FYIT_36_RIDDHI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284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D86A-3508-49DD-B4EB-E84BDAA90C4A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FYIT_36_RIDDHI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840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5CEF-F782-43C7-8669-291E39144BB3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FYIT_36_RIDDHI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0774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CAD6-EF1F-439A-A105-98A6CE6361A1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FYIT_36_RIDDHI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8023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97FD-974E-49DD-9401-215398B8988B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FYIT_36_RIDDHI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412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56D7-8CE9-4E0B-B168-4314B890E66A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FYIT_36_RIDDHI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544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D5C5-B5F1-4AD9-B925-D6AF72EC362D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FYIT_36_RIDDHI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149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F274-1D79-4EB0-8FEF-65AB56051292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FYIT_36_RIDDHI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4040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277-7A3E-44D3-BD2A-FE7564AB70DA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FYIT_36_RIDDHI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731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40F4-B470-4BEF-ACCE-0749E5C6F3AB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FYIT_36_RIDDHI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031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CCF-6DC5-457E-B372-BE3F7E097924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FYIT_36_RIDDHI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047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954E-F32F-48F8-B12B-D7BE953687B4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FYIT_36_RIDDHI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157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5FC4-0133-41BC-ADA1-A576F0E8AB02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FYIT_36_RIDDHI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662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4B91-2686-4FCB-949B-594C9CA46E2F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FYIT_36_RIDDHI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0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51A6-CF7D-41F0-88AA-6B2FC9CCE764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FYIT_36_RIDDHI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3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110A-FF2D-4261-862B-EC7E6EFF25BD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FYIT_36_RIDDHI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3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D86A-3508-49DD-B4EB-E84BDAA90C4A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FYIT_36_RIDDHI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9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5CEF-F782-43C7-8669-291E39144BB3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FYIT_36_RIDDHI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4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CAD6-EF1F-439A-A105-98A6CE6361A1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FYIT_36_RIDDHI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85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97FD-974E-49DD-9401-215398B8988B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FYIT_36_RIDDHI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6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208A3B-860E-49FD-8FD9-A52D452EC786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FYIT_36_RIDDHI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68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208A3B-860E-49FD-8FD9-A52D452EC786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FYIT_36_RIDDHI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695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person with bookbag staring out over the mountains">
            <a:extLst>
              <a:ext uri="{FF2B5EF4-FFF2-40B4-BE49-F238E27FC236}">
                <a16:creationId xmlns:a16="http://schemas.microsoft.com/office/drawing/2014/main" id="{0461DC49-1338-C24E-A3BB-5919AD12F5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"/>
            <a:ext cx="12191999" cy="68593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684342"/>
            <a:ext cx="8361229" cy="112351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Drive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040" y="3178122"/>
            <a:ext cx="4123436" cy="2029968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50715" y="6455170"/>
            <a:ext cx="3859795" cy="304801"/>
          </a:xfrm>
        </p:spPr>
        <p:txBody>
          <a:bodyPr/>
          <a:lstStyle/>
          <a:p>
            <a:pPr algn="ctr"/>
            <a:r>
              <a:rPr lang="en-US" sz="1800" b="1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FYIT_68_HET RAVAL</a:t>
            </a:r>
          </a:p>
        </p:txBody>
      </p:sp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46111" y="249383"/>
            <a:ext cx="9404723" cy="900544"/>
          </a:xfrm>
        </p:spPr>
        <p:txBody>
          <a:bodyPr/>
          <a:lstStyle/>
          <a:p>
            <a:pPr algn="ctr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What is Google Drive ?</a:t>
            </a:r>
            <a:endParaRPr lang="en-IN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03312" y="1029856"/>
            <a:ext cx="8946541" cy="5098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According to Google Drive</a:t>
            </a:r>
            <a:r>
              <a:rPr lang="en-US" sz="1800" b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“One safe place for all your stuff”, It is a cloud based drive to create, store and edit your documents, spreadsheets and more.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It includes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Google Docs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Google Sheets                                               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Google slides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1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Google Keep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Google 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Google Drawings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Google  App Scripts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Google Fusion 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Quickoffice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8120936" y="6248400"/>
            <a:ext cx="3859795" cy="304801"/>
          </a:xfrm>
        </p:spPr>
        <p:txBody>
          <a:bodyPr/>
          <a:lstStyle/>
          <a:p>
            <a:pPr algn="ctr"/>
            <a:r>
              <a:rPr lang="en-US" sz="1800" b="1" dirty="0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FYIT_68_HET RAVAL</a:t>
            </a:r>
          </a:p>
          <a:p>
            <a:pPr algn="ctr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15 Google Apps for Education Training - EdTechReview™ (ETR)">
            <a:extLst>
              <a:ext uri="{FF2B5EF4-FFF2-40B4-BE49-F238E27FC236}">
                <a16:creationId xmlns:a16="http://schemas.microsoft.com/office/drawing/2014/main" id="{00A9A104-35B7-49B4-9F0D-0BED6D692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58" y="2287154"/>
            <a:ext cx="4615295" cy="258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128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/>
              <a:t>How to upload documents in Google Drive :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34123" y="2092605"/>
            <a:ext cx="8946541" cy="45142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and view Files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your Android  or pc, open the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Google Drive app.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Tap add (+).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Tap Upload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and tap the files you want to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upload.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Uploaded files in My Drive until you move them.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086344" y="105489"/>
            <a:ext cx="184731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Google Sans Text"/>
            </a:endParaRPr>
          </a:p>
        </p:txBody>
      </p:sp>
      <p:pic>
        <p:nvPicPr>
          <p:cNvPr id="2050" name="Picture 2" descr="Add ques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-182563"/>
            <a:ext cx="1714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117" y="2428529"/>
            <a:ext cx="4224271" cy="1741974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8120936" y="6248400"/>
            <a:ext cx="3859795" cy="304801"/>
          </a:xfrm>
        </p:spPr>
        <p:txBody>
          <a:bodyPr/>
          <a:lstStyle/>
          <a:p>
            <a:pPr algn="ctr"/>
            <a:endParaRPr lang="en-US" sz="1800" b="1" dirty="0">
              <a:solidFill>
                <a:schemeClr val="bg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FYIT_68_HET RAVAL</a:t>
            </a:r>
          </a:p>
          <a:p>
            <a:pPr algn="ctr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798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8781224" cy="1400530"/>
          </a:xfrm>
        </p:spPr>
        <p:txBody>
          <a:bodyPr anchor="ctr"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103313" y="708338"/>
            <a:ext cx="4396338" cy="695459"/>
          </a:xfrm>
        </p:spPr>
        <p:txBody>
          <a:bodyPr/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Advantages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142619" y="1659417"/>
            <a:ext cx="4396339" cy="38012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Access Files from Everywhere.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edit files.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with most devices.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Files Search.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view different file types.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sharing.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discussion.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Storage space of up to 15 GB.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5654495" y="708338"/>
            <a:ext cx="4396339" cy="695459"/>
          </a:xfrm>
        </p:spPr>
        <p:txBody>
          <a:bodyPr/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Disadvantages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5654495" y="1853248"/>
            <a:ext cx="4396339" cy="38392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Risks.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Internet connection.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limit of file size you can upload in a day.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size limits.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Erratic Third-party applications.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Downloading and uploading speed.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browses content save in Google drive.</a:t>
            </a:r>
          </a:p>
          <a:p>
            <a:endParaRPr lang="en-IN" dirty="0"/>
          </a:p>
        </p:txBody>
      </p:sp>
      <p:sp>
        <p:nvSpPr>
          <p:cNvPr id="16" name="Footer Placeholder 10"/>
          <p:cNvSpPr txBox="1">
            <a:spLocks/>
          </p:cNvSpPr>
          <p:nvPr/>
        </p:nvSpPr>
        <p:spPr>
          <a:xfrm>
            <a:off x="8120936" y="6248400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FYIT_68_HET RAVAL</a:t>
            </a:r>
          </a:p>
        </p:txBody>
      </p:sp>
    </p:spTree>
    <p:extLst>
      <p:ext uri="{BB962C8B-B14F-4D97-AF65-F5344CB8AC3E}">
        <p14:creationId xmlns:p14="http://schemas.microsoft.com/office/powerpoint/2010/main" val="374513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9718"/>
          </a:xfrm>
        </p:spPr>
        <p:txBody>
          <a:bodyPr/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Google Drive 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04293" y="1579418"/>
            <a:ext cx="8946541" cy="46689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TheVerge.com started Google Drive was “The mother of modern world processing” but this just didn’t happen overright.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began in 2005.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 Schillace developed a web app called “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Writely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                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“Writely” was a simple web-based text-editor.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2006 Google acquired this web app.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Started out as an experiment.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Eventually grew to this big idea of a editor with convenience ( it was online/could be accessed anywhere).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 was adopted by 90% of the company in less than one month.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10"/>
          <p:cNvSpPr txBox="1">
            <a:spLocks/>
          </p:cNvSpPr>
          <p:nvPr/>
        </p:nvSpPr>
        <p:spPr>
          <a:xfrm>
            <a:off x="8120936" y="6345381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dirty="0">
              <a:solidFill>
                <a:schemeClr val="bg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b="1" dirty="0">
              <a:solidFill>
                <a:schemeClr val="bg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b="1" dirty="0">
              <a:solidFill>
                <a:schemeClr val="bg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b="1" dirty="0">
              <a:solidFill>
                <a:schemeClr val="bg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b="1" dirty="0">
              <a:solidFill>
                <a:schemeClr val="bg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b="1" dirty="0">
              <a:solidFill>
                <a:schemeClr val="bg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b="1" dirty="0">
              <a:solidFill>
                <a:schemeClr val="bg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b="1" dirty="0">
              <a:solidFill>
                <a:schemeClr val="bg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b="1" dirty="0">
              <a:solidFill>
                <a:schemeClr val="bg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b="1" dirty="0">
              <a:solidFill>
                <a:schemeClr val="bg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b="1" dirty="0">
              <a:solidFill>
                <a:schemeClr val="bg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b="1" dirty="0">
              <a:solidFill>
                <a:schemeClr val="bg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b="1" dirty="0">
              <a:solidFill>
                <a:schemeClr val="bg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b="1" dirty="0">
              <a:solidFill>
                <a:schemeClr val="bg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b="1" dirty="0">
              <a:solidFill>
                <a:schemeClr val="bg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b="1" dirty="0">
              <a:solidFill>
                <a:schemeClr val="bg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b="1" dirty="0">
              <a:solidFill>
                <a:schemeClr val="bg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b="1" dirty="0">
              <a:solidFill>
                <a:schemeClr val="bg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b="1" dirty="0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FYIT_68_HET RAVAL</a:t>
            </a:r>
          </a:p>
          <a:p>
            <a:pPr algn="ctr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Google Drive logo and symbol, meaning, history, PNG">
            <a:extLst>
              <a:ext uri="{FF2B5EF4-FFF2-40B4-BE49-F238E27FC236}">
                <a16:creationId xmlns:a16="http://schemas.microsoft.com/office/drawing/2014/main" id="{00D0EAEC-595F-45E0-99A8-6E3EAEA2D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892" y="2468418"/>
            <a:ext cx="230505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0600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1856" y="2687782"/>
            <a:ext cx="4724835" cy="1607126"/>
          </a:xfrm>
        </p:spPr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10"/>
          <p:cNvSpPr txBox="1">
            <a:spLocks/>
          </p:cNvSpPr>
          <p:nvPr/>
        </p:nvSpPr>
        <p:spPr>
          <a:xfrm>
            <a:off x="8120936" y="6248400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FYIT_68_HET RAVAL</a:t>
            </a:r>
          </a:p>
          <a:p>
            <a:pPr algn="ctr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120912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6722C5-B529-4491-808D-2D5A0D242BA3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71af3243-3dd4-4a8d-8c0d-dd76da1f02a5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3199E8A-3253-45E5-B33A-F34129B7AA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AD4C99-7793-446D-B40E-9C65086CB8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0</TotalTime>
  <Words>346</Words>
  <Application>Microsoft Office PowerPoint</Application>
  <PresentationFormat>Widescreen</PresentationFormat>
  <Paragraphs>81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Century Gothic</vt:lpstr>
      <vt:lpstr>Courier New</vt:lpstr>
      <vt:lpstr>Google Sans Text</vt:lpstr>
      <vt:lpstr>Times New Roman</vt:lpstr>
      <vt:lpstr>Wingdings</vt:lpstr>
      <vt:lpstr>Wingdings 3</vt:lpstr>
      <vt:lpstr>Ion</vt:lpstr>
      <vt:lpstr>1_Ion</vt:lpstr>
      <vt:lpstr>Google Drive</vt:lpstr>
      <vt:lpstr>What is Google Drive ?</vt:lpstr>
      <vt:lpstr>How to upload documents in Google Drive :</vt:lpstr>
      <vt:lpstr> </vt:lpstr>
      <vt:lpstr>History of Google Drive </vt:lpstr>
      <vt:lpstr>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2022-02-15T05:21:28Z</dcterms:created>
  <dcterms:modified xsi:type="dcterms:W3CDTF">2022-02-23T07:26:15Z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