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27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19A2B59-C7AD-4CEF-9EA3-D8D19D8D315F}"/>
              </a:ext>
            </a:extLst>
          </p:cNvPr>
          <p:cNvSpPr>
            <a:spLocks noGrp="1"/>
          </p:cNvSpPr>
          <p:nvPr>
            <p:ph type="subTitle" idx="1"/>
          </p:nvPr>
        </p:nvSpPr>
        <p:spPr>
          <a:xfrm>
            <a:off x="755374" y="2264464"/>
            <a:ext cx="7103165" cy="4374875"/>
          </a:xfrm>
        </p:spPr>
        <p:txBody>
          <a:bodyPr/>
          <a:lstStyle/>
          <a:p>
            <a:r>
              <a:rPr lang="en-US" dirty="0">
                <a:solidFill>
                  <a:schemeClr val="tx1"/>
                </a:solidFill>
              </a:rPr>
              <a:t>Google Meet is a video conferencing service from Google. It's a great solution for both individuals and businesses to meet on audio and video calls. It was born from Google Hangouts, but boasts some unique features. One of the best things about Google Meet is that you don't need to install any software on desktop. Everyone in the call (the organizer and the attendees) simply has to be using a modern web browser</a:t>
            </a:r>
            <a:r>
              <a:rPr lang="en-US" dirty="0"/>
              <a:t>.</a:t>
            </a:r>
            <a:endParaRPr lang="en-IN" dirty="0"/>
          </a:p>
        </p:txBody>
      </p:sp>
      <p:sp>
        <p:nvSpPr>
          <p:cNvPr id="2" name="Title 1">
            <a:extLst>
              <a:ext uri="{FF2B5EF4-FFF2-40B4-BE49-F238E27FC236}">
                <a16:creationId xmlns:a16="http://schemas.microsoft.com/office/drawing/2014/main" xmlns="" id="{978A0D4E-32B2-4010-81E3-D081863849A1}"/>
              </a:ext>
            </a:extLst>
          </p:cNvPr>
          <p:cNvSpPr>
            <a:spLocks noGrp="1"/>
          </p:cNvSpPr>
          <p:nvPr>
            <p:ph type="ctrTitle"/>
          </p:nvPr>
        </p:nvSpPr>
        <p:spPr>
          <a:xfrm>
            <a:off x="1751012" y="609601"/>
            <a:ext cx="8676222" cy="1205947"/>
          </a:xfrm>
        </p:spPr>
        <p:txBody>
          <a:bodyPr/>
          <a:lstStyle/>
          <a:p>
            <a:r>
              <a:rPr lang="en-US" b="1" dirty="0">
                <a:solidFill>
                  <a:schemeClr val="accent6"/>
                </a:solidFill>
              </a:rPr>
              <a:t>Google </a:t>
            </a:r>
            <a:r>
              <a:rPr lang="en-US" b="1" dirty="0" smtClean="0">
                <a:solidFill>
                  <a:schemeClr val="accent6"/>
                </a:solidFill>
              </a:rPr>
              <a:t>Meet</a:t>
            </a:r>
            <a:endParaRPr lang="en-IN" b="1" dirty="0">
              <a:solidFill>
                <a:schemeClr val="accent6"/>
              </a:solidFill>
            </a:endParaRPr>
          </a:p>
        </p:txBody>
      </p:sp>
      <p:pic>
        <p:nvPicPr>
          <p:cNvPr id="1026" name="Picture 2" descr="Meet">
            <a:extLst>
              <a:ext uri="{FF2B5EF4-FFF2-40B4-BE49-F238E27FC236}">
                <a16:creationId xmlns:a16="http://schemas.microsoft.com/office/drawing/2014/main" xmlns="" id="{E9D9C732-7835-4A9D-87F7-C6E479C9A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7896" y="2519567"/>
            <a:ext cx="2478156" cy="240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83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8F5DC-2B50-446F-B259-343FCDC1AAF9}"/>
              </a:ext>
            </a:extLst>
          </p:cNvPr>
          <p:cNvSpPr>
            <a:spLocks noGrp="1"/>
          </p:cNvSpPr>
          <p:nvPr>
            <p:ph type="title"/>
          </p:nvPr>
        </p:nvSpPr>
        <p:spPr>
          <a:xfrm>
            <a:off x="2584174" y="609600"/>
            <a:ext cx="6904384" cy="1152939"/>
          </a:xfrm>
        </p:spPr>
        <p:txBody>
          <a:bodyPr/>
          <a:lstStyle/>
          <a:p>
            <a:pPr algn="ctr"/>
            <a:r>
              <a:rPr lang="en-US" b="1" dirty="0">
                <a:solidFill>
                  <a:schemeClr val="accent6"/>
                </a:solidFill>
              </a:rPr>
              <a:t>Meet’s features</a:t>
            </a:r>
            <a:endParaRPr lang="en-IN" b="1" dirty="0">
              <a:solidFill>
                <a:schemeClr val="accent6"/>
              </a:solidFill>
            </a:endParaRPr>
          </a:p>
        </p:txBody>
      </p:sp>
      <p:sp>
        <p:nvSpPr>
          <p:cNvPr id="3" name="Content Placeholder 2">
            <a:extLst>
              <a:ext uri="{FF2B5EF4-FFF2-40B4-BE49-F238E27FC236}">
                <a16:creationId xmlns:a16="http://schemas.microsoft.com/office/drawing/2014/main" xmlns="" id="{7418D041-0DF9-453F-AA87-92CF60B2EB47}"/>
              </a:ext>
            </a:extLst>
          </p:cNvPr>
          <p:cNvSpPr>
            <a:spLocks noGrp="1"/>
          </p:cNvSpPr>
          <p:nvPr>
            <p:ph sz="quarter" idx="13"/>
          </p:nvPr>
        </p:nvSpPr>
        <p:spPr>
          <a:xfrm>
            <a:off x="1114908" y="1762540"/>
            <a:ext cx="10149439" cy="4485860"/>
          </a:xfrm>
        </p:spPr>
        <p:txBody>
          <a:bodyPr/>
          <a:lstStyle/>
          <a:p>
            <a:pPr marL="0" indent="0">
              <a:buNone/>
            </a:pPr>
            <a:r>
              <a:rPr lang="en-IN" dirty="0"/>
              <a:t>◾ Unlimited number of meetings </a:t>
            </a:r>
          </a:p>
          <a:p>
            <a:pPr marL="0" indent="0">
              <a:buNone/>
            </a:pPr>
            <a:r>
              <a:rPr lang="en-IN" dirty="0"/>
              <a:t>◾ Live captioning during meetings </a:t>
            </a:r>
          </a:p>
          <a:p>
            <a:pPr marL="0" indent="0">
              <a:buNone/>
            </a:pPr>
            <a:r>
              <a:rPr lang="en-IN" dirty="0"/>
              <a:t>◾ Compatible across devices</a:t>
            </a:r>
          </a:p>
          <a:p>
            <a:pPr marL="0" indent="0">
              <a:buNone/>
            </a:pPr>
            <a:r>
              <a:rPr lang="en-IN" dirty="0"/>
              <a:t> ◾ Video and audio preview screen </a:t>
            </a:r>
          </a:p>
          <a:p>
            <a:pPr marL="0" indent="0">
              <a:buNone/>
            </a:pPr>
            <a:r>
              <a:rPr lang="en-IN" dirty="0"/>
              <a:t>◾ Adjustable layouts and screen settings</a:t>
            </a:r>
          </a:p>
          <a:p>
            <a:pPr marL="0" indent="0">
              <a:buNone/>
            </a:pPr>
            <a:r>
              <a:rPr lang="en-IN" dirty="0"/>
              <a:t>◾ Controls for meeting hosts</a:t>
            </a:r>
          </a:p>
          <a:p>
            <a:pPr marL="0" indent="0">
              <a:buNone/>
            </a:pPr>
            <a:r>
              <a:rPr lang="en-IN" dirty="0"/>
              <a:t>◾ Screen sharing with participants </a:t>
            </a:r>
          </a:p>
          <a:p>
            <a:pPr marL="0" indent="0">
              <a:buNone/>
            </a:pPr>
            <a:r>
              <a:rPr lang="en-IN" dirty="0"/>
              <a:t>◾ Messaging with participants </a:t>
            </a:r>
          </a:p>
          <a:p>
            <a:pPr marL="0" indent="0">
              <a:buNone/>
            </a:pPr>
            <a:r>
              <a:rPr lang="en-IN" dirty="0"/>
              <a:t>◾ Integration with Google and Microsoft Office apps </a:t>
            </a:r>
          </a:p>
        </p:txBody>
      </p:sp>
      <p:pic>
        <p:nvPicPr>
          <p:cNvPr id="4" name="Picture 2" descr="Meet">
            <a:extLst>
              <a:ext uri="{FF2B5EF4-FFF2-40B4-BE49-F238E27FC236}">
                <a16:creationId xmlns:a16="http://schemas.microsoft.com/office/drawing/2014/main" xmlns="" id="{8F23577F-23DD-487A-AFF4-45A7CD23B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7896" y="2519567"/>
            <a:ext cx="2478156" cy="240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7CC14-F9CE-4DB7-9281-8177C67EDFBD}"/>
              </a:ext>
            </a:extLst>
          </p:cNvPr>
          <p:cNvSpPr>
            <a:spLocks noGrp="1"/>
          </p:cNvSpPr>
          <p:nvPr>
            <p:ph type="title"/>
          </p:nvPr>
        </p:nvSpPr>
        <p:spPr>
          <a:xfrm>
            <a:off x="726376" y="843522"/>
            <a:ext cx="8683348" cy="1143000"/>
          </a:xfrm>
        </p:spPr>
        <p:txBody>
          <a:bodyPr/>
          <a:lstStyle/>
          <a:p>
            <a:pPr algn="ctr"/>
            <a:r>
              <a:rPr lang="en-US" b="1" dirty="0">
                <a:solidFill>
                  <a:schemeClr val="accent6"/>
                </a:solidFill>
              </a:rPr>
              <a:t>Meet’s features</a:t>
            </a:r>
            <a:endParaRPr lang="en-IN" dirty="0"/>
          </a:p>
        </p:txBody>
      </p:sp>
      <p:sp>
        <p:nvSpPr>
          <p:cNvPr id="3" name="Content Placeholder 2">
            <a:extLst>
              <a:ext uri="{FF2B5EF4-FFF2-40B4-BE49-F238E27FC236}">
                <a16:creationId xmlns:a16="http://schemas.microsoft.com/office/drawing/2014/main" xmlns="" id="{1F82D93E-983F-48E4-8CC2-EB384E36321F}"/>
              </a:ext>
            </a:extLst>
          </p:cNvPr>
          <p:cNvSpPr>
            <a:spLocks noGrp="1"/>
          </p:cNvSpPr>
          <p:nvPr>
            <p:ph sz="quarter" idx="13"/>
          </p:nvPr>
        </p:nvSpPr>
        <p:spPr>
          <a:xfrm>
            <a:off x="450574" y="2199861"/>
            <a:ext cx="9806609" cy="4147930"/>
          </a:xfrm>
        </p:spPr>
        <p:txBody>
          <a:bodyPr/>
          <a:lstStyle/>
          <a:p>
            <a:pPr marL="0" indent="0">
              <a:buNone/>
            </a:pPr>
            <a:r>
              <a:rPr lang="en-US" dirty="0"/>
              <a:t>◾ FROMYOUR COMPUTER: Use any modern web browser—no download required You can start a meeting or join a meeting from any modern browser on your desktop or laptop. There’s no additional software to install.</a:t>
            </a:r>
          </a:p>
          <a:p>
            <a:pPr marL="0" indent="0">
              <a:buNone/>
            </a:pPr>
            <a:r>
              <a:rPr lang="en-US" dirty="0"/>
              <a:t>◾ FROM YOUR PHONE OR TABLET: Download </a:t>
            </a:r>
            <a:r>
              <a:rPr lang="en-US" dirty="0" err="1"/>
              <a:t>theGoogle</a:t>
            </a:r>
            <a:r>
              <a:rPr lang="en-US" dirty="0"/>
              <a:t> Meet mobile app Join, host, or share your screen from </a:t>
            </a:r>
            <a:r>
              <a:rPr lang="en-US" dirty="0" err="1"/>
              <a:t>theGoogle</a:t>
            </a:r>
            <a:r>
              <a:rPr lang="en-US" dirty="0"/>
              <a:t> Meet mobile app. Download from Google Play </a:t>
            </a:r>
            <a:r>
              <a:rPr lang="en-US" dirty="0" err="1"/>
              <a:t>orApple</a:t>
            </a:r>
            <a:r>
              <a:rPr lang="en-US" dirty="0"/>
              <a:t> Store</a:t>
            </a:r>
            <a:endParaRPr lang="en-IN" dirty="0"/>
          </a:p>
        </p:txBody>
      </p:sp>
      <p:pic>
        <p:nvPicPr>
          <p:cNvPr id="4" name="Picture 2" descr="Meet">
            <a:extLst>
              <a:ext uri="{FF2B5EF4-FFF2-40B4-BE49-F238E27FC236}">
                <a16:creationId xmlns:a16="http://schemas.microsoft.com/office/drawing/2014/main" xmlns="" id="{A9362C37-2694-4C5F-A68E-3B897002D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417" y="3429000"/>
            <a:ext cx="1577009" cy="149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1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54BEB-58BA-44C1-AEAB-79FAC8FBDFBF}"/>
              </a:ext>
            </a:extLst>
          </p:cNvPr>
          <p:cNvSpPr>
            <a:spLocks noGrp="1"/>
          </p:cNvSpPr>
          <p:nvPr>
            <p:ph type="title"/>
          </p:nvPr>
        </p:nvSpPr>
        <p:spPr>
          <a:xfrm>
            <a:off x="1141413" y="609600"/>
            <a:ext cx="9905998" cy="1325217"/>
          </a:xfrm>
        </p:spPr>
        <p:txBody>
          <a:bodyPr/>
          <a:lstStyle/>
          <a:p>
            <a:pPr algn="ctr"/>
            <a:r>
              <a:rPr lang="en-US" b="1" dirty="0">
                <a:solidFill>
                  <a:schemeClr val="accent6"/>
                </a:solidFill>
              </a:rPr>
              <a:t>Meet’s features</a:t>
            </a:r>
            <a:endParaRPr lang="en-IN" dirty="0"/>
          </a:p>
        </p:txBody>
      </p:sp>
      <p:sp>
        <p:nvSpPr>
          <p:cNvPr id="3" name="Content Placeholder 2">
            <a:extLst>
              <a:ext uri="{FF2B5EF4-FFF2-40B4-BE49-F238E27FC236}">
                <a16:creationId xmlns:a16="http://schemas.microsoft.com/office/drawing/2014/main" xmlns="" id="{F9FF8A48-6027-4CE8-B48A-558728B05039}"/>
              </a:ext>
            </a:extLst>
          </p:cNvPr>
          <p:cNvSpPr>
            <a:spLocks noGrp="1"/>
          </p:cNvSpPr>
          <p:nvPr>
            <p:ph sz="quarter" idx="13"/>
          </p:nvPr>
        </p:nvSpPr>
        <p:spPr>
          <a:xfrm>
            <a:off x="384313" y="1815549"/>
            <a:ext cx="9250017" cy="3975652"/>
          </a:xfrm>
        </p:spPr>
        <p:txBody>
          <a:bodyPr/>
          <a:lstStyle/>
          <a:p>
            <a:pPr marL="0" indent="0">
              <a:buNone/>
            </a:pPr>
            <a:r>
              <a:rPr lang="en-US" dirty="0"/>
              <a:t>◾ For personal use: If you’re already using Gmail, Google Photos, YouTube, or </a:t>
            </a:r>
            <a:r>
              <a:rPr lang="en-US" dirty="0" smtClean="0"/>
              <a:t>another Google </a:t>
            </a:r>
            <a:r>
              <a:rPr lang="en-US" dirty="0"/>
              <a:t>product, just sign in to your </a:t>
            </a:r>
            <a:r>
              <a:rPr lang="en-US" dirty="0" smtClean="0"/>
              <a:t>existing Google </a:t>
            </a:r>
            <a:r>
              <a:rPr lang="en-US" dirty="0"/>
              <a:t>Account. </a:t>
            </a:r>
          </a:p>
          <a:p>
            <a:pPr marL="0" indent="0">
              <a:buNone/>
            </a:pPr>
            <a:r>
              <a:rPr lang="en-US" dirty="0"/>
              <a:t>◾ For business use: If you're already </a:t>
            </a:r>
            <a:r>
              <a:rPr lang="en-US" dirty="0" smtClean="0"/>
              <a:t>a Google </a:t>
            </a:r>
            <a:r>
              <a:rPr lang="en-US" dirty="0"/>
              <a:t>Workspace user, just sign in to your existing account.</a:t>
            </a:r>
          </a:p>
          <a:p>
            <a:pPr marL="0" indent="0">
              <a:buNone/>
            </a:pPr>
            <a:r>
              <a:rPr lang="en-US" dirty="0"/>
              <a:t> ◾ </a:t>
            </a:r>
            <a:r>
              <a:rPr lang="en-US" dirty="0" smtClean="0"/>
              <a:t>For Google </a:t>
            </a:r>
            <a:r>
              <a:rPr lang="en-US" dirty="0"/>
              <a:t>Workspace admin: Google Meet is already included </a:t>
            </a:r>
            <a:r>
              <a:rPr lang="en-US" dirty="0" smtClean="0"/>
              <a:t>in Google </a:t>
            </a:r>
            <a:r>
              <a:rPr lang="en-US" dirty="0"/>
              <a:t>Workspace </a:t>
            </a:r>
            <a:r>
              <a:rPr lang="en-US" dirty="0" smtClean="0"/>
              <a:t>and Google Workspace </a:t>
            </a:r>
            <a:r>
              <a:rPr lang="en-US" dirty="0"/>
              <a:t>for Education Fundamentals.</a:t>
            </a:r>
            <a:endParaRPr lang="en-IN" dirty="0"/>
          </a:p>
        </p:txBody>
      </p:sp>
      <p:pic>
        <p:nvPicPr>
          <p:cNvPr id="4" name="Picture 2" descr="Meet">
            <a:extLst>
              <a:ext uri="{FF2B5EF4-FFF2-40B4-BE49-F238E27FC236}">
                <a16:creationId xmlns:a16="http://schemas.microsoft.com/office/drawing/2014/main" xmlns="" id="{84E42FAF-8195-4E58-8FDD-C18FBD6C7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375" y="3114261"/>
            <a:ext cx="1842052" cy="180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37F86-CCAE-4F59-9B38-2D046A18D666}"/>
              </a:ext>
            </a:extLst>
          </p:cNvPr>
          <p:cNvSpPr>
            <a:spLocks noGrp="1"/>
          </p:cNvSpPr>
          <p:nvPr>
            <p:ph type="title"/>
          </p:nvPr>
        </p:nvSpPr>
        <p:spPr/>
        <p:txBody>
          <a:bodyPr/>
          <a:lstStyle/>
          <a:p>
            <a:pPr algn="ctr"/>
            <a:r>
              <a:rPr lang="en-US" b="1" dirty="0">
                <a:solidFill>
                  <a:schemeClr val="accent6"/>
                </a:solidFill>
              </a:rPr>
              <a:t>Meet’s features</a:t>
            </a:r>
            <a:endParaRPr lang="en-IN" dirty="0"/>
          </a:p>
        </p:txBody>
      </p:sp>
      <p:pic>
        <p:nvPicPr>
          <p:cNvPr id="5" name="Content Placeholder 4">
            <a:extLst>
              <a:ext uri="{FF2B5EF4-FFF2-40B4-BE49-F238E27FC236}">
                <a16:creationId xmlns:a16="http://schemas.microsoft.com/office/drawing/2014/main" xmlns="" id="{049FF408-2D96-4362-BEA8-B7A645746322}"/>
              </a:ext>
            </a:extLst>
          </p:cNvPr>
          <p:cNvPicPr>
            <a:picLocks noGrp="1" noChangeAspect="1"/>
          </p:cNvPicPr>
          <p:nvPr>
            <p:ph sz="quarter" idx="13"/>
          </p:nvPr>
        </p:nvPicPr>
        <p:blipFill rotWithShape="1">
          <a:blip r:embed="rId2"/>
          <a:srcRect l="13302" t="14697" r="11575" b="8069"/>
          <a:stretch/>
        </p:blipFill>
        <p:spPr>
          <a:xfrm>
            <a:off x="1809751" y="1962150"/>
            <a:ext cx="8486774" cy="4286250"/>
          </a:xfrm>
        </p:spPr>
      </p:pic>
    </p:spTree>
    <p:extLst>
      <p:ext uri="{BB962C8B-B14F-4D97-AF65-F5344CB8AC3E}">
        <p14:creationId xmlns:p14="http://schemas.microsoft.com/office/powerpoint/2010/main" val="152450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44670-AB34-4FA7-95E8-5639D92560D3}"/>
              </a:ext>
            </a:extLst>
          </p:cNvPr>
          <p:cNvSpPr>
            <a:spLocks noGrp="1"/>
          </p:cNvSpPr>
          <p:nvPr>
            <p:ph type="title"/>
          </p:nvPr>
        </p:nvSpPr>
        <p:spPr/>
        <p:txBody>
          <a:bodyPr/>
          <a:lstStyle/>
          <a:p>
            <a:pPr algn="ctr"/>
            <a:r>
              <a:rPr lang="en-US" b="1" dirty="0">
                <a:solidFill>
                  <a:schemeClr val="accent6"/>
                </a:solidFill>
              </a:rPr>
              <a:t>Meet’s features</a:t>
            </a:r>
            <a:endParaRPr lang="en-IN" dirty="0"/>
          </a:p>
        </p:txBody>
      </p:sp>
      <p:sp>
        <p:nvSpPr>
          <p:cNvPr id="3" name="Content Placeholder 2">
            <a:extLst>
              <a:ext uri="{FF2B5EF4-FFF2-40B4-BE49-F238E27FC236}">
                <a16:creationId xmlns:a16="http://schemas.microsoft.com/office/drawing/2014/main" xmlns="" id="{20219F0D-8B31-494D-ABCD-876C82C759A2}"/>
              </a:ext>
            </a:extLst>
          </p:cNvPr>
          <p:cNvSpPr>
            <a:spLocks noGrp="1"/>
          </p:cNvSpPr>
          <p:nvPr>
            <p:ph sz="quarter" idx="13"/>
          </p:nvPr>
        </p:nvSpPr>
        <p:spPr>
          <a:xfrm>
            <a:off x="1141413" y="1974575"/>
            <a:ext cx="5312396" cy="3750364"/>
          </a:xfrm>
        </p:spPr>
        <p:txBody>
          <a:bodyPr/>
          <a:lstStyle/>
          <a:p>
            <a:r>
              <a:rPr lang="en-US" dirty="0"/>
              <a:t>Send a link or meeting code to anyone you want to join the meeting. For the free version of Google Meet, guests will need to create or sign in to an existing Google Account to join</a:t>
            </a:r>
            <a:endParaRPr lang="en-IN" dirty="0"/>
          </a:p>
        </p:txBody>
      </p:sp>
      <p:pic>
        <p:nvPicPr>
          <p:cNvPr id="5" name="Picture 4">
            <a:extLst>
              <a:ext uri="{FF2B5EF4-FFF2-40B4-BE49-F238E27FC236}">
                <a16:creationId xmlns:a16="http://schemas.microsoft.com/office/drawing/2014/main" xmlns="" id="{423F6D06-65D1-4EB1-84E3-DE2B3FE0E62D}"/>
              </a:ext>
            </a:extLst>
          </p:cNvPr>
          <p:cNvPicPr>
            <a:picLocks noChangeAspect="1"/>
          </p:cNvPicPr>
          <p:nvPr/>
        </p:nvPicPr>
        <p:blipFill rotWithShape="1">
          <a:blip r:embed="rId2"/>
          <a:srcRect l="31196" t="27236" r="29674" b="24046"/>
          <a:stretch/>
        </p:blipFill>
        <p:spPr>
          <a:xfrm>
            <a:off x="6665843" y="2302566"/>
            <a:ext cx="4770783" cy="3339547"/>
          </a:xfrm>
          <a:prstGeom prst="rect">
            <a:avLst/>
          </a:prstGeom>
        </p:spPr>
      </p:pic>
    </p:spTree>
    <p:extLst>
      <p:ext uri="{BB962C8B-B14F-4D97-AF65-F5344CB8AC3E}">
        <p14:creationId xmlns:p14="http://schemas.microsoft.com/office/powerpoint/2010/main" val="121762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25884-7215-4D73-9A09-466ED8501063}"/>
              </a:ext>
            </a:extLst>
          </p:cNvPr>
          <p:cNvSpPr>
            <a:spLocks noGrp="1"/>
          </p:cNvSpPr>
          <p:nvPr>
            <p:ph type="title"/>
          </p:nvPr>
        </p:nvSpPr>
        <p:spPr/>
        <p:txBody>
          <a:bodyPr/>
          <a:lstStyle/>
          <a:p>
            <a:pPr algn="ctr"/>
            <a:r>
              <a:rPr lang="en-US" b="1" dirty="0">
                <a:solidFill>
                  <a:schemeClr val="accent6"/>
                </a:solidFill>
              </a:rPr>
              <a:t>Meet’s features</a:t>
            </a:r>
            <a:endParaRPr lang="en-IN" dirty="0"/>
          </a:p>
        </p:txBody>
      </p:sp>
      <p:sp>
        <p:nvSpPr>
          <p:cNvPr id="3" name="Content Placeholder 2">
            <a:extLst>
              <a:ext uri="{FF2B5EF4-FFF2-40B4-BE49-F238E27FC236}">
                <a16:creationId xmlns:a16="http://schemas.microsoft.com/office/drawing/2014/main" xmlns="" id="{67F4C5EC-C805-4F0C-801E-4D549809D6AB}"/>
              </a:ext>
            </a:extLst>
          </p:cNvPr>
          <p:cNvSpPr>
            <a:spLocks noGrp="1"/>
          </p:cNvSpPr>
          <p:nvPr>
            <p:ph sz="quarter" idx="13"/>
          </p:nvPr>
        </p:nvSpPr>
        <p:spPr>
          <a:xfrm>
            <a:off x="1141413" y="1722783"/>
            <a:ext cx="4437752" cy="4068417"/>
          </a:xfrm>
        </p:spPr>
        <p:txBody>
          <a:bodyPr/>
          <a:lstStyle/>
          <a:p>
            <a:r>
              <a:rPr lang="en-US" dirty="0"/>
              <a:t>Tap the meeting link from the invite, enter the meeting code from your host, or call into the meeting using the dial-in number and PIN in the invite</a:t>
            </a:r>
            <a:endParaRPr lang="en-IN" dirty="0"/>
          </a:p>
        </p:txBody>
      </p:sp>
      <p:pic>
        <p:nvPicPr>
          <p:cNvPr id="5" name="Picture 4">
            <a:extLst>
              <a:ext uri="{FF2B5EF4-FFF2-40B4-BE49-F238E27FC236}">
                <a16:creationId xmlns:a16="http://schemas.microsoft.com/office/drawing/2014/main" xmlns="" id="{1D417EAD-F9CD-42D6-9A0B-4453AAADC406}"/>
              </a:ext>
            </a:extLst>
          </p:cNvPr>
          <p:cNvPicPr>
            <a:picLocks noChangeAspect="1"/>
          </p:cNvPicPr>
          <p:nvPr/>
        </p:nvPicPr>
        <p:blipFill rotWithShape="1">
          <a:blip r:embed="rId2"/>
          <a:srcRect l="54239" t="56235" r="12391" b="8869"/>
          <a:stretch/>
        </p:blipFill>
        <p:spPr>
          <a:xfrm>
            <a:off x="6612837" y="2411897"/>
            <a:ext cx="5022572" cy="3511826"/>
          </a:xfrm>
          <a:prstGeom prst="rect">
            <a:avLst/>
          </a:prstGeom>
        </p:spPr>
      </p:pic>
    </p:spTree>
    <p:extLst>
      <p:ext uri="{BB962C8B-B14F-4D97-AF65-F5344CB8AC3E}">
        <p14:creationId xmlns:p14="http://schemas.microsoft.com/office/powerpoint/2010/main" val="337099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0E2E0-9121-42F3-8A91-64730E68B43A}"/>
              </a:ext>
            </a:extLst>
          </p:cNvPr>
          <p:cNvSpPr>
            <a:spLocks noGrp="1"/>
          </p:cNvSpPr>
          <p:nvPr>
            <p:ph type="title"/>
          </p:nvPr>
        </p:nvSpPr>
        <p:spPr>
          <a:xfrm>
            <a:off x="1106244" y="4990463"/>
            <a:ext cx="9905998" cy="1199321"/>
          </a:xfrm>
        </p:spPr>
        <p:txBody>
          <a:bodyPr>
            <a:normAutofit/>
          </a:bodyPr>
          <a:lstStyle/>
          <a:p>
            <a:pPr algn="ctr"/>
            <a:r>
              <a:rPr lang="en-US" dirty="0"/>
              <a:t>By- </a:t>
            </a:r>
            <a:r>
              <a:rPr lang="en-US" dirty="0" smtClean="0"/>
              <a:t>RUMIT RAVAL</a:t>
            </a:r>
            <a:r>
              <a:rPr lang="en-US" dirty="0"/>
              <a:t>_</a:t>
            </a:r>
            <a:r>
              <a:rPr lang="en-US" dirty="0" smtClean="0"/>
              <a:t>FYIT_69</a:t>
            </a:r>
            <a:endParaRPr lang="en-IN" dirty="0"/>
          </a:p>
        </p:txBody>
      </p:sp>
      <p:sp>
        <p:nvSpPr>
          <p:cNvPr id="3" name="Content Placeholder 2"/>
          <p:cNvSpPr>
            <a:spLocks noGrp="1"/>
          </p:cNvSpPr>
          <p:nvPr>
            <p:ph sz="quarter" idx="13"/>
          </p:nvPr>
        </p:nvSpPr>
        <p:spPr/>
        <p:txBody>
          <a:bodyPr>
            <a:normAutofit/>
          </a:bodyPr>
          <a:lstStyle/>
          <a:p>
            <a:pPr algn="ctr"/>
            <a:endParaRPr lang="en-GB" sz="6600" b="1" i="1" dirty="0" smtClean="0">
              <a:solidFill>
                <a:schemeClr val="tx2">
                  <a:lumMod val="60000"/>
                  <a:lumOff val="40000"/>
                </a:schemeClr>
              </a:solidFill>
            </a:endParaRPr>
          </a:p>
          <a:p>
            <a:pPr algn="ctr"/>
            <a:r>
              <a:rPr lang="en-GB" sz="6600" b="1" i="1" dirty="0" smtClean="0">
                <a:solidFill>
                  <a:schemeClr val="tx2">
                    <a:lumMod val="60000"/>
                    <a:lumOff val="40000"/>
                  </a:schemeClr>
                </a:solidFill>
              </a:rPr>
              <a:t>THANK YOU !!</a:t>
            </a:r>
            <a:endParaRPr lang="en-GB" sz="6600" b="1" i="1" dirty="0">
              <a:solidFill>
                <a:schemeClr val="tx2">
                  <a:lumMod val="60000"/>
                  <a:lumOff val="40000"/>
                </a:schemeClr>
              </a:solidFill>
            </a:endParaRPr>
          </a:p>
        </p:txBody>
      </p:sp>
    </p:spTree>
    <p:extLst>
      <p:ext uri="{BB962C8B-B14F-4D97-AF65-F5344CB8AC3E}">
        <p14:creationId xmlns:p14="http://schemas.microsoft.com/office/powerpoint/2010/main" val="319890518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49</TotalTime>
  <Words>360</Words>
  <Application>Microsoft Office PowerPoint</Application>
  <PresentationFormat>Custom</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Slipstream</vt:lpstr>
      <vt:lpstr>Google Meet</vt:lpstr>
      <vt:lpstr>Meet’s features</vt:lpstr>
      <vt:lpstr>Meet’s features</vt:lpstr>
      <vt:lpstr>Meet’s features</vt:lpstr>
      <vt:lpstr>Meet’s features</vt:lpstr>
      <vt:lpstr>Meet’s features</vt:lpstr>
      <vt:lpstr>Meet’s features</vt:lpstr>
      <vt:lpstr>By- RUMIT RAVAL_FYIT_69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meet</dc:title>
  <dc:creator>Divyanshu Dubey</dc:creator>
  <cp:lastModifiedBy>HP</cp:lastModifiedBy>
  <cp:revision>3</cp:revision>
  <dcterms:created xsi:type="dcterms:W3CDTF">2022-03-16T02:46:58Z</dcterms:created>
  <dcterms:modified xsi:type="dcterms:W3CDTF">2022-03-23T03:12:18Z</dcterms:modified>
</cp:coreProperties>
</file>