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FF7E2-4929-B3B8-91A1-8DBAC1A4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CFB17-FA04-71A2-6158-8EDC33F21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4A5C8-2D4E-649C-9BC8-8E247005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17A30-BB73-122C-0C13-BE8F58D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80668-F2B1-1A21-0C87-FDA82DD9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E75FB-53F2-D2FC-F13D-5D5F5246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5F7AA-E5F0-272D-C604-2F22DB62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8E82D-DEA1-1EB5-5C62-E01E9DFE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A9B2F-C4CC-9363-E2F8-1B6CF136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B2D2F-DA86-B7AC-92B0-7C383034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1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424C9E-1B32-0B8E-E5BC-798F56DE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FB2B4-93B5-FF84-764D-ED35AB82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75727-5FDC-11FC-63F9-7E839F94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4C478-760C-9690-2FFE-FB35BAA1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5505C-F79C-8F3F-4B5D-F0F335C5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FA53-C180-EBA9-AD72-BF99F675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6D416-BB9D-7781-D7A4-7B95691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B71E-5A00-55BB-1369-B7E462AD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16E45-2FCD-A749-9EC2-AB6BD8F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D39D6-C194-6CBD-1525-62F040B0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576C-93C9-2320-F525-37B0D9AF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A1F72-9115-F870-B15E-26402024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2F153-5FE3-666E-E6E0-1AF29DC2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53193-0BB1-B9F6-6C35-DE89560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0A88D-CDAA-2631-1D4B-DFB3DAEC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3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896E-8F45-BDA3-CC66-D6389D1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684EF-CB59-9853-E603-EF45E2E4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0C94C-DA25-B164-469B-56511908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AB4E4-9A96-FCB0-D16C-F05C0003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5F687-090D-6C63-7DCC-7FCCC5EC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E4464-3F46-5CD8-3848-B6CCB91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9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768D-5A9F-0C4F-5D2E-45DD108C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A1D5E-13E9-5DF7-500E-375E7EC4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80C60-1B1F-6CB3-944B-FA5635E9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25D0C-85D7-1ED5-E490-DB57B0436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DF114-ED89-2C86-FB54-D05C91280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DDC426-860D-9659-AD83-4CE25171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5CE3B-FB14-48D9-DE77-87159359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67A57E-5E8B-E3F2-C8D9-2E4C383A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87E00-2C10-54F7-7156-C33865FF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6870F0-9498-89AB-7503-9831E028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D4417-DD25-9798-9AEF-BF28F038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EC4C15-1B50-055C-75F6-0E17052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065AF6-4F6C-6D21-598C-9966517D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75B26D-098E-FB9D-5F58-15084066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BA279-3469-589B-01C4-F4EB17F7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73E9-06B8-39A4-2DC1-D0EF919D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689B2-14F0-A32E-7847-0C9438C9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25C4B-13E9-214C-6EF8-EE346D47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638CE-7A96-1A57-FCFE-82DDD44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E2F26-1133-7C89-3FA1-453F2BE2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54CB1-5806-C019-A8D8-34360E41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2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9FE4-8427-F4DE-91C8-3CD028F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7BC54E-71DE-B212-F2E7-34CBF866C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19450-6A7A-D8D2-44C5-18ED6E2B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1A653-AD03-73AF-D847-8CA18BD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18641-62F0-D1FA-F631-EDBE93C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F6B0F-92ED-7384-9854-9DA2A5A3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844FF-56BD-D2FF-45EE-9E793C39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5655A-FF02-1D49-DCD5-EF85A75A9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97656-C1C0-9D33-068D-226D6CE1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3619-A0C8-4012-8A03-B417910A353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A27A1-C597-1874-527A-413A7C2B9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98506-F68A-F3D5-8848-3FD975980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1B0C-1FEA-4505-A194-B10FB06D0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1704-B515-74AA-1A39-FE81B3107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深度学习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br>
              <a:rPr lang="en-US" altLang="zh-CN" dirty="0"/>
            </a:br>
            <a:r>
              <a:rPr lang="zh-CN" altLang="en-US" dirty="0"/>
              <a:t>考查说明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BFF5A-BEEA-A163-4445-50C1B6324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8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C08F5-E027-48A0-5D8F-1EDFB025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2BFA5-7355-4545-1C8F-9EE839E2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</a:t>
            </a:r>
            <a:r>
              <a:rPr lang="en-US" altLang="zh-CN" dirty="0"/>
              <a:t>project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）使用深度网络实现，所做应用不做限制，鼓励和本专业相结合；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project</a:t>
            </a:r>
            <a:r>
              <a:rPr lang="zh-CN" altLang="en-US" dirty="0"/>
              <a:t>规模不限制，可以</a:t>
            </a:r>
            <a:r>
              <a:rPr lang="en-US" altLang="zh-CN" dirty="0"/>
              <a:t>1</a:t>
            </a:r>
            <a:r>
              <a:rPr lang="zh-CN" altLang="en-US" dirty="0"/>
              <a:t>人独立完成，也可分组（</a:t>
            </a:r>
            <a:r>
              <a:rPr lang="en-US" altLang="zh-CN" dirty="0"/>
              <a:t>&lt;=5</a:t>
            </a:r>
            <a:r>
              <a:rPr lang="zh-CN" altLang="en-US" dirty="0"/>
              <a:t>人）合作；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人独立完成项目，建议针对当前算法进行改进和实验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）最后进行课程答辩，</a:t>
            </a:r>
            <a:r>
              <a:rPr lang="en-US" altLang="zh-CN" dirty="0"/>
              <a:t>PPT</a:t>
            </a:r>
            <a:r>
              <a:rPr lang="zh-CN" altLang="en-US" dirty="0"/>
              <a:t>讲解时间</a:t>
            </a:r>
            <a:r>
              <a:rPr lang="en-US" altLang="zh-CN" dirty="0"/>
              <a:t>5</a:t>
            </a:r>
            <a:r>
              <a:rPr lang="zh-CN" altLang="en-US" dirty="0"/>
              <a:t>分钟。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一篇论文阅读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）范围：</a:t>
            </a:r>
            <a:r>
              <a:rPr lang="en-US" altLang="zh-CN" dirty="0"/>
              <a:t>2022</a:t>
            </a:r>
            <a:r>
              <a:rPr lang="zh-CN" altLang="en-US" dirty="0"/>
              <a:t>年发表于</a:t>
            </a:r>
            <a:r>
              <a:rPr lang="en-US" altLang="zh-CN" dirty="0"/>
              <a:t>CCF A</a:t>
            </a:r>
            <a:r>
              <a:rPr lang="zh-CN" altLang="en-US" dirty="0"/>
              <a:t>类期刊或者国际会议的论文；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讲清楚改论文的创新和不足、</a:t>
            </a:r>
            <a:r>
              <a:rPr lang="zh-CN" altLang="en-US" b="1" dirty="0"/>
              <a:t>可能改进的方向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）该部分不需要答辩，仅需提交。</a:t>
            </a:r>
          </a:p>
        </p:txBody>
      </p:sp>
    </p:spTree>
    <p:extLst>
      <p:ext uri="{BB962C8B-B14F-4D97-AF65-F5344CB8AC3E}">
        <p14:creationId xmlns:p14="http://schemas.microsoft.com/office/powerpoint/2010/main" val="28736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《深度学习》课程 考查说明</vt:lpstr>
      <vt:lpstr>考查内容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深度学习考查说明</dc:title>
  <dc:creator>ayzcq@163.com</dc:creator>
  <cp:lastModifiedBy>ayzcq@163.com</cp:lastModifiedBy>
  <cp:revision>4</cp:revision>
  <dcterms:created xsi:type="dcterms:W3CDTF">2022-05-14T01:32:45Z</dcterms:created>
  <dcterms:modified xsi:type="dcterms:W3CDTF">2022-05-14T01:45:38Z</dcterms:modified>
</cp:coreProperties>
</file>