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75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16295-7B43-4004-B87E-3977B0CE5732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7FAF1-7ACF-4F68-84CD-FEA1562496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7FAF1-7ACF-4F68-84CD-FEA1562496E5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7FAF1-7ACF-4F68-84CD-FEA1562496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4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9A27-8FBC-452F-8862-551ED546E331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B5F7-7E1D-4D66-9B35-1461ADC6770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030-92D5-496E-BCFF-A3CEBD3DFB2F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48D-6294-432E-BB27-B8FDE5AFE967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6-92DA-4B82-8AB7-B6D794A22820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D50-EF5F-4619-8795-DFBAF3A622F0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5AAF-C03C-4758-974D-74602FC5A2C9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7CDD-3EBE-435D-A392-387B2EE57B25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0E35-182F-4129-AD12-F1491B012ACF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C964-4F45-4583-95FF-9C217875C414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3F01-F137-496D-A2BD-29C72C9999CC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4461-439A-439D-8F4E-D340E0C4B8C6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D8BF-597B-4E1A-8CD7-AB29667A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623" y="336473"/>
            <a:ext cx="1149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SFSRNet</a:t>
            </a:r>
            <a:r>
              <a:rPr lang="en-US" altLang="zh-CN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Super-Resolution for Single-Channel Audio Source Separation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8F70D3-B385-681D-EF6B-FA971C18A5D1}"/>
              </a:ext>
            </a:extLst>
          </p:cNvPr>
          <p:cNvSpPr txBox="1"/>
          <p:nvPr/>
        </p:nvSpPr>
        <p:spPr>
          <a:xfrm>
            <a:off x="212635" y="6356350"/>
            <a:ext cx="10640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Rixen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Joel, and Matthias Renz. "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SFSRNet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Super-resolution for single-channel Audio Source Separation." (AAAI 2022).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68356F-9B37-38B2-0B63-979A7E462836}"/>
              </a:ext>
            </a:extLst>
          </p:cNvPr>
          <p:cNvSpPr txBox="1"/>
          <p:nvPr/>
        </p:nvSpPr>
        <p:spPr>
          <a:xfrm>
            <a:off x="496389" y="1293207"/>
            <a:ext cx="1057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创新点一：相比先前方法在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次块处理结束后才计算估计和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loss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，本方法在每次块处理之后都去计算中间估计和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loss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，这种类似于渐进式学习的策略使学习目标由易到难，因此能让模型更快更好地收敛。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5A10FB-791C-7C27-076F-EDC63A260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3349"/>
            <a:ext cx="12192000" cy="38491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623" y="336473"/>
            <a:ext cx="1149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SFSRNet</a:t>
            </a:r>
            <a:r>
              <a:rPr lang="en-US" altLang="zh-CN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Super-Resolution for Single-Channel Audio Source Separation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BF8318-9157-B3B0-EF39-4FB0E723A95E}"/>
              </a:ext>
            </a:extLst>
          </p:cNvPr>
          <p:cNvSpPr txBox="1"/>
          <p:nvPr/>
        </p:nvSpPr>
        <p:spPr>
          <a:xfrm>
            <a:off x="349623" y="4690150"/>
            <a:ext cx="10700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不足一：本质上是解决速度与精度的权衡问题，本文额外加网络来提升精度一定程度上还是会增加计算复杂度，降低速度。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改进一：可以考虑改进导致精度损失的降采样过程本身，通过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loss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对降采样的中间结果进行约束，减少降采样过程中的信息丢失，从而从根本上避免精度损失。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不足二：超分辨率网络仅修正了时频表示中的幅度信息，而没有对相位信息进行恢复，精度难以完全恢复。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改进二：将超分辨率网络改成复数域网络，将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STFT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表示中的实部和虚部同时输入，这样就可以同时恢复幅度和相位的信息。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809636-1B4C-9518-6DA3-86C92D7F4FF7}"/>
              </a:ext>
            </a:extLst>
          </p:cNvPr>
          <p:cNvSpPr txBox="1"/>
          <p:nvPr/>
        </p:nvSpPr>
        <p:spPr>
          <a:xfrm>
            <a:off x="349623" y="980004"/>
            <a:ext cx="101094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新点二：语音分离中常用降采样来加速并减小内存占用，但降采样会损失精度，影响性能，本文提出的超分辨率网络可以应用在现有的语音分离方法中，减少降采样造成的信息丢失，使得提升运算速度的同时兼顾语音分离的准确性。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1F1DF74-FC1E-EC5B-6D31-777866BC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6299"/>
            <a:ext cx="12192000" cy="26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307</Words>
  <Application>Microsoft Office PowerPoint</Application>
  <PresentationFormat>宽屏</PresentationFormat>
  <Paragraphs>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qpib</dc:creator>
  <cp:lastModifiedBy>付燕杰</cp:lastModifiedBy>
  <cp:revision>181</cp:revision>
  <dcterms:created xsi:type="dcterms:W3CDTF">2021-12-29T13:21:54Z</dcterms:created>
  <dcterms:modified xsi:type="dcterms:W3CDTF">2022-06-27T02:22:49Z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