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Lst>
  <p:notesMasterIdLst>
    <p:notesMasterId r:id="rId25"/>
  </p:notesMasterIdLst>
  <p:sldIdLst>
    <p:sldId id="257" r:id="rId3"/>
    <p:sldId id="279" r:id="rId4"/>
    <p:sldId id="280" r:id="rId5"/>
    <p:sldId id="267" r:id="rId6"/>
    <p:sldId id="281" r:id="rId7"/>
    <p:sldId id="258" r:id="rId8"/>
    <p:sldId id="259" r:id="rId9"/>
    <p:sldId id="262" r:id="rId10"/>
    <p:sldId id="431" r:id="rId11"/>
    <p:sldId id="273" r:id="rId12"/>
    <p:sldId id="260" r:id="rId13"/>
    <p:sldId id="274" r:id="rId14"/>
    <p:sldId id="432" r:id="rId15"/>
    <p:sldId id="272" r:id="rId16"/>
    <p:sldId id="268" r:id="rId17"/>
    <p:sldId id="275" r:id="rId18"/>
    <p:sldId id="277" r:id="rId19"/>
    <p:sldId id="433" r:id="rId20"/>
    <p:sldId id="270" r:id="rId21"/>
    <p:sldId id="266" r:id="rId22"/>
    <p:sldId id="261" r:id="rId23"/>
    <p:sldId id="28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858"/>
    <a:srgbClr val="4F5D70"/>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69" d="100"/>
          <a:sy n="69" d="100"/>
        </p:scale>
        <p:origin x="524"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B2003-24F5-4289-807A-98FFFBCDD410}" type="datetimeFigureOut">
              <a:rPr lang="zh-CN" altLang="en-US" smtClean="0"/>
              <a:t>2023/7/8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28AD-3A48-4A6E-8114-EDDD6EA7EB5E}" type="slidenum">
              <a:rPr lang="zh-CN" altLang="en-US" smtClean="0"/>
              <a:t>‹#›</a:t>
            </a:fld>
            <a:endParaRPr lang="zh-CN" altLang="en-US"/>
          </a:p>
        </p:txBody>
      </p:sp>
    </p:spTree>
    <p:extLst>
      <p:ext uri="{BB962C8B-B14F-4D97-AF65-F5344CB8AC3E}">
        <p14:creationId xmlns:p14="http://schemas.microsoft.com/office/powerpoint/2010/main" val="1229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044AE-6422-40B1-88B0-B88CD884551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39885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038EFE-4C6D-4578-9246-410CF94BF7B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75286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53540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038EFE-4C6D-4578-9246-410CF94BF7B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964182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044AE-6422-40B1-88B0-B88CD884551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09455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038EFE-4C6D-4578-9246-410CF94BF7B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12893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044AE-6422-40B1-88B0-B88CD884551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204087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0C8E17-6E6C-421A-9820-B576FE7D307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40784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038EFE-4C6D-4578-9246-410CF94BF7B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56485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044AE-6422-40B1-88B0-B88CD884551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03360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038EFE-4C6D-4578-9246-410CF94BF7B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281798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044AE-6422-40B1-88B0-B88CD884551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48604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044AE-6422-40B1-88B0-B88CD884551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92244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90E88B-2748-4567-B8E7-97455FD85E0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95780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044AE-6422-40B1-88B0-B88CD884551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127387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044AE-6422-40B1-88B0-B88CD884551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6092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4836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5E8DB0-55DC-4221-A99C-988BCD133BF3}"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9573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044AE-6422-40B1-88B0-B88CD884551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227159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5E8DB0-55DC-4221-A99C-988BCD133BF3}"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4800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90E88B-2748-4567-B8E7-97455FD85E0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03957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044AE-6422-40B1-88B0-B88CD884551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5020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solidFill>
          <a:srgbClr val="EBEB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866347"/>
      </p:ext>
    </p:extLst>
  </p:cSld>
  <p:clrMapOvr>
    <a:masterClrMapping/>
  </p:clrMapOvr>
  <p:transition advTm="100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13F32-DEB8-7BA8-7761-AAD5B1C27D0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36562724"/>
      </p:ext>
    </p:extLst>
  </p:cSld>
  <p:clrMapOvr>
    <a:masterClrMapping/>
  </p:clrMapOvr>
  <p:transition advTm="100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BB595-B504-0184-BC60-6C6B91F824D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97184520"/>
      </p:ext>
    </p:extLst>
  </p:cSld>
  <p:clrMapOvr>
    <a:masterClrMapping/>
  </p:clrMapOvr>
  <p:transition advTm="1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8A3A3-7F0B-7D4C-202A-29D78C80C0A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29746645"/>
      </p:ext>
    </p:extLst>
  </p:cSld>
  <p:clrMapOvr>
    <a:masterClrMapping/>
  </p:clrMapOvr>
  <p:transition advTm="100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54D971-FF38-8873-53C0-D84C0DE40A4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85859625"/>
      </p:ext>
    </p:extLst>
  </p:cSld>
  <p:clrMapOvr>
    <a:masterClrMapping/>
  </p:clrMapOvr>
  <p:transition advTm="100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16AB9-3953-03B3-F176-ED4006E2794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70369126"/>
      </p:ext>
    </p:extLst>
  </p:cSld>
  <p:clrMapOvr>
    <a:masterClrMapping/>
  </p:clrMapOvr>
  <p:transition advTm="100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7B16E-CCF5-832C-DC25-07D63F44C1E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36241721"/>
      </p:ext>
    </p:extLst>
  </p:cSld>
  <p:clrMapOvr>
    <a:masterClrMapping/>
  </p:clrMapOvr>
  <p:transition advTm="100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ED8D8-34A3-6C3C-C9C6-743240C39ED2}"/>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4" name="TextBox 9">
            <a:extLst>
              <a:ext uri="{FF2B5EF4-FFF2-40B4-BE49-F238E27FC236}">
                <a16:creationId xmlns:a16="http://schemas.microsoft.com/office/drawing/2014/main" id="{E3DDF5B7-A07E-A8CF-0515-3254AD44FB6A}"/>
              </a:ext>
            </a:extLst>
          </p:cNvPr>
          <p:cNvSpPr txBox="1"/>
          <p:nvPr userDrawn="1"/>
        </p:nvSpPr>
        <p:spPr>
          <a:xfrm>
            <a:off x="1370675" y="6374445"/>
            <a:ext cx="1224136"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下载</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http://www.1ppt.com/xiazai/</a:t>
            </a:r>
          </a:p>
        </p:txBody>
      </p:sp>
    </p:spTree>
    <p:extLst>
      <p:ext uri="{BB962C8B-B14F-4D97-AF65-F5344CB8AC3E}">
        <p14:creationId xmlns:p14="http://schemas.microsoft.com/office/powerpoint/2010/main" val="3527542424"/>
      </p:ext>
    </p:extLst>
  </p:cSld>
  <p:clrMapOvr>
    <a:masterClrMapping/>
  </p:clrMapOvr>
  <p:transition advTm="100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5CA95-6516-B85D-F0E7-C54F8C10CD64}"/>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13935516"/>
      </p:ext>
    </p:extLst>
  </p:cSld>
  <p:clrMapOvr>
    <a:masterClrMapping/>
  </p:clrMapOvr>
  <p:transition advTm="100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0457A-283A-F51D-0330-AA478E72645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94778000"/>
      </p:ext>
    </p:extLst>
  </p:cSld>
  <p:clrMapOvr>
    <a:masterClrMapping/>
  </p:clrMapOvr>
  <p:transition advTm="100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2023/7/8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95651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
    <p:bg>
      <p:bgPr>
        <a:solidFill>
          <a:srgbClr val="EBEBEB"/>
        </a:solidFill>
        <a:effectLst/>
      </p:bgPr>
    </p:bg>
    <p:spTree>
      <p:nvGrpSpPr>
        <p:cNvPr id="1" name=""/>
        <p:cNvGrpSpPr/>
        <p:nvPr/>
      </p:nvGrpSpPr>
      <p:grpSpPr>
        <a:xfrm>
          <a:off x="0" y="0"/>
          <a:ext cx="0" cy="0"/>
          <a:chOff x="0" y="0"/>
          <a:chExt cx="0" cy="0"/>
        </a:xfrm>
      </p:grpSpPr>
      <p:sp>
        <p:nvSpPr>
          <p:cNvPr id="2" name="MH_Number_1">
            <a:hlinkClick r:id="rId3" action="ppaction://hlinksldjump"/>
          </p:cNvPr>
          <p:cNvSpPr>
            <a:spLocks/>
          </p:cNvSpPr>
          <p:nvPr userDrawn="1">
            <p:custDataLst>
              <p:tags r:id="rId1"/>
            </p:custDataLst>
          </p:nvPr>
        </p:nvSpPr>
        <p:spPr>
          <a:xfrm>
            <a:off x="330902" y="346615"/>
            <a:ext cx="432000" cy="432000"/>
          </a:xfrm>
          <a:prstGeom prst="flowChartConnector">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7204070"/>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2023/7/8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1036774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037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1DCC1-B191-314B-6425-BB59F71280E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06735136"/>
      </p:ext>
    </p:extLst>
  </p:cSld>
  <p:clrMapOvr>
    <a:masterClrMapping/>
  </p:clrMapOvr>
  <p:transition advTm="100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B02D2-F8D8-93D0-619F-5D2BE4B8631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06333661"/>
      </p:ext>
    </p:extLst>
  </p:cSld>
  <p:clrMapOvr>
    <a:masterClrMapping/>
  </p:clrMapOvr>
  <p:transition advTm="1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13A26-2409-DC88-EB90-F898EE65BDD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33441852"/>
      </p:ext>
    </p:extLst>
  </p:cSld>
  <p:clrMapOvr>
    <a:masterClrMapping/>
  </p:clrMapOvr>
  <p:transition advTm="1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117B6-AF93-ECF5-275F-C1463163CA5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83386550"/>
      </p:ext>
    </p:extLst>
  </p:cSld>
  <p:clrMapOvr>
    <a:masterClrMapping/>
  </p:clrMapOvr>
  <p:transition advTm="100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8501C-3639-32B6-0125-9198A6121D5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14341612"/>
      </p:ext>
    </p:extLst>
  </p:cSld>
  <p:clrMapOvr>
    <a:masterClrMapping/>
  </p:clrMapOvr>
  <p:transition advTm="100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AF536-0B7E-8FDC-31CF-E3F5AF60FB9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77345621"/>
      </p:ext>
    </p:extLst>
  </p:cSld>
  <p:clrMapOvr>
    <a:masterClrMapping/>
  </p:clrMapOvr>
  <p:transition advTm="100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3528AC-3519-216D-498A-541E6A8B128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386190504"/>
      </p:ext>
    </p:extLst>
  </p:cSld>
  <p:clrMapOvr>
    <a:masterClrMapping/>
  </p:clrMapOvr>
  <p:transition advTm="1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5834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advTm="1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81471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notesSlide" Target="../notesSlides/notesSlide12.xml"/><Relationship Id="rId5" Type="http://schemas.openxmlformats.org/officeDocument/2006/relationships/tags" Target="../tags/tag47.xml"/><Relationship Id="rId10" Type="http://schemas.openxmlformats.org/officeDocument/2006/relationships/slideLayout" Target="../slideLayouts/slideLayout2.xml"/><Relationship Id="rId4" Type="http://schemas.openxmlformats.org/officeDocument/2006/relationships/tags" Target="../tags/tag46.xml"/><Relationship Id="rId9" Type="http://schemas.openxmlformats.org/officeDocument/2006/relationships/tags" Target="../tags/tag51.xml"/></Relationships>
</file>

<file path=ppt/slides/_rels/slide13.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slide" Target="slide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1.png"/><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slide" Target="slide2.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png"/><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2.xml"/><Relationship Id="rId18" Type="http://schemas.openxmlformats.org/officeDocument/2006/relationships/slide" Target="slide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1.xml"/><Relationship Id="rId17" Type="http://schemas.openxmlformats.org/officeDocument/2006/relationships/slide" Target="slide10.xml"/><Relationship Id="rId2" Type="http://schemas.openxmlformats.org/officeDocument/2006/relationships/tags" Target="../tags/tag3.xml"/><Relationship Id="rId16" Type="http://schemas.openxmlformats.org/officeDocument/2006/relationships/slide" Target="slide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 Target="slide2.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slide" Target="slide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notesSlide" Target="../notesSlides/notesSlide8.xml"/><Relationship Id="rId3" Type="http://schemas.openxmlformats.org/officeDocument/2006/relationships/tags" Target="../tags/tag18.xml"/><Relationship Id="rId21" Type="http://schemas.openxmlformats.org/officeDocument/2006/relationships/tags" Target="../tags/tag36.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slideLayout" Target="../slideLayouts/slideLayout2.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10" Type="http://schemas.openxmlformats.org/officeDocument/2006/relationships/tags" Target="../tags/tag25.xml"/><Relationship Id="rId19" Type="http://schemas.openxmlformats.org/officeDocument/2006/relationships/tags" Target="../tags/tag34.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slide" Target="slide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FE99AEB-35F0-4CD8-8C4D-F6418AB26B27}"/>
              </a:ext>
            </a:extLst>
          </p:cNvPr>
          <p:cNvGrpSpPr/>
          <p:nvPr/>
        </p:nvGrpSpPr>
        <p:grpSpPr>
          <a:xfrm>
            <a:off x="0" y="0"/>
            <a:ext cx="12192000" cy="6871688"/>
            <a:chOff x="0" y="0"/>
            <a:chExt cx="12192000" cy="6871688"/>
          </a:xfrm>
        </p:grpSpPr>
        <p:pic>
          <p:nvPicPr>
            <p:cNvPr id="20" name="图片 19">
              <a:extLst>
                <a:ext uri="{FF2B5EF4-FFF2-40B4-BE49-F238E27FC236}">
                  <a16:creationId xmlns:a16="http://schemas.microsoft.com/office/drawing/2014/main" id="{4256BBE5-F793-4D6B-8CD3-A5DAEE01A66C}"/>
                </a:ext>
              </a:extLst>
            </p:cNvPr>
            <p:cNvPicPr>
              <a:picLocks noChangeAspect="1"/>
            </p:cNvPicPr>
            <p:nvPr/>
          </p:nvPicPr>
          <p:blipFill rotWithShape="1">
            <a:blip r:embed="rId3"/>
            <a:srcRect l="30929" t="31364"/>
            <a:stretch/>
          </p:blipFill>
          <p:spPr>
            <a:xfrm>
              <a:off x="0" y="0"/>
              <a:ext cx="3918858" cy="2146613"/>
            </a:xfrm>
            <a:prstGeom prst="rect">
              <a:avLst/>
            </a:prstGeom>
          </p:spPr>
        </p:pic>
        <p:pic>
          <p:nvPicPr>
            <p:cNvPr id="21" name="图片 20">
              <a:extLst>
                <a:ext uri="{FF2B5EF4-FFF2-40B4-BE49-F238E27FC236}">
                  <a16:creationId xmlns:a16="http://schemas.microsoft.com/office/drawing/2014/main" id="{96AC4CF4-EAD9-488C-BBDE-229513A29787}"/>
                </a:ext>
              </a:extLst>
            </p:cNvPr>
            <p:cNvPicPr>
              <a:picLocks noChangeAspect="1"/>
            </p:cNvPicPr>
            <p:nvPr/>
          </p:nvPicPr>
          <p:blipFill rotWithShape="1">
            <a:blip r:embed="rId3"/>
            <a:srcRect l="30929" t="31364"/>
            <a:stretch/>
          </p:blipFill>
          <p:spPr>
            <a:xfrm flipH="1" flipV="1">
              <a:off x="8273142" y="4725075"/>
              <a:ext cx="3918858" cy="2146613"/>
            </a:xfrm>
            <a:prstGeom prst="rect">
              <a:avLst/>
            </a:prstGeom>
          </p:spPr>
        </p:pic>
      </p:grpSp>
      <p:sp>
        <p:nvSpPr>
          <p:cNvPr id="7" name="文本框 4"/>
          <p:cNvSpPr txBox="1">
            <a:spLocks noChangeArrowheads="1"/>
          </p:cNvSpPr>
          <p:nvPr/>
        </p:nvSpPr>
        <p:spPr bwMode="auto">
          <a:xfrm>
            <a:off x="2562226" y="3178403"/>
            <a:ext cx="776287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试用期员工转正述职</a:t>
            </a:r>
            <a:r>
              <a:rPr kumimoji="0" lang="en-US" altLang="zh-CN" sz="5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PPT</a:t>
            </a:r>
            <a:endParaRPr kumimoji="0" lang="zh-CN" altLang="en-US" sz="5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8" name="文本框 9"/>
          <p:cNvSpPr txBox="1">
            <a:spLocks noChangeArrowheads="1"/>
          </p:cNvSpPr>
          <p:nvPr/>
        </p:nvSpPr>
        <p:spPr bwMode="auto">
          <a:xfrm>
            <a:off x="4998700" y="2020749"/>
            <a:ext cx="237618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srgbClr val="4F5D70"/>
                </a:solidFill>
                <a:effectLst/>
                <a:uLnTx/>
                <a:uFillTx/>
                <a:latin typeface="+mn-lt"/>
                <a:ea typeface="+mn-ea"/>
                <a:cs typeface="+mn-ea"/>
                <a:sym typeface="+mn-lt"/>
              </a:rPr>
              <a:t>2029</a:t>
            </a:r>
            <a:endParaRPr kumimoji="0" lang="zh-CN" altLang="en-US" sz="6600" b="0" i="0" u="none" strike="noStrike" kern="1200" cap="none" spc="0" normalizeH="0" baseline="0" noProof="0" dirty="0">
              <a:ln>
                <a:noFill/>
              </a:ln>
              <a:solidFill>
                <a:srgbClr val="4F5D70"/>
              </a:solidFill>
              <a:effectLst/>
              <a:uLnTx/>
              <a:uFillTx/>
              <a:latin typeface="+mn-lt"/>
              <a:ea typeface="+mn-ea"/>
              <a:cs typeface="+mn-ea"/>
              <a:sym typeface="+mn-lt"/>
            </a:endParaRPr>
          </a:p>
        </p:txBody>
      </p:sp>
      <p:cxnSp>
        <p:nvCxnSpPr>
          <p:cNvPr id="13" name="直接连接符 12"/>
          <p:cNvCxnSpPr>
            <a:cxnSpLocks/>
          </p:cNvCxnSpPr>
          <p:nvPr/>
        </p:nvCxnSpPr>
        <p:spPr>
          <a:xfrm>
            <a:off x="2700339" y="4386489"/>
            <a:ext cx="1056115" cy="0"/>
          </a:xfrm>
          <a:prstGeom prst="line">
            <a:avLst/>
          </a:prstGeom>
          <a:ln w="3175">
            <a:solidFill>
              <a:srgbClr val="4F5D70">
                <a:alpha val="40000"/>
              </a:srgbClr>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9069859" y="4384172"/>
            <a:ext cx="884110" cy="0"/>
          </a:xfrm>
          <a:prstGeom prst="line">
            <a:avLst/>
          </a:prstGeom>
          <a:ln w="3175">
            <a:solidFill>
              <a:srgbClr val="4F5D70">
                <a:alpha val="40000"/>
              </a:srgb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 name="文本框 29"/>
          <p:cNvSpPr txBox="1">
            <a:spLocks noChangeArrowheads="1"/>
          </p:cNvSpPr>
          <p:nvPr/>
        </p:nvSpPr>
        <p:spPr bwMode="auto">
          <a:xfrm>
            <a:off x="3530855" y="4189828"/>
            <a:ext cx="57737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汇报人</a:t>
            </a:r>
            <a:r>
              <a:rPr kumimoji="0" lang="zh-CN" altLang="en-US" sz="2400" b="0" i="0" u="none" strike="noStrike" kern="1200" cap="none" spc="0" normalizeH="0" baseline="0" noProof="0" dirty="0" smtClean="0">
                <a:ln>
                  <a:noFill/>
                </a:ln>
                <a:solidFill>
                  <a:prstClr val="black">
                    <a:lumMod val="75000"/>
                    <a:lumOff val="25000"/>
                  </a:prstClr>
                </a:solidFill>
                <a:effectLst/>
                <a:uLnTx/>
                <a:uFillTx/>
                <a:latin typeface="+mn-lt"/>
                <a:ea typeface="+mn-ea"/>
                <a:cs typeface="+mn-ea"/>
                <a:sym typeface="+mn-lt"/>
              </a:rPr>
              <a:t>：</a:t>
            </a:r>
            <a:r>
              <a:rPr lang="zh-CN" altLang="en-US" sz="2400" dirty="0" smtClean="0">
                <a:solidFill>
                  <a:prstClr val="black">
                    <a:lumMod val="75000"/>
                    <a:lumOff val="25000"/>
                  </a:prstClr>
                </a:solidFill>
                <a:latin typeface="+mn-lt"/>
                <a:ea typeface="+mn-ea"/>
                <a:cs typeface="+mn-ea"/>
                <a:sym typeface="+mn-lt"/>
              </a:rPr>
              <a:t>汇报人</a:t>
            </a:r>
            <a:r>
              <a:rPr lang="zh-CN" altLang="en-US" sz="2400" noProof="0" dirty="0" smtClean="0">
                <a:solidFill>
                  <a:prstClr val="black">
                    <a:lumMod val="75000"/>
                    <a:lumOff val="25000"/>
                  </a:prstClr>
                </a:solidFill>
                <a:latin typeface="+mn-lt"/>
                <a:ea typeface="+mn-ea"/>
                <a:cs typeface="+mn-ea"/>
                <a:sym typeface="+mn-lt"/>
              </a:rPr>
              <a:t> </a:t>
            </a:r>
            <a:r>
              <a:rPr kumimoji="0" lang="zh-CN" altLang="en-US" sz="2400" b="0" i="0" u="none" strike="noStrike" kern="1200" cap="none" spc="0" normalizeH="0" baseline="0" noProof="0" dirty="0" smtClean="0">
                <a:ln>
                  <a:noFill/>
                </a:ln>
                <a:solidFill>
                  <a:prstClr val="black">
                    <a:lumMod val="75000"/>
                    <a:lumOff val="25000"/>
                  </a:prstClr>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时间：</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20XX</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年</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XX</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月</a:t>
            </a:r>
          </a:p>
        </p:txBody>
      </p:sp>
    </p:spTree>
    <p:extLst>
      <p:ext uri="{BB962C8B-B14F-4D97-AF65-F5344CB8AC3E}">
        <p14:creationId xmlns:p14="http://schemas.microsoft.com/office/powerpoint/2010/main" val="4208120632"/>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by="(-#ppt_w*2)" calcmode="lin" valueType="num">
                                      <p:cBhvr rctx="PPT">
                                        <p:cTn id="13" dur="500" autoRev="1" fill="hold">
                                          <p:stCondLst>
                                            <p:cond delay="0"/>
                                          </p:stCondLst>
                                        </p:cTn>
                                        <p:tgtEl>
                                          <p:spTgt spid="7"/>
                                        </p:tgtEl>
                                        <p:attrNameLst>
                                          <p:attrName>ppt_w</p:attrName>
                                        </p:attrNameLst>
                                      </p:cBhvr>
                                    </p:anim>
                                    <p:anim by="(#ppt_w*0.50)" calcmode="lin" valueType="num">
                                      <p:cBhvr>
                                        <p:cTn id="14" dur="500" decel="50000" autoRev="1" fill="hold">
                                          <p:stCondLst>
                                            <p:cond delay="0"/>
                                          </p:stCondLst>
                                        </p:cTn>
                                        <p:tgtEl>
                                          <p:spTgt spid="7"/>
                                        </p:tgtEl>
                                        <p:attrNameLst>
                                          <p:attrName>ppt_x</p:attrName>
                                        </p:attrNameLst>
                                      </p:cBhvr>
                                    </p:anim>
                                    <p:anim from="(-#ppt_h/2)" to="(#ppt_y)" calcmode="lin" valueType="num">
                                      <p:cBhvr>
                                        <p:cTn id="15" dur="1000" fill="hold">
                                          <p:stCondLst>
                                            <p:cond delay="0"/>
                                          </p:stCondLst>
                                        </p:cTn>
                                        <p:tgtEl>
                                          <p:spTgt spid="7"/>
                                        </p:tgtEl>
                                        <p:attrNameLst>
                                          <p:attrName>ppt_y</p:attrName>
                                        </p:attrNameLst>
                                      </p:cBhvr>
                                    </p:anim>
                                    <p:animRot by="21600000">
                                      <p:cBhvr>
                                        <p:cTn id="16" dur="1000" fill="hold">
                                          <p:stCondLst>
                                            <p:cond delay="0"/>
                                          </p:stCondLst>
                                        </p:cTn>
                                        <p:tgtEl>
                                          <p:spTgt spid="7"/>
                                        </p:tgtEl>
                                        <p:attrNameLst>
                                          <p:attrName>r</p:attrName>
                                        </p:attrNameLst>
                                      </p:cBhvr>
                                    </p:animRot>
                                  </p:childTnLst>
                                </p:cTn>
                              </p:par>
                            </p:childTnLst>
                          </p:cTn>
                        </p:par>
                        <p:par>
                          <p:cTn id="17" fill="hold">
                            <p:stCondLst>
                              <p:cond delay="26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par>
                                <p:cTn id="21" presetID="22" presetClass="entr" presetSubtype="2"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childTnLst>
                          </p:cTn>
                        </p:par>
                        <p:par>
                          <p:cTn id="24" fill="hold">
                            <p:stCondLst>
                              <p:cond delay="3100"/>
                            </p:stCondLst>
                            <p:childTnLst>
                              <p:par>
                                <p:cTn id="25" presetID="53" presetClass="entr" presetSubtype="16"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我的优势</a:t>
            </a:r>
          </a:p>
        </p:txBody>
      </p:sp>
      <p:sp>
        <p:nvSpPr>
          <p:cNvPr id="21" name="AutoShape 5">
            <a:extLst>
              <a:ext uri="{FF2B5EF4-FFF2-40B4-BE49-F238E27FC236}">
                <a16:creationId xmlns:a16="http://schemas.microsoft.com/office/drawing/2014/main" id="{F688A3B7-F0F6-40B6-8E88-0BDDDD406947}"/>
              </a:ext>
            </a:extLst>
          </p:cNvPr>
          <p:cNvSpPr/>
          <p:nvPr/>
        </p:nvSpPr>
        <p:spPr bwMode="auto">
          <a:xfrm>
            <a:off x="1251857" y="3127284"/>
            <a:ext cx="2362835" cy="84518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ED5858"/>
          </a:solidFill>
          <a:ln>
            <a:noFill/>
          </a:ln>
        </p:spPr>
        <p:txBody>
          <a:bodyPr lIns="0" tIns="0" rIns="0" bIns="0" anchor="ctr"/>
          <a:lstStyle/>
          <a:p>
            <a:endParaRPr lang="zh-CN" altLang="en-US" sz="2000" dirty="0">
              <a:cs typeface="+mn-ea"/>
              <a:sym typeface="+mn-lt"/>
            </a:endParaRPr>
          </a:p>
        </p:txBody>
      </p:sp>
      <p:grpSp>
        <p:nvGrpSpPr>
          <p:cNvPr id="22" name="Group 6">
            <a:extLst>
              <a:ext uri="{FF2B5EF4-FFF2-40B4-BE49-F238E27FC236}">
                <a16:creationId xmlns:a16="http://schemas.microsoft.com/office/drawing/2014/main" id="{C9DAE9AA-BA86-4143-A9A4-C73AF1DC2ED9}"/>
              </a:ext>
            </a:extLst>
          </p:cNvPr>
          <p:cNvGrpSpPr/>
          <p:nvPr/>
        </p:nvGrpSpPr>
        <p:grpSpPr bwMode="auto">
          <a:xfrm>
            <a:off x="1200424" y="2039480"/>
            <a:ext cx="910341" cy="910513"/>
            <a:chOff x="0" y="0"/>
            <a:chExt cx="1591420" cy="1591420"/>
          </a:xfrm>
          <a:solidFill>
            <a:srgbClr val="669C78"/>
          </a:solidFill>
        </p:grpSpPr>
        <p:sp>
          <p:nvSpPr>
            <p:cNvPr id="23" name="AutoShape 7">
              <a:extLst>
                <a:ext uri="{FF2B5EF4-FFF2-40B4-BE49-F238E27FC236}">
                  <a16:creationId xmlns:a16="http://schemas.microsoft.com/office/drawing/2014/main" id="{17EF9A52-19DC-43AD-BD08-D02D3C9027D2}"/>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ED5858"/>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cs typeface="+mn-ea"/>
                <a:sym typeface="+mn-lt"/>
              </a:endParaRPr>
            </a:p>
          </p:txBody>
        </p:sp>
        <p:sp>
          <p:nvSpPr>
            <p:cNvPr id="24" name="AutoShape 8">
              <a:extLst>
                <a:ext uri="{FF2B5EF4-FFF2-40B4-BE49-F238E27FC236}">
                  <a16:creationId xmlns:a16="http://schemas.microsoft.com/office/drawing/2014/main" id="{893F0F24-34B4-47DF-BADB-3061357BE15A}"/>
                </a:ext>
              </a:extLst>
            </p:cNvPr>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2000" b="0" dirty="0">
                  <a:solidFill>
                    <a:schemeClr val="bg1"/>
                  </a:solidFill>
                  <a:latin typeface="+mn-lt"/>
                  <a:ea typeface="+mn-ea"/>
                  <a:cs typeface="+mn-ea"/>
                  <a:sym typeface="+mn-lt"/>
                </a:rPr>
                <a:t>20</a:t>
              </a:r>
              <a:r>
                <a:rPr lang="en-US" sz="2000" b="0" dirty="0">
                  <a:solidFill>
                    <a:schemeClr val="bg1"/>
                  </a:solidFill>
                  <a:latin typeface="+mn-lt"/>
                  <a:ea typeface="+mn-ea"/>
                  <a:cs typeface="+mn-ea"/>
                  <a:sym typeface="+mn-lt"/>
                </a:rPr>
                <a:t>20</a:t>
              </a:r>
            </a:p>
          </p:txBody>
        </p:sp>
      </p:grpSp>
      <p:sp>
        <p:nvSpPr>
          <p:cNvPr id="25" name="AutoShape 9">
            <a:extLst>
              <a:ext uri="{FF2B5EF4-FFF2-40B4-BE49-F238E27FC236}">
                <a16:creationId xmlns:a16="http://schemas.microsoft.com/office/drawing/2014/main" id="{BAB84233-DDA6-4920-BBCD-A77357774F7B}"/>
              </a:ext>
            </a:extLst>
          </p:cNvPr>
          <p:cNvSpPr/>
          <p:nvPr/>
        </p:nvSpPr>
        <p:spPr bwMode="auto">
          <a:xfrm>
            <a:off x="1750332" y="3555909"/>
            <a:ext cx="148336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mn-lt"/>
                <a:ea typeface="+mn-ea"/>
                <a:cs typeface="+mn-ea"/>
                <a:sym typeface="+mn-lt"/>
              </a:rPr>
              <a:t>请替换文字内容</a:t>
            </a:r>
          </a:p>
        </p:txBody>
      </p:sp>
      <p:sp>
        <p:nvSpPr>
          <p:cNvPr id="26" name="AutoShape 10">
            <a:extLst>
              <a:ext uri="{FF2B5EF4-FFF2-40B4-BE49-F238E27FC236}">
                <a16:creationId xmlns:a16="http://schemas.microsoft.com/office/drawing/2014/main" id="{82FBD581-DC05-48AC-9866-2140CE17965D}"/>
              </a:ext>
            </a:extLst>
          </p:cNvPr>
          <p:cNvSpPr/>
          <p:nvPr/>
        </p:nvSpPr>
        <p:spPr bwMode="auto">
          <a:xfrm>
            <a:off x="3810070" y="3325744"/>
            <a:ext cx="2245777" cy="82604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4F5D70"/>
          </a:solidFill>
          <a:ln>
            <a:noFill/>
          </a:ln>
        </p:spPr>
        <p:txBody>
          <a:bodyPr lIns="0" tIns="0" rIns="0" bIns="0" anchor="ctr"/>
          <a:lstStyle/>
          <a:p>
            <a:endParaRPr lang="zh-CN" altLang="en-US" sz="2000" dirty="0">
              <a:cs typeface="+mn-ea"/>
              <a:sym typeface="+mn-lt"/>
            </a:endParaRPr>
          </a:p>
        </p:txBody>
      </p:sp>
      <p:grpSp>
        <p:nvGrpSpPr>
          <p:cNvPr id="27" name="Group 11">
            <a:extLst>
              <a:ext uri="{FF2B5EF4-FFF2-40B4-BE49-F238E27FC236}">
                <a16:creationId xmlns:a16="http://schemas.microsoft.com/office/drawing/2014/main" id="{A7FC4A58-FFCB-4DD8-9B8A-0EDF5A427C47}"/>
              </a:ext>
            </a:extLst>
          </p:cNvPr>
          <p:cNvGrpSpPr/>
          <p:nvPr/>
        </p:nvGrpSpPr>
        <p:grpSpPr bwMode="auto">
          <a:xfrm>
            <a:off x="3831862" y="4422684"/>
            <a:ext cx="955675" cy="956945"/>
            <a:chOff x="0" y="0"/>
            <a:chExt cx="1591420" cy="1591420"/>
          </a:xfrm>
          <a:solidFill>
            <a:srgbClr val="669C78"/>
          </a:solidFill>
        </p:grpSpPr>
        <p:sp>
          <p:nvSpPr>
            <p:cNvPr id="28" name="AutoShape 12">
              <a:extLst>
                <a:ext uri="{FF2B5EF4-FFF2-40B4-BE49-F238E27FC236}">
                  <a16:creationId xmlns:a16="http://schemas.microsoft.com/office/drawing/2014/main" id="{0997E01D-A16F-4781-BE5F-0B225BAD0C87}"/>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4F5D7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cs typeface="+mn-ea"/>
                <a:sym typeface="+mn-lt"/>
              </a:endParaRPr>
            </a:p>
          </p:txBody>
        </p:sp>
        <p:sp>
          <p:nvSpPr>
            <p:cNvPr id="29" name="AutoShape 13">
              <a:extLst>
                <a:ext uri="{FF2B5EF4-FFF2-40B4-BE49-F238E27FC236}">
                  <a16:creationId xmlns:a16="http://schemas.microsoft.com/office/drawing/2014/main" id="{2F8F6B4E-0E87-472F-8980-726E5071FD21}"/>
                </a:ext>
              </a:extLst>
            </p:cNvPr>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2000" dirty="0">
                  <a:solidFill>
                    <a:schemeClr val="bg1"/>
                  </a:solidFill>
                  <a:cs typeface="+mn-ea"/>
                  <a:sym typeface="+mn-lt"/>
                </a:rPr>
                <a:t>20</a:t>
              </a:r>
              <a:r>
                <a:rPr lang="en-US" sz="2000" dirty="0">
                  <a:solidFill>
                    <a:schemeClr val="bg1"/>
                  </a:solidFill>
                  <a:cs typeface="+mn-ea"/>
                  <a:sym typeface="+mn-lt"/>
                </a:rPr>
                <a:t>21</a:t>
              </a:r>
              <a:endParaRPr lang="en-US" altLang="es-ES" sz="2000" dirty="0">
                <a:solidFill>
                  <a:schemeClr val="bg1"/>
                </a:solidFill>
                <a:cs typeface="+mn-ea"/>
                <a:sym typeface="+mn-lt"/>
              </a:endParaRPr>
            </a:p>
          </p:txBody>
        </p:sp>
      </p:grpSp>
      <p:sp>
        <p:nvSpPr>
          <p:cNvPr id="30" name="AutoShape 14">
            <a:extLst>
              <a:ext uri="{FF2B5EF4-FFF2-40B4-BE49-F238E27FC236}">
                <a16:creationId xmlns:a16="http://schemas.microsoft.com/office/drawing/2014/main" id="{A1DE24DA-A914-418E-8F9C-563227200BE3}"/>
              </a:ext>
            </a:extLst>
          </p:cNvPr>
          <p:cNvSpPr/>
          <p:nvPr/>
        </p:nvSpPr>
        <p:spPr bwMode="auto">
          <a:xfrm>
            <a:off x="4199527" y="3511459"/>
            <a:ext cx="157607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mn-lt"/>
                <a:ea typeface="+mn-ea"/>
                <a:cs typeface="+mn-ea"/>
                <a:sym typeface="+mn-lt"/>
              </a:rPr>
              <a:t>请替换文字内容</a:t>
            </a:r>
          </a:p>
        </p:txBody>
      </p:sp>
      <p:sp>
        <p:nvSpPr>
          <p:cNvPr id="31" name="AutoShape 15">
            <a:extLst>
              <a:ext uri="{FF2B5EF4-FFF2-40B4-BE49-F238E27FC236}">
                <a16:creationId xmlns:a16="http://schemas.microsoft.com/office/drawing/2014/main" id="{8A7F951F-9C54-4892-8942-7BAE6EA161C9}"/>
              </a:ext>
            </a:extLst>
          </p:cNvPr>
          <p:cNvSpPr/>
          <p:nvPr/>
        </p:nvSpPr>
        <p:spPr bwMode="auto">
          <a:xfrm>
            <a:off x="6377577" y="3164749"/>
            <a:ext cx="2250440" cy="805180"/>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ED5858"/>
          </a:solidFill>
          <a:ln>
            <a:noFill/>
          </a:ln>
        </p:spPr>
        <p:txBody>
          <a:bodyPr lIns="0" tIns="0" rIns="0" bIns="0" anchor="ctr"/>
          <a:lstStyle/>
          <a:p>
            <a:pPr>
              <a:defRPr/>
            </a:pPr>
            <a:endParaRPr lang="es-ES" sz="2000" dirty="0">
              <a:cs typeface="+mn-ea"/>
              <a:sym typeface="+mn-lt"/>
            </a:endParaRPr>
          </a:p>
        </p:txBody>
      </p:sp>
      <p:grpSp>
        <p:nvGrpSpPr>
          <p:cNvPr id="32" name="Group 16">
            <a:extLst>
              <a:ext uri="{FF2B5EF4-FFF2-40B4-BE49-F238E27FC236}">
                <a16:creationId xmlns:a16="http://schemas.microsoft.com/office/drawing/2014/main" id="{6D8CD3A5-65C1-444C-8F09-4451A34BB46C}"/>
              </a:ext>
            </a:extLst>
          </p:cNvPr>
          <p:cNvGrpSpPr/>
          <p:nvPr/>
        </p:nvGrpSpPr>
        <p:grpSpPr bwMode="auto">
          <a:xfrm>
            <a:off x="6281692" y="2039529"/>
            <a:ext cx="903605" cy="903605"/>
            <a:chOff x="0" y="0"/>
            <a:chExt cx="1591420" cy="1591420"/>
          </a:xfrm>
          <a:solidFill>
            <a:srgbClr val="669C78"/>
          </a:solidFill>
        </p:grpSpPr>
        <p:sp>
          <p:nvSpPr>
            <p:cNvPr id="33" name="AutoShape 17">
              <a:extLst>
                <a:ext uri="{FF2B5EF4-FFF2-40B4-BE49-F238E27FC236}">
                  <a16:creationId xmlns:a16="http://schemas.microsoft.com/office/drawing/2014/main" id="{227FC155-30B3-44D4-94CF-AA2FFA87B36F}"/>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ED5858"/>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cs typeface="+mn-ea"/>
                <a:sym typeface="+mn-lt"/>
              </a:endParaRPr>
            </a:p>
          </p:txBody>
        </p:sp>
        <p:sp>
          <p:nvSpPr>
            <p:cNvPr id="34" name="AutoShape 18">
              <a:extLst>
                <a:ext uri="{FF2B5EF4-FFF2-40B4-BE49-F238E27FC236}">
                  <a16:creationId xmlns:a16="http://schemas.microsoft.com/office/drawing/2014/main" id="{AF3C51DC-32FA-470A-A55B-359DA6860248}"/>
                </a:ext>
              </a:extLst>
            </p:cNvPr>
            <p:cNvSpPr/>
            <p:nvPr/>
          </p:nvSpPr>
          <p:spPr bwMode="auto">
            <a:xfrm>
              <a:off x="0" y="554297"/>
              <a:ext cx="1591420" cy="4828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2000" dirty="0">
                  <a:solidFill>
                    <a:schemeClr val="bg1"/>
                  </a:solidFill>
                  <a:cs typeface="+mn-ea"/>
                  <a:sym typeface="+mn-lt"/>
                </a:rPr>
                <a:t>20</a:t>
              </a:r>
              <a:r>
                <a:rPr lang="en-US" sz="2000" dirty="0">
                  <a:solidFill>
                    <a:schemeClr val="bg1"/>
                  </a:solidFill>
                  <a:cs typeface="+mn-ea"/>
                  <a:sym typeface="+mn-lt"/>
                </a:rPr>
                <a:t>22</a:t>
              </a:r>
            </a:p>
          </p:txBody>
        </p:sp>
      </p:grpSp>
      <p:sp>
        <p:nvSpPr>
          <p:cNvPr id="35" name="AutoShape 19">
            <a:extLst>
              <a:ext uri="{FF2B5EF4-FFF2-40B4-BE49-F238E27FC236}">
                <a16:creationId xmlns:a16="http://schemas.microsoft.com/office/drawing/2014/main" id="{9E2D0453-209D-455A-AA7B-27F42610FB57}"/>
              </a:ext>
            </a:extLst>
          </p:cNvPr>
          <p:cNvSpPr/>
          <p:nvPr/>
        </p:nvSpPr>
        <p:spPr bwMode="auto">
          <a:xfrm>
            <a:off x="6691902" y="3536859"/>
            <a:ext cx="1553845"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876300" eaLnBrk="0">
              <a:defRPr sz="2500" b="1">
                <a:solidFill>
                  <a:srgbClr val="FFFFFF"/>
                </a:solidFill>
                <a:latin typeface="Lato" charset="0"/>
                <a:ea typeface="MS PGothic" panose="020B0600070205080204" pitchFamily="34" charset="-128"/>
                <a:sym typeface="Lato" charset="0"/>
              </a:defRPr>
            </a:lvl1pPr>
            <a:lvl2pPr marL="742950" indent="-285750" defTabSz="876300" eaLnBrk="0">
              <a:defRPr sz="2500" b="1">
                <a:solidFill>
                  <a:srgbClr val="FFFFFF"/>
                </a:solidFill>
                <a:latin typeface="Lato" charset="0"/>
                <a:ea typeface="MS PGothic" panose="020B0600070205080204" pitchFamily="34" charset="-128"/>
                <a:sym typeface="Lato" charset="0"/>
              </a:defRPr>
            </a:lvl2pPr>
            <a:lvl3pPr marL="1143000" indent="-228600" defTabSz="876300" eaLnBrk="0">
              <a:defRPr sz="2500" b="1">
                <a:solidFill>
                  <a:srgbClr val="FFFFFF"/>
                </a:solidFill>
                <a:latin typeface="Lato" charset="0"/>
                <a:ea typeface="MS PGothic" panose="020B0600070205080204" pitchFamily="34" charset="-128"/>
                <a:sym typeface="Lato" charset="0"/>
              </a:defRPr>
            </a:lvl3pPr>
            <a:lvl4pPr marL="1600200" indent="-228600" defTabSz="876300" eaLnBrk="0">
              <a:defRPr sz="2500" b="1">
                <a:solidFill>
                  <a:srgbClr val="FFFFFF"/>
                </a:solidFill>
                <a:latin typeface="Lato" charset="0"/>
                <a:ea typeface="MS PGothic" panose="020B0600070205080204" pitchFamily="34" charset="-128"/>
                <a:sym typeface="Lato" charset="0"/>
              </a:defRPr>
            </a:lvl4pPr>
            <a:lvl5pPr marL="2057400" indent="-228600" defTabSz="876300" eaLnBrk="0">
              <a:defRPr sz="2500" b="1">
                <a:solidFill>
                  <a:srgbClr val="FFFFFF"/>
                </a:solidFill>
                <a:latin typeface="Lato" charset="0"/>
                <a:ea typeface="MS PGothic" panose="020B0600070205080204" pitchFamily="34" charset="-128"/>
                <a:sym typeface="Lato" charset="0"/>
              </a:defRPr>
            </a:lvl5pPr>
            <a:lvl6pPr marL="25146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00000"/>
              </a:lnSpc>
            </a:pPr>
            <a:r>
              <a:rPr lang="zh-CN" altLang="en-US" sz="1600" b="0" dirty="0">
                <a:latin typeface="+mn-lt"/>
                <a:ea typeface="+mn-ea"/>
                <a:cs typeface="+mn-ea"/>
                <a:sym typeface="+mn-lt"/>
              </a:rPr>
              <a:t>请替换文字内容</a:t>
            </a:r>
          </a:p>
        </p:txBody>
      </p:sp>
      <p:sp>
        <p:nvSpPr>
          <p:cNvPr id="36" name="AutoShape 20">
            <a:extLst>
              <a:ext uri="{FF2B5EF4-FFF2-40B4-BE49-F238E27FC236}">
                <a16:creationId xmlns:a16="http://schemas.microsoft.com/office/drawing/2014/main" id="{8DC4B22F-5940-4DAA-B0C9-9F5821CEDC54}"/>
              </a:ext>
            </a:extLst>
          </p:cNvPr>
          <p:cNvSpPr/>
          <p:nvPr/>
        </p:nvSpPr>
        <p:spPr bwMode="auto">
          <a:xfrm>
            <a:off x="9028712" y="3349460"/>
            <a:ext cx="2248016" cy="826867"/>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4F5D70"/>
          </a:solidFill>
          <a:ln>
            <a:noFill/>
          </a:ln>
        </p:spPr>
        <p:txBody>
          <a:bodyPr lIns="0" tIns="0" rIns="0" bIns="0" anchor="ctr"/>
          <a:lstStyle/>
          <a:p>
            <a:pPr>
              <a:defRPr/>
            </a:pPr>
            <a:endParaRPr lang="es-ES" sz="2000" dirty="0">
              <a:cs typeface="+mn-ea"/>
              <a:sym typeface="+mn-lt"/>
            </a:endParaRPr>
          </a:p>
        </p:txBody>
      </p:sp>
      <p:grpSp>
        <p:nvGrpSpPr>
          <p:cNvPr id="37" name="Group 21">
            <a:extLst>
              <a:ext uri="{FF2B5EF4-FFF2-40B4-BE49-F238E27FC236}">
                <a16:creationId xmlns:a16="http://schemas.microsoft.com/office/drawing/2014/main" id="{984B1797-7ABC-4966-9C76-BE1D79647922}"/>
              </a:ext>
            </a:extLst>
          </p:cNvPr>
          <p:cNvGrpSpPr/>
          <p:nvPr/>
        </p:nvGrpSpPr>
        <p:grpSpPr bwMode="auto">
          <a:xfrm>
            <a:off x="8997587" y="4422684"/>
            <a:ext cx="955675" cy="957580"/>
            <a:chOff x="0" y="0"/>
            <a:chExt cx="1591420" cy="1591420"/>
          </a:xfrm>
          <a:solidFill>
            <a:srgbClr val="669C78"/>
          </a:solidFill>
        </p:grpSpPr>
        <p:sp>
          <p:nvSpPr>
            <p:cNvPr id="38" name="AutoShape 22">
              <a:extLst>
                <a:ext uri="{FF2B5EF4-FFF2-40B4-BE49-F238E27FC236}">
                  <a16:creationId xmlns:a16="http://schemas.microsoft.com/office/drawing/2014/main" id="{60E918E2-96FE-4EE4-A05F-66138D614C36}"/>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4F5D70"/>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cs typeface="+mn-ea"/>
                <a:sym typeface="+mn-lt"/>
              </a:endParaRPr>
            </a:p>
          </p:txBody>
        </p:sp>
        <p:sp>
          <p:nvSpPr>
            <p:cNvPr id="39" name="AutoShape 23">
              <a:extLst>
                <a:ext uri="{FF2B5EF4-FFF2-40B4-BE49-F238E27FC236}">
                  <a16:creationId xmlns:a16="http://schemas.microsoft.com/office/drawing/2014/main" id="{F93DD02B-8F0E-4894-AA30-22DAEEA70A47}"/>
                </a:ext>
              </a:extLst>
            </p:cNvPr>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n-US" sz="2000" dirty="0">
                  <a:solidFill>
                    <a:schemeClr val="bg1"/>
                  </a:solidFill>
                  <a:cs typeface="+mn-ea"/>
                  <a:sym typeface="+mn-lt"/>
                </a:rPr>
                <a:t>2023</a:t>
              </a:r>
              <a:endParaRPr lang="en-US" altLang="es-ES" sz="2000" dirty="0">
                <a:solidFill>
                  <a:schemeClr val="bg1"/>
                </a:solidFill>
                <a:cs typeface="+mn-ea"/>
                <a:sym typeface="+mn-lt"/>
              </a:endParaRPr>
            </a:p>
          </p:txBody>
        </p:sp>
      </p:grpSp>
      <p:sp>
        <p:nvSpPr>
          <p:cNvPr id="40" name="AutoShape 24">
            <a:extLst>
              <a:ext uri="{FF2B5EF4-FFF2-40B4-BE49-F238E27FC236}">
                <a16:creationId xmlns:a16="http://schemas.microsoft.com/office/drawing/2014/main" id="{DB3610F2-82F6-416E-8B81-0361B7F86EA4}"/>
              </a:ext>
            </a:extLst>
          </p:cNvPr>
          <p:cNvSpPr/>
          <p:nvPr/>
        </p:nvSpPr>
        <p:spPr bwMode="auto">
          <a:xfrm>
            <a:off x="9393192" y="3523524"/>
            <a:ext cx="167132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mn-lt"/>
                <a:ea typeface="+mn-ea"/>
                <a:cs typeface="+mn-ea"/>
                <a:sym typeface="+mn-lt"/>
              </a:rPr>
              <a:t>请替换文字内容</a:t>
            </a:r>
          </a:p>
        </p:txBody>
      </p:sp>
      <p:sp>
        <p:nvSpPr>
          <p:cNvPr id="41" name="AutoShape 25">
            <a:extLst>
              <a:ext uri="{FF2B5EF4-FFF2-40B4-BE49-F238E27FC236}">
                <a16:creationId xmlns:a16="http://schemas.microsoft.com/office/drawing/2014/main" id="{79FE839E-FD49-45D4-AC4E-2B8D285D6804}"/>
              </a:ext>
            </a:extLst>
          </p:cNvPr>
          <p:cNvSpPr/>
          <p:nvPr/>
        </p:nvSpPr>
        <p:spPr bwMode="auto">
          <a:xfrm>
            <a:off x="1251857" y="4209324"/>
            <a:ext cx="152082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chemeClr val="tx1">
                    <a:lumMod val="65000"/>
                    <a:lumOff val="35000"/>
                  </a:schemeClr>
                </a:solidFill>
                <a:latin typeface="+mn-lt"/>
                <a:ea typeface="+mn-ea"/>
                <a:cs typeface="+mn-ea"/>
                <a:sym typeface="+mn-lt"/>
              </a:rPr>
              <a:t>请替换文字内容</a:t>
            </a:r>
          </a:p>
        </p:txBody>
      </p:sp>
      <p:sp>
        <p:nvSpPr>
          <p:cNvPr id="42" name="AutoShape 26">
            <a:extLst>
              <a:ext uri="{FF2B5EF4-FFF2-40B4-BE49-F238E27FC236}">
                <a16:creationId xmlns:a16="http://schemas.microsoft.com/office/drawing/2014/main" id="{9ED7E12C-1E88-4C53-9AE4-D69BF4AC0509}"/>
              </a:ext>
            </a:extLst>
          </p:cNvPr>
          <p:cNvSpPr/>
          <p:nvPr/>
        </p:nvSpPr>
        <p:spPr bwMode="auto">
          <a:xfrm>
            <a:off x="1263287" y="4408079"/>
            <a:ext cx="2285365" cy="798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chemeClr val="tx1">
                    <a:lumMod val="65000"/>
                    <a:lumOff val="35000"/>
                  </a:schemeClr>
                </a:solidFill>
                <a:latin typeface="+mn-lt"/>
                <a:ea typeface="+mn-ea"/>
                <a:cs typeface="+mn-ea"/>
                <a:sym typeface="+mn-lt"/>
              </a:rPr>
              <a:t>这里输入您的文字这里输入您的文字这里输入您的文字这里输入您的文字这里输入您这里输入您</a:t>
            </a:r>
          </a:p>
        </p:txBody>
      </p:sp>
      <p:sp>
        <p:nvSpPr>
          <p:cNvPr id="43" name="AutoShape 27">
            <a:extLst>
              <a:ext uri="{FF2B5EF4-FFF2-40B4-BE49-F238E27FC236}">
                <a16:creationId xmlns:a16="http://schemas.microsoft.com/office/drawing/2014/main" id="{A4E66071-9131-4B5E-8192-D2267E10BEA4}"/>
              </a:ext>
            </a:extLst>
          </p:cNvPr>
          <p:cNvSpPr/>
          <p:nvPr/>
        </p:nvSpPr>
        <p:spPr bwMode="auto">
          <a:xfrm>
            <a:off x="3862342" y="2261779"/>
            <a:ext cx="1253490"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chemeClr val="tx1">
                    <a:lumMod val="65000"/>
                    <a:lumOff val="35000"/>
                  </a:schemeClr>
                </a:solidFill>
                <a:latin typeface="+mn-lt"/>
                <a:ea typeface="+mn-ea"/>
                <a:cs typeface="+mn-ea"/>
                <a:sym typeface="+mn-lt"/>
              </a:rPr>
              <a:t>请替换文字内容</a:t>
            </a:r>
          </a:p>
        </p:txBody>
      </p:sp>
      <p:sp>
        <p:nvSpPr>
          <p:cNvPr id="44" name="AutoShape 28">
            <a:extLst>
              <a:ext uri="{FF2B5EF4-FFF2-40B4-BE49-F238E27FC236}">
                <a16:creationId xmlns:a16="http://schemas.microsoft.com/office/drawing/2014/main" id="{100ABFF2-2B5A-4D76-9AE7-2233786D8353}"/>
              </a:ext>
            </a:extLst>
          </p:cNvPr>
          <p:cNvSpPr/>
          <p:nvPr/>
        </p:nvSpPr>
        <p:spPr bwMode="auto">
          <a:xfrm>
            <a:off x="3873772" y="2435769"/>
            <a:ext cx="2266950" cy="798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chemeClr val="tx1">
                    <a:lumMod val="65000"/>
                    <a:lumOff val="35000"/>
                  </a:schemeClr>
                </a:solidFill>
                <a:latin typeface="+mn-lt"/>
                <a:ea typeface="+mn-ea"/>
                <a:cs typeface="+mn-ea"/>
                <a:sym typeface="+mn-lt"/>
              </a:rPr>
              <a:t>这里输入您的文字这里输入您的文字这里输入您的文字这里输入您的文字这里输入您这里输入您</a:t>
            </a:r>
          </a:p>
        </p:txBody>
      </p:sp>
      <p:sp>
        <p:nvSpPr>
          <p:cNvPr id="45" name="AutoShape 29">
            <a:extLst>
              <a:ext uri="{FF2B5EF4-FFF2-40B4-BE49-F238E27FC236}">
                <a16:creationId xmlns:a16="http://schemas.microsoft.com/office/drawing/2014/main" id="{38C30D9A-9686-40C9-8FAD-308EDF4B43B7}"/>
              </a:ext>
            </a:extLst>
          </p:cNvPr>
          <p:cNvSpPr/>
          <p:nvPr/>
        </p:nvSpPr>
        <p:spPr bwMode="auto">
          <a:xfrm>
            <a:off x="6383292" y="4126774"/>
            <a:ext cx="135953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chemeClr val="tx1">
                    <a:lumMod val="65000"/>
                    <a:lumOff val="35000"/>
                  </a:schemeClr>
                </a:solidFill>
                <a:latin typeface="+mn-lt"/>
                <a:ea typeface="+mn-ea"/>
                <a:cs typeface="+mn-ea"/>
                <a:sym typeface="+mn-lt"/>
              </a:rPr>
              <a:t>请替换文字内容</a:t>
            </a:r>
          </a:p>
        </p:txBody>
      </p:sp>
      <p:sp>
        <p:nvSpPr>
          <p:cNvPr id="46" name="AutoShape 30">
            <a:extLst>
              <a:ext uri="{FF2B5EF4-FFF2-40B4-BE49-F238E27FC236}">
                <a16:creationId xmlns:a16="http://schemas.microsoft.com/office/drawing/2014/main" id="{68667D84-1FC0-4709-8D29-4495A82E2CD8}"/>
              </a:ext>
            </a:extLst>
          </p:cNvPr>
          <p:cNvSpPr/>
          <p:nvPr/>
        </p:nvSpPr>
        <p:spPr bwMode="auto">
          <a:xfrm>
            <a:off x="6394722" y="4361089"/>
            <a:ext cx="2169795" cy="798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chemeClr val="tx1">
                    <a:lumMod val="65000"/>
                    <a:lumOff val="35000"/>
                  </a:schemeClr>
                </a:solidFill>
                <a:latin typeface="+mn-lt"/>
                <a:ea typeface="+mn-ea"/>
                <a:cs typeface="+mn-ea"/>
                <a:sym typeface="+mn-lt"/>
              </a:rPr>
              <a:t>这里输入您的文字这里输入您的文字这里输入您的文字这里输入您的文字这里输入您这里输入您</a:t>
            </a:r>
          </a:p>
        </p:txBody>
      </p:sp>
      <p:sp>
        <p:nvSpPr>
          <p:cNvPr id="47" name="AutoShape 31">
            <a:extLst>
              <a:ext uri="{FF2B5EF4-FFF2-40B4-BE49-F238E27FC236}">
                <a16:creationId xmlns:a16="http://schemas.microsoft.com/office/drawing/2014/main" id="{FA3760AA-993A-4041-8FC9-788AAE1A554A}"/>
              </a:ext>
            </a:extLst>
          </p:cNvPr>
          <p:cNvSpPr/>
          <p:nvPr/>
        </p:nvSpPr>
        <p:spPr bwMode="auto">
          <a:xfrm>
            <a:off x="9085852" y="2268129"/>
            <a:ext cx="159194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r>
              <a:rPr lang="zh-CN" altLang="en-US" sz="1400" b="0" dirty="0">
                <a:solidFill>
                  <a:schemeClr val="tx1">
                    <a:lumMod val="65000"/>
                    <a:lumOff val="35000"/>
                  </a:schemeClr>
                </a:solidFill>
                <a:latin typeface="+mn-lt"/>
                <a:ea typeface="+mn-ea"/>
                <a:cs typeface="+mn-ea"/>
                <a:sym typeface="+mn-lt"/>
              </a:rPr>
              <a:t>请替换文字内容</a:t>
            </a:r>
          </a:p>
        </p:txBody>
      </p:sp>
      <p:sp>
        <p:nvSpPr>
          <p:cNvPr id="48" name="AutoShape 32">
            <a:extLst>
              <a:ext uri="{FF2B5EF4-FFF2-40B4-BE49-F238E27FC236}">
                <a16:creationId xmlns:a16="http://schemas.microsoft.com/office/drawing/2014/main" id="{006D3D59-D1AB-46C1-9D43-AFE9D0F4FE88}"/>
              </a:ext>
            </a:extLst>
          </p:cNvPr>
          <p:cNvSpPr/>
          <p:nvPr/>
        </p:nvSpPr>
        <p:spPr bwMode="auto">
          <a:xfrm>
            <a:off x="9089027" y="2476409"/>
            <a:ext cx="2346960" cy="798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chemeClr val="tx1">
                    <a:lumMod val="65000"/>
                    <a:lumOff val="35000"/>
                  </a:schemeClr>
                </a:solidFill>
                <a:latin typeface="+mn-lt"/>
                <a:ea typeface="+mn-ea"/>
                <a:cs typeface="+mn-ea"/>
                <a:sym typeface="+mn-lt"/>
              </a:rPr>
              <a:t>这里输入您的文字这里输入您的文字这里输入您的文字这里输入您的文字这里输入您这里输入您</a:t>
            </a:r>
          </a:p>
        </p:txBody>
      </p:sp>
    </p:spTree>
    <p:extLst>
      <p:ext uri="{BB962C8B-B14F-4D97-AF65-F5344CB8AC3E}">
        <p14:creationId xmlns:p14="http://schemas.microsoft.com/office/powerpoint/2010/main" val="385042536"/>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par>
                                <p:cTn id="30" presetID="53" presetClass="entr" presetSubtype="16"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Effect transition="in" filter="fade">
                                      <p:cBhvr>
                                        <p:cTn id="44" dur="500"/>
                                        <p:tgtEl>
                                          <p:spTgt spid="31"/>
                                        </p:tgtEl>
                                      </p:cBhvr>
                                    </p:animEffect>
                                  </p:childTnLst>
                                </p:cTn>
                              </p:par>
                              <p:par>
                                <p:cTn id="45" presetID="53" presetClass="entr" presetSubtype="16"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p:cTn id="47" dur="500" fill="hold"/>
                                        <p:tgtEl>
                                          <p:spTgt spid="32"/>
                                        </p:tgtEl>
                                        <p:attrNameLst>
                                          <p:attrName>ppt_w</p:attrName>
                                        </p:attrNameLst>
                                      </p:cBhvr>
                                      <p:tavLst>
                                        <p:tav tm="0">
                                          <p:val>
                                            <p:fltVal val="0"/>
                                          </p:val>
                                        </p:tav>
                                        <p:tav tm="100000">
                                          <p:val>
                                            <p:strVal val="#ppt_w"/>
                                          </p:val>
                                        </p:tav>
                                      </p:tavLst>
                                    </p:anim>
                                    <p:anim calcmode="lin" valueType="num">
                                      <p:cBhvr>
                                        <p:cTn id="48" dur="500" fill="hold"/>
                                        <p:tgtEl>
                                          <p:spTgt spid="32"/>
                                        </p:tgtEl>
                                        <p:attrNameLst>
                                          <p:attrName>ppt_h</p:attrName>
                                        </p:attrNameLst>
                                      </p:cBhvr>
                                      <p:tavLst>
                                        <p:tav tm="0">
                                          <p:val>
                                            <p:fltVal val="0"/>
                                          </p:val>
                                        </p:tav>
                                        <p:tav tm="100000">
                                          <p:val>
                                            <p:strVal val="#ppt_h"/>
                                          </p:val>
                                        </p:tav>
                                      </p:tavLst>
                                    </p:anim>
                                    <p:animEffect transition="in" filter="fade">
                                      <p:cBhvr>
                                        <p:cTn id="49" dur="500"/>
                                        <p:tgtEl>
                                          <p:spTgt spid="3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p:cTn id="52" dur="500" fill="hold"/>
                                        <p:tgtEl>
                                          <p:spTgt spid="35"/>
                                        </p:tgtEl>
                                        <p:attrNameLst>
                                          <p:attrName>ppt_w</p:attrName>
                                        </p:attrNameLst>
                                      </p:cBhvr>
                                      <p:tavLst>
                                        <p:tav tm="0">
                                          <p:val>
                                            <p:fltVal val="0"/>
                                          </p:val>
                                        </p:tav>
                                        <p:tav tm="100000">
                                          <p:val>
                                            <p:strVal val="#ppt_w"/>
                                          </p:val>
                                        </p:tav>
                                      </p:tavLst>
                                    </p:anim>
                                    <p:anim calcmode="lin" valueType="num">
                                      <p:cBhvr>
                                        <p:cTn id="53" dur="500" fill="hold"/>
                                        <p:tgtEl>
                                          <p:spTgt spid="35"/>
                                        </p:tgtEl>
                                        <p:attrNameLst>
                                          <p:attrName>ppt_h</p:attrName>
                                        </p:attrNameLst>
                                      </p:cBhvr>
                                      <p:tavLst>
                                        <p:tav tm="0">
                                          <p:val>
                                            <p:fltVal val="0"/>
                                          </p:val>
                                        </p:tav>
                                        <p:tav tm="100000">
                                          <p:val>
                                            <p:strVal val="#ppt_h"/>
                                          </p:val>
                                        </p:tav>
                                      </p:tavLst>
                                    </p:anim>
                                    <p:animEffect transition="in" filter="fade">
                                      <p:cBhvr>
                                        <p:cTn id="54" dur="500"/>
                                        <p:tgtEl>
                                          <p:spTgt spid="3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ppt_w</p:attrName>
                                        </p:attrNameLst>
                                      </p:cBhvr>
                                      <p:tavLst>
                                        <p:tav tm="0">
                                          <p:val>
                                            <p:fltVal val="0"/>
                                          </p:val>
                                        </p:tav>
                                        <p:tav tm="100000">
                                          <p:val>
                                            <p:strVal val="#ppt_w"/>
                                          </p:val>
                                        </p:tav>
                                      </p:tavLst>
                                    </p:anim>
                                    <p:anim calcmode="lin" valueType="num">
                                      <p:cBhvr>
                                        <p:cTn id="58" dur="500" fill="hold"/>
                                        <p:tgtEl>
                                          <p:spTgt spid="36"/>
                                        </p:tgtEl>
                                        <p:attrNameLst>
                                          <p:attrName>ppt_h</p:attrName>
                                        </p:attrNameLst>
                                      </p:cBhvr>
                                      <p:tavLst>
                                        <p:tav tm="0">
                                          <p:val>
                                            <p:fltVal val="0"/>
                                          </p:val>
                                        </p:tav>
                                        <p:tav tm="100000">
                                          <p:val>
                                            <p:strVal val="#ppt_h"/>
                                          </p:val>
                                        </p:tav>
                                      </p:tavLst>
                                    </p:anim>
                                    <p:animEffect transition="in" filter="fade">
                                      <p:cBhvr>
                                        <p:cTn id="59" dur="500"/>
                                        <p:tgtEl>
                                          <p:spTgt spid="36"/>
                                        </p:tgtEl>
                                      </p:cBhvr>
                                    </p:animEffect>
                                  </p:childTnLst>
                                </p:cTn>
                              </p:par>
                              <p:par>
                                <p:cTn id="60" presetID="53" presetClass="entr" presetSubtype="16" fill="hold" nodeType="withEffect">
                                  <p:stCondLst>
                                    <p:cond delay="0"/>
                                  </p:stCondLst>
                                  <p:childTnLst>
                                    <p:set>
                                      <p:cBhvr>
                                        <p:cTn id="61" dur="1" fill="hold">
                                          <p:stCondLst>
                                            <p:cond delay="0"/>
                                          </p:stCondLst>
                                        </p:cTn>
                                        <p:tgtEl>
                                          <p:spTgt spid="37"/>
                                        </p:tgtEl>
                                        <p:attrNameLst>
                                          <p:attrName>style.visibility</p:attrName>
                                        </p:attrNameLst>
                                      </p:cBhvr>
                                      <p:to>
                                        <p:strVal val="visible"/>
                                      </p:to>
                                    </p:set>
                                    <p:anim calcmode="lin" valueType="num">
                                      <p:cBhvr>
                                        <p:cTn id="62" dur="500" fill="hold"/>
                                        <p:tgtEl>
                                          <p:spTgt spid="37"/>
                                        </p:tgtEl>
                                        <p:attrNameLst>
                                          <p:attrName>ppt_w</p:attrName>
                                        </p:attrNameLst>
                                      </p:cBhvr>
                                      <p:tavLst>
                                        <p:tav tm="0">
                                          <p:val>
                                            <p:fltVal val="0"/>
                                          </p:val>
                                        </p:tav>
                                        <p:tav tm="100000">
                                          <p:val>
                                            <p:strVal val="#ppt_w"/>
                                          </p:val>
                                        </p:tav>
                                      </p:tavLst>
                                    </p:anim>
                                    <p:anim calcmode="lin" valueType="num">
                                      <p:cBhvr>
                                        <p:cTn id="63" dur="500" fill="hold"/>
                                        <p:tgtEl>
                                          <p:spTgt spid="37"/>
                                        </p:tgtEl>
                                        <p:attrNameLst>
                                          <p:attrName>ppt_h</p:attrName>
                                        </p:attrNameLst>
                                      </p:cBhvr>
                                      <p:tavLst>
                                        <p:tav tm="0">
                                          <p:val>
                                            <p:fltVal val="0"/>
                                          </p:val>
                                        </p:tav>
                                        <p:tav tm="100000">
                                          <p:val>
                                            <p:strVal val="#ppt_h"/>
                                          </p:val>
                                        </p:tav>
                                      </p:tavLst>
                                    </p:anim>
                                    <p:animEffect transition="in" filter="fade">
                                      <p:cBhvr>
                                        <p:cTn id="64" dur="500"/>
                                        <p:tgtEl>
                                          <p:spTgt spid="37"/>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p:cTn id="67" dur="500" fill="hold"/>
                                        <p:tgtEl>
                                          <p:spTgt spid="40"/>
                                        </p:tgtEl>
                                        <p:attrNameLst>
                                          <p:attrName>ppt_w</p:attrName>
                                        </p:attrNameLst>
                                      </p:cBhvr>
                                      <p:tavLst>
                                        <p:tav tm="0">
                                          <p:val>
                                            <p:fltVal val="0"/>
                                          </p:val>
                                        </p:tav>
                                        <p:tav tm="100000">
                                          <p:val>
                                            <p:strVal val="#ppt_w"/>
                                          </p:val>
                                        </p:tav>
                                      </p:tavLst>
                                    </p:anim>
                                    <p:anim calcmode="lin" valueType="num">
                                      <p:cBhvr>
                                        <p:cTn id="68" dur="500" fill="hold"/>
                                        <p:tgtEl>
                                          <p:spTgt spid="40"/>
                                        </p:tgtEl>
                                        <p:attrNameLst>
                                          <p:attrName>ppt_h</p:attrName>
                                        </p:attrNameLst>
                                      </p:cBhvr>
                                      <p:tavLst>
                                        <p:tav tm="0">
                                          <p:val>
                                            <p:fltVal val="0"/>
                                          </p:val>
                                        </p:tav>
                                        <p:tav tm="100000">
                                          <p:val>
                                            <p:strVal val="#ppt_h"/>
                                          </p:val>
                                        </p:tav>
                                      </p:tavLst>
                                    </p:anim>
                                    <p:animEffect transition="in" filter="fade">
                                      <p:cBhvr>
                                        <p:cTn id="69" dur="500"/>
                                        <p:tgtEl>
                                          <p:spTgt spid="4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 calcmode="lin" valueType="num">
                                      <p:cBhvr>
                                        <p:cTn id="72" dur="500" fill="hold"/>
                                        <p:tgtEl>
                                          <p:spTgt spid="41"/>
                                        </p:tgtEl>
                                        <p:attrNameLst>
                                          <p:attrName>ppt_w</p:attrName>
                                        </p:attrNameLst>
                                      </p:cBhvr>
                                      <p:tavLst>
                                        <p:tav tm="0">
                                          <p:val>
                                            <p:fltVal val="0"/>
                                          </p:val>
                                        </p:tav>
                                        <p:tav tm="100000">
                                          <p:val>
                                            <p:strVal val="#ppt_w"/>
                                          </p:val>
                                        </p:tav>
                                      </p:tavLst>
                                    </p:anim>
                                    <p:anim calcmode="lin" valueType="num">
                                      <p:cBhvr>
                                        <p:cTn id="73" dur="500" fill="hold"/>
                                        <p:tgtEl>
                                          <p:spTgt spid="41"/>
                                        </p:tgtEl>
                                        <p:attrNameLst>
                                          <p:attrName>ppt_h</p:attrName>
                                        </p:attrNameLst>
                                      </p:cBhvr>
                                      <p:tavLst>
                                        <p:tav tm="0">
                                          <p:val>
                                            <p:fltVal val="0"/>
                                          </p:val>
                                        </p:tav>
                                        <p:tav tm="100000">
                                          <p:val>
                                            <p:strVal val="#ppt_h"/>
                                          </p:val>
                                        </p:tav>
                                      </p:tavLst>
                                    </p:anim>
                                    <p:animEffect transition="in" filter="fade">
                                      <p:cBhvr>
                                        <p:cTn id="74" dur="500"/>
                                        <p:tgtEl>
                                          <p:spTgt spid="4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 calcmode="lin" valueType="num">
                                      <p:cBhvr>
                                        <p:cTn id="77" dur="500" fill="hold"/>
                                        <p:tgtEl>
                                          <p:spTgt spid="42"/>
                                        </p:tgtEl>
                                        <p:attrNameLst>
                                          <p:attrName>ppt_w</p:attrName>
                                        </p:attrNameLst>
                                      </p:cBhvr>
                                      <p:tavLst>
                                        <p:tav tm="0">
                                          <p:val>
                                            <p:fltVal val="0"/>
                                          </p:val>
                                        </p:tav>
                                        <p:tav tm="100000">
                                          <p:val>
                                            <p:strVal val="#ppt_w"/>
                                          </p:val>
                                        </p:tav>
                                      </p:tavLst>
                                    </p:anim>
                                    <p:anim calcmode="lin" valueType="num">
                                      <p:cBhvr>
                                        <p:cTn id="78" dur="500" fill="hold"/>
                                        <p:tgtEl>
                                          <p:spTgt spid="42"/>
                                        </p:tgtEl>
                                        <p:attrNameLst>
                                          <p:attrName>ppt_h</p:attrName>
                                        </p:attrNameLst>
                                      </p:cBhvr>
                                      <p:tavLst>
                                        <p:tav tm="0">
                                          <p:val>
                                            <p:fltVal val="0"/>
                                          </p:val>
                                        </p:tav>
                                        <p:tav tm="100000">
                                          <p:val>
                                            <p:strVal val="#ppt_h"/>
                                          </p:val>
                                        </p:tav>
                                      </p:tavLst>
                                    </p:anim>
                                    <p:animEffect transition="in" filter="fade">
                                      <p:cBhvr>
                                        <p:cTn id="79" dur="500"/>
                                        <p:tgtEl>
                                          <p:spTgt spid="4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 calcmode="lin" valueType="num">
                                      <p:cBhvr>
                                        <p:cTn id="82" dur="500" fill="hold"/>
                                        <p:tgtEl>
                                          <p:spTgt spid="43"/>
                                        </p:tgtEl>
                                        <p:attrNameLst>
                                          <p:attrName>ppt_w</p:attrName>
                                        </p:attrNameLst>
                                      </p:cBhvr>
                                      <p:tavLst>
                                        <p:tav tm="0">
                                          <p:val>
                                            <p:fltVal val="0"/>
                                          </p:val>
                                        </p:tav>
                                        <p:tav tm="100000">
                                          <p:val>
                                            <p:strVal val="#ppt_w"/>
                                          </p:val>
                                        </p:tav>
                                      </p:tavLst>
                                    </p:anim>
                                    <p:anim calcmode="lin" valueType="num">
                                      <p:cBhvr>
                                        <p:cTn id="83" dur="500" fill="hold"/>
                                        <p:tgtEl>
                                          <p:spTgt spid="43"/>
                                        </p:tgtEl>
                                        <p:attrNameLst>
                                          <p:attrName>ppt_h</p:attrName>
                                        </p:attrNameLst>
                                      </p:cBhvr>
                                      <p:tavLst>
                                        <p:tav tm="0">
                                          <p:val>
                                            <p:fltVal val="0"/>
                                          </p:val>
                                        </p:tav>
                                        <p:tav tm="100000">
                                          <p:val>
                                            <p:strVal val="#ppt_h"/>
                                          </p:val>
                                        </p:tav>
                                      </p:tavLst>
                                    </p:anim>
                                    <p:animEffect transition="in" filter="fade">
                                      <p:cBhvr>
                                        <p:cTn id="84" dur="500"/>
                                        <p:tgtEl>
                                          <p:spTgt spid="4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Effect transition="in" filter="fade">
                                      <p:cBhvr>
                                        <p:cTn id="89" dur="500"/>
                                        <p:tgtEl>
                                          <p:spTgt spid="44"/>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 calcmode="lin" valueType="num">
                                      <p:cBhvr>
                                        <p:cTn id="92" dur="500" fill="hold"/>
                                        <p:tgtEl>
                                          <p:spTgt spid="45"/>
                                        </p:tgtEl>
                                        <p:attrNameLst>
                                          <p:attrName>ppt_w</p:attrName>
                                        </p:attrNameLst>
                                      </p:cBhvr>
                                      <p:tavLst>
                                        <p:tav tm="0">
                                          <p:val>
                                            <p:fltVal val="0"/>
                                          </p:val>
                                        </p:tav>
                                        <p:tav tm="100000">
                                          <p:val>
                                            <p:strVal val="#ppt_w"/>
                                          </p:val>
                                        </p:tav>
                                      </p:tavLst>
                                    </p:anim>
                                    <p:anim calcmode="lin" valueType="num">
                                      <p:cBhvr>
                                        <p:cTn id="93" dur="500" fill="hold"/>
                                        <p:tgtEl>
                                          <p:spTgt spid="45"/>
                                        </p:tgtEl>
                                        <p:attrNameLst>
                                          <p:attrName>ppt_h</p:attrName>
                                        </p:attrNameLst>
                                      </p:cBhvr>
                                      <p:tavLst>
                                        <p:tav tm="0">
                                          <p:val>
                                            <p:fltVal val="0"/>
                                          </p:val>
                                        </p:tav>
                                        <p:tav tm="100000">
                                          <p:val>
                                            <p:strVal val="#ppt_h"/>
                                          </p:val>
                                        </p:tav>
                                      </p:tavLst>
                                    </p:anim>
                                    <p:animEffect transition="in" filter="fade">
                                      <p:cBhvr>
                                        <p:cTn id="94" dur="500"/>
                                        <p:tgtEl>
                                          <p:spTgt spid="45"/>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anim calcmode="lin" valueType="num">
                                      <p:cBhvr>
                                        <p:cTn id="97" dur="500" fill="hold"/>
                                        <p:tgtEl>
                                          <p:spTgt spid="46"/>
                                        </p:tgtEl>
                                        <p:attrNameLst>
                                          <p:attrName>ppt_w</p:attrName>
                                        </p:attrNameLst>
                                      </p:cBhvr>
                                      <p:tavLst>
                                        <p:tav tm="0">
                                          <p:val>
                                            <p:fltVal val="0"/>
                                          </p:val>
                                        </p:tav>
                                        <p:tav tm="100000">
                                          <p:val>
                                            <p:strVal val="#ppt_w"/>
                                          </p:val>
                                        </p:tav>
                                      </p:tavLst>
                                    </p:anim>
                                    <p:anim calcmode="lin" valueType="num">
                                      <p:cBhvr>
                                        <p:cTn id="98" dur="500" fill="hold"/>
                                        <p:tgtEl>
                                          <p:spTgt spid="46"/>
                                        </p:tgtEl>
                                        <p:attrNameLst>
                                          <p:attrName>ppt_h</p:attrName>
                                        </p:attrNameLst>
                                      </p:cBhvr>
                                      <p:tavLst>
                                        <p:tav tm="0">
                                          <p:val>
                                            <p:fltVal val="0"/>
                                          </p:val>
                                        </p:tav>
                                        <p:tav tm="100000">
                                          <p:val>
                                            <p:strVal val="#ppt_h"/>
                                          </p:val>
                                        </p:tav>
                                      </p:tavLst>
                                    </p:anim>
                                    <p:animEffect transition="in" filter="fade">
                                      <p:cBhvr>
                                        <p:cTn id="99" dur="500"/>
                                        <p:tgtEl>
                                          <p:spTgt spid="46"/>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47"/>
                                        </p:tgtEl>
                                        <p:attrNameLst>
                                          <p:attrName>style.visibility</p:attrName>
                                        </p:attrNameLst>
                                      </p:cBhvr>
                                      <p:to>
                                        <p:strVal val="visible"/>
                                      </p:to>
                                    </p:set>
                                    <p:anim calcmode="lin" valueType="num">
                                      <p:cBhvr>
                                        <p:cTn id="102" dur="500" fill="hold"/>
                                        <p:tgtEl>
                                          <p:spTgt spid="47"/>
                                        </p:tgtEl>
                                        <p:attrNameLst>
                                          <p:attrName>ppt_w</p:attrName>
                                        </p:attrNameLst>
                                      </p:cBhvr>
                                      <p:tavLst>
                                        <p:tav tm="0">
                                          <p:val>
                                            <p:fltVal val="0"/>
                                          </p:val>
                                        </p:tav>
                                        <p:tav tm="100000">
                                          <p:val>
                                            <p:strVal val="#ppt_w"/>
                                          </p:val>
                                        </p:tav>
                                      </p:tavLst>
                                    </p:anim>
                                    <p:anim calcmode="lin" valueType="num">
                                      <p:cBhvr>
                                        <p:cTn id="103" dur="500" fill="hold"/>
                                        <p:tgtEl>
                                          <p:spTgt spid="47"/>
                                        </p:tgtEl>
                                        <p:attrNameLst>
                                          <p:attrName>ppt_h</p:attrName>
                                        </p:attrNameLst>
                                      </p:cBhvr>
                                      <p:tavLst>
                                        <p:tav tm="0">
                                          <p:val>
                                            <p:fltVal val="0"/>
                                          </p:val>
                                        </p:tav>
                                        <p:tav tm="100000">
                                          <p:val>
                                            <p:strVal val="#ppt_h"/>
                                          </p:val>
                                        </p:tav>
                                      </p:tavLst>
                                    </p:anim>
                                    <p:animEffect transition="in" filter="fade">
                                      <p:cBhvr>
                                        <p:cTn id="104" dur="500"/>
                                        <p:tgtEl>
                                          <p:spTgt spid="47"/>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8"/>
                                        </p:tgtEl>
                                        <p:attrNameLst>
                                          <p:attrName>style.visibility</p:attrName>
                                        </p:attrNameLst>
                                      </p:cBhvr>
                                      <p:to>
                                        <p:strVal val="visible"/>
                                      </p:to>
                                    </p:set>
                                    <p:anim calcmode="lin" valueType="num">
                                      <p:cBhvr>
                                        <p:cTn id="107" dur="500" fill="hold"/>
                                        <p:tgtEl>
                                          <p:spTgt spid="48"/>
                                        </p:tgtEl>
                                        <p:attrNameLst>
                                          <p:attrName>ppt_w</p:attrName>
                                        </p:attrNameLst>
                                      </p:cBhvr>
                                      <p:tavLst>
                                        <p:tav tm="0">
                                          <p:val>
                                            <p:fltVal val="0"/>
                                          </p:val>
                                        </p:tav>
                                        <p:tav tm="100000">
                                          <p:val>
                                            <p:strVal val="#ppt_w"/>
                                          </p:val>
                                        </p:tav>
                                      </p:tavLst>
                                    </p:anim>
                                    <p:anim calcmode="lin" valueType="num">
                                      <p:cBhvr>
                                        <p:cTn id="108" dur="500" fill="hold"/>
                                        <p:tgtEl>
                                          <p:spTgt spid="48"/>
                                        </p:tgtEl>
                                        <p:attrNameLst>
                                          <p:attrName>ppt_h</p:attrName>
                                        </p:attrNameLst>
                                      </p:cBhvr>
                                      <p:tavLst>
                                        <p:tav tm="0">
                                          <p:val>
                                            <p:fltVal val="0"/>
                                          </p:val>
                                        </p:tav>
                                        <p:tav tm="100000">
                                          <p:val>
                                            <p:strVal val="#ppt_h"/>
                                          </p:val>
                                        </p:tav>
                                      </p:tavLst>
                                    </p:anim>
                                    <p:animEffect transition="in" filter="fade">
                                      <p:cBhvr>
                                        <p:cTn id="10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25" grpId="0" animBg="1"/>
      <p:bldP spid="25" grpId="1" animBg="1"/>
      <p:bldP spid="26" grpId="0" animBg="1"/>
      <p:bldP spid="26" grpId="1" animBg="1"/>
      <p:bldP spid="30" grpId="0" animBg="1"/>
      <p:bldP spid="30" grpId="1" animBg="1"/>
      <p:bldP spid="31" grpId="0" animBg="1"/>
      <p:bldP spid="31" grpId="1" animBg="1"/>
      <p:bldP spid="35" grpId="0" animBg="1"/>
      <p:bldP spid="35" grpId="1" animBg="1"/>
      <p:bldP spid="36" grpId="0" animBg="1"/>
      <p:bldP spid="36"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5"/>
          <p:cNvSpPr>
            <a:spLocks noChangeArrowheads="1"/>
          </p:cNvSpPr>
          <p:nvPr/>
        </p:nvSpPr>
        <p:spPr bwMode="auto">
          <a:xfrm>
            <a:off x="4926084" y="2540332"/>
            <a:ext cx="2396789" cy="2379133"/>
          </a:xfrm>
          <a:prstGeom prst="ellipse">
            <a:avLst/>
          </a:prstGeom>
          <a:noFill/>
          <a:ln w="19050" cap="rnd">
            <a:solidFill>
              <a:srgbClr val="808080"/>
            </a:solidFill>
            <a:prstDash val="sysDot"/>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mn-lt"/>
                <a:ea typeface="+mn-ea"/>
                <a:cs typeface="+mn-ea"/>
                <a:sym typeface="+mn-lt"/>
              </a:rPr>
              <a:t>单击此处</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mn-lt"/>
                <a:ea typeface="+mn-ea"/>
                <a:cs typeface="+mn-ea"/>
                <a:sym typeface="+mn-lt"/>
              </a:rPr>
              <a:t>添加文字</a:t>
            </a:r>
          </a:p>
        </p:txBody>
      </p:sp>
      <p:grpSp>
        <p:nvGrpSpPr>
          <p:cNvPr id="35" name="组合 34"/>
          <p:cNvGrpSpPr/>
          <p:nvPr/>
        </p:nvGrpSpPr>
        <p:grpSpPr>
          <a:xfrm>
            <a:off x="3965117" y="1244932"/>
            <a:ext cx="4279900" cy="4991100"/>
            <a:chOff x="3178373" y="807368"/>
            <a:chExt cx="3209925" cy="3743325"/>
          </a:xfrm>
        </p:grpSpPr>
        <p:grpSp>
          <p:nvGrpSpPr>
            <p:cNvPr id="36" name="组合 35"/>
            <p:cNvGrpSpPr/>
            <p:nvPr/>
          </p:nvGrpSpPr>
          <p:grpSpPr>
            <a:xfrm>
              <a:off x="3178373" y="807368"/>
              <a:ext cx="3209925" cy="3743325"/>
              <a:chOff x="3178373" y="807368"/>
              <a:chExt cx="3209925" cy="3743325"/>
            </a:xfrm>
          </p:grpSpPr>
          <p:grpSp>
            <p:nvGrpSpPr>
              <p:cNvPr id="38" name="Group 6"/>
              <p:cNvGrpSpPr>
                <a:grpSpLocks/>
              </p:cNvGrpSpPr>
              <p:nvPr/>
            </p:nvGrpSpPr>
            <p:grpSpPr bwMode="auto">
              <a:xfrm rot="5400000">
                <a:off x="2911673" y="1074068"/>
                <a:ext cx="3743325" cy="3209925"/>
                <a:chOff x="0" y="0"/>
                <a:chExt cx="3140" cy="2691"/>
              </a:xfrm>
            </p:grpSpPr>
            <p:sp>
              <p:nvSpPr>
                <p:cNvPr id="40" name="未知"/>
                <p:cNvSpPr>
                  <a:spLocks/>
                </p:cNvSpPr>
                <p:nvPr/>
              </p:nvSpPr>
              <p:spPr bwMode="auto">
                <a:xfrm>
                  <a:off x="0" y="896"/>
                  <a:ext cx="2848" cy="1795"/>
                </a:xfrm>
                <a:custGeom>
                  <a:avLst/>
                  <a:gdLst>
                    <a:gd name="T0" fmla="*/ 224 w 2848"/>
                    <a:gd name="T1" fmla="*/ 484 h 1795"/>
                    <a:gd name="T2" fmla="*/ 231 w 2848"/>
                    <a:gd name="T3" fmla="*/ 587 h 1795"/>
                    <a:gd name="T4" fmla="*/ 246 w 2848"/>
                    <a:gd name="T5" fmla="*/ 687 h 1795"/>
                    <a:gd name="T6" fmla="*/ 267 w 2848"/>
                    <a:gd name="T7" fmla="*/ 785 h 1795"/>
                    <a:gd name="T8" fmla="*/ 295 w 2848"/>
                    <a:gd name="T9" fmla="*/ 881 h 1795"/>
                    <a:gd name="T10" fmla="*/ 329 w 2848"/>
                    <a:gd name="T11" fmla="*/ 973 h 1795"/>
                    <a:gd name="T12" fmla="*/ 371 w 2848"/>
                    <a:gd name="T13" fmla="*/ 1062 h 1795"/>
                    <a:gd name="T14" fmla="*/ 419 w 2848"/>
                    <a:gd name="T15" fmla="*/ 1147 h 1795"/>
                    <a:gd name="T16" fmla="*/ 472 w 2848"/>
                    <a:gd name="T17" fmla="*/ 1228 h 1795"/>
                    <a:gd name="T18" fmla="*/ 531 w 2848"/>
                    <a:gd name="T19" fmla="*/ 1305 h 1795"/>
                    <a:gd name="T20" fmla="*/ 595 w 2848"/>
                    <a:gd name="T21" fmla="*/ 1377 h 1795"/>
                    <a:gd name="T22" fmla="*/ 665 w 2848"/>
                    <a:gd name="T23" fmla="*/ 1445 h 1795"/>
                    <a:gd name="T24" fmla="*/ 739 w 2848"/>
                    <a:gd name="T25" fmla="*/ 1508 h 1795"/>
                    <a:gd name="T26" fmla="*/ 817 w 2848"/>
                    <a:gd name="T27" fmla="*/ 1565 h 1795"/>
                    <a:gd name="T28" fmla="*/ 900 w 2848"/>
                    <a:gd name="T29" fmla="*/ 1617 h 1795"/>
                    <a:gd name="T30" fmla="*/ 986 w 2848"/>
                    <a:gd name="T31" fmla="*/ 1662 h 1795"/>
                    <a:gd name="T32" fmla="*/ 1076 w 2848"/>
                    <a:gd name="T33" fmla="*/ 1702 h 1795"/>
                    <a:gd name="T34" fmla="*/ 1169 w 2848"/>
                    <a:gd name="T35" fmla="*/ 1734 h 1795"/>
                    <a:gd name="T36" fmla="*/ 1266 w 2848"/>
                    <a:gd name="T37" fmla="*/ 1761 h 1795"/>
                    <a:gd name="T38" fmla="*/ 1365 w 2848"/>
                    <a:gd name="T39" fmla="*/ 1780 h 1795"/>
                    <a:gd name="T40" fmla="*/ 1467 w 2848"/>
                    <a:gd name="T41" fmla="*/ 1790 h 1795"/>
                    <a:gd name="T42" fmla="*/ 1569 w 2848"/>
                    <a:gd name="T43" fmla="*/ 1795 h 1795"/>
                    <a:gd name="T44" fmla="*/ 1680 w 2848"/>
                    <a:gd name="T45" fmla="*/ 1790 h 1795"/>
                    <a:gd name="T46" fmla="*/ 1842 w 2848"/>
                    <a:gd name="T47" fmla="*/ 1767 h 1795"/>
                    <a:gd name="T48" fmla="*/ 1997 w 2848"/>
                    <a:gd name="T49" fmla="*/ 1725 h 1795"/>
                    <a:gd name="T50" fmla="*/ 2143 w 2848"/>
                    <a:gd name="T51" fmla="*/ 1666 h 1795"/>
                    <a:gd name="T52" fmla="*/ 2281 w 2848"/>
                    <a:gd name="T53" fmla="*/ 1592 h 1795"/>
                    <a:gd name="T54" fmla="*/ 2408 w 2848"/>
                    <a:gd name="T55" fmla="*/ 1501 h 1795"/>
                    <a:gd name="T56" fmla="*/ 2525 w 2848"/>
                    <a:gd name="T57" fmla="*/ 1397 h 1795"/>
                    <a:gd name="T58" fmla="*/ 2627 w 2848"/>
                    <a:gd name="T59" fmla="*/ 1280 h 1795"/>
                    <a:gd name="T60" fmla="*/ 2716 w 2848"/>
                    <a:gd name="T61" fmla="*/ 1153 h 1795"/>
                    <a:gd name="T62" fmla="*/ 2790 w 2848"/>
                    <a:gd name="T63" fmla="*/ 1015 h 1795"/>
                    <a:gd name="T64" fmla="*/ 2848 w 2848"/>
                    <a:gd name="T65" fmla="*/ 867 h 1795"/>
                    <a:gd name="T66" fmla="*/ 2721 w 2848"/>
                    <a:gd name="T67" fmla="*/ 994 h 1795"/>
                    <a:gd name="T68" fmla="*/ 2691 w 2848"/>
                    <a:gd name="T69" fmla="*/ 1003 h 1795"/>
                    <a:gd name="T70" fmla="*/ 2671 w 2848"/>
                    <a:gd name="T71" fmla="*/ 999 h 1795"/>
                    <a:gd name="T72" fmla="*/ 2415 w 2848"/>
                    <a:gd name="T73" fmla="*/ 749 h 1795"/>
                    <a:gd name="T74" fmla="*/ 2390 w 2848"/>
                    <a:gd name="T75" fmla="*/ 813 h 1795"/>
                    <a:gd name="T76" fmla="*/ 2343 w 2848"/>
                    <a:gd name="T77" fmla="*/ 905 h 1795"/>
                    <a:gd name="T78" fmla="*/ 2286 w 2848"/>
                    <a:gd name="T79" fmla="*/ 990 h 1795"/>
                    <a:gd name="T80" fmla="*/ 2220 w 2848"/>
                    <a:gd name="T81" fmla="*/ 1066 h 1795"/>
                    <a:gd name="T82" fmla="*/ 2146 w 2848"/>
                    <a:gd name="T83" fmla="*/ 1136 h 1795"/>
                    <a:gd name="T84" fmla="*/ 2064 w 2848"/>
                    <a:gd name="T85" fmla="*/ 1198 h 1795"/>
                    <a:gd name="T86" fmla="*/ 1976 w 2848"/>
                    <a:gd name="T87" fmla="*/ 1249 h 1795"/>
                    <a:gd name="T88" fmla="*/ 1882 w 2848"/>
                    <a:gd name="T89" fmla="*/ 1291 h 1795"/>
                    <a:gd name="T90" fmla="*/ 1782 w 2848"/>
                    <a:gd name="T91" fmla="*/ 1320 h 1795"/>
                    <a:gd name="T92" fmla="*/ 1678 w 2848"/>
                    <a:gd name="T93" fmla="*/ 1339 h 1795"/>
                    <a:gd name="T94" fmla="*/ 1569 w 2848"/>
                    <a:gd name="T95" fmla="*/ 1346 h 1795"/>
                    <a:gd name="T96" fmla="*/ 1478 w 2848"/>
                    <a:gd name="T97" fmla="*/ 1342 h 1795"/>
                    <a:gd name="T98" fmla="*/ 1345 w 2848"/>
                    <a:gd name="T99" fmla="*/ 1318 h 1795"/>
                    <a:gd name="T100" fmla="*/ 1221 w 2848"/>
                    <a:gd name="T101" fmla="*/ 1275 h 1795"/>
                    <a:gd name="T102" fmla="*/ 1104 w 2848"/>
                    <a:gd name="T103" fmla="*/ 1216 h 1795"/>
                    <a:gd name="T104" fmla="*/ 999 w 2848"/>
                    <a:gd name="T105" fmla="*/ 1141 h 1795"/>
                    <a:gd name="T106" fmla="*/ 906 w 2848"/>
                    <a:gd name="T107" fmla="*/ 1052 h 1795"/>
                    <a:gd name="T108" fmla="*/ 825 w 2848"/>
                    <a:gd name="T109" fmla="*/ 951 h 1795"/>
                    <a:gd name="T110" fmla="*/ 760 w 2848"/>
                    <a:gd name="T111" fmla="*/ 839 h 1795"/>
                    <a:gd name="T112" fmla="*/ 713 w 2848"/>
                    <a:gd name="T113" fmla="*/ 716 h 1795"/>
                    <a:gd name="T114" fmla="*/ 683 w 2848"/>
                    <a:gd name="T115" fmla="*/ 586 h 1795"/>
                    <a:gd name="T116" fmla="*/ 673 w 2848"/>
                    <a:gd name="T117" fmla="*/ 449 h 1795"/>
                    <a:gd name="T118" fmla="*/ 0 w 2848"/>
                    <a:gd name="T119" fmla="*/ 449 h 1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8"/>
                    <a:gd name="T181" fmla="*/ 0 h 1795"/>
                    <a:gd name="T182" fmla="*/ 2848 w 2848"/>
                    <a:gd name="T183" fmla="*/ 1795 h 1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8" h="1795">
                      <a:moveTo>
                        <a:pt x="224" y="449"/>
                      </a:moveTo>
                      <a:lnTo>
                        <a:pt x="224" y="449"/>
                      </a:lnTo>
                      <a:lnTo>
                        <a:pt x="224" y="484"/>
                      </a:lnTo>
                      <a:lnTo>
                        <a:pt x="226" y="519"/>
                      </a:lnTo>
                      <a:lnTo>
                        <a:pt x="228" y="553"/>
                      </a:lnTo>
                      <a:lnTo>
                        <a:pt x="231" y="587"/>
                      </a:lnTo>
                      <a:lnTo>
                        <a:pt x="235" y="620"/>
                      </a:lnTo>
                      <a:lnTo>
                        <a:pt x="240" y="654"/>
                      </a:lnTo>
                      <a:lnTo>
                        <a:pt x="246" y="687"/>
                      </a:lnTo>
                      <a:lnTo>
                        <a:pt x="252" y="720"/>
                      </a:lnTo>
                      <a:lnTo>
                        <a:pt x="259" y="754"/>
                      </a:lnTo>
                      <a:lnTo>
                        <a:pt x="267" y="785"/>
                      </a:lnTo>
                      <a:lnTo>
                        <a:pt x="275" y="817"/>
                      </a:lnTo>
                      <a:lnTo>
                        <a:pt x="285" y="849"/>
                      </a:lnTo>
                      <a:lnTo>
                        <a:pt x="295" y="881"/>
                      </a:lnTo>
                      <a:lnTo>
                        <a:pt x="306" y="912"/>
                      </a:lnTo>
                      <a:lnTo>
                        <a:pt x="318" y="942"/>
                      </a:lnTo>
                      <a:lnTo>
                        <a:pt x="329" y="973"/>
                      </a:lnTo>
                      <a:lnTo>
                        <a:pt x="342" y="1003"/>
                      </a:lnTo>
                      <a:lnTo>
                        <a:pt x="357" y="1032"/>
                      </a:lnTo>
                      <a:lnTo>
                        <a:pt x="371" y="1062"/>
                      </a:lnTo>
                      <a:lnTo>
                        <a:pt x="386" y="1090"/>
                      </a:lnTo>
                      <a:lnTo>
                        <a:pt x="403" y="1118"/>
                      </a:lnTo>
                      <a:lnTo>
                        <a:pt x="419" y="1147"/>
                      </a:lnTo>
                      <a:lnTo>
                        <a:pt x="436" y="1174"/>
                      </a:lnTo>
                      <a:lnTo>
                        <a:pt x="453" y="1201"/>
                      </a:lnTo>
                      <a:lnTo>
                        <a:pt x="472" y="1228"/>
                      </a:lnTo>
                      <a:lnTo>
                        <a:pt x="491" y="1254"/>
                      </a:lnTo>
                      <a:lnTo>
                        <a:pt x="511" y="1280"/>
                      </a:lnTo>
                      <a:lnTo>
                        <a:pt x="531" y="1305"/>
                      </a:lnTo>
                      <a:lnTo>
                        <a:pt x="553" y="1330"/>
                      </a:lnTo>
                      <a:lnTo>
                        <a:pt x="574" y="1353"/>
                      </a:lnTo>
                      <a:lnTo>
                        <a:pt x="595" y="1377"/>
                      </a:lnTo>
                      <a:lnTo>
                        <a:pt x="618" y="1401"/>
                      </a:lnTo>
                      <a:lnTo>
                        <a:pt x="641" y="1423"/>
                      </a:lnTo>
                      <a:lnTo>
                        <a:pt x="665" y="1445"/>
                      </a:lnTo>
                      <a:lnTo>
                        <a:pt x="690" y="1467"/>
                      </a:lnTo>
                      <a:lnTo>
                        <a:pt x="713" y="1487"/>
                      </a:lnTo>
                      <a:lnTo>
                        <a:pt x="739" y="1508"/>
                      </a:lnTo>
                      <a:lnTo>
                        <a:pt x="764" y="1527"/>
                      </a:lnTo>
                      <a:lnTo>
                        <a:pt x="791" y="1546"/>
                      </a:lnTo>
                      <a:lnTo>
                        <a:pt x="817" y="1565"/>
                      </a:lnTo>
                      <a:lnTo>
                        <a:pt x="844" y="1582"/>
                      </a:lnTo>
                      <a:lnTo>
                        <a:pt x="872" y="1600"/>
                      </a:lnTo>
                      <a:lnTo>
                        <a:pt x="900" y="1617"/>
                      </a:lnTo>
                      <a:lnTo>
                        <a:pt x="928" y="1632"/>
                      </a:lnTo>
                      <a:lnTo>
                        <a:pt x="957" y="1647"/>
                      </a:lnTo>
                      <a:lnTo>
                        <a:pt x="986" y="1662"/>
                      </a:lnTo>
                      <a:lnTo>
                        <a:pt x="1016" y="1676"/>
                      </a:lnTo>
                      <a:lnTo>
                        <a:pt x="1046" y="1689"/>
                      </a:lnTo>
                      <a:lnTo>
                        <a:pt x="1076" y="1702"/>
                      </a:lnTo>
                      <a:lnTo>
                        <a:pt x="1106" y="1714"/>
                      </a:lnTo>
                      <a:lnTo>
                        <a:pt x="1138" y="1724"/>
                      </a:lnTo>
                      <a:lnTo>
                        <a:pt x="1169" y="1734"/>
                      </a:lnTo>
                      <a:lnTo>
                        <a:pt x="1201" y="1743"/>
                      </a:lnTo>
                      <a:lnTo>
                        <a:pt x="1233" y="1752"/>
                      </a:lnTo>
                      <a:lnTo>
                        <a:pt x="1266" y="1761"/>
                      </a:lnTo>
                      <a:lnTo>
                        <a:pt x="1299" y="1768"/>
                      </a:lnTo>
                      <a:lnTo>
                        <a:pt x="1332" y="1774"/>
                      </a:lnTo>
                      <a:lnTo>
                        <a:pt x="1365" y="1780"/>
                      </a:lnTo>
                      <a:lnTo>
                        <a:pt x="1398" y="1784"/>
                      </a:lnTo>
                      <a:lnTo>
                        <a:pt x="1432" y="1788"/>
                      </a:lnTo>
                      <a:lnTo>
                        <a:pt x="1467" y="1790"/>
                      </a:lnTo>
                      <a:lnTo>
                        <a:pt x="1501" y="1793"/>
                      </a:lnTo>
                      <a:lnTo>
                        <a:pt x="1535" y="1794"/>
                      </a:lnTo>
                      <a:lnTo>
                        <a:pt x="1569" y="1795"/>
                      </a:lnTo>
                      <a:lnTo>
                        <a:pt x="1625" y="1794"/>
                      </a:lnTo>
                      <a:lnTo>
                        <a:pt x="1680" y="1790"/>
                      </a:lnTo>
                      <a:lnTo>
                        <a:pt x="1735" y="1784"/>
                      </a:lnTo>
                      <a:lnTo>
                        <a:pt x="1789" y="1777"/>
                      </a:lnTo>
                      <a:lnTo>
                        <a:pt x="1842" y="1767"/>
                      </a:lnTo>
                      <a:lnTo>
                        <a:pt x="1894" y="1755"/>
                      </a:lnTo>
                      <a:lnTo>
                        <a:pt x="1946" y="1742"/>
                      </a:lnTo>
                      <a:lnTo>
                        <a:pt x="1997" y="1725"/>
                      </a:lnTo>
                      <a:lnTo>
                        <a:pt x="2046" y="1708"/>
                      </a:lnTo>
                      <a:lnTo>
                        <a:pt x="2096" y="1688"/>
                      </a:lnTo>
                      <a:lnTo>
                        <a:pt x="2143" y="1666"/>
                      </a:lnTo>
                      <a:lnTo>
                        <a:pt x="2191" y="1643"/>
                      </a:lnTo>
                      <a:lnTo>
                        <a:pt x="2237" y="1618"/>
                      </a:lnTo>
                      <a:lnTo>
                        <a:pt x="2281" y="1592"/>
                      </a:lnTo>
                      <a:lnTo>
                        <a:pt x="2325" y="1562"/>
                      </a:lnTo>
                      <a:lnTo>
                        <a:pt x="2368" y="1533"/>
                      </a:lnTo>
                      <a:lnTo>
                        <a:pt x="2408" y="1501"/>
                      </a:lnTo>
                      <a:lnTo>
                        <a:pt x="2448" y="1468"/>
                      </a:lnTo>
                      <a:lnTo>
                        <a:pt x="2487" y="1434"/>
                      </a:lnTo>
                      <a:lnTo>
                        <a:pt x="2525" y="1397"/>
                      </a:lnTo>
                      <a:lnTo>
                        <a:pt x="2560" y="1359"/>
                      </a:lnTo>
                      <a:lnTo>
                        <a:pt x="2594" y="1322"/>
                      </a:lnTo>
                      <a:lnTo>
                        <a:pt x="2627" y="1280"/>
                      </a:lnTo>
                      <a:lnTo>
                        <a:pt x="2658" y="1239"/>
                      </a:lnTo>
                      <a:lnTo>
                        <a:pt x="2689" y="1196"/>
                      </a:lnTo>
                      <a:lnTo>
                        <a:pt x="2716" y="1153"/>
                      </a:lnTo>
                      <a:lnTo>
                        <a:pt x="2743" y="1108"/>
                      </a:lnTo>
                      <a:lnTo>
                        <a:pt x="2768" y="1062"/>
                      </a:lnTo>
                      <a:lnTo>
                        <a:pt x="2790" y="1015"/>
                      </a:lnTo>
                      <a:lnTo>
                        <a:pt x="2812" y="966"/>
                      </a:lnTo>
                      <a:lnTo>
                        <a:pt x="2832" y="918"/>
                      </a:lnTo>
                      <a:lnTo>
                        <a:pt x="2848" y="867"/>
                      </a:lnTo>
                      <a:lnTo>
                        <a:pt x="2728" y="987"/>
                      </a:lnTo>
                      <a:lnTo>
                        <a:pt x="2721" y="994"/>
                      </a:lnTo>
                      <a:lnTo>
                        <a:pt x="2711" y="999"/>
                      </a:lnTo>
                      <a:lnTo>
                        <a:pt x="2702" y="1002"/>
                      </a:lnTo>
                      <a:lnTo>
                        <a:pt x="2691" y="1003"/>
                      </a:lnTo>
                      <a:lnTo>
                        <a:pt x="2681" y="1002"/>
                      </a:lnTo>
                      <a:lnTo>
                        <a:pt x="2671" y="999"/>
                      </a:lnTo>
                      <a:lnTo>
                        <a:pt x="2662" y="994"/>
                      </a:lnTo>
                      <a:lnTo>
                        <a:pt x="2653" y="987"/>
                      </a:lnTo>
                      <a:lnTo>
                        <a:pt x="2415" y="749"/>
                      </a:lnTo>
                      <a:lnTo>
                        <a:pt x="2403" y="782"/>
                      </a:lnTo>
                      <a:lnTo>
                        <a:pt x="2390" y="813"/>
                      </a:lnTo>
                      <a:lnTo>
                        <a:pt x="2375" y="844"/>
                      </a:lnTo>
                      <a:lnTo>
                        <a:pt x="2359" y="875"/>
                      </a:lnTo>
                      <a:lnTo>
                        <a:pt x="2343" y="905"/>
                      </a:lnTo>
                      <a:lnTo>
                        <a:pt x="2325" y="933"/>
                      </a:lnTo>
                      <a:lnTo>
                        <a:pt x="2306" y="961"/>
                      </a:lnTo>
                      <a:lnTo>
                        <a:pt x="2286" y="990"/>
                      </a:lnTo>
                      <a:lnTo>
                        <a:pt x="2265" y="1016"/>
                      </a:lnTo>
                      <a:lnTo>
                        <a:pt x="2243" y="1042"/>
                      </a:lnTo>
                      <a:lnTo>
                        <a:pt x="2220" y="1066"/>
                      </a:lnTo>
                      <a:lnTo>
                        <a:pt x="2196" y="1091"/>
                      </a:lnTo>
                      <a:lnTo>
                        <a:pt x="2172" y="1114"/>
                      </a:lnTo>
                      <a:lnTo>
                        <a:pt x="2146" y="1136"/>
                      </a:lnTo>
                      <a:lnTo>
                        <a:pt x="2120" y="1157"/>
                      </a:lnTo>
                      <a:lnTo>
                        <a:pt x="2093" y="1179"/>
                      </a:lnTo>
                      <a:lnTo>
                        <a:pt x="2064" y="1198"/>
                      </a:lnTo>
                      <a:lnTo>
                        <a:pt x="2036" y="1215"/>
                      </a:lnTo>
                      <a:lnTo>
                        <a:pt x="2006" y="1233"/>
                      </a:lnTo>
                      <a:lnTo>
                        <a:pt x="1976" y="1249"/>
                      </a:lnTo>
                      <a:lnTo>
                        <a:pt x="1945" y="1264"/>
                      </a:lnTo>
                      <a:lnTo>
                        <a:pt x="1914" y="1278"/>
                      </a:lnTo>
                      <a:lnTo>
                        <a:pt x="1882" y="1291"/>
                      </a:lnTo>
                      <a:lnTo>
                        <a:pt x="1849" y="1301"/>
                      </a:lnTo>
                      <a:lnTo>
                        <a:pt x="1816" y="1312"/>
                      </a:lnTo>
                      <a:lnTo>
                        <a:pt x="1782" y="1320"/>
                      </a:lnTo>
                      <a:lnTo>
                        <a:pt x="1748" y="1329"/>
                      </a:lnTo>
                      <a:lnTo>
                        <a:pt x="1713" y="1334"/>
                      </a:lnTo>
                      <a:lnTo>
                        <a:pt x="1678" y="1339"/>
                      </a:lnTo>
                      <a:lnTo>
                        <a:pt x="1643" y="1343"/>
                      </a:lnTo>
                      <a:lnTo>
                        <a:pt x="1606" y="1345"/>
                      </a:lnTo>
                      <a:lnTo>
                        <a:pt x="1569" y="1346"/>
                      </a:lnTo>
                      <a:lnTo>
                        <a:pt x="1523" y="1345"/>
                      </a:lnTo>
                      <a:lnTo>
                        <a:pt x="1478" y="1342"/>
                      </a:lnTo>
                      <a:lnTo>
                        <a:pt x="1434" y="1336"/>
                      </a:lnTo>
                      <a:lnTo>
                        <a:pt x="1389" y="1327"/>
                      </a:lnTo>
                      <a:lnTo>
                        <a:pt x="1345" y="1318"/>
                      </a:lnTo>
                      <a:lnTo>
                        <a:pt x="1303" y="1306"/>
                      </a:lnTo>
                      <a:lnTo>
                        <a:pt x="1261" y="1292"/>
                      </a:lnTo>
                      <a:lnTo>
                        <a:pt x="1221" y="1275"/>
                      </a:lnTo>
                      <a:lnTo>
                        <a:pt x="1181" y="1258"/>
                      </a:lnTo>
                      <a:lnTo>
                        <a:pt x="1142" y="1238"/>
                      </a:lnTo>
                      <a:lnTo>
                        <a:pt x="1104" y="1216"/>
                      </a:lnTo>
                      <a:lnTo>
                        <a:pt x="1069" y="1193"/>
                      </a:lnTo>
                      <a:lnTo>
                        <a:pt x="1033" y="1168"/>
                      </a:lnTo>
                      <a:lnTo>
                        <a:pt x="999" y="1141"/>
                      </a:lnTo>
                      <a:lnTo>
                        <a:pt x="966" y="1114"/>
                      </a:lnTo>
                      <a:lnTo>
                        <a:pt x="935" y="1083"/>
                      </a:lnTo>
                      <a:lnTo>
                        <a:pt x="906" y="1052"/>
                      </a:lnTo>
                      <a:lnTo>
                        <a:pt x="877" y="1019"/>
                      </a:lnTo>
                      <a:lnTo>
                        <a:pt x="850" y="986"/>
                      </a:lnTo>
                      <a:lnTo>
                        <a:pt x="825" y="951"/>
                      </a:lnTo>
                      <a:lnTo>
                        <a:pt x="803" y="914"/>
                      </a:lnTo>
                      <a:lnTo>
                        <a:pt x="781" y="876"/>
                      </a:lnTo>
                      <a:lnTo>
                        <a:pt x="760" y="839"/>
                      </a:lnTo>
                      <a:lnTo>
                        <a:pt x="743" y="798"/>
                      </a:lnTo>
                      <a:lnTo>
                        <a:pt x="727" y="757"/>
                      </a:lnTo>
                      <a:lnTo>
                        <a:pt x="713" y="716"/>
                      </a:lnTo>
                      <a:lnTo>
                        <a:pt x="700" y="673"/>
                      </a:lnTo>
                      <a:lnTo>
                        <a:pt x="691" y="630"/>
                      </a:lnTo>
                      <a:lnTo>
                        <a:pt x="683" y="586"/>
                      </a:lnTo>
                      <a:lnTo>
                        <a:pt x="677" y="541"/>
                      </a:lnTo>
                      <a:lnTo>
                        <a:pt x="674" y="495"/>
                      </a:lnTo>
                      <a:lnTo>
                        <a:pt x="673" y="449"/>
                      </a:lnTo>
                      <a:lnTo>
                        <a:pt x="897" y="449"/>
                      </a:lnTo>
                      <a:lnTo>
                        <a:pt x="449" y="0"/>
                      </a:lnTo>
                      <a:lnTo>
                        <a:pt x="0" y="449"/>
                      </a:lnTo>
                      <a:lnTo>
                        <a:pt x="224" y="449"/>
                      </a:lnTo>
                      <a:close/>
                    </a:path>
                  </a:pathLst>
                </a:cu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cs typeface="+mn-ea"/>
                    <a:sym typeface="+mn-lt"/>
                  </a:endParaRPr>
                </a:p>
              </p:txBody>
            </p:sp>
            <p:sp>
              <p:nvSpPr>
                <p:cNvPr id="41" name="未知"/>
                <p:cNvSpPr>
                  <a:spLocks/>
                </p:cNvSpPr>
                <p:nvPr/>
              </p:nvSpPr>
              <p:spPr bwMode="auto">
                <a:xfrm>
                  <a:off x="291" y="0"/>
                  <a:ext cx="2849" cy="1794"/>
                </a:xfrm>
                <a:custGeom>
                  <a:avLst/>
                  <a:gdLst>
                    <a:gd name="T0" fmla="*/ 2623 w 2849"/>
                    <a:gd name="T1" fmla="*/ 1311 h 1794"/>
                    <a:gd name="T2" fmla="*/ 2618 w 2849"/>
                    <a:gd name="T3" fmla="*/ 1208 h 1794"/>
                    <a:gd name="T4" fmla="*/ 2603 w 2849"/>
                    <a:gd name="T5" fmla="*/ 1106 h 1794"/>
                    <a:gd name="T6" fmla="*/ 2582 w 2849"/>
                    <a:gd name="T7" fmla="*/ 1008 h 1794"/>
                    <a:gd name="T8" fmla="*/ 2554 w 2849"/>
                    <a:gd name="T9" fmla="*/ 914 h 1794"/>
                    <a:gd name="T10" fmla="*/ 2518 w 2849"/>
                    <a:gd name="T11" fmla="*/ 822 h 1794"/>
                    <a:gd name="T12" fmla="*/ 2477 w 2849"/>
                    <a:gd name="T13" fmla="*/ 732 h 1794"/>
                    <a:gd name="T14" fmla="*/ 2430 w 2849"/>
                    <a:gd name="T15" fmla="*/ 647 h 1794"/>
                    <a:gd name="T16" fmla="*/ 2377 w 2849"/>
                    <a:gd name="T17" fmla="*/ 567 h 1794"/>
                    <a:gd name="T18" fmla="*/ 2318 w 2849"/>
                    <a:gd name="T19" fmla="*/ 489 h 1794"/>
                    <a:gd name="T20" fmla="*/ 2253 w 2849"/>
                    <a:gd name="T21" fmla="*/ 417 h 1794"/>
                    <a:gd name="T22" fmla="*/ 2183 w 2849"/>
                    <a:gd name="T23" fmla="*/ 350 h 1794"/>
                    <a:gd name="T24" fmla="*/ 2110 w 2849"/>
                    <a:gd name="T25" fmla="*/ 287 h 1794"/>
                    <a:gd name="T26" fmla="*/ 2031 w 2849"/>
                    <a:gd name="T27" fmla="*/ 229 h 1794"/>
                    <a:gd name="T28" fmla="*/ 1948 w 2849"/>
                    <a:gd name="T29" fmla="*/ 178 h 1794"/>
                    <a:gd name="T30" fmla="*/ 1862 w 2849"/>
                    <a:gd name="T31" fmla="*/ 132 h 1794"/>
                    <a:gd name="T32" fmla="*/ 1772 w 2849"/>
                    <a:gd name="T33" fmla="*/ 93 h 1794"/>
                    <a:gd name="T34" fmla="*/ 1679 w 2849"/>
                    <a:gd name="T35" fmla="*/ 60 h 1794"/>
                    <a:gd name="T36" fmla="*/ 1583 w 2849"/>
                    <a:gd name="T37" fmla="*/ 34 h 1794"/>
                    <a:gd name="T38" fmla="*/ 1484 w 2849"/>
                    <a:gd name="T39" fmla="*/ 15 h 1794"/>
                    <a:gd name="T40" fmla="*/ 1382 w 2849"/>
                    <a:gd name="T41" fmla="*/ 4 h 1794"/>
                    <a:gd name="T42" fmla="*/ 1278 w 2849"/>
                    <a:gd name="T43" fmla="*/ 0 h 1794"/>
                    <a:gd name="T44" fmla="*/ 1167 w 2849"/>
                    <a:gd name="T45" fmla="*/ 4 h 1794"/>
                    <a:gd name="T46" fmla="*/ 1007 w 2849"/>
                    <a:gd name="T47" fmla="*/ 27 h 1794"/>
                    <a:gd name="T48" fmla="*/ 852 w 2849"/>
                    <a:gd name="T49" fmla="*/ 68 h 1794"/>
                    <a:gd name="T50" fmla="*/ 704 w 2849"/>
                    <a:gd name="T51" fmla="*/ 128 h 1794"/>
                    <a:gd name="T52" fmla="*/ 568 w 2849"/>
                    <a:gd name="T53" fmla="*/ 203 h 1794"/>
                    <a:gd name="T54" fmla="*/ 440 w 2849"/>
                    <a:gd name="T55" fmla="*/ 293 h 1794"/>
                    <a:gd name="T56" fmla="*/ 324 w 2849"/>
                    <a:gd name="T57" fmla="*/ 397 h 1794"/>
                    <a:gd name="T58" fmla="*/ 222 w 2849"/>
                    <a:gd name="T59" fmla="*/ 514 h 1794"/>
                    <a:gd name="T60" fmla="*/ 132 w 2849"/>
                    <a:gd name="T61" fmla="*/ 641 h 1794"/>
                    <a:gd name="T62" fmla="*/ 57 w 2849"/>
                    <a:gd name="T63" fmla="*/ 779 h 1794"/>
                    <a:gd name="T64" fmla="*/ 0 w 2849"/>
                    <a:gd name="T65" fmla="*/ 927 h 1794"/>
                    <a:gd name="T66" fmla="*/ 128 w 2849"/>
                    <a:gd name="T67" fmla="*/ 801 h 1794"/>
                    <a:gd name="T68" fmla="*/ 158 w 2849"/>
                    <a:gd name="T69" fmla="*/ 791 h 1794"/>
                    <a:gd name="T70" fmla="*/ 178 w 2849"/>
                    <a:gd name="T71" fmla="*/ 795 h 1794"/>
                    <a:gd name="T72" fmla="*/ 433 w 2849"/>
                    <a:gd name="T73" fmla="*/ 1045 h 1794"/>
                    <a:gd name="T74" fmla="*/ 459 w 2849"/>
                    <a:gd name="T75" fmla="*/ 981 h 1794"/>
                    <a:gd name="T76" fmla="*/ 506 w 2849"/>
                    <a:gd name="T77" fmla="*/ 890 h 1794"/>
                    <a:gd name="T78" fmla="*/ 563 w 2849"/>
                    <a:gd name="T79" fmla="*/ 805 h 1794"/>
                    <a:gd name="T80" fmla="*/ 628 w 2849"/>
                    <a:gd name="T81" fmla="*/ 727 h 1794"/>
                    <a:gd name="T82" fmla="*/ 702 w 2849"/>
                    <a:gd name="T83" fmla="*/ 658 h 1794"/>
                    <a:gd name="T84" fmla="*/ 784 w 2849"/>
                    <a:gd name="T85" fmla="*/ 596 h 1794"/>
                    <a:gd name="T86" fmla="*/ 872 w 2849"/>
                    <a:gd name="T87" fmla="*/ 546 h 1794"/>
                    <a:gd name="T88" fmla="*/ 967 w 2849"/>
                    <a:gd name="T89" fmla="*/ 504 h 1794"/>
                    <a:gd name="T90" fmla="*/ 1066 w 2849"/>
                    <a:gd name="T91" fmla="*/ 473 h 1794"/>
                    <a:gd name="T92" fmla="*/ 1171 w 2849"/>
                    <a:gd name="T93" fmla="*/ 455 h 1794"/>
                    <a:gd name="T94" fmla="*/ 1278 w 2849"/>
                    <a:gd name="T95" fmla="*/ 448 h 1794"/>
                    <a:gd name="T96" fmla="*/ 1371 w 2849"/>
                    <a:gd name="T97" fmla="*/ 452 h 1794"/>
                    <a:gd name="T98" fmla="*/ 1503 w 2849"/>
                    <a:gd name="T99" fmla="*/ 476 h 1794"/>
                    <a:gd name="T100" fmla="*/ 1628 w 2849"/>
                    <a:gd name="T101" fmla="*/ 518 h 1794"/>
                    <a:gd name="T102" fmla="*/ 1744 w 2849"/>
                    <a:gd name="T103" fmla="*/ 577 h 1794"/>
                    <a:gd name="T104" fmla="*/ 1850 w 2849"/>
                    <a:gd name="T105" fmla="*/ 653 h 1794"/>
                    <a:gd name="T106" fmla="*/ 1943 w 2849"/>
                    <a:gd name="T107" fmla="*/ 742 h 1794"/>
                    <a:gd name="T108" fmla="*/ 2022 w 2849"/>
                    <a:gd name="T109" fmla="*/ 843 h 1794"/>
                    <a:gd name="T110" fmla="*/ 2087 w 2849"/>
                    <a:gd name="T111" fmla="*/ 956 h 1794"/>
                    <a:gd name="T112" fmla="*/ 2136 w 2849"/>
                    <a:gd name="T113" fmla="*/ 1078 h 1794"/>
                    <a:gd name="T114" fmla="*/ 2165 w 2849"/>
                    <a:gd name="T115" fmla="*/ 1208 h 1794"/>
                    <a:gd name="T116" fmla="*/ 2176 w 2849"/>
                    <a:gd name="T117" fmla="*/ 1345 h 1794"/>
                    <a:gd name="T118" fmla="*/ 2849 w 2849"/>
                    <a:gd name="T119" fmla="*/ 1345 h 17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9"/>
                    <a:gd name="T181" fmla="*/ 0 h 1794"/>
                    <a:gd name="T182" fmla="*/ 2849 w 2849"/>
                    <a:gd name="T183" fmla="*/ 1794 h 17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9" h="1794">
                      <a:moveTo>
                        <a:pt x="2625" y="1345"/>
                      </a:moveTo>
                      <a:lnTo>
                        <a:pt x="2625" y="1345"/>
                      </a:lnTo>
                      <a:lnTo>
                        <a:pt x="2623" y="1311"/>
                      </a:lnTo>
                      <a:lnTo>
                        <a:pt x="2622" y="1276"/>
                      </a:lnTo>
                      <a:lnTo>
                        <a:pt x="2620" y="1242"/>
                      </a:lnTo>
                      <a:lnTo>
                        <a:pt x="2618" y="1208"/>
                      </a:lnTo>
                      <a:lnTo>
                        <a:pt x="2614" y="1174"/>
                      </a:lnTo>
                      <a:lnTo>
                        <a:pt x="2609" y="1141"/>
                      </a:lnTo>
                      <a:lnTo>
                        <a:pt x="2603" y="1106"/>
                      </a:lnTo>
                      <a:lnTo>
                        <a:pt x="2597" y="1075"/>
                      </a:lnTo>
                      <a:lnTo>
                        <a:pt x="2590" y="1041"/>
                      </a:lnTo>
                      <a:lnTo>
                        <a:pt x="2582" y="1008"/>
                      </a:lnTo>
                      <a:lnTo>
                        <a:pt x="2574" y="977"/>
                      </a:lnTo>
                      <a:lnTo>
                        <a:pt x="2564" y="945"/>
                      </a:lnTo>
                      <a:lnTo>
                        <a:pt x="2554" y="914"/>
                      </a:lnTo>
                      <a:lnTo>
                        <a:pt x="2543" y="882"/>
                      </a:lnTo>
                      <a:lnTo>
                        <a:pt x="2531" y="851"/>
                      </a:lnTo>
                      <a:lnTo>
                        <a:pt x="2518" y="822"/>
                      </a:lnTo>
                      <a:lnTo>
                        <a:pt x="2505" y="791"/>
                      </a:lnTo>
                      <a:lnTo>
                        <a:pt x="2491" y="762"/>
                      </a:lnTo>
                      <a:lnTo>
                        <a:pt x="2477" y="732"/>
                      </a:lnTo>
                      <a:lnTo>
                        <a:pt x="2462" y="704"/>
                      </a:lnTo>
                      <a:lnTo>
                        <a:pt x="2446" y="675"/>
                      </a:lnTo>
                      <a:lnTo>
                        <a:pt x="2430" y="647"/>
                      </a:lnTo>
                      <a:lnTo>
                        <a:pt x="2412" y="620"/>
                      </a:lnTo>
                      <a:lnTo>
                        <a:pt x="2394" y="593"/>
                      </a:lnTo>
                      <a:lnTo>
                        <a:pt x="2377" y="567"/>
                      </a:lnTo>
                      <a:lnTo>
                        <a:pt x="2357" y="540"/>
                      </a:lnTo>
                      <a:lnTo>
                        <a:pt x="2338" y="515"/>
                      </a:lnTo>
                      <a:lnTo>
                        <a:pt x="2318" y="489"/>
                      </a:lnTo>
                      <a:lnTo>
                        <a:pt x="2296" y="464"/>
                      </a:lnTo>
                      <a:lnTo>
                        <a:pt x="2275" y="440"/>
                      </a:lnTo>
                      <a:lnTo>
                        <a:pt x="2253" y="417"/>
                      </a:lnTo>
                      <a:lnTo>
                        <a:pt x="2230" y="393"/>
                      </a:lnTo>
                      <a:lnTo>
                        <a:pt x="2207" y="371"/>
                      </a:lnTo>
                      <a:lnTo>
                        <a:pt x="2183" y="350"/>
                      </a:lnTo>
                      <a:lnTo>
                        <a:pt x="2159" y="328"/>
                      </a:lnTo>
                      <a:lnTo>
                        <a:pt x="2135" y="307"/>
                      </a:lnTo>
                      <a:lnTo>
                        <a:pt x="2110" y="287"/>
                      </a:lnTo>
                      <a:lnTo>
                        <a:pt x="2084" y="267"/>
                      </a:lnTo>
                      <a:lnTo>
                        <a:pt x="2058" y="248"/>
                      </a:lnTo>
                      <a:lnTo>
                        <a:pt x="2031" y="229"/>
                      </a:lnTo>
                      <a:lnTo>
                        <a:pt x="2003" y="211"/>
                      </a:lnTo>
                      <a:lnTo>
                        <a:pt x="1976" y="195"/>
                      </a:lnTo>
                      <a:lnTo>
                        <a:pt x="1948" y="178"/>
                      </a:lnTo>
                      <a:lnTo>
                        <a:pt x="1920" y="162"/>
                      </a:lnTo>
                      <a:lnTo>
                        <a:pt x="1891" y="146"/>
                      </a:lnTo>
                      <a:lnTo>
                        <a:pt x="1862" y="132"/>
                      </a:lnTo>
                      <a:lnTo>
                        <a:pt x="1832" y="118"/>
                      </a:lnTo>
                      <a:lnTo>
                        <a:pt x="1803" y="105"/>
                      </a:lnTo>
                      <a:lnTo>
                        <a:pt x="1772" y="93"/>
                      </a:lnTo>
                      <a:lnTo>
                        <a:pt x="1741" y="81"/>
                      </a:lnTo>
                      <a:lnTo>
                        <a:pt x="1711" y="71"/>
                      </a:lnTo>
                      <a:lnTo>
                        <a:pt x="1679" y="60"/>
                      </a:lnTo>
                      <a:lnTo>
                        <a:pt x="1647" y="51"/>
                      </a:lnTo>
                      <a:lnTo>
                        <a:pt x="1615" y="43"/>
                      </a:lnTo>
                      <a:lnTo>
                        <a:pt x="1583" y="34"/>
                      </a:lnTo>
                      <a:lnTo>
                        <a:pt x="1550" y="27"/>
                      </a:lnTo>
                      <a:lnTo>
                        <a:pt x="1517" y="20"/>
                      </a:lnTo>
                      <a:lnTo>
                        <a:pt x="1484" y="15"/>
                      </a:lnTo>
                      <a:lnTo>
                        <a:pt x="1450" y="11"/>
                      </a:lnTo>
                      <a:lnTo>
                        <a:pt x="1417" y="7"/>
                      </a:lnTo>
                      <a:lnTo>
                        <a:pt x="1382" y="4"/>
                      </a:lnTo>
                      <a:lnTo>
                        <a:pt x="1348" y="1"/>
                      </a:lnTo>
                      <a:lnTo>
                        <a:pt x="1314" y="0"/>
                      </a:lnTo>
                      <a:lnTo>
                        <a:pt x="1278" y="0"/>
                      </a:lnTo>
                      <a:lnTo>
                        <a:pt x="1223" y="1"/>
                      </a:lnTo>
                      <a:lnTo>
                        <a:pt x="1167" y="4"/>
                      </a:lnTo>
                      <a:lnTo>
                        <a:pt x="1113" y="9"/>
                      </a:lnTo>
                      <a:lnTo>
                        <a:pt x="1060" y="18"/>
                      </a:lnTo>
                      <a:lnTo>
                        <a:pt x="1007" y="27"/>
                      </a:lnTo>
                      <a:lnTo>
                        <a:pt x="954" y="39"/>
                      </a:lnTo>
                      <a:lnTo>
                        <a:pt x="903" y="53"/>
                      </a:lnTo>
                      <a:lnTo>
                        <a:pt x="852" y="68"/>
                      </a:lnTo>
                      <a:lnTo>
                        <a:pt x="801" y="86"/>
                      </a:lnTo>
                      <a:lnTo>
                        <a:pt x="753" y="106"/>
                      </a:lnTo>
                      <a:lnTo>
                        <a:pt x="704" y="128"/>
                      </a:lnTo>
                      <a:lnTo>
                        <a:pt x="658" y="151"/>
                      </a:lnTo>
                      <a:lnTo>
                        <a:pt x="612" y="176"/>
                      </a:lnTo>
                      <a:lnTo>
                        <a:pt x="568" y="203"/>
                      </a:lnTo>
                      <a:lnTo>
                        <a:pt x="524" y="231"/>
                      </a:lnTo>
                      <a:lnTo>
                        <a:pt x="481" y="261"/>
                      </a:lnTo>
                      <a:lnTo>
                        <a:pt x="440" y="293"/>
                      </a:lnTo>
                      <a:lnTo>
                        <a:pt x="400" y="326"/>
                      </a:lnTo>
                      <a:lnTo>
                        <a:pt x="362" y="361"/>
                      </a:lnTo>
                      <a:lnTo>
                        <a:pt x="324" y="397"/>
                      </a:lnTo>
                      <a:lnTo>
                        <a:pt x="289" y="435"/>
                      </a:lnTo>
                      <a:lnTo>
                        <a:pt x="255" y="473"/>
                      </a:lnTo>
                      <a:lnTo>
                        <a:pt x="222" y="514"/>
                      </a:lnTo>
                      <a:lnTo>
                        <a:pt x="190" y="555"/>
                      </a:lnTo>
                      <a:lnTo>
                        <a:pt x="160" y="597"/>
                      </a:lnTo>
                      <a:lnTo>
                        <a:pt x="132" y="641"/>
                      </a:lnTo>
                      <a:lnTo>
                        <a:pt x="106" y="686"/>
                      </a:lnTo>
                      <a:lnTo>
                        <a:pt x="81" y="732"/>
                      </a:lnTo>
                      <a:lnTo>
                        <a:pt x="57" y="779"/>
                      </a:lnTo>
                      <a:lnTo>
                        <a:pt x="36" y="828"/>
                      </a:lnTo>
                      <a:lnTo>
                        <a:pt x="17" y="877"/>
                      </a:lnTo>
                      <a:lnTo>
                        <a:pt x="0" y="927"/>
                      </a:lnTo>
                      <a:lnTo>
                        <a:pt x="120" y="806"/>
                      </a:lnTo>
                      <a:lnTo>
                        <a:pt x="128" y="801"/>
                      </a:lnTo>
                      <a:lnTo>
                        <a:pt x="138" y="795"/>
                      </a:lnTo>
                      <a:lnTo>
                        <a:pt x="147" y="792"/>
                      </a:lnTo>
                      <a:lnTo>
                        <a:pt x="158" y="791"/>
                      </a:lnTo>
                      <a:lnTo>
                        <a:pt x="167" y="792"/>
                      </a:lnTo>
                      <a:lnTo>
                        <a:pt x="178" y="795"/>
                      </a:lnTo>
                      <a:lnTo>
                        <a:pt x="186" y="801"/>
                      </a:lnTo>
                      <a:lnTo>
                        <a:pt x="194" y="806"/>
                      </a:lnTo>
                      <a:lnTo>
                        <a:pt x="433" y="1045"/>
                      </a:lnTo>
                      <a:lnTo>
                        <a:pt x="446" y="1013"/>
                      </a:lnTo>
                      <a:lnTo>
                        <a:pt x="459" y="981"/>
                      </a:lnTo>
                      <a:lnTo>
                        <a:pt x="473" y="951"/>
                      </a:lnTo>
                      <a:lnTo>
                        <a:pt x="488" y="920"/>
                      </a:lnTo>
                      <a:lnTo>
                        <a:pt x="506" y="890"/>
                      </a:lnTo>
                      <a:lnTo>
                        <a:pt x="524" y="861"/>
                      </a:lnTo>
                      <a:lnTo>
                        <a:pt x="543" y="832"/>
                      </a:lnTo>
                      <a:lnTo>
                        <a:pt x="563" y="805"/>
                      </a:lnTo>
                      <a:lnTo>
                        <a:pt x="584" y="778"/>
                      </a:lnTo>
                      <a:lnTo>
                        <a:pt x="605" y="752"/>
                      </a:lnTo>
                      <a:lnTo>
                        <a:pt x="628" y="727"/>
                      </a:lnTo>
                      <a:lnTo>
                        <a:pt x="653" y="704"/>
                      </a:lnTo>
                      <a:lnTo>
                        <a:pt x="677" y="680"/>
                      </a:lnTo>
                      <a:lnTo>
                        <a:pt x="702" y="658"/>
                      </a:lnTo>
                      <a:lnTo>
                        <a:pt x="729" y="636"/>
                      </a:lnTo>
                      <a:lnTo>
                        <a:pt x="756" y="616"/>
                      </a:lnTo>
                      <a:lnTo>
                        <a:pt x="784" y="596"/>
                      </a:lnTo>
                      <a:lnTo>
                        <a:pt x="813" y="579"/>
                      </a:lnTo>
                      <a:lnTo>
                        <a:pt x="843" y="561"/>
                      </a:lnTo>
                      <a:lnTo>
                        <a:pt x="872" y="546"/>
                      </a:lnTo>
                      <a:lnTo>
                        <a:pt x="903" y="530"/>
                      </a:lnTo>
                      <a:lnTo>
                        <a:pt x="935" y="516"/>
                      </a:lnTo>
                      <a:lnTo>
                        <a:pt x="967" y="504"/>
                      </a:lnTo>
                      <a:lnTo>
                        <a:pt x="1000" y="492"/>
                      </a:lnTo>
                      <a:lnTo>
                        <a:pt x="1033" y="482"/>
                      </a:lnTo>
                      <a:lnTo>
                        <a:pt x="1066" y="473"/>
                      </a:lnTo>
                      <a:lnTo>
                        <a:pt x="1100" y="465"/>
                      </a:lnTo>
                      <a:lnTo>
                        <a:pt x="1136" y="459"/>
                      </a:lnTo>
                      <a:lnTo>
                        <a:pt x="1171" y="455"/>
                      </a:lnTo>
                      <a:lnTo>
                        <a:pt x="1206" y="451"/>
                      </a:lnTo>
                      <a:lnTo>
                        <a:pt x="1242" y="449"/>
                      </a:lnTo>
                      <a:lnTo>
                        <a:pt x="1278" y="448"/>
                      </a:lnTo>
                      <a:lnTo>
                        <a:pt x="1324" y="449"/>
                      </a:lnTo>
                      <a:lnTo>
                        <a:pt x="1371" y="452"/>
                      </a:lnTo>
                      <a:lnTo>
                        <a:pt x="1415" y="458"/>
                      </a:lnTo>
                      <a:lnTo>
                        <a:pt x="1459" y="466"/>
                      </a:lnTo>
                      <a:lnTo>
                        <a:pt x="1503" y="476"/>
                      </a:lnTo>
                      <a:lnTo>
                        <a:pt x="1545" y="489"/>
                      </a:lnTo>
                      <a:lnTo>
                        <a:pt x="1587" y="503"/>
                      </a:lnTo>
                      <a:lnTo>
                        <a:pt x="1628" y="518"/>
                      </a:lnTo>
                      <a:lnTo>
                        <a:pt x="1668" y="536"/>
                      </a:lnTo>
                      <a:lnTo>
                        <a:pt x="1706" y="556"/>
                      </a:lnTo>
                      <a:lnTo>
                        <a:pt x="1744" y="577"/>
                      </a:lnTo>
                      <a:lnTo>
                        <a:pt x="1780" y="601"/>
                      </a:lnTo>
                      <a:lnTo>
                        <a:pt x="1816" y="626"/>
                      </a:lnTo>
                      <a:lnTo>
                        <a:pt x="1850" y="653"/>
                      </a:lnTo>
                      <a:lnTo>
                        <a:pt x="1882" y="681"/>
                      </a:lnTo>
                      <a:lnTo>
                        <a:pt x="1913" y="711"/>
                      </a:lnTo>
                      <a:lnTo>
                        <a:pt x="1943" y="742"/>
                      </a:lnTo>
                      <a:lnTo>
                        <a:pt x="1970" y="775"/>
                      </a:lnTo>
                      <a:lnTo>
                        <a:pt x="1998" y="809"/>
                      </a:lnTo>
                      <a:lnTo>
                        <a:pt x="2022" y="843"/>
                      </a:lnTo>
                      <a:lnTo>
                        <a:pt x="2046" y="880"/>
                      </a:lnTo>
                      <a:lnTo>
                        <a:pt x="2067" y="917"/>
                      </a:lnTo>
                      <a:lnTo>
                        <a:pt x="2087" y="956"/>
                      </a:lnTo>
                      <a:lnTo>
                        <a:pt x="2105" y="995"/>
                      </a:lnTo>
                      <a:lnTo>
                        <a:pt x="2122" y="1037"/>
                      </a:lnTo>
                      <a:lnTo>
                        <a:pt x="2136" y="1078"/>
                      </a:lnTo>
                      <a:lnTo>
                        <a:pt x="2148" y="1121"/>
                      </a:lnTo>
                      <a:lnTo>
                        <a:pt x="2158" y="1164"/>
                      </a:lnTo>
                      <a:lnTo>
                        <a:pt x="2165" y="1208"/>
                      </a:lnTo>
                      <a:lnTo>
                        <a:pt x="2171" y="1254"/>
                      </a:lnTo>
                      <a:lnTo>
                        <a:pt x="2175" y="1299"/>
                      </a:lnTo>
                      <a:lnTo>
                        <a:pt x="2176" y="1345"/>
                      </a:lnTo>
                      <a:lnTo>
                        <a:pt x="1952" y="1345"/>
                      </a:lnTo>
                      <a:lnTo>
                        <a:pt x="2400" y="1794"/>
                      </a:lnTo>
                      <a:lnTo>
                        <a:pt x="2849" y="1345"/>
                      </a:lnTo>
                      <a:lnTo>
                        <a:pt x="2625" y="1345"/>
                      </a:lnTo>
                      <a:close/>
                    </a:path>
                  </a:pathLst>
                </a:custGeom>
                <a:solidFill>
                  <a:srgbClr val="ED585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cs typeface="+mn-ea"/>
                    <a:sym typeface="+mn-lt"/>
                  </a:endParaRPr>
                </a:p>
              </p:txBody>
            </p:sp>
          </p:grpSp>
          <p:sp>
            <p:nvSpPr>
              <p:cNvPr id="39" name="WordArt 10"/>
              <p:cNvSpPr>
                <a:spLocks noChangeArrowheads="1" noChangeShapeType="1"/>
              </p:cNvSpPr>
              <p:nvPr/>
            </p:nvSpPr>
            <p:spPr bwMode="auto">
              <a:xfrm rot="16200000">
                <a:off x="3348236" y="1670968"/>
                <a:ext cx="2130425" cy="19843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2275980"/>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67" b="0" i="0" u="none" strike="noStrike" kern="10" cap="none" spc="0" normalizeH="0" baseline="0" noProof="0" dirty="0">
                    <a:ln>
                      <a:noFill/>
                    </a:ln>
                    <a:solidFill>
                      <a:srgbClr val="FFFFFF"/>
                    </a:solidFill>
                    <a:effectLst/>
                    <a:uLnTx/>
                    <a:uFillTx/>
                    <a:cs typeface="+mn-ea"/>
                    <a:sym typeface="+mn-lt"/>
                  </a:rPr>
                  <a:t>双击此处添加标题文字</a:t>
                </a:r>
              </a:p>
            </p:txBody>
          </p:sp>
        </p:grpSp>
        <p:sp>
          <p:nvSpPr>
            <p:cNvPr id="37" name="WordArt 9"/>
            <p:cNvSpPr>
              <a:spLocks noChangeArrowheads="1" noChangeShapeType="1"/>
            </p:cNvSpPr>
            <p:nvPr/>
          </p:nvSpPr>
          <p:spPr bwMode="auto">
            <a:xfrm rot="5400000">
              <a:off x="3760986" y="1553492"/>
              <a:ext cx="2414588" cy="22844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3041412"/>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67" b="0" i="0" u="none" strike="noStrike" kern="10" cap="none" spc="0" normalizeH="0" baseline="0" noProof="0" dirty="0">
                  <a:ln>
                    <a:noFill/>
                  </a:ln>
                  <a:solidFill>
                    <a:srgbClr val="FFFFFF"/>
                  </a:solidFill>
                  <a:effectLst/>
                  <a:uLnTx/>
                  <a:uFillTx/>
                  <a:cs typeface="+mn-ea"/>
                  <a:sym typeface="+mn-lt"/>
                </a:rPr>
                <a:t>双击此处添加标题文字</a:t>
              </a:r>
            </a:p>
          </p:txBody>
        </p:sp>
      </p:grpSp>
      <p:grpSp>
        <p:nvGrpSpPr>
          <p:cNvPr id="4" name="组合 3"/>
          <p:cNvGrpSpPr/>
          <p:nvPr/>
        </p:nvGrpSpPr>
        <p:grpSpPr>
          <a:xfrm>
            <a:off x="8388952" y="3164747"/>
            <a:ext cx="2810934" cy="1685480"/>
            <a:chOff x="8388952" y="2996306"/>
            <a:chExt cx="2810934" cy="1685480"/>
          </a:xfrm>
        </p:grpSpPr>
        <p:sp>
          <p:nvSpPr>
            <p:cNvPr id="43" name="Line 11"/>
            <p:cNvSpPr>
              <a:spLocks noChangeShapeType="1"/>
            </p:cNvSpPr>
            <p:nvPr/>
          </p:nvSpPr>
          <p:spPr bwMode="auto">
            <a:xfrm rot="10800000">
              <a:off x="8388952" y="3548757"/>
              <a:ext cx="2810934" cy="0"/>
            </a:xfrm>
            <a:prstGeom prst="line">
              <a:avLst/>
            </a:prstGeom>
            <a:noFill/>
            <a:ln w="19050" cap="rnd">
              <a:solidFill>
                <a:schemeClr val="accent2"/>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cs typeface="+mn-ea"/>
                <a:sym typeface="+mn-lt"/>
              </a:endParaRPr>
            </a:p>
          </p:txBody>
        </p:sp>
        <p:grpSp>
          <p:nvGrpSpPr>
            <p:cNvPr id="3" name="组合 2"/>
            <p:cNvGrpSpPr/>
            <p:nvPr/>
          </p:nvGrpSpPr>
          <p:grpSpPr>
            <a:xfrm>
              <a:off x="8704336" y="2996306"/>
              <a:ext cx="2284538" cy="1685480"/>
              <a:chOff x="8704336" y="2996306"/>
              <a:chExt cx="2284538" cy="1685480"/>
            </a:xfrm>
          </p:grpSpPr>
          <p:sp>
            <p:nvSpPr>
              <p:cNvPr id="44" name="AutoShape 13"/>
              <p:cNvSpPr>
                <a:spLocks noChangeArrowheads="1"/>
              </p:cNvSpPr>
              <p:nvPr/>
            </p:nvSpPr>
            <p:spPr bwMode="auto">
              <a:xfrm>
                <a:off x="8704336" y="2996306"/>
                <a:ext cx="2273301" cy="478367"/>
              </a:xfrm>
              <a:prstGeom prst="roundRect">
                <a:avLst>
                  <a:gd name="adj" fmla="val 16667"/>
                </a:avLst>
              </a:prstGeom>
              <a:solidFill>
                <a:srgbClr val="ED5858"/>
              </a:solidFill>
              <a:ln w="9525">
                <a:no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cs typeface="+mn-ea"/>
                    <a:sym typeface="+mn-lt"/>
                  </a:rPr>
                  <a:t>点击此处添加标题</a:t>
                </a:r>
              </a:p>
            </p:txBody>
          </p:sp>
          <p:sp>
            <p:nvSpPr>
              <p:cNvPr id="45" name="Rectangle 17"/>
              <p:cNvSpPr>
                <a:spLocks noChangeArrowheads="1"/>
              </p:cNvSpPr>
              <p:nvPr/>
            </p:nvSpPr>
            <p:spPr bwMode="auto">
              <a:xfrm>
                <a:off x="8752364" y="3629190"/>
                <a:ext cx="223651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0" fontAlgn="auto" latinLnBrk="0" hangingPunct="0">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点击此处添加文本信息</a:t>
                </a:r>
                <a:endParaRPr kumimoji="0" lang="en-US" altLang="zh-CN" sz="16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a:p>
                <a:pPr marL="0" marR="0" lvl="0" indent="0" algn="l" defTabSz="914400" rtl="0" eaLnBrk="0" fontAlgn="auto" latinLnBrk="0" hangingPunct="0">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点击此处添加文本信息</a:t>
                </a:r>
                <a:endParaRPr kumimoji="0" lang="en-US" altLang="zh-CN" sz="16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a:p>
                <a:pPr marL="0" marR="0" lvl="0" indent="0" algn="l" defTabSz="914400" rtl="0" eaLnBrk="0" fontAlgn="auto" latinLnBrk="0" hangingPunct="0">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点击此处添加文本信息</a:t>
                </a:r>
                <a:endParaRPr kumimoji="0" lang="en-US" altLang="zh-CN" sz="16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grpSp>
      </p:grpSp>
      <p:grpSp>
        <p:nvGrpSpPr>
          <p:cNvPr id="2" name="组合 1"/>
          <p:cNvGrpSpPr/>
          <p:nvPr/>
        </p:nvGrpSpPr>
        <p:grpSpPr>
          <a:xfrm>
            <a:off x="798584" y="3162631"/>
            <a:ext cx="3037417" cy="1687596"/>
            <a:chOff x="798584" y="2994190"/>
            <a:chExt cx="3037417" cy="1687596"/>
          </a:xfrm>
        </p:grpSpPr>
        <p:sp>
          <p:nvSpPr>
            <p:cNvPr id="47" name="AutoShape 14"/>
            <p:cNvSpPr>
              <a:spLocks noChangeArrowheads="1"/>
            </p:cNvSpPr>
            <p:nvPr/>
          </p:nvSpPr>
          <p:spPr bwMode="auto">
            <a:xfrm>
              <a:off x="1149951" y="2994190"/>
              <a:ext cx="2273300" cy="478367"/>
            </a:xfrm>
            <a:prstGeom prst="roundRect">
              <a:avLst>
                <a:gd name="adj" fmla="val 16667"/>
              </a:avLst>
            </a:prstGeom>
            <a:solidFill>
              <a:srgbClr val="4F5D70"/>
            </a:solidFill>
            <a:ln w="9525">
              <a:no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67" b="0" i="0" u="none" strike="noStrike" kern="1200" cap="none" spc="0" normalizeH="0" baseline="0" noProof="0" dirty="0">
                  <a:ln>
                    <a:noFill/>
                  </a:ln>
                  <a:solidFill>
                    <a:srgbClr val="FFFFFF"/>
                  </a:solidFill>
                  <a:effectLst/>
                  <a:uLnTx/>
                  <a:uFillTx/>
                  <a:cs typeface="+mn-ea"/>
                  <a:sym typeface="+mn-lt"/>
                </a:rPr>
                <a:t>点击此处添加标题</a:t>
              </a:r>
            </a:p>
          </p:txBody>
        </p:sp>
        <p:sp>
          <p:nvSpPr>
            <p:cNvPr id="48" name="Line 15"/>
            <p:cNvSpPr>
              <a:spLocks noChangeShapeType="1"/>
            </p:cNvSpPr>
            <p:nvPr/>
          </p:nvSpPr>
          <p:spPr bwMode="auto">
            <a:xfrm>
              <a:off x="798584" y="3546639"/>
              <a:ext cx="3037417" cy="0"/>
            </a:xfrm>
            <a:prstGeom prst="line">
              <a:avLst/>
            </a:prstGeom>
            <a:noFill/>
            <a:ln w="19050" cap="rnd">
              <a:solidFill>
                <a:srgbClr val="4F5D70"/>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cs typeface="+mn-ea"/>
                <a:sym typeface="+mn-lt"/>
              </a:endParaRPr>
            </a:p>
          </p:txBody>
        </p:sp>
        <p:sp>
          <p:nvSpPr>
            <p:cNvPr id="49" name="Rectangle 18"/>
            <p:cNvSpPr>
              <a:spLocks noChangeArrowheads="1"/>
            </p:cNvSpPr>
            <p:nvPr/>
          </p:nvSpPr>
          <p:spPr bwMode="auto">
            <a:xfrm>
              <a:off x="1183163" y="3629190"/>
              <a:ext cx="223651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0" fontAlgn="auto" latinLnBrk="0" hangingPunct="0">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点击此处添加文本信息</a:t>
              </a:r>
              <a:endParaRPr kumimoji="0" lang="en-US" altLang="zh-CN" sz="16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a:p>
              <a:pPr marL="0" marR="0" lvl="0" indent="0" algn="l" defTabSz="914400" rtl="0" eaLnBrk="0" fontAlgn="auto" latinLnBrk="0" hangingPunct="0">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点击此处添加文本信息</a:t>
              </a:r>
              <a:endParaRPr kumimoji="0" lang="en-US" altLang="zh-CN" sz="16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a:p>
              <a:pPr marL="0" marR="0" lvl="0" indent="0" algn="l" defTabSz="914400" rtl="0" eaLnBrk="0" fontAlgn="auto" latinLnBrk="0" hangingPunct="0">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点击此处添加文本信息</a:t>
              </a:r>
              <a:endParaRPr kumimoji="0" lang="en-US" altLang="zh-CN" sz="16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grpSp>
      <p:sp>
        <p:nvSpPr>
          <p:cNvPr id="19"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我的不足</a:t>
            </a:r>
          </a:p>
        </p:txBody>
      </p:sp>
    </p:spTree>
    <p:extLst>
      <p:ext uri="{BB962C8B-B14F-4D97-AF65-F5344CB8AC3E}">
        <p14:creationId xmlns:p14="http://schemas.microsoft.com/office/powerpoint/2010/main" val="2325956464"/>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Effect transition="in" filter="fade">
                                      <p:cBhvr>
                                        <p:cTn id="13" dur="500"/>
                                        <p:tgtEl>
                                          <p:spTgt spid="3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childTnLst>
                          </p:cTn>
                        </p:par>
                        <p:par>
                          <p:cTn id="20" fill="hold">
                            <p:stCondLst>
                              <p:cond delay="1500"/>
                            </p:stCondLst>
                            <p:childTnLst>
                              <p:par>
                                <p:cTn id="21" presetID="8" presetClass="emph" presetSubtype="0" fill="hold" nodeType="afterEffect">
                                  <p:stCondLst>
                                    <p:cond delay="0"/>
                                  </p:stCondLst>
                                  <p:childTnLst>
                                    <p:animRot by="21600000">
                                      <p:cBhvr>
                                        <p:cTn id="22" dur="2000" fill="hold"/>
                                        <p:tgtEl>
                                          <p:spTgt spid="35"/>
                                        </p:tgtEl>
                                        <p:attrNameLst>
                                          <p:attrName>r</p:attrName>
                                        </p:attrNameLst>
                                      </p:cBhvr>
                                    </p:animRot>
                                  </p:childTnLst>
                                </p:cTn>
                              </p:par>
                            </p:childTnLst>
                          </p:cTn>
                        </p:par>
                        <p:par>
                          <p:cTn id="23" fill="hold">
                            <p:stCondLst>
                              <p:cond delay="3500"/>
                            </p:stCondLst>
                            <p:childTnLst>
                              <p:par>
                                <p:cTn id="24" presetID="37"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900" decel="100000" fill="hold"/>
                                        <p:tgtEl>
                                          <p:spTgt spid="2"/>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30" presetID="37"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900" decel="100000" fill="hold"/>
                                        <p:tgtEl>
                                          <p:spTgt spid="4"/>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80"/>
          <p:cNvSpPr>
            <a:spLocks noChangeArrowheads="1"/>
          </p:cNvSpPr>
          <p:nvPr/>
        </p:nvSpPr>
        <p:spPr bwMode="auto">
          <a:xfrm>
            <a:off x="834952" y="35510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我的工作态度</a:t>
            </a:r>
          </a:p>
        </p:txBody>
      </p:sp>
      <p:sp>
        <p:nvSpPr>
          <p:cNvPr id="27" name="Title 13">
            <a:extLst>
              <a:ext uri="{FF2B5EF4-FFF2-40B4-BE49-F238E27FC236}">
                <a16:creationId xmlns:a16="http://schemas.microsoft.com/office/drawing/2014/main" id="{A65ACBCE-DED6-412A-98DB-92E9F6B6FDC7}"/>
              </a:ext>
            </a:extLst>
          </p:cNvPr>
          <p:cNvSpPr txBox="1"/>
          <p:nvPr/>
        </p:nvSpPr>
        <p:spPr bwMode="auto">
          <a:xfrm>
            <a:off x="1496772" y="4252156"/>
            <a:ext cx="279188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2665" dirty="0">
                <a:latin typeface="+mn-lt"/>
                <a:cs typeface="+mn-ea"/>
                <a:sym typeface="+mn-lt"/>
              </a:rPr>
              <a:t>Step 1</a:t>
            </a:r>
          </a:p>
        </p:txBody>
      </p:sp>
      <p:sp>
        <p:nvSpPr>
          <p:cNvPr id="28" name="Title 13">
            <a:extLst>
              <a:ext uri="{FF2B5EF4-FFF2-40B4-BE49-F238E27FC236}">
                <a16:creationId xmlns:a16="http://schemas.microsoft.com/office/drawing/2014/main" id="{4C0AFBC8-98A2-4E85-9BA3-8B8FB55F141D}"/>
              </a:ext>
            </a:extLst>
          </p:cNvPr>
          <p:cNvSpPr txBox="1"/>
          <p:nvPr/>
        </p:nvSpPr>
        <p:spPr bwMode="auto">
          <a:xfrm>
            <a:off x="4557472" y="4252156"/>
            <a:ext cx="279188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2665" dirty="0">
                <a:latin typeface="+mn-lt"/>
                <a:cs typeface="+mn-ea"/>
                <a:sym typeface="+mn-lt"/>
              </a:rPr>
              <a:t>Step 2</a:t>
            </a:r>
          </a:p>
        </p:txBody>
      </p:sp>
      <p:sp>
        <p:nvSpPr>
          <p:cNvPr id="29" name="Title 13">
            <a:extLst>
              <a:ext uri="{FF2B5EF4-FFF2-40B4-BE49-F238E27FC236}">
                <a16:creationId xmlns:a16="http://schemas.microsoft.com/office/drawing/2014/main" id="{3A41D192-4DF1-4F98-B142-84312C0065F5}"/>
              </a:ext>
            </a:extLst>
          </p:cNvPr>
          <p:cNvSpPr txBox="1"/>
          <p:nvPr/>
        </p:nvSpPr>
        <p:spPr bwMode="auto">
          <a:xfrm>
            <a:off x="7613939" y="4252156"/>
            <a:ext cx="279188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2665" dirty="0">
                <a:latin typeface="+mn-lt"/>
                <a:cs typeface="+mn-ea"/>
                <a:sym typeface="+mn-lt"/>
              </a:rPr>
              <a:t>Step 3</a:t>
            </a:r>
          </a:p>
        </p:txBody>
      </p:sp>
      <p:grpSp>
        <p:nvGrpSpPr>
          <p:cNvPr id="30" name="组合 29">
            <a:extLst>
              <a:ext uri="{FF2B5EF4-FFF2-40B4-BE49-F238E27FC236}">
                <a16:creationId xmlns:a16="http://schemas.microsoft.com/office/drawing/2014/main" id="{62A1AF73-CB64-4FEA-9477-C8E4C2C266D8}"/>
              </a:ext>
            </a:extLst>
          </p:cNvPr>
          <p:cNvGrpSpPr/>
          <p:nvPr/>
        </p:nvGrpSpPr>
        <p:grpSpPr>
          <a:xfrm>
            <a:off x="2013240" y="2124102"/>
            <a:ext cx="1790700" cy="1792816"/>
            <a:chOff x="2013240" y="1960816"/>
            <a:chExt cx="1790700" cy="1792816"/>
          </a:xfrm>
        </p:grpSpPr>
        <p:sp>
          <p:nvSpPr>
            <p:cNvPr id="31" name="Oval 14">
              <a:extLst>
                <a:ext uri="{FF2B5EF4-FFF2-40B4-BE49-F238E27FC236}">
                  <a16:creationId xmlns:a16="http://schemas.microsoft.com/office/drawing/2014/main" id="{0B30CB21-38CA-4C52-A942-0C60542F358B}"/>
                </a:ext>
              </a:extLst>
            </p:cNvPr>
            <p:cNvSpPr/>
            <p:nvPr/>
          </p:nvSpPr>
          <p:spPr bwMode="auto">
            <a:xfrm>
              <a:off x="2013240" y="1960816"/>
              <a:ext cx="1790700" cy="1792816"/>
            </a:xfrm>
            <a:prstGeom prst="ellipse">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endParaRPr lang="en-US" altLang="zh-CN" sz="1465" b="1" dirty="0">
                <a:solidFill>
                  <a:srgbClr val="FFFFFF"/>
                </a:solidFill>
                <a:latin typeface="+mn-lt"/>
                <a:cs typeface="+mn-ea"/>
                <a:sym typeface="+mn-lt"/>
              </a:endParaRPr>
            </a:p>
          </p:txBody>
        </p:sp>
        <p:sp>
          <p:nvSpPr>
            <p:cNvPr id="32" name="Freeform 11">
              <a:extLst>
                <a:ext uri="{FF2B5EF4-FFF2-40B4-BE49-F238E27FC236}">
                  <a16:creationId xmlns:a16="http://schemas.microsoft.com/office/drawing/2014/main" id="{A534F0C9-D7F5-4DAC-A4E4-692615C7BD53}"/>
                </a:ext>
              </a:extLst>
            </p:cNvPr>
            <p:cNvSpPr>
              <a:spLocks noEditPoints="1"/>
            </p:cNvSpPr>
            <p:nvPr/>
          </p:nvSpPr>
          <p:spPr bwMode="auto">
            <a:xfrm>
              <a:off x="2694558" y="2380683"/>
              <a:ext cx="428061" cy="427428"/>
            </a:xfrm>
            <a:custGeom>
              <a:avLst/>
              <a:gdLst>
                <a:gd name="T0" fmla="*/ 7051 w 319"/>
                <a:gd name="T1" fmla="*/ 293269 h 318"/>
                <a:gd name="T2" fmla="*/ 26190 w 319"/>
                <a:gd name="T3" fmla="*/ 312417 h 318"/>
                <a:gd name="T4" fmla="*/ 53388 w 319"/>
                <a:gd name="T5" fmla="*/ 312417 h 318"/>
                <a:gd name="T6" fmla="*/ 129943 w 319"/>
                <a:gd name="T7" fmla="*/ 235824 h 318"/>
                <a:gd name="T8" fmla="*/ 192397 w 319"/>
                <a:gd name="T9" fmla="*/ 252957 h 318"/>
                <a:gd name="T10" fmla="*/ 321333 w 319"/>
                <a:gd name="T11" fmla="*/ 124967 h 318"/>
                <a:gd name="T12" fmla="*/ 196426 w 319"/>
                <a:gd name="T13" fmla="*/ 0 h 318"/>
                <a:gd name="T14" fmla="*/ 67490 w 319"/>
                <a:gd name="T15" fmla="*/ 127990 h 318"/>
                <a:gd name="T16" fmla="*/ 85622 w 319"/>
                <a:gd name="T17" fmla="*/ 193497 h 318"/>
                <a:gd name="T18" fmla="*/ 10073 w 319"/>
                <a:gd name="T19" fmla="*/ 269081 h 318"/>
                <a:gd name="T20" fmla="*/ 7051 w 319"/>
                <a:gd name="T21" fmla="*/ 293269 h 318"/>
                <a:gd name="T22" fmla="*/ 192397 w 319"/>
                <a:gd name="T23" fmla="*/ 214660 h 318"/>
                <a:gd name="T24" fmla="*/ 106775 w 319"/>
                <a:gd name="T25" fmla="*/ 127990 h 318"/>
                <a:gd name="T26" fmla="*/ 196426 w 319"/>
                <a:gd name="T27" fmla="*/ 38296 h 318"/>
                <a:gd name="T28" fmla="*/ 283055 w 319"/>
                <a:gd name="T29" fmla="*/ 124967 h 318"/>
                <a:gd name="T30" fmla="*/ 192397 w 319"/>
                <a:gd name="T31" fmla="*/ 214660 h 3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cs typeface="+mn-ea"/>
                <a:sym typeface="+mn-lt"/>
              </a:endParaRPr>
            </a:p>
          </p:txBody>
        </p:sp>
        <p:sp>
          <p:nvSpPr>
            <p:cNvPr id="33" name="文本框 32">
              <a:extLst>
                <a:ext uri="{FF2B5EF4-FFF2-40B4-BE49-F238E27FC236}">
                  <a16:creationId xmlns:a16="http://schemas.microsoft.com/office/drawing/2014/main" id="{C1F2EE34-8D4E-4A99-B49E-5733EE5F9419}"/>
                </a:ext>
              </a:extLst>
            </p:cNvPr>
            <p:cNvSpPr txBox="1"/>
            <p:nvPr/>
          </p:nvSpPr>
          <p:spPr>
            <a:xfrm>
              <a:off x="2212156" y="2917144"/>
              <a:ext cx="1361114" cy="461665"/>
            </a:xfrm>
            <a:prstGeom prst="rect">
              <a:avLst/>
            </a:prstGeom>
            <a:noFill/>
          </p:spPr>
          <p:txBody>
            <a:bodyPr wrap="square" rtlCol="0">
              <a:spAutoFit/>
            </a:bodyPr>
            <a:lstStyle/>
            <a:p>
              <a:pPr algn="ctr"/>
              <a:r>
                <a:rPr lang="en-US" altLang="zh-CN" sz="2400" dirty="0">
                  <a:solidFill>
                    <a:schemeClr val="bg1"/>
                  </a:solidFill>
                  <a:cs typeface="+mn-ea"/>
                  <a:sym typeface="+mn-lt"/>
                </a:rPr>
                <a:t>text</a:t>
              </a:r>
              <a:endParaRPr lang="zh-CN" altLang="en-US" sz="2400" dirty="0">
                <a:solidFill>
                  <a:schemeClr val="bg1"/>
                </a:solidFill>
                <a:cs typeface="+mn-ea"/>
                <a:sym typeface="+mn-lt"/>
              </a:endParaRPr>
            </a:p>
          </p:txBody>
        </p:sp>
      </p:grpSp>
      <p:grpSp>
        <p:nvGrpSpPr>
          <p:cNvPr id="34" name="组合 33">
            <a:extLst>
              <a:ext uri="{FF2B5EF4-FFF2-40B4-BE49-F238E27FC236}">
                <a16:creationId xmlns:a16="http://schemas.microsoft.com/office/drawing/2014/main" id="{120F365F-0860-4E03-AEB9-75060F649CCB}"/>
              </a:ext>
            </a:extLst>
          </p:cNvPr>
          <p:cNvGrpSpPr/>
          <p:nvPr/>
        </p:nvGrpSpPr>
        <p:grpSpPr>
          <a:xfrm>
            <a:off x="4813590" y="1867985"/>
            <a:ext cx="2302933" cy="2305051"/>
            <a:chOff x="4813590" y="1704699"/>
            <a:chExt cx="2302933" cy="2305051"/>
          </a:xfrm>
        </p:grpSpPr>
        <p:sp>
          <p:nvSpPr>
            <p:cNvPr id="35" name="Oval 16">
              <a:extLst>
                <a:ext uri="{FF2B5EF4-FFF2-40B4-BE49-F238E27FC236}">
                  <a16:creationId xmlns:a16="http://schemas.microsoft.com/office/drawing/2014/main" id="{01924BEA-4786-422D-A639-95C90C351D26}"/>
                </a:ext>
              </a:extLst>
            </p:cNvPr>
            <p:cNvSpPr/>
            <p:nvPr/>
          </p:nvSpPr>
          <p:spPr bwMode="auto">
            <a:xfrm>
              <a:off x="4813590" y="1704699"/>
              <a:ext cx="2302933" cy="2305051"/>
            </a:xfrm>
            <a:prstGeom prst="ellipse">
              <a:avLst/>
            </a:prstGeom>
            <a:solidFill>
              <a:srgbClr val="ED5858"/>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endParaRPr lang="en-US" altLang="zh-CN" sz="1465" b="1" dirty="0">
                <a:solidFill>
                  <a:srgbClr val="FFFFFF"/>
                </a:solidFill>
                <a:latin typeface="+mn-lt"/>
                <a:cs typeface="+mn-ea"/>
                <a:sym typeface="+mn-lt"/>
              </a:endParaRPr>
            </a:p>
            <a:p>
              <a:pPr algn="ctr"/>
              <a:endParaRPr lang="en-US" altLang="zh-CN" sz="1465" b="1" dirty="0">
                <a:solidFill>
                  <a:srgbClr val="FFFFFF"/>
                </a:solidFill>
                <a:latin typeface="+mn-lt"/>
                <a:cs typeface="+mn-ea"/>
                <a:sym typeface="+mn-lt"/>
              </a:endParaRPr>
            </a:p>
          </p:txBody>
        </p:sp>
        <p:sp>
          <p:nvSpPr>
            <p:cNvPr id="36" name="Freeform 6">
              <a:extLst>
                <a:ext uri="{FF2B5EF4-FFF2-40B4-BE49-F238E27FC236}">
                  <a16:creationId xmlns:a16="http://schemas.microsoft.com/office/drawing/2014/main" id="{16B25F1E-13DA-4983-B178-6188D912CDAF}"/>
                </a:ext>
              </a:extLst>
            </p:cNvPr>
            <p:cNvSpPr>
              <a:spLocks noEditPoints="1"/>
            </p:cNvSpPr>
            <p:nvPr/>
          </p:nvSpPr>
          <p:spPr bwMode="auto">
            <a:xfrm>
              <a:off x="5529635" y="2184918"/>
              <a:ext cx="807342" cy="826146"/>
            </a:xfrm>
            <a:custGeom>
              <a:avLst/>
              <a:gdLst>
                <a:gd name="T0" fmla="*/ 341634 w 360"/>
                <a:gd name="T1" fmla="*/ 456131 h 368"/>
                <a:gd name="T2" fmla="*/ 439244 w 360"/>
                <a:gd name="T3" fmla="*/ 339995 h 368"/>
                <a:gd name="T4" fmla="*/ 605854 w 360"/>
                <a:gd name="T5" fmla="*/ 85840 h 368"/>
                <a:gd name="T6" fmla="*/ 582293 w 360"/>
                <a:gd name="T7" fmla="*/ 62276 h 368"/>
                <a:gd name="T8" fmla="*/ 466171 w 360"/>
                <a:gd name="T9" fmla="*/ 62276 h 368"/>
                <a:gd name="T10" fmla="*/ 302927 w 360"/>
                <a:gd name="T11" fmla="*/ 0 h 368"/>
                <a:gd name="T12" fmla="*/ 139683 w 360"/>
                <a:gd name="T13" fmla="*/ 62276 h 368"/>
                <a:gd name="T14" fmla="*/ 23561 w 360"/>
                <a:gd name="T15" fmla="*/ 62276 h 368"/>
                <a:gd name="T16" fmla="*/ 0 w 360"/>
                <a:gd name="T17" fmla="*/ 85840 h 368"/>
                <a:gd name="T18" fmla="*/ 164927 w 360"/>
                <a:gd name="T19" fmla="*/ 339995 h 368"/>
                <a:gd name="T20" fmla="*/ 262537 w 360"/>
                <a:gd name="T21" fmla="*/ 456131 h 368"/>
                <a:gd name="T22" fmla="*/ 262537 w 360"/>
                <a:gd name="T23" fmla="*/ 499893 h 368"/>
                <a:gd name="T24" fmla="*/ 153146 w 360"/>
                <a:gd name="T25" fmla="*/ 558803 h 368"/>
                <a:gd name="T26" fmla="*/ 302927 w 360"/>
                <a:gd name="T27" fmla="*/ 619396 h 368"/>
                <a:gd name="T28" fmla="*/ 452708 w 360"/>
                <a:gd name="T29" fmla="*/ 558803 h 368"/>
                <a:gd name="T30" fmla="*/ 341634 w 360"/>
                <a:gd name="T31" fmla="*/ 499893 h 368"/>
                <a:gd name="T32" fmla="*/ 341634 w 360"/>
                <a:gd name="T33" fmla="*/ 456131 h 368"/>
                <a:gd name="T34" fmla="*/ 435878 w 360"/>
                <a:gd name="T35" fmla="*/ 286134 h 368"/>
                <a:gd name="T36" fmla="*/ 472903 w 360"/>
                <a:gd name="T37" fmla="*/ 109404 h 368"/>
                <a:gd name="T38" fmla="*/ 557049 w 360"/>
                <a:gd name="T39" fmla="*/ 109404 h 368"/>
                <a:gd name="T40" fmla="*/ 435878 w 360"/>
                <a:gd name="T41" fmla="*/ 286134 h 368"/>
                <a:gd name="T42" fmla="*/ 302927 w 360"/>
                <a:gd name="T43" fmla="*/ 40395 h 368"/>
                <a:gd name="T44" fmla="*/ 430830 w 360"/>
                <a:gd name="T45" fmla="*/ 92573 h 368"/>
                <a:gd name="T46" fmla="*/ 302927 w 360"/>
                <a:gd name="T47" fmla="*/ 144750 h 368"/>
                <a:gd name="T48" fmla="*/ 175024 w 360"/>
                <a:gd name="T49" fmla="*/ 92573 h 368"/>
                <a:gd name="T50" fmla="*/ 302927 w 360"/>
                <a:gd name="T51" fmla="*/ 40395 h 368"/>
                <a:gd name="T52" fmla="*/ 48805 w 360"/>
                <a:gd name="T53" fmla="*/ 109404 h 368"/>
                <a:gd name="T54" fmla="*/ 132951 w 360"/>
                <a:gd name="T55" fmla="*/ 109404 h 368"/>
                <a:gd name="T56" fmla="*/ 169976 w 360"/>
                <a:gd name="T57" fmla="*/ 286134 h 368"/>
                <a:gd name="T58" fmla="*/ 48805 w 360"/>
                <a:gd name="T59" fmla="*/ 109404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cs typeface="+mn-ea"/>
                <a:sym typeface="+mn-lt"/>
              </a:endParaRPr>
            </a:p>
          </p:txBody>
        </p:sp>
        <p:sp>
          <p:nvSpPr>
            <p:cNvPr id="37" name="文本框 36">
              <a:extLst>
                <a:ext uri="{FF2B5EF4-FFF2-40B4-BE49-F238E27FC236}">
                  <a16:creationId xmlns:a16="http://schemas.microsoft.com/office/drawing/2014/main" id="{281FDB9A-8C17-45B4-8868-8B2B221328B1}"/>
                </a:ext>
              </a:extLst>
            </p:cNvPr>
            <p:cNvSpPr txBox="1"/>
            <p:nvPr/>
          </p:nvSpPr>
          <p:spPr>
            <a:xfrm>
              <a:off x="5252748" y="3020356"/>
              <a:ext cx="1361114" cy="461665"/>
            </a:xfrm>
            <a:prstGeom prst="rect">
              <a:avLst/>
            </a:prstGeom>
            <a:noFill/>
          </p:spPr>
          <p:txBody>
            <a:bodyPr wrap="square" rtlCol="0">
              <a:spAutoFit/>
            </a:bodyPr>
            <a:lstStyle/>
            <a:p>
              <a:pPr algn="ctr"/>
              <a:r>
                <a:rPr lang="en-US" altLang="zh-CN" sz="2400" dirty="0">
                  <a:solidFill>
                    <a:schemeClr val="bg1"/>
                  </a:solidFill>
                  <a:cs typeface="+mn-ea"/>
                  <a:sym typeface="+mn-lt"/>
                </a:rPr>
                <a:t>text</a:t>
              </a:r>
              <a:endParaRPr lang="zh-CN" altLang="en-US" sz="2400" dirty="0">
                <a:solidFill>
                  <a:schemeClr val="bg1"/>
                </a:solidFill>
                <a:cs typeface="+mn-ea"/>
                <a:sym typeface="+mn-lt"/>
              </a:endParaRPr>
            </a:p>
          </p:txBody>
        </p:sp>
      </p:grpSp>
      <p:grpSp>
        <p:nvGrpSpPr>
          <p:cNvPr id="38" name="组合 37">
            <a:extLst>
              <a:ext uri="{FF2B5EF4-FFF2-40B4-BE49-F238E27FC236}">
                <a16:creationId xmlns:a16="http://schemas.microsoft.com/office/drawing/2014/main" id="{AB9BABD1-A60F-4F95-B88B-790DDB3577EC}"/>
              </a:ext>
            </a:extLst>
          </p:cNvPr>
          <p:cNvGrpSpPr/>
          <p:nvPr/>
        </p:nvGrpSpPr>
        <p:grpSpPr>
          <a:xfrm>
            <a:off x="8126173" y="2124102"/>
            <a:ext cx="1790700" cy="1792816"/>
            <a:chOff x="8126173" y="1960816"/>
            <a:chExt cx="1790700" cy="1792816"/>
          </a:xfrm>
        </p:grpSpPr>
        <p:sp>
          <p:nvSpPr>
            <p:cNvPr id="39" name="Oval 19">
              <a:extLst>
                <a:ext uri="{FF2B5EF4-FFF2-40B4-BE49-F238E27FC236}">
                  <a16:creationId xmlns:a16="http://schemas.microsoft.com/office/drawing/2014/main" id="{820CA735-17F0-448E-B499-26BA8213DC92}"/>
                </a:ext>
              </a:extLst>
            </p:cNvPr>
            <p:cNvSpPr/>
            <p:nvPr/>
          </p:nvSpPr>
          <p:spPr bwMode="auto">
            <a:xfrm>
              <a:off x="8126173" y="1960816"/>
              <a:ext cx="1790700" cy="1792816"/>
            </a:xfrm>
            <a:prstGeom prst="ellipse">
              <a:avLst/>
            </a:prstGeom>
            <a:solidFill>
              <a:srgbClr val="4F5D7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endParaRPr lang="en-US" altLang="zh-CN" sz="1465" b="1" dirty="0">
                <a:solidFill>
                  <a:srgbClr val="FFFFFF"/>
                </a:solidFill>
                <a:latin typeface="+mn-lt"/>
                <a:cs typeface="+mn-ea"/>
                <a:sym typeface="+mn-lt"/>
              </a:endParaRPr>
            </a:p>
          </p:txBody>
        </p:sp>
        <p:sp>
          <p:nvSpPr>
            <p:cNvPr id="40" name="Freeform 16">
              <a:extLst>
                <a:ext uri="{FF2B5EF4-FFF2-40B4-BE49-F238E27FC236}">
                  <a16:creationId xmlns:a16="http://schemas.microsoft.com/office/drawing/2014/main" id="{3A5563A2-D515-4412-813E-F80206406340}"/>
                </a:ext>
              </a:extLst>
            </p:cNvPr>
            <p:cNvSpPr>
              <a:spLocks noEditPoints="1"/>
            </p:cNvSpPr>
            <p:nvPr/>
          </p:nvSpPr>
          <p:spPr bwMode="auto">
            <a:xfrm>
              <a:off x="8814059" y="2386687"/>
              <a:ext cx="414925" cy="415415"/>
            </a:xfrm>
            <a:custGeom>
              <a:avLst/>
              <a:gdLst>
                <a:gd name="T0" fmla="*/ 276864 w 360"/>
                <a:gd name="T1" fmla="*/ 34608 h 360"/>
                <a:gd name="T2" fmla="*/ 261290 w 360"/>
                <a:gd name="T3" fmla="*/ 34608 h 360"/>
                <a:gd name="T4" fmla="*/ 261290 w 360"/>
                <a:gd name="T5" fmla="*/ 69216 h 360"/>
                <a:gd name="T6" fmla="*/ 205918 w 360"/>
                <a:gd name="T7" fmla="*/ 69216 h 360"/>
                <a:gd name="T8" fmla="*/ 205918 w 360"/>
                <a:gd name="T9" fmla="*/ 34608 h 360"/>
                <a:gd name="T10" fmla="*/ 105554 w 360"/>
                <a:gd name="T11" fmla="*/ 34608 h 360"/>
                <a:gd name="T12" fmla="*/ 105554 w 360"/>
                <a:gd name="T13" fmla="*/ 69216 h 360"/>
                <a:gd name="T14" fmla="*/ 50182 w 360"/>
                <a:gd name="T15" fmla="*/ 69216 h 360"/>
                <a:gd name="T16" fmla="*/ 50182 w 360"/>
                <a:gd name="T17" fmla="*/ 34608 h 360"/>
                <a:gd name="T18" fmla="*/ 34608 w 360"/>
                <a:gd name="T19" fmla="*/ 34608 h 360"/>
                <a:gd name="T20" fmla="*/ 0 w 360"/>
                <a:gd name="T21" fmla="*/ 69216 h 360"/>
                <a:gd name="T22" fmla="*/ 0 w 360"/>
                <a:gd name="T23" fmla="*/ 276864 h 360"/>
                <a:gd name="T24" fmla="*/ 34608 w 360"/>
                <a:gd name="T25" fmla="*/ 311472 h 360"/>
                <a:gd name="T26" fmla="*/ 276864 w 360"/>
                <a:gd name="T27" fmla="*/ 311472 h 360"/>
                <a:gd name="T28" fmla="*/ 311472 w 360"/>
                <a:gd name="T29" fmla="*/ 276864 h 360"/>
                <a:gd name="T30" fmla="*/ 311472 w 360"/>
                <a:gd name="T31" fmla="*/ 69216 h 360"/>
                <a:gd name="T32" fmla="*/ 276864 w 360"/>
                <a:gd name="T33" fmla="*/ 34608 h 360"/>
                <a:gd name="T34" fmla="*/ 276864 w 360"/>
                <a:gd name="T35" fmla="*/ 276864 h 360"/>
                <a:gd name="T36" fmla="*/ 34608 w 360"/>
                <a:gd name="T37" fmla="*/ 276864 h 360"/>
                <a:gd name="T38" fmla="*/ 34608 w 360"/>
                <a:gd name="T39" fmla="*/ 138432 h 360"/>
                <a:gd name="T40" fmla="*/ 276864 w 360"/>
                <a:gd name="T41" fmla="*/ 138432 h 360"/>
                <a:gd name="T42" fmla="*/ 276864 w 360"/>
                <a:gd name="T43" fmla="*/ 276864 h 360"/>
                <a:gd name="T44" fmla="*/ 89981 w 360"/>
                <a:gd name="T45" fmla="*/ 0 h 360"/>
                <a:gd name="T46" fmla="*/ 65755 w 360"/>
                <a:gd name="T47" fmla="*/ 0 h 360"/>
                <a:gd name="T48" fmla="*/ 65755 w 360"/>
                <a:gd name="T49" fmla="*/ 58834 h 360"/>
                <a:gd name="T50" fmla="*/ 89981 w 360"/>
                <a:gd name="T51" fmla="*/ 58834 h 360"/>
                <a:gd name="T52" fmla="*/ 89981 w 360"/>
                <a:gd name="T53" fmla="*/ 0 h 360"/>
                <a:gd name="T54" fmla="*/ 245717 w 360"/>
                <a:gd name="T55" fmla="*/ 0 h 360"/>
                <a:gd name="T56" fmla="*/ 221491 w 360"/>
                <a:gd name="T57" fmla="*/ 0 h 360"/>
                <a:gd name="T58" fmla="*/ 221491 w 360"/>
                <a:gd name="T59" fmla="*/ 58834 h 360"/>
                <a:gd name="T60" fmla="*/ 245717 w 360"/>
                <a:gd name="T61" fmla="*/ 58834 h 360"/>
                <a:gd name="T62" fmla="*/ 245717 w 360"/>
                <a:gd name="T63" fmla="*/ 0 h 3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cs typeface="+mn-ea"/>
                <a:sym typeface="+mn-lt"/>
              </a:endParaRPr>
            </a:p>
          </p:txBody>
        </p:sp>
        <p:sp>
          <p:nvSpPr>
            <p:cNvPr id="41" name="文本框 40">
              <a:extLst>
                <a:ext uri="{FF2B5EF4-FFF2-40B4-BE49-F238E27FC236}">
                  <a16:creationId xmlns:a16="http://schemas.microsoft.com/office/drawing/2014/main" id="{A4DDCADB-7255-4045-B24D-81B6D135790D}"/>
                </a:ext>
              </a:extLst>
            </p:cNvPr>
            <p:cNvSpPr txBox="1"/>
            <p:nvPr/>
          </p:nvSpPr>
          <p:spPr>
            <a:xfrm>
              <a:off x="8340964" y="2917144"/>
              <a:ext cx="1361114" cy="461665"/>
            </a:xfrm>
            <a:prstGeom prst="rect">
              <a:avLst/>
            </a:prstGeom>
            <a:noFill/>
          </p:spPr>
          <p:txBody>
            <a:bodyPr wrap="square" rtlCol="0">
              <a:spAutoFit/>
            </a:bodyPr>
            <a:lstStyle/>
            <a:p>
              <a:pPr algn="ctr"/>
              <a:r>
                <a:rPr lang="en-US" altLang="zh-CN" sz="2400" dirty="0">
                  <a:solidFill>
                    <a:schemeClr val="bg1"/>
                  </a:solidFill>
                  <a:cs typeface="+mn-ea"/>
                  <a:sym typeface="+mn-lt"/>
                </a:rPr>
                <a:t>text</a:t>
              </a:r>
              <a:endParaRPr lang="zh-CN" altLang="en-US" sz="2400" dirty="0">
                <a:solidFill>
                  <a:schemeClr val="bg1"/>
                </a:solidFill>
                <a:cs typeface="+mn-ea"/>
                <a:sym typeface="+mn-lt"/>
              </a:endParaRPr>
            </a:p>
          </p:txBody>
        </p:sp>
      </p:grpSp>
      <p:grpSp>
        <p:nvGrpSpPr>
          <p:cNvPr id="42" name="PA-组合 2">
            <a:extLst>
              <a:ext uri="{FF2B5EF4-FFF2-40B4-BE49-F238E27FC236}">
                <a16:creationId xmlns:a16="http://schemas.microsoft.com/office/drawing/2014/main" id="{5969AF41-3153-49C9-AC79-C18CC4D8565B}"/>
              </a:ext>
            </a:extLst>
          </p:cNvPr>
          <p:cNvGrpSpPr/>
          <p:nvPr>
            <p:custDataLst>
              <p:tags r:id="rId1"/>
            </p:custDataLst>
          </p:nvPr>
        </p:nvGrpSpPr>
        <p:grpSpPr>
          <a:xfrm>
            <a:off x="2158257" y="5155174"/>
            <a:ext cx="2214397" cy="1037618"/>
            <a:chOff x="5926136" y="5087195"/>
            <a:chExt cx="2715044" cy="1037618"/>
          </a:xfrm>
        </p:grpSpPr>
        <p:sp>
          <p:nvSpPr>
            <p:cNvPr id="43" name="PA-文本框 6">
              <a:extLst>
                <a:ext uri="{FF2B5EF4-FFF2-40B4-BE49-F238E27FC236}">
                  <a16:creationId xmlns:a16="http://schemas.microsoft.com/office/drawing/2014/main" id="{2FFF5B90-7057-45E4-9299-05548246C5E9}"/>
                </a:ext>
              </a:extLst>
            </p:cNvPr>
            <p:cNvSpPr txBox="1"/>
            <p:nvPr>
              <p:custDataLst>
                <p:tags r:id="rId8"/>
              </p:custDataLst>
            </p:nvPr>
          </p:nvSpPr>
          <p:spPr>
            <a:xfrm>
              <a:off x="5926136" y="5087195"/>
              <a:ext cx="1926667" cy="338554"/>
            </a:xfrm>
            <a:prstGeom prst="rect">
              <a:avLst/>
            </a:prstGeom>
            <a:noFill/>
          </p:spPr>
          <p:txBody>
            <a:bodyPr wrap="square" rtlCol="0">
              <a:spAutoFit/>
            </a:bodyPr>
            <a:lstStyle/>
            <a:p>
              <a:pPr algn="l"/>
              <a:r>
                <a:rPr lang="zh-CN" altLang="en-US" sz="1600" b="1" dirty="0">
                  <a:cs typeface="+mn-ea"/>
                  <a:sym typeface="+mn-lt"/>
                </a:rPr>
                <a:t>输入您的标题</a:t>
              </a:r>
              <a:endParaRPr lang="en-US" sz="1600" b="1" dirty="0">
                <a:cs typeface="+mn-ea"/>
                <a:sym typeface="+mn-lt"/>
              </a:endParaRPr>
            </a:p>
          </p:txBody>
        </p:sp>
        <p:sp>
          <p:nvSpPr>
            <p:cNvPr id="44" name="PA-文本框 42">
              <a:extLst>
                <a:ext uri="{FF2B5EF4-FFF2-40B4-BE49-F238E27FC236}">
                  <a16:creationId xmlns:a16="http://schemas.microsoft.com/office/drawing/2014/main" id="{D9A6400E-92D2-4D45-97B5-592436AAB226}"/>
                </a:ext>
              </a:extLst>
            </p:cNvPr>
            <p:cNvSpPr txBox="1"/>
            <p:nvPr>
              <p:custDataLst>
                <p:tags r:id="rId9"/>
              </p:custDataLst>
            </p:nvPr>
          </p:nvSpPr>
          <p:spPr>
            <a:xfrm>
              <a:off x="5926137" y="5372299"/>
              <a:ext cx="2715043" cy="752514"/>
            </a:xfrm>
            <a:prstGeom prst="rect">
              <a:avLst/>
            </a:prstGeom>
          </p:spPr>
          <p:txBody>
            <a:bodyPr wrap="square">
              <a:spAutoFit/>
            </a:bodyPr>
            <a:lstStyle>
              <a:defPPr>
                <a:defRPr lang="zh-CN"/>
              </a:defPPr>
              <a:lvl1pPr defTabSz="457143">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algn="l"/>
              <a:r>
                <a:rPr lang="zh-CN" altLang="en-US" sz="1100" dirty="0">
                  <a:solidFill>
                    <a:schemeClr val="tx1">
                      <a:lumMod val="50000"/>
                      <a:lumOff val="50000"/>
                    </a:schemeClr>
                  </a:solidFill>
                  <a:latin typeface="+mn-lt"/>
                  <a:ea typeface="+mn-ea"/>
                  <a:cs typeface="+mn-ea"/>
                  <a:sym typeface="+mn-lt"/>
                </a:rPr>
                <a:t>此处添加详细文本描述，建议与标题相关并符合整体语言风格，语言描述尽量简洁生动。</a:t>
              </a:r>
              <a:endParaRPr lang="id-ID" sz="1100" dirty="0">
                <a:solidFill>
                  <a:schemeClr val="tx1">
                    <a:lumMod val="50000"/>
                    <a:lumOff val="50000"/>
                  </a:schemeClr>
                </a:solidFill>
                <a:latin typeface="+mn-lt"/>
                <a:ea typeface="+mn-ea"/>
                <a:cs typeface="+mn-ea"/>
                <a:sym typeface="+mn-lt"/>
              </a:endParaRPr>
            </a:p>
          </p:txBody>
        </p:sp>
      </p:grpSp>
      <p:grpSp>
        <p:nvGrpSpPr>
          <p:cNvPr id="45" name="PA-组合 2">
            <a:extLst>
              <a:ext uri="{FF2B5EF4-FFF2-40B4-BE49-F238E27FC236}">
                <a16:creationId xmlns:a16="http://schemas.microsoft.com/office/drawing/2014/main" id="{047424C5-43E1-4FFB-B47F-66C9B2F16AFB}"/>
              </a:ext>
            </a:extLst>
          </p:cNvPr>
          <p:cNvGrpSpPr/>
          <p:nvPr>
            <p:custDataLst>
              <p:tags r:id="rId2"/>
            </p:custDataLst>
          </p:nvPr>
        </p:nvGrpSpPr>
        <p:grpSpPr>
          <a:xfrm>
            <a:off x="5014987" y="5145823"/>
            <a:ext cx="2214398" cy="1037618"/>
            <a:chOff x="5926135" y="5087195"/>
            <a:chExt cx="2715045" cy="1037618"/>
          </a:xfrm>
        </p:grpSpPr>
        <p:sp>
          <p:nvSpPr>
            <p:cNvPr id="46" name="PA-文本框 6">
              <a:extLst>
                <a:ext uri="{FF2B5EF4-FFF2-40B4-BE49-F238E27FC236}">
                  <a16:creationId xmlns:a16="http://schemas.microsoft.com/office/drawing/2014/main" id="{970441A3-8F35-4A82-B0EC-4287F2D64EFF}"/>
                </a:ext>
              </a:extLst>
            </p:cNvPr>
            <p:cNvSpPr txBox="1"/>
            <p:nvPr>
              <p:custDataLst>
                <p:tags r:id="rId6"/>
              </p:custDataLst>
            </p:nvPr>
          </p:nvSpPr>
          <p:spPr>
            <a:xfrm>
              <a:off x="5926135" y="5087195"/>
              <a:ext cx="1926667" cy="338554"/>
            </a:xfrm>
            <a:prstGeom prst="rect">
              <a:avLst/>
            </a:prstGeom>
            <a:noFill/>
          </p:spPr>
          <p:txBody>
            <a:bodyPr wrap="square" rtlCol="0">
              <a:spAutoFit/>
            </a:bodyPr>
            <a:lstStyle/>
            <a:p>
              <a:pPr algn="l"/>
              <a:r>
                <a:rPr lang="zh-CN" altLang="en-US" sz="1600" b="1" dirty="0">
                  <a:cs typeface="+mn-ea"/>
                  <a:sym typeface="+mn-lt"/>
                </a:rPr>
                <a:t>输入您的标题</a:t>
              </a:r>
              <a:endParaRPr lang="en-US" sz="1600" b="1" dirty="0">
                <a:cs typeface="+mn-ea"/>
                <a:sym typeface="+mn-lt"/>
              </a:endParaRPr>
            </a:p>
          </p:txBody>
        </p:sp>
        <p:sp>
          <p:nvSpPr>
            <p:cNvPr id="47" name="PA-文本框 42">
              <a:extLst>
                <a:ext uri="{FF2B5EF4-FFF2-40B4-BE49-F238E27FC236}">
                  <a16:creationId xmlns:a16="http://schemas.microsoft.com/office/drawing/2014/main" id="{77C95E2B-7A59-45BB-8E11-0C75B1CC8CE1}"/>
                </a:ext>
              </a:extLst>
            </p:cNvPr>
            <p:cNvSpPr txBox="1"/>
            <p:nvPr>
              <p:custDataLst>
                <p:tags r:id="rId7"/>
              </p:custDataLst>
            </p:nvPr>
          </p:nvSpPr>
          <p:spPr>
            <a:xfrm>
              <a:off x="5926137" y="5372299"/>
              <a:ext cx="2715043" cy="752514"/>
            </a:xfrm>
            <a:prstGeom prst="rect">
              <a:avLst/>
            </a:prstGeom>
          </p:spPr>
          <p:txBody>
            <a:bodyPr wrap="square">
              <a:spAutoFit/>
            </a:bodyPr>
            <a:lstStyle>
              <a:defPPr>
                <a:defRPr lang="zh-CN"/>
              </a:defPPr>
              <a:lvl1pPr defTabSz="457143">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algn="l"/>
              <a:r>
                <a:rPr lang="zh-CN" altLang="en-US" sz="1100" dirty="0">
                  <a:solidFill>
                    <a:schemeClr val="tx1">
                      <a:lumMod val="50000"/>
                      <a:lumOff val="50000"/>
                    </a:schemeClr>
                  </a:solidFill>
                  <a:latin typeface="+mn-lt"/>
                  <a:ea typeface="+mn-ea"/>
                  <a:cs typeface="+mn-ea"/>
                  <a:sym typeface="+mn-lt"/>
                </a:rPr>
                <a:t>此处添加详细文本描述，建议与标题相关并符合整体语言风格，语言描述尽量简洁生动。</a:t>
              </a:r>
              <a:endParaRPr lang="id-ID" sz="1100" dirty="0">
                <a:solidFill>
                  <a:schemeClr val="tx1">
                    <a:lumMod val="50000"/>
                    <a:lumOff val="50000"/>
                  </a:schemeClr>
                </a:solidFill>
                <a:latin typeface="+mn-lt"/>
                <a:ea typeface="+mn-ea"/>
                <a:cs typeface="+mn-ea"/>
                <a:sym typeface="+mn-lt"/>
              </a:endParaRPr>
            </a:p>
          </p:txBody>
        </p:sp>
      </p:grpSp>
      <p:grpSp>
        <p:nvGrpSpPr>
          <p:cNvPr id="48" name="PA-组合 2">
            <a:extLst>
              <a:ext uri="{FF2B5EF4-FFF2-40B4-BE49-F238E27FC236}">
                <a16:creationId xmlns:a16="http://schemas.microsoft.com/office/drawing/2014/main" id="{8AABCF0A-9C03-4EAA-A217-182ED9539787}"/>
              </a:ext>
            </a:extLst>
          </p:cNvPr>
          <p:cNvGrpSpPr/>
          <p:nvPr>
            <p:custDataLst>
              <p:tags r:id="rId3"/>
            </p:custDataLst>
          </p:nvPr>
        </p:nvGrpSpPr>
        <p:grpSpPr>
          <a:xfrm>
            <a:off x="7914322" y="5145823"/>
            <a:ext cx="2214397" cy="1037618"/>
            <a:chOff x="5926136" y="5087195"/>
            <a:chExt cx="2715044" cy="1037618"/>
          </a:xfrm>
        </p:grpSpPr>
        <p:sp>
          <p:nvSpPr>
            <p:cNvPr id="49" name="PA-文本框 6">
              <a:extLst>
                <a:ext uri="{FF2B5EF4-FFF2-40B4-BE49-F238E27FC236}">
                  <a16:creationId xmlns:a16="http://schemas.microsoft.com/office/drawing/2014/main" id="{717E34D4-1E2B-4738-B916-84AE34F628C0}"/>
                </a:ext>
              </a:extLst>
            </p:cNvPr>
            <p:cNvSpPr txBox="1"/>
            <p:nvPr>
              <p:custDataLst>
                <p:tags r:id="rId4"/>
              </p:custDataLst>
            </p:nvPr>
          </p:nvSpPr>
          <p:spPr>
            <a:xfrm>
              <a:off x="5926136" y="5087195"/>
              <a:ext cx="1926667" cy="338554"/>
            </a:xfrm>
            <a:prstGeom prst="rect">
              <a:avLst/>
            </a:prstGeom>
            <a:noFill/>
          </p:spPr>
          <p:txBody>
            <a:bodyPr wrap="square" rtlCol="0">
              <a:spAutoFit/>
            </a:bodyPr>
            <a:lstStyle/>
            <a:p>
              <a:pPr algn="l"/>
              <a:r>
                <a:rPr lang="zh-CN" altLang="en-US" sz="1600" b="1" dirty="0">
                  <a:cs typeface="+mn-ea"/>
                  <a:sym typeface="+mn-lt"/>
                </a:rPr>
                <a:t>输入您的标题</a:t>
              </a:r>
              <a:endParaRPr lang="en-US" sz="1600" b="1" dirty="0">
                <a:cs typeface="+mn-ea"/>
                <a:sym typeface="+mn-lt"/>
              </a:endParaRPr>
            </a:p>
          </p:txBody>
        </p:sp>
        <p:sp>
          <p:nvSpPr>
            <p:cNvPr id="50" name="PA-文本框 42">
              <a:extLst>
                <a:ext uri="{FF2B5EF4-FFF2-40B4-BE49-F238E27FC236}">
                  <a16:creationId xmlns:a16="http://schemas.microsoft.com/office/drawing/2014/main" id="{878F8F1A-57EE-48C7-BF1D-4B4BC8B2CE24}"/>
                </a:ext>
              </a:extLst>
            </p:cNvPr>
            <p:cNvSpPr txBox="1"/>
            <p:nvPr>
              <p:custDataLst>
                <p:tags r:id="rId5"/>
              </p:custDataLst>
            </p:nvPr>
          </p:nvSpPr>
          <p:spPr>
            <a:xfrm>
              <a:off x="5926137" y="5372299"/>
              <a:ext cx="2715043" cy="752514"/>
            </a:xfrm>
            <a:prstGeom prst="rect">
              <a:avLst/>
            </a:prstGeom>
          </p:spPr>
          <p:txBody>
            <a:bodyPr wrap="square">
              <a:spAutoFit/>
            </a:bodyPr>
            <a:lstStyle>
              <a:defPPr>
                <a:defRPr lang="zh-CN"/>
              </a:defPPr>
              <a:lvl1pPr defTabSz="457143">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algn="l"/>
              <a:r>
                <a:rPr lang="zh-CN" altLang="en-US" sz="1100" dirty="0">
                  <a:solidFill>
                    <a:schemeClr val="tx1">
                      <a:lumMod val="50000"/>
                      <a:lumOff val="50000"/>
                    </a:schemeClr>
                  </a:solidFill>
                  <a:latin typeface="+mn-lt"/>
                  <a:ea typeface="+mn-ea"/>
                  <a:cs typeface="+mn-ea"/>
                  <a:sym typeface="+mn-lt"/>
                </a:rPr>
                <a:t>此处添加详细文本描述，建议与标题相关并符合整体语言风格，语言描述尽量简洁生动。</a:t>
              </a:r>
              <a:endParaRPr lang="id-ID" sz="1100" dirty="0">
                <a:solidFill>
                  <a:schemeClr val="tx1">
                    <a:lumMod val="50000"/>
                    <a:lumOff val="50000"/>
                  </a:schemeClr>
                </a:solidFill>
                <a:latin typeface="+mn-lt"/>
                <a:ea typeface="+mn-ea"/>
                <a:cs typeface="+mn-ea"/>
                <a:sym typeface="+mn-lt"/>
              </a:endParaRPr>
            </a:p>
          </p:txBody>
        </p:sp>
      </p:grpSp>
    </p:spTree>
    <p:extLst>
      <p:ext uri="{BB962C8B-B14F-4D97-AF65-F5344CB8AC3E}">
        <p14:creationId xmlns:p14="http://schemas.microsoft.com/office/powerpoint/2010/main" val="2216848503"/>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500" fill="hold"/>
                                        <p:tgtEl>
                                          <p:spTgt spid="34"/>
                                        </p:tgtEl>
                                        <p:attrNameLst>
                                          <p:attrName>ppt_w</p:attrName>
                                        </p:attrNameLst>
                                      </p:cBhvr>
                                      <p:tavLst>
                                        <p:tav tm="0">
                                          <p:val>
                                            <p:fltVal val="0"/>
                                          </p:val>
                                        </p:tav>
                                        <p:tav tm="100000">
                                          <p:val>
                                            <p:strVal val="#ppt_w"/>
                                          </p:val>
                                        </p:tav>
                                      </p:tavLst>
                                    </p:anim>
                                    <p:anim calcmode="lin" valueType="num">
                                      <p:cBhvr>
                                        <p:cTn id="17" dur="500" fill="hold"/>
                                        <p:tgtEl>
                                          <p:spTgt spid="34"/>
                                        </p:tgtEl>
                                        <p:attrNameLst>
                                          <p:attrName>ppt_h</p:attrName>
                                        </p:attrNameLst>
                                      </p:cBhvr>
                                      <p:tavLst>
                                        <p:tav tm="0">
                                          <p:val>
                                            <p:fltVal val="0"/>
                                          </p:val>
                                        </p:tav>
                                        <p:tav tm="100000">
                                          <p:val>
                                            <p:strVal val="#ppt_h"/>
                                          </p:val>
                                        </p:tav>
                                      </p:tavLst>
                                    </p:anim>
                                    <p:animEffect transition="in" filter="fade">
                                      <p:cBhvr>
                                        <p:cTn id="18" dur="500"/>
                                        <p:tgtEl>
                                          <p:spTgt spid="34"/>
                                        </p:tgtEl>
                                      </p:cBhvr>
                                    </p:animEffect>
                                  </p:childTnLst>
                                </p:cTn>
                              </p:par>
                              <p:par>
                                <p:cTn id="19" presetID="53" presetClass="entr" presetSubtype="16"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p:cTn id="21" dur="500" fill="hold"/>
                                        <p:tgtEl>
                                          <p:spTgt spid="38"/>
                                        </p:tgtEl>
                                        <p:attrNameLst>
                                          <p:attrName>ppt_w</p:attrName>
                                        </p:attrNameLst>
                                      </p:cBhvr>
                                      <p:tavLst>
                                        <p:tav tm="0">
                                          <p:val>
                                            <p:fltVal val="0"/>
                                          </p:val>
                                        </p:tav>
                                        <p:tav tm="100000">
                                          <p:val>
                                            <p:strVal val="#ppt_w"/>
                                          </p:val>
                                        </p:tav>
                                      </p:tavLst>
                                    </p:anim>
                                    <p:anim calcmode="lin" valueType="num">
                                      <p:cBhvr>
                                        <p:cTn id="22" dur="500" fill="hold"/>
                                        <p:tgtEl>
                                          <p:spTgt spid="38"/>
                                        </p:tgtEl>
                                        <p:attrNameLst>
                                          <p:attrName>ppt_h</p:attrName>
                                        </p:attrNameLst>
                                      </p:cBhvr>
                                      <p:tavLst>
                                        <p:tav tm="0">
                                          <p:val>
                                            <p:fltVal val="0"/>
                                          </p:val>
                                        </p:tav>
                                        <p:tav tm="100000">
                                          <p:val>
                                            <p:strVal val="#ppt_h"/>
                                          </p:val>
                                        </p:tav>
                                      </p:tavLst>
                                    </p:anim>
                                    <p:animEffect transition="in" filter="fade">
                                      <p:cBhvr>
                                        <p:cTn id="23" dur="500"/>
                                        <p:tgtEl>
                                          <p:spTgt spid="38"/>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par>
                          <p:cTn id="36" fill="hold">
                            <p:stCondLst>
                              <p:cond delay="2500"/>
                            </p:stCondLst>
                            <p:childTnLst>
                              <p:par>
                                <p:cTn id="37" presetID="22" presetClass="entr" presetSubtype="1" fill="hold"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up)">
                                      <p:cBhvr>
                                        <p:cTn id="39" dur="500"/>
                                        <p:tgtEl>
                                          <p:spTgt spid="42"/>
                                        </p:tgtEl>
                                      </p:cBhvr>
                                    </p:animEffect>
                                  </p:childTnLst>
                                </p:cTn>
                              </p:par>
                              <p:par>
                                <p:cTn id="40" presetID="22" presetClass="entr" presetSubtype="1"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up)">
                                      <p:cBhvr>
                                        <p:cTn id="42" dur="500"/>
                                        <p:tgtEl>
                                          <p:spTgt spid="45"/>
                                        </p:tgtEl>
                                      </p:cBhvr>
                                    </p:animEffect>
                                  </p:childTnLst>
                                </p:cTn>
                              </p:par>
                              <p:par>
                                <p:cTn id="43" presetID="22" presetClass="entr" presetSubtype="1"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up)">
                                      <p:cBhvr>
                                        <p:cTn id="4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9DD70842-FDAC-44EB-9176-8CF8BC929B8E}"/>
              </a:ext>
            </a:extLst>
          </p:cNvPr>
          <p:cNvGrpSpPr/>
          <p:nvPr/>
        </p:nvGrpSpPr>
        <p:grpSpPr>
          <a:xfrm>
            <a:off x="0" y="0"/>
            <a:ext cx="12192000" cy="6871688"/>
            <a:chOff x="0" y="0"/>
            <a:chExt cx="12192000" cy="6871688"/>
          </a:xfrm>
        </p:grpSpPr>
        <p:pic>
          <p:nvPicPr>
            <p:cNvPr id="13" name="图片 12">
              <a:extLst>
                <a:ext uri="{FF2B5EF4-FFF2-40B4-BE49-F238E27FC236}">
                  <a16:creationId xmlns:a16="http://schemas.microsoft.com/office/drawing/2014/main" id="{9FF1E79D-D144-4B05-BEF0-C5156C62E67B}"/>
                </a:ext>
              </a:extLst>
            </p:cNvPr>
            <p:cNvPicPr>
              <a:picLocks noChangeAspect="1"/>
            </p:cNvPicPr>
            <p:nvPr/>
          </p:nvPicPr>
          <p:blipFill rotWithShape="1">
            <a:blip r:embed="rId6"/>
            <a:srcRect l="30929" t="31364"/>
            <a:stretch/>
          </p:blipFill>
          <p:spPr>
            <a:xfrm>
              <a:off x="0" y="0"/>
              <a:ext cx="3918858" cy="2146613"/>
            </a:xfrm>
            <a:prstGeom prst="rect">
              <a:avLst/>
            </a:prstGeom>
          </p:spPr>
        </p:pic>
        <p:pic>
          <p:nvPicPr>
            <p:cNvPr id="14" name="图片 13">
              <a:extLst>
                <a:ext uri="{FF2B5EF4-FFF2-40B4-BE49-F238E27FC236}">
                  <a16:creationId xmlns:a16="http://schemas.microsoft.com/office/drawing/2014/main" id="{84A68A1C-01C5-4DCF-9A70-8D64D3637BE0}"/>
                </a:ext>
              </a:extLst>
            </p:cNvPr>
            <p:cNvPicPr>
              <a:picLocks noChangeAspect="1"/>
            </p:cNvPicPr>
            <p:nvPr/>
          </p:nvPicPr>
          <p:blipFill rotWithShape="1">
            <a:blip r:embed="rId6"/>
            <a:srcRect l="30929" t="31364"/>
            <a:stretch/>
          </p:blipFill>
          <p:spPr>
            <a:xfrm flipH="1" flipV="1">
              <a:off x="8273142" y="4725075"/>
              <a:ext cx="3918858" cy="2146613"/>
            </a:xfrm>
            <a:prstGeom prst="rect">
              <a:avLst/>
            </a:prstGeom>
          </p:spPr>
        </p:pic>
      </p:grpSp>
      <p:sp>
        <p:nvSpPr>
          <p:cNvPr id="213" name="MH_Number_1">
            <a:hlinkClick r:id="rId7" action="ppaction://hlinksldjump"/>
          </p:cNvPr>
          <p:cNvSpPr/>
          <p:nvPr>
            <p:custDataLst>
              <p:tags r:id="rId2"/>
            </p:custDataLst>
          </p:nvPr>
        </p:nvSpPr>
        <p:spPr>
          <a:xfrm>
            <a:off x="5397161" y="2186490"/>
            <a:ext cx="1260000" cy="1260000"/>
          </a:xfrm>
          <a:prstGeom prst="flowChartConnector">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srgbClr val="FFFFFF"/>
                </a:solidFill>
                <a:effectLst/>
                <a:uLnTx/>
                <a:uFillTx/>
                <a:cs typeface="+mn-ea"/>
                <a:sym typeface="+mn-lt"/>
              </a:rPr>
              <a:t>3</a:t>
            </a:r>
            <a:endParaRPr kumimoji="0" lang="zh-CN" altLang="en-US" sz="6000" b="1" i="0" u="none" strike="noStrike" kern="1200" cap="none" spc="0" normalizeH="0" baseline="0" noProof="0" dirty="0">
              <a:ln>
                <a:noFill/>
              </a:ln>
              <a:solidFill>
                <a:srgbClr val="FFFFFF"/>
              </a:solidFill>
              <a:effectLst/>
              <a:uLnTx/>
              <a:uFillTx/>
              <a:cs typeface="+mn-ea"/>
              <a:sym typeface="+mn-lt"/>
            </a:endParaRPr>
          </a:p>
        </p:txBody>
      </p:sp>
      <p:sp>
        <p:nvSpPr>
          <p:cNvPr id="67" name="MH_Entry_1">
            <a:hlinkClick r:id="rId7" action="ppaction://hlinksldjump"/>
          </p:cNvPr>
          <p:cNvSpPr>
            <a:spLocks noChangeArrowheads="1"/>
          </p:cNvSpPr>
          <p:nvPr>
            <p:custDataLst>
              <p:tags r:id="rId3"/>
            </p:custDataLst>
          </p:nvPr>
        </p:nvSpPr>
        <p:spPr bwMode="auto">
          <a:xfrm>
            <a:off x="4145037" y="357591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20000"/>
              </a:lnSpc>
              <a:spcBef>
                <a:spcPct val="0"/>
              </a:spcBef>
            </a:pPr>
            <a:r>
              <a:rPr lang="zh-CN" altLang="en-US" sz="4267" dirty="0">
                <a:solidFill>
                  <a:prstClr val="black"/>
                </a:solidFill>
                <a:cs typeface="+mn-ea"/>
                <a:sym typeface="+mn-lt"/>
              </a:rPr>
              <a:t>试用期自我评价</a:t>
            </a:r>
          </a:p>
        </p:txBody>
      </p:sp>
    </p:spTree>
    <p:custDataLst>
      <p:tags r:id="rId1"/>
    </p:custDataLst>
    <p:extLst>
      <p:ext uri="{BB962C8B-B14F-4D97-AF65-F5344CB8AC3E}">
        <p14:creationId xmlns:p14="http://schemas.microsoft.com/office/powerpoint/2010/main" val="3305121205"/>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p:cTn id="7" dur="1000" fill="hold"/>
                                        <p:tgtEl>
                                          <p:spTgt spid="213"/>
                                        </p:tgtEl>
                                        <p:attrNameLst>
                                          <p:attrName>ppt_w</p:attrName>
                                        </p:attrNameLst>
                                      </p:cBhvr>
                                      <p:tavLst>
                                        <p:tav tm="0">
                                          <p:val>
                                            <p:fltVal val="0"/>
                                          </p:val>
                                        </p:tav>
                                        <p:tav tm="100000">
                                          <p:val>
                                            <p:strVal val="#ppt_w"/>
                                          </p:val>
                                        </p:tav>
                                      </p:tavLst>
                                    </p:anim>
                                    <p:anim calcmode="lin" valueType="num">
                                      <p:cBhvr>
                                        <p:cTn id="8" dur="1000" fill="hold"/>
                                        <p:tgtEl>
                                          <p:spTgt spid="213"/>
                                        </p:tgtEl>
                                        <p:attrNameLst>
                                          <p:attrName>ppt_h</p:attrName>
                                        </p:attrNameLst>
                                      </p:cBhvr>
                                      <p:tavLst>
                                        <p:tav tm="0">
                                          <p:val>
                                            <p:fltVal val="0"/>
                                          </p:val>
                                        </p:tav>
                                        <p:tav tm="100000">
                                          <p:val>
                                            <p:strVal val="#ppt_h"/>
                                          </p:val>
                                        </p:tav>
                                      </p:tavLst>
                                    </p:anim>
                                    <p:anim calcmode="lin" valueType="num">
                                      <p:cBhvr>
                                        <p:cTn id="9" dur="1000" fill="hold"/>
                                        <p:tgtEl>
                                          <p:spTgt spid="213"/>
                                        </p:tgtEl>
                                        <p:attrNameLst>
                                          <p:attrName>style.rotation</p:attrName>
                                        </p:attrNameLst>
                                      </p:cBhvr>
                                      <p:tavLst>
                                        <p:tav tm="0">
                                          <p:val>
                                            <p:fltVal val="360"/>
                                          </p:val>
                                        </p:tav>
                                        <p:tav tm="100000">
                                          <p:val>
                                            <p:fltVal val="0"/>
                                          </p:val>
                                        </p:tav>
                                      </p:tavLst>
                                    </p:anim>
                                    <p:animEffect transition="in" filter="fade">
                                      <p:cBhvr>
                                        <p:cTn id="10" dur="1000"/>
                                        <p:tgtEl>
                                          <p:spTgt spid="213"/>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7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6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工作心得</a:t>
            </a:r>
          </a:p>
        </p:txBody>
      </p:sp>
      <p:sp>
        <p:nvSpPr>
          <p:cNvPr id="30" name="íṡḷiḋè">
            <a:extLst>
              <a:ext uri="{FF2B5EF4-FFF2-40B4-BE49-F238E27FC236}">
                <a16:creationId xmlns:a16="http://schemas.microsoft.com/office/drawing/2014/main" id="{CDF1DF0A-222D-4E9D-B87D-46AE95BBFFBC}"/>
              </a:ext>
            </a:extLst>
          </p:cNvPr>
          <p:cNvSpPr/>
          <p:nvPr/>
        </p:nvSpPr>
        <p:spPr>
          <a:xfrm rot="5400000">
            <a:off x="2231445" y="1929559"/>
            <a:ext cx="4369058" cy="3768562"/>
          </a:xfrm>
          <a:prstGeom prst="blockArc">
            <a:avLst>
              <a:gd name="adj1" fmla="val 12357386"/>
              <a:gd name="adj2" fmla="val 20163184"/>
              <a:gd name="adj3" fmla="val 6776"/>
            </a:avLst>
          </a:prstGeom>
          <a:solidFill>
            <a:srgbClr val="4F5D70"/>
          </a:solidFill>
          <a:ln w="12700" cap="flat" cmpd="sng" algn="ctr">
            <a:noFill/>
            <a:prstDash val="solid"/>
            <a:miter lim="800000"/>
          </a:ln>
          <a:effectLst/>
        </p:spPr>
        <p:txBody>
          <a:bodyPr wrap="square" lIns="91440" tIns="45720" rIns="91440" bIns="45720" rtlCol="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AFA397"/>
              </a:solidFill>
              <a:effectLst/>
              <a:uLnTx/>
              <a:uFillTx/>
              <a:cs typeface="+mn-ea"/>
              <a:sym typeface="+mn-lt"/>
            </a:endParaRPr>
          </a:p>
        </p:txBody>
      </p:sp>
      <p:grpSp>
        <p:nvGrpSpPr>
          <p:cNvPr id="31" name="组合 30">
            <a:extLst>
              <a:ext uri="{FF2B5EF4-FFF2-40B4-BE49-F238E27FC236}">
                <a16:creationId xmlns:a16="http://schemas.microsoft.com/office/drawing/2014/main" id="{538867A4-0D98-4D3E-B9BA-6E4148BF2D60}"/>
              </a:ext>
            </a:extLst>
          </p:cNvPr>
          <p:cNvGrpSpPr/>
          <p:nvPr/>
        </p:nvGrpSpPr>
        <p:grpSpPr>
          <a:xfrm>
            <a:off x="5964155" y="1357210"/>
            <a:ext cx="4024973" cy="932697"/>
            <a:chOff x="5964155" y="1296926"/>
            <a:chExt cx="4024973" cy="932697"/>
          </a:xfrm>
        </p:grpSpPr>
        <p:sp>
          <p:nvSpPr>
            <p:cNvPr id="32" name="文本框 31">
              <a:extLst>
                <a:ext uri="{FF2B5EF4-FFF2-40B4-BE49-F238E27FC236}">
                  <a16:creationId xmlns:a16="http://schemas.microsoft.com/office/drawing/2014/main" id="{33101C92-0FD2-404E-BCE9-0AC2C0CF4D64}"/>
                </a:ext>
              </a:extLst>
            </p:cNvPr>
            <p:cNvSpPr txBox="1"/>
            <p:nvPr/>
          </p:nvSpPr>
          <p:spPr>
            <a:xfrm>
              <a:off x="5964155" y="1615801"/>
              <a:ext cx="4024973" cy="613822"/>
            </a:xfrm>
            <a:prstGeom prst="rect">
              <a:avLst/>
            </a:prstGeom>
            <a:noFill/>
          </p:spPr>
          <p:txBody>
            <a:bodyPr wrap="square" rtlCol="0">
              <a:spAutoFit/>
            </a:bodyPr>
            <a:lstStyle/>
            <a:p>
              <a:pPr>
                <a:lnSpc>
                  <a:spcPct val="150000"/>
                </a:lnSpc>
                <a:spcAft>
                  <a:spcPct val="0"/>
                </a:spcAft>
              </a:pPr>
              <a:r>
                <a:rPr lang="zh-CN" altLang="en-US" sz="1200" dirty="0">
                  <a:solidFill>
                    <a:schemeClr val="tx1">
                      <a:lumMod val="75000"/>
                      <a:lumOff val="25000"/>
                    </a:schemeClr>
                  </a:solidFill>
                  <a:cs typeface="+mn-ea"/>
                  <a:sym typeface="+mn-lt"/>
                </a:rPr>
                <a:t>在这里添加你的详细小段落文本内容，与标题相关并符合整体语言风格内容请简洁，尽量生动，将保持美观大方。</a:t>
              </a:r>
            </a:p>
          </p:txBody>
        </p:sp>
        <p:sp>
          <p:nvSpPr>
            <p:cNvPr id="33" name="文本框 32">
              <a:extLst>
                <a:ext uri="{FF2B5EF4-FFF2-40B4-BE49-F238E27FC236}">
                  <a16:creationId xmlns:a16="http://schemas.microsoft.com/office/drawing/2014/main" id="{2B06D0A7-5C48-403F-BA72-D9FD39B2AA09}"/>
                </a:ext>
              </a:extLst>
            </p:cNvPr>
            <p:cNvSpPr txBox="1"/>
            <p:nvPr/>
          </p:nvSpPr>
          <p:spPr>
            <a:xfrm>
              <a:off x="5964156" y="1296926"/>
              <a:ext cx="1783121" cy="369332"/>
            </a:xfrm>
            <a:prstGeom prst="rect">
              <a:avLst/>
            </a:prstGeom>
            <a:noFill/>
          </p:spPr>
          <p:txBody>
            <a:bodyPr wrap="square" rtlCol="0">
              <a:spAutoFit/>
            </a:bodyPr>
            <a:lstStyle/>
            <a:p>
              <a:r>
                <a:rPr lang="zh-CN" altLang="en-US" b="1" dirty="0">
                  <a:solidFill>
                    <a:schemeClr val="tx1">
                      <a:lumMod val="75000"/>
                      <a:lumOff val="25000"/>
                    </a:schemeClr>
                  </a:solidFill>
                  <a:cs typeface="+mn-ea"/>
                  <a:sym typeface="+mn-lt"/>
                </a:rPr>
                <a:t>添加标题文字</a:t>
              </a:r>
            </a:p>
          </p:txBody>
        </p:sp>
      </p:grpSp>
      <p:grpSp>
        <p:nvGrpSpPr>
          <p:cNvPr id="34" name="组合 33">
            <a:extLst>
              <a:ext uri="{FF2B5EF4-FFF2-40B4-BE49-F238E27FC236}">
                <a16:creationId xmlns:a16="http://schemas.microsoft.com/office/drawing/2014/main" id="{5F1E9141-A98D-4E83-9817-237BB552DF4B}"/>
              </a:ext>
            </a:extLst>
          </p:cNvPr>
          <p:cNvGrpSpPr/>
          <p:nvPr/>
        </p:nvGrpSpPr>
        <p:grpSpPr>
          <a:xfrm>
            <a:off x="6662163" y="3202606"/>
            <a:ext cx="4024972" cy="932697"/>
            <a:chOff x="6662163" y="3142322"/>
            <a:chExt cx="4024972" cy="932697"/>
          </a:xfrm>
        </p:grpSpPr>
        <p:sp>
          <p:nvSpPr>
            <p:cNvPr id="35" name="文本框 34">
              <a:extLst>
                <a:ext uri="{FF2B5EF4-FFF2-40B4-BE49-F238E27FC236}">
                  <a16:creationId xmlns:a16="http://schemas.microsoft.com/office/drawing/2014/main" id="{FABB00D6-40B6-4678-A2D0-B2F9A023C528}"/>
                </a:ext>
              </a:extLst>
            </p:cNvPr>
            <p:cNvSpPr txBox="1"/>
            <p:nvPr/>
          </p:nvSpPr>
          <p:spPr>
            <a:xfrm>
              <a:off x="6662163" y="3461197"/>
              <a:ext cx="4024972" cy="613822"/>
            </a:xfrm>
            <a:prstGeom prst="rect">
              <a:avLst/>
            </a:prstGeom>
            <a:noFill/>
          </p:spPr>
          <p:txBody>
            <a:bodyPr wrap="square" rtlCol="0">
              <a:spAutoFit/>
            </a:bodyPr>
            <a:lstStyle/>
            <a:p>
              <a:pPr>
                <a:lnSpc>
                  <a:spcPct val="150000"/>
                </a:lnSpc>
                <a:spcAft>
                  <a:spcPct val="0"/>
                </a:spcAft>
              </a:pPr>
              <a:r>
                <a:rPr lang="zh-CN" altLang="en-US" sz="1200" dirty="0">
                  <a:solidFill>
                    <a:schemeClr val="tx1">
                      <a:lumMod val="75000"/>
                      <a:lumOff val="25000"/>
                    </a:schemeClr>
                  </a:solidFill>
                  <a:cs typeface="+mn-ea"/>
                  <a:sym typeface="+mn-lt"/>
                </a:rPr>
                <a:t>在这里添加你的详细小段落文本内容，与标题相关并符合整体语言风格内容请简洁，尽量生动，将保持美观大方。</a:t>
              </a:r>
            </a:p>
          </p:txBody>
        </p:sp>
        <p:sp>
          <p:nvSpPr>
            <p:cNvPr id="36" name="文本框 35">
              <a:extLst>
                <a:ext uri="{FF2B5EF4-FFF2-40B4-BE49-F238E27FC236}">
                  <a16:creationId xmlns:a16="http://schemas.microsoft.com/office/drawing/2014/main" id="{090D9503-B50A-4B09-867A-4682CA1F69DE}"/>
                </a:ext>
              </a:extLst>
            </p:cNvPr>
            <p:cNvSpPr txBox="1"/>
            <p:nvPr/>
          </p:nvSpPr>
          <p:spPr>
            <a:xfrm>
              <a:off x="6662163" y="3142322"/>
              <a:ext cx="1783121" cy="369332"/>
            </a:xfrm>
            <a:prstGeom prst="rect">
              <a:avLst/>
            </a:prstGeom>
            <a:noFill/>
          </p:spPr>
          <p:txBody>
            <a:bodyPr wrap="square" rtlCol="0">
              <a:spAutoFit/>
            </a:bodyPr>
            <a:lstStyle/>
            <a:p>
              <a:r>
                <a:rPr lang="zh-CN" altLang="en-US" b="1" dirty="0">
                  <a:solidFill>
                    <a:schemeClr val="tx1">
                      <a:lumMod val="75000"/>
                      <a:lumOff val="25000"/>
                    </a:schemeClr>
                  </a:solidFill>
                  <a:cs typeface="+mn-ea"/>
                  <a:sym typeface="+mn-lt"/>
                </a:rPr>
                <a:t>添加标题文字</a:t>
              </a:r>
            </a:p>
          </p:txBody>
        </p:sp>
      </p:grpSp>
      <p:grpSp>
        <p:nvGrpSpPr>
          <p:cNvPr id="37" name="组合 36">
            <a:extLst>
              <a:ext uri="{FF2B5EF4-FFF2-40B4-BE49-F238E27FC236}">
                <a16:creationId xmlns:a16="http://schemas.microsoft.com/office/drawing/2014/main" id="{E9FBE204-45C7-499E-883F-44F7655F80D7}"/>
              </a:ext>
            </a:extLst>
          </p:cNvPr>
          <p:cNvGrpSpPr/>
          <p:nvPr/>
        </p:nvGrpSpPr>
        <p:grpSpPr>
          <a:xfrm>
            <a:off x="5964156" y="5107992"/>
            <a:ext cx="4024972" cy="932697"/>
            <a:chOff x="5964156" y="5047708"/>
            <a:chExt cx="4024972" cy="932697"/>
          </a:xfrm>
        </p:grpSpPr>
        <p:sp>
          <p:nvSpPr>
            <p:cNvPr id="38" name="文本框 37">
              <a:extLst>
                <a:ext uri="{FF2B5EF4-FFF2-40B4-BE49-F238E27FC236}">
                  <a16:creationId xmlns:a16="http://schemas.microsoft.com/office/drawing/2014/main" id="{8F8D1E7F-963F-4A7C-B937-8FB20D453A7B}"/>
                </a:ext>
              </a:extLst>
            </p:cNvPr>
            <p:cNvSpPr txBox="1"/>
            <p:nvPr/>
          </p:nvSpPr>
          <p:spPr>
            <a:xfrm>
              <a:off x="5964156" y="5366583"/>
              <a:ext cx="4024972" cy="613822"/>
            </a:xfrm>
            <a:prstGeom prst="rect">
              <a:avLst/>
            </a:prstGeom>
            <a:noFill/>
          </p:spPr>
          <p:txBody>
            <a:bodyPr wrap="square" rtlCol="0">
              <a:spAutoFit/>
            </a:bodyPr>
            <a:lstStyle/>
            <a:p>
              <a:pPr defTabSz="457200">
                <a:lnSpc>
                  <a:spcPct val="150000"/>
                </a:lnSpc>
              </a:pPr>
              <a:r>
                <a:rPr lang="zh-CN" altLang="en-US" sz="1200" dirty="0">
                  <a:solidFill>
                    <a:schemeClr val="tx1">
                      <a:lumMod val="75000"/>
                      <a:lumOff val="25000"/>
                    </a:schemeClr>
                  </a:solidFill>
                  <a:cs typeface="+mn-ea"/>
                  <a:sym typeface="+mn-lt"/>
                </a:rPr>
                <a:t>在这里添加你的详细小段落文本内容，与标题相关并符合整体语言风格内容请简洁，尽量生动，将保持美观大方。</a:t>
              </a:r>
            </a:p>
          </p:txBody>
        </p:sp>
        <p:sp>
          <p:nvSpPr>
            <p:cNvPr id="39" name="文本框 38">
              <a:extLst>
                <a:ext uri="{FF2B5EF4-FFF2-40B4-BE49-F238E27FC236}">
                  <a16:creationId xmlns:a16="http://schemas.microsoft.com/office/drawing/2014/main" id="{A32D64B8-BB2C-4042-824C-189457C95502}"/>
                </a:ext>
              </a:extLst>
            </p:cNvPr>
            <p:cNvSpPr txBox="1"/>
            <p:nvPr/>
          </p:nvSpPr>
          <p:spPr>
            <a:xfrm>
              <a:off x="5964156" y="5047708"/>
              <a:ext cx="1783121" cy="369332"/>
            </a:xfrm>
            <a:prstGeom prst="rect">
              <a:avLst/>
            </a:prstGeom>
            <a:noFill/>
          </p:spPr>
          <p:txBody>
            <a:bodyPr wrap="square" rtlCol="0">
              <a:spAutoFit/>
            </a:bodyPr>
            <a:lstStyle/>
            <a:p>
              <a:r>
                <a:rPr lang="zh-CN" altLang="en-US" b="1" dirty="0">
                  <a:solidFill>
                    <a:schemeClr val="tx1">
                      <a:lumMod val="75000"/>
                      <a:lumOff val="25000"/>
                    </a:schemeClr>
                  </a:solidFill>
                  <a:cs typeface="+mn-ea"/>
                  <a:sym typeface="+mn-lt"/>
                </a:rPr>
                <a:t>添加标题文字</a:t>
              </a:r>
            </a:p>
          </p:txBody>
        </p:sp>
      </p:grpSp>
      <p:sp>
        <p:nvSpPr>
          <p:cNvPr id="40" name="椭圆 39">
            <a:extLst>
              <a:ext uri="{FF2B5EF4-FFF2-40B4-BE49-F238E27FC236}">
                <a16:creationId xmlns:a16="http://schemas.microsoft.com/office/drawing/2014/main" id="{34140C81-0D19-44C3-8F23-7F8EF2E4E9CA}"/>
              </a:ext>
            </a:extLst>
          </p:cNvPr>
          <p:cNvSpPr/>
          <p:nvPr/>
        </p:nvSpPr>
        <p:spPr>
          <a:xfrm>
            <a:off x="1263586" y="1907634"/>
            <a:ext cx="3730892" cy="3730892"/>
          </a:xfrm>
          <a:prstGeom prst="ellipse">
            <a:avLst/>
          </a:prstGeom>
          <a:blipFill>
            <a:blip r:embed="rId3"/>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41" name="组合 40">
            <a:extLst>
              <a:ext uri="{FF2B5EF4-FFF2-40B4-BE49-F238E27FC236}">
                <a16:creationId xmlns:a16="http://schemas.microsoft.com/office/drawing/2014/main" id="{B9CA2854-AD42-4876-9D9D-A31920BE7003}"/>
              </a:ext>
            </a:extLst>
          </p:cNvPr>
          <p:cNvGrpSpPr/>
          <p:nvPr/>
        </p:nvGrpSpPr>
        <p:grpSpPr>
          <a:xfrm>
            <a:off x="4860857" y="1666010"/>
            <a:ext cx="789924" cy="789920"/>
            <a:chOff x="4860857" y="1605726"/>
            <a:chExt cx="789924" cy="789920"/>
          </a:xfrm>
        </p:grpSpPr>
        <p:sp>
          <p:nvSpPr>
            <p:cNvPr id="42" name="î$1íḑe">
              <a:extLst>
                <a:ext uri="{FF2B5EF4-FFF2-40B4-BE49-F238E27FC236}">
                  <a16:creationId xmlns:a16="http://schemas.microsoft.com/office/drawing/2014/main" id="{1B51908C-508C-4D2D-B33B-C85601FCD9AD}"/>
                </a:ext>
              </a:extLst>
            </p:cNvPr>
            <p:cNvSpPr/>
            <p:nvPr/>
          </p:nvSpPr>
          <p:spPr>
            <a:xfrm>
              <a:off x="4860857" y="1605726"/>
              <a:ext cx="789924" cy="789920"/>
            </a:xfrm>
            <a:prstGeom prst="ellipse">
              <a:avLst/>
            </a:prstGeom>
            <a:solidFill>
              <a:srgbClr val="ED5858"/>
            </a:solidFill>
            <a:ln w="38100" cap="flat" cmpd="sng" algn="ctr">
              <a:noFill/>
              <a:prstDash val="solid"/>
              <a:round/>
              <a:headEnd/>
              <a:tailEn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cs typeface="+mn-ea"/>
                <a:sym typeface="+mn-lt"/>
              </a:endParaRPr>
            </a:p>
          </p:txBody>
        </p:sp>
        <p:sp>
          <p:nvSpPr>
            <p:cNvPr id="43" name="Oval 10">
              <a:extLst>
                <a:ext uri="{FF2B5EF4-FFF2-40B4-BE49-F238E27FC236}">
                  <a16:creationId xmlns:a16="http://schemas.microsoft.com/office/drawing/2014/main" id="{2603A1DC-23E0-4217-8F14-36B9A0F68ED8}"/>
                </a:ext>
              </a:extLst>
            </p:cNvPr>
            <p:cNvSpPr/>
            <p:nvPr/>
          </p:nvSpPr>
          <p:spPr>
            <a:xfrm>
              <a:off x="5098844" y="1819275"/>
              <a:ext cx="377008" cy="375748"/>
            </a:xfrm>
            <a:custGeom>
              <a:avLst/>
              <a:gdLst>
                <a:gd name="connsiteX0" fmla="*/ 81603 w 608615"/>
                <a:gd name="connsiteY0" fmla="*/ 176901 h 606580"/>
                <a:gd name="connsiteX1" fmla="*/ 42180 w 608615"/>
                <a:gd name="connsiteY1" fmla="*/ 215826 h 606580"/>
                <a:gd name="connsiteX2" fmla="*/ 25449 w 608615"/>
                <a:gd name="connsiteY2" fmla="*/ 362636 h 606580"/>
                <a:gd name="connsiteX3" fmla="*/ 29543 w 608615"/>
                <a:gd name="connsiteY3" fmla="*/ 376411 h 606580"/>
                <a:gd name="connsiteX4" fmla="*/ 38798 w 608615"/>
                <a:gd name="connsiteY4" fmla="*/ 380765 h 606580"/>
                <a:gd name="connsiteX5" fmla="*/ 48409 w 608615"/>
                <a:gd name="connsiteY5" fmla="*/ 380765 h 606580"/>
                <a:gd name="connsiteX6" fmla="*/ 61046 w 608615"/>
                <a:gd name="connsiteY6" fmla="*/ 392496 h 606580"/>
                <a:gd name="connsiteX7" fmla="*/ 75018 w 608615"/>
                <a:gd name="connsiteY7" fmla="*/ 581341 h 606580"/>
                <a:gd name="connsiteX8" fmla="*/ 152796 w 608615"/>
                <a:gd name="connsiteY8" fmla="*/ 581341 h 606580"/>
                <a:gd name="connsiteX9" fmla="*/ 166768 w 608615"/>
                <a:gd name="connsiteY9" fmla="*/ 392496 h 606580"/>
                <a:gd name="connsiteX10" fmla="*/ 179405 w 608615"/>
                <a:gd name="connsiteY10" fmla="*/ 380765 h 606580"/>
                <a:gd name="connsiteX11" fmla="*/ 189016 w 608615"/>
                <a:gd name="connsiteY11" fmla="*/ 380765 h 606580"/>
                <a:gd name="connsiteX12" fmla="*/ 198271 w 608615"/>
                <a:gd name="connsiteY12" fmla="*/ 376411 h 606580"/>
                <a:gd name="connsiteX13" fmla="*/ 202365 w 608615"/>
                <a:gd name="connsiteY13" fmla="*/ 362636 h 606580"/>
                <a:gd name="connsiteX14" fmla="*/ 185634 w 608615"/>
                <a:gd name="connsiteY14" fmla="*/ 215826 h 606580"/>
                <a:gd name="connsiteX15" fmla="*/ 146211 w 608615"/>
                <a:gd name="connsiteY15" fmla="*/ 176901 h 606580"/>
                <a:gd name="connsiteX16" fmla="*/ 329132 w 608615"/>
                <a:gd name="connsiteY16" fmla="*/ 176837 h 606580"/>
                <a:gd name="connsiteX17" fmla="*/ 455700 w 608615"/>
                <a:gd name="connsiteY17" fmla="*/ 303299 h 606580"/>
                <a:gd name="connsiteX18" fmla="*/ 329132 w 608615"/>
                <a:gd name="connsiteY18" fmla="*/ 429673 h 606580"/>
                <a:gd name="connsiteX19" fmla="*/ 252585 w 608615"/>
                <a:gd name="connsiteY19" fmla="*/ 403456 h 606580"/>
                <a:gd name="connsiteX20" fmla="*/ 250182 w 608615"/>
                <a:gd name="connsiteY20" fmla="*/ 385682 h 606580"/>
                <a:gd name="connsiteX21" fmla="*/ 267984 w 608615"/>
                <a:gd name="connsiteY21" fmla="*/ 383372 h 606580"/>
                <a:gd name="connsiteX22" fmla="*/ 329132 w 608615"/>
                <a:gd name="connsiteY22" fmla="*/ 404434 h 606580"/>
                <a:gd name="connsiteX23" fmla="*/ 430422 w 608615"/>
                <a:gd name="connsiteY23" fmla="*/ 303299 h 606580"/>
                <a:gd name="connsiteX24" fmla="*/ 329132 w 608615"/>
                <a:gd name="connsiteY24" fmla="*/ 202165 h 606580"/>
                <a:gd name="connsiteX25" fmla="*/ 258816 w 608615"/>
                <a:gd name="connsiteY25" fmla="*/ 230781 h 606580"/>
                <a:gd name="connsiteX26" fmla="*/ 240925 w 608615"/>
                <a:gd name="connsiteY26" fmla="*/ 230426 h 606580"/>
                <a:gd name="connsiteX27" fmla="*/ 241192 w 608615"/>
                <a:gd name="connsiteY27" fmla="*/ 212563 h 606580"/>
                <a:gd name="connsiteX28" fmla="*/ 329132 w 608615"/>
                <a:gd name="connsiteY28" fmla="*/ 176837 h 606580"/>
                <a:gd name="connsiteX29" fmla="*/ 81603 w 608615"/>
                <a:gd name="connsiteY29" fmla="*/ 151574 h 606580"/>
                <a:gd name="connsiteX30" fmla="*/ 146211 w 608615"/>
                <a:gd name="connsiteY30" fmla="*/ 151574 h 606580"/>
                <a:gd name="connsiteX31" fmla="*/ 210819 w 608615"/>
                <a:gd name="connsiteY31" fmla="*/ 212982 h 606580"/>
                <a:gd name="connsiteX32" fmla="*/ 227549 w 608615"/>
                <a:gd name="connsiteY32" fmla="*/ 359793 h 606580"/>
                <a:gd name="connsiteX33" fmla="*/ 217137 w 608615"/>
                <a:gd name="connsiteY33" fmla="*/ 393296 h 606580"/>
                <a:gd name="connsiteX34" fmla="*/ 191152 w 608615"/>
                <a:gd name="connsiteY34" fmla="*/ 406004 h 606580"/>
                <a:gd name="connsiteX35" fmla="*/ 177180 w 608615"/>
                <a:gd name="connsiteY35" fmla="*/ 594938 h 606580"/>
                <a:gd name="connsiteX36" fmla="*/ 164543 w 608615"/>
                <a:gd name="connsiteY36" fmla="*/ 606580 h 606580"/>
                <a:gd name="connsiteX37" fmla="*/ 63271 w 608615"/>
                <a:gd name="connsiteY37" fmla="*/ 606580 h 606580"/>
                <a:gd name="connsiteX38" fmla="*/ 50634 w 608615"/>
                <a:gd name="connsiteY38" fmla="*/ 594938 h 606580"/>
                <a:gd name="connsiteX39" fmla="*/ 36662 w 608615"/>
                <a:gd name="connsiteY39" fmla="*/ 406004 h 606580"/>
                <a:gd name="connsiteX40" fmla="*/ 10677 w 608615"/>
                <a:gd name="connsiteY40" fmla="*/ 393296 h 606580"/>
                <a:gd name="connsiteX41" fmla="*/ 265 w 608615"/>
                <a:gd name="connsiteY41" fmla="*/ 359793 h 606580"/>
                <a:gd name="connsiteX42" fmla="*/ 17084 w 608615"/>
                <a:gd name="connsiteY42" fmla="*/ 212982 h 606580"/>
                <a:gd name="connsiteX43" fmla="*/ 81603 w 608615"/>
                <a:gd name="connsiteY43" fmla="*/ 151574 h 606580"/>
                <a:gd name="connsiteX44" fmla="*/ 113916 w 608615"/>
                <a:gd name="connsiteY44" fmla="*/ 25241 h 606580"/>
                <a:gd name="connsiteX45" fmla="*/ 75923 w 608615"/>
                <a:gd name="connsiteY45" fmla="*/ 63191 h 606580"/>
                <a:gd name="connsiteX46" fmla="*/ 113916 w 608615"/>
                <a:gd name="connsiteY46" fmla="*/ 101053 h 606580"/>
                <a:gd name="connsiteX47" fmla="*/ 151909 w 608615"/>
                <a:gd name="connsiteY47" fmla="*/ 63191 h 606580"/>
                <a:gd name="connsiteX48" fmla="*/ 113916 w 608615"/>
                <a:gd name="connsiteY48" fmla="*/ 25241 h 606580"/>
                <a:gd name="connsiteX49" fmla="*/ 409385 w 608615"/>
                <a:gd name="connsiteY49" fmla="*/ 24335 h 606580"/>
                <a:gd name="connsiteX50" fmla="*/ 430612 w 608615"/>
                <a:gd name="connsiteY50" fmla="*/ 28235 h 606580"/>
                <a:gd name="connsiteX51" fmla="*/ 493358 w 608615"/>
                <a:gd name="connsiteY51" fmla="*/ 65385 h 606580"/>
                <a:gd name="connsiteX52" fmla="*/ 512404 w 608615"/>
                <a:gd name="connsiteY52" fmla="*/ 103335 h 606580"/>
                <a:gd name="connsiteX53" fmla="*/ 495227 w 608615"/>
                <a:gd name="connsiteY53" fmla="*/ 141463 h 606580"/>
                <a:gd name="connsiteX54" fmla="*/ 492023 w 608615"/>
                <a:gd name="connsiteY54" fmla="*/ 173902 h 606580"/>
                <a:gd name="connsiteX55" fmla="*/ 513650 w 608615"/>
                <a:gd name="connsiteY55" fmla="*/ 212297 h 606580"/>
                <a:gd name="connsiteX56" fmla="*/ 541864 w 608615"/>
                <a:gd name="connsiteY56" fmla="*/ 225539 h 606580"/>
                <a:gd name="connsiteX57" fmla="*/ 582894 w 608615"/>
                <a:gd name="connsiteY57" fmla="*/ 228917 h 606580"/>
                <a:gd name="connsiteX58" fmla="*/ 606212 w 608615"/>
                <a:gd name="connsiteY58" fmla="*/ 265089 h 606580"/>
                <a:gd name="connsiteX59" fmla="*/ 608615 w 608615"/>
                <a:gd name="connsiteY59" fmla="*/ 302417 h 606580"/>
                <a:gd name="connsiteX60" fmla="*/ 606212 w 608615"/>
                <a:gd name="connsiteY60" fmla="*/ 339656 h 606580"/>
                <a:gd name="connsiteX61" fmla="*/ 582894 w 608615"/>
                <a:gd name="connsiteY61" fmla="*/ 375828 h 606580"/>
                <a:gd name="connsiteX62" fmla="*/ 542131 w 608615"/>
                <a:gd name="connsiteY62" fmla="*/ 379383 h 606580"/>
                <a:gd name="connsiteX63" fmla="*/ 513650 w 608615"/>
                <a:gd name="connsiteY63" fmla="*/ 392448 h 606580"/>
                <a:gd name="connsiteX64" fmla="*/ 492023 w 608615"/>
                <a:gd name="connsiteY64" fmla="*/ 430843 h 606580"/>
                <a:gd name="connsiteX65" fmla="*/ 495227 w 608615"/>
                <a:gd name="connsiteY65" fmla="*/ 463282 h 606580"/>
                <a:gd name="connsiteX66" fmla="*/ 512404 w 608615"/>
                <a:gd name="connsiteY66" fmla="*/ 501410 h 606580"/>
                <a:gd name="connsiteX67" fmla="*/ 493358 w 608615"/>
                <a:gd name="connsiteY67" fmla="*/ 539449 h 606580"/>
                <a:gd name="connsiteX68" fmla="*/ 430612 w 608615"/>
                <a:gd name="connsiteY68" fmla="*/ 576510 h 606580"/>
                <a:gd name="connsiteX69" fmla="*/ 388692 w 608615"/>
                <a:gd name="connsiteY69" fmla="*/ 574644 h 606580"/>
                <a:gd name="connsiteX70" fmla="*/ 364483 w 608615"/>
                <a:gd name="connsiteY70" fmla="*/ 540071 h 606580"/>
                <a:gd name="connsiteX71" fmla="*/ 339029 w 608615"/>
                <a:gd name="connsiteY71" fmla="*/ 521229 h 606580"/>
                <a:gd name="connsiteX72" fmla="*/ 295952 w 608615"/>
                <a:gd name="connsiteY72" fmla="*/ 521229 h 606580"/>
                <a:gd name="connsiteX73" fmla="*/ 270497 w 608615"/>
                <a:gd name="connsiteY73" fmla="*/ 540071 h 606580"/>
                <a:gd name="connsiteX74" fmla="*/ 250917 w 608615"/>
                <a:gd name="connsiteY74" fmla="*/ 571711 h 606580"/>
                <a:gd name="connsiteX75" fmla="*/ 223504 w 608615"/>
                <a:gd name="connsiteY75" fmla="*/ 580421 h 606580"/>
                <a:gd name="connsiteX76" fmla="*/ 215138 w 608615"/>
                <a:gd name="connsiteY76" fmla="*/ 579710 h 606580"/>
                <a:gd name="connsiteX77" fmla="*/ 204903 w 608615"/>
                <a:gd name="connsiteY77" fmla="*/ 565045 h 606580"/>
                <a:gd name="connsiteX78" fmla="*/ 219499 w 608615"/>
                <a:gd name="connsiteY78" fmla="*/ 554825 h 606580"/>
                <a:gd name="connsiteX79" fmla="*/ 236232 w 608615"/>
                <a:gd name="connsiteY79" fmla="*/ 551003 h 606580"/>
                <a:gd name="connsiteX80" fmla="*/ 245488 w 608615"/>
                <a:gd name="connsiteY80" fmla="*/ 535983 h 606580"/>
                <a:gd name="connsiteX81" fmla="*/ 298533 w 608615"/>
                <a:gd name="connsiteY81" fmla="*/ 496077 h 606580"/>
                <a:gd name="connsiteX82" fmla="*/ 336359 w 608615"/>
                <a:gd name="connsiteY82" fmla="*/ 496077 h 606580"/>
                <a:gd name="connsiteX83" fmla="*/ 389404 w 608615"/>
                <a:gd name="connsiteY83" fmla="*/ 535983 h 606580"/>
                <a:gd name="connsiteX84" fmla="*/ 400885 w 608615"/>
                <a:gd name="connsiteY84" fmla="*/ 552425 h 606580"/>
                <a:gd name="connsiteX85" fmla="*/ 420465 w 608615"/>
                <a:gd name="connsiteY85" fmla="*/ 553225 h 606580"/>
                <a:gd name="connsiteX86" fmla="*/ 477782 w 608615"/>
                <a:gd name="connsiteY86" fmla="*/ 519363 h 606580"/>
                <a:gd name="connsiteX87" fmla="*/ 487039 w 608615"/>
                <a:gd name="connsiteY87" fmla="*/ 500877 h 606580"/>
                <a:gd name="connsiteX88" fmla="*/ 478850 w 608615"/>
                <a:gd name="connsiteY88" fmla="*/ 482568 h 606580"/>
                <a:gd name="connsiteX89" fmla="*/ 471285 w 608615"/>
                <a:gd name="connsiteY89" fmla="*/ 416356 h 606580"/>
                <a:gd name="connsiteX90" fmla="*/ 490421 w 608615"/>
                <a:gd name="connsiteY90" fmla="*/ 382227 h 606580"/>
                <a:gd name="connsiteX91" fmla="*/ 550942 w 608615"/>
                <a:gd name="connsiteY91" fmla="*/ 355654 h 606580"/>
                <a:gd name="connsiteX92" fmla="*/ 569899 w 608615"/>
                <a:gd name="connsiteY92" fmla="*/ 354143 h 606580"/>
                <a:gd name="connsiteX93" fmla="*/ 581113 w 608615"/>
                <a:gd name="connsiteY93" fmla="*/ 336545 h 606580"/>
                <a:gd name="connsiteX94" fmla="*/ 583250 w 608615"/>
                <a:gd name="connsiteY94" fmla="*/ 302328 h 606580"/>
                <a:gd name="connsiteX95" fmla="*/ 581113 w 608615"/>
                <a:gd name="connsiteY95" fmla="*/ 268200 h 606580"/>
                <a:gd name="connsiteX96" fmla="*/ 569899 w 608615"/>
                <a:gd name="connsiteY96" fmla="*/ 250602 h 606580"/>
                <a:gd name="connsiteX97" fmla="*/ 551209 w 608615"/>
                <a:gd name="connsiteY97" fmla="*/ 249003 h 606580"/>
                <a:gd name="connsiteX98" fmla="*/ 490421 w 608615"/>
                <a:gd name="connsiteY98" fmla="*/ 222429 h 606580"/>
                <a:gd name="connsiteX99" fmla="*/ 471374 w 608615"/>
                <a:gd name="connsiteY99" fmla="*/ 188389 h 606580"/>
                <a:gd name="connsiteX100" fmla="*/ 478939 w 608615"/>
                <a:gd name="connsiteY100" fmla="*/ 122177 h 606580"/>
                <a:gd name="connsiteX101" fmla="*/ 487039 w 608615"/>
                <a:gd name="connsiteY101" fmla="*/ 103868 h 606580"/>
                <a:gd name="connsiteX102" fmla="*/ 477782 w 608615"/>
                <a:gd name="connsiteY102" fmla="*/ 85293 h 606580"/>
                <a:gd name="connsiteX103" fmla="*/ 420554 w 608615"/>
                <a:gd name="connsiteY103" fmla="*/ 51431 h 606580"/>
                <a:gd name="connsiteX104" fmla="*/ 400885 w 608615"/>
                <a:gd name="connsiteY104" fmla="*/ 52320 h 606580"/>
                <a:gd name="connsiteX105" fmla="*/ 389404 w 608615"/>
                <a:gd name="connsiteY105" fmla="*/ 68762 h 606580"/>
                <a:gd name="connsiteX106" fmla="*/ 336359 w 608615"/>
                <a:gd name="connsiteY106" fmla="*/ 108667 h 606580"/>
                <a:gd name="connsiteX107" fmla="*/ 298622 w 608615"/>
                <a:gd name="connsiteY107" fmla="*/ 108667 h 606580"/>
                <a:gd name="connsiteX108" fmla="*/ 245488 w 608615"/>
                <a:gd name="connsiteY108" fmla="*/ 68762 h 606580"/>
                <a:gd name="connsiteX109" fmla="*/ 234986 w 608615"/>
                <a:gd name="connsiteY109" fmla="*/ 52942 h 606580"/>
                <a:gd name="connsiteX110" fmla="*/ 216117 w 608615"/>
                <a:gd name="connsiteY110" fmla="*/ 50987 h 606580"/>
                <a:gd name="connsiteX111" fmla="*/ 200008 w 608615"/>
                <a:gd name="connsiteY111" fmla="*/ 43166 h 606580"/>
                <a:gd name="connsiteX112" fmla="*/ 207929 w 608615"/>
                <a:gd name="connsiteY112" fmla="*/ 27079 h 606580"/>
                <a:gd name="connsiteX113" fmla="*/ 247980 w 608615"/>
                <a:gd name="connsiteY113" fmla="*/ 31257 h 606580"/>
                <a:gd name="connsiteX114" fmla="*/ 270497 w 608615"/>
                <a:gd name="connsiteY114" fmla="*/ 64674 h 606580"/>
                <a:gd name="connsiteX115" fmla="*/ 295863 w 608615"/>
                <a:gd name="connsiteY115" fmla="*/ 83516 h 606580"/>
                <a:gd name="connsiteX116" fmla="*/ 339029 w 608615"/>
                <a:gd name="connsiteY116" fmla="*/ 83516 h 606580"/>
                <a:gd name="connsiteX117" fmla="*/ 364483 w 608615"/>
                <a:gd name="connsiteY117" fmla="*/ 64674 h 606580"/>
                <a:gd name="connsiteX118" fmla="*/ 388692 w 608615"/>
                <a:gd name="connsiteY118" fmla="*/ 30101 h 606580"/>
                <a:gd name="connsiteX119" fmla="*/ 409385 w 608615"/>
                <a:gd name="connsiteY119" fmla="*/ 24335 h 606580"/>
                <a:gd name="connsiteX120" fmla="*/ 113916 w 608615"/>
                <a:gd name="connsiteY120" fmla="*/ 0 h 606580"/>
                <a:gd name="connsiteX121" fmla="*/ 177178 w 608615"/>
                <a:gd name="connsiteY121" fmla="*/ 63191 h 606580"/>
                <a:gd name="connsiteX122" fmla="*/ 113916 w 608615"/>
                <a:gd name="connsiteY122" fmla="*/ 126383 h 606580"/>
                <a:gd name="connsiteX123" fmla="*/ 50654 w 608615"/>
                <a:gd name="connsiteY123" fmla="*/ 63191 h 606580"/>
                <a:gd name="connsiteX124" fmla="*/ 113916 w 608615"/>
                <a:gd name="connsiteY124"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08615" h="606580">
                  <a:moveTo>
                    <a:pt x="81603" y="176901"/>
                  </a:moveTo>
                  <a:cubicBezTo>
                    <a:pt x="61669" y="176901"/>
                    <a:pt x="44761" y="193609"/>
                    <a:pt x="42180" y="215826"/>
                  </a:cubicBezTo>
                  <a:lnTo>
                    <a:pt x="25449" y="362636"/>
                  </a:lnTo>
                  <a:cubicBezTo>
                    <a:pt x="24827" y="367791"/>
                    <a:pt x="26339" y="372767"/>
                    <a:pt x="29543" y="376411"/>
                  </a:cubicBezTo>
                  <a:cubicBezTo>
                    <a:pt x="30967" y="378011"/>
                    <a:pt x="34171" y="380765"/>
                    <a:pt x="38798" y="380765"/>
                  </a:cubicBezTo>
                  <a:lnTo>
                    <a:pt x="48409" y="380765"/>
                  </a:lnTo>
                  <a:cubicBezTo>
                    <a:pt x="55084" y="380765"/>
                    <a:pt x="60512" y="385920"/>
                    <a:pt x="61046" y="392496"/>
                  </a:cubicBezTo>
                  <a:lnTo>
                    <a:pt x="75018" y="581341"/>
                  </a:lnTo>
                  <a:lnTo>
                    <a:pt x="152796" y="581341"/>
                  </a:lnTo>
                  <a:lnTo>
                    <a:pt x="166768" y="392496"/>
                  </a:lnTo>
                  <a:cubicBezTo>
                    <a:pt x="167213" y="385920"/>
                    <a:pt x="172730" y="380765"/>
                    <a:pt x="179405" y="380765"/>
                  </a:cubicBezTo>
                  <a:lnTo>
                    <a:pt x="189016" y="380765"/>
                  </a:lnTo>
                  <a:cubicBezTo>
                    <a:pt x="193643" y="380765"/>
                    <a:pt x="196847" y="378011"/>
                    <a:pt x="198271" y="376411"/>
                  </a:cubicBezTo>
                  <a:cubicBezTo>
                    <a:pt x="201475" y="372767"/>
                    <a:pt x="202987" y="367791"/>
                    <a:pt x="202365" y="362636"/>
                  </a:cubicBezTo>
                  <a:lnTo>
                    <a:pt x="185634" y="215826"/>
                  </a:lnTo>
                  <a:cubicBezTo>
                    <a:pt x="183053" y="193609"/>
                    <a:pt x="166145" y="176901"/>
                    <a:pt x="146211" y="176901"/>
                  </a:cubicBezTo>
                  <a:close/>
                  <a:moveTo>
                    <a:pt x="329132" y="176837"/>
                  </a:moveTo>
                  <a:cubicBezTo>
                    <a:pt x="398913" y="176837"/>
                    <a:pt x="455700" y="233536"/>
                    <a:pt x="455700" y="303299"/>
                  </a:cubicBezTo>
                  <a:cubicBezTo>
                    <a:pt x="455700" y="372974"/>
                    <a:pt x="398913" y="429673"/>
                    <a:pt x="329132" y="429673"/>
                  </a:cubicBezTo>
                  <a:cubicBezTo>
                    <a:pt x="301539" y="429673"/>
                    <a:pt x="275104" y="420608"/>
                    <a:pt x="252585" y="403456"/>
                  </a:cubicBezTo>
                  <a:cubicBezTo>
                    <a:pt x="247067" y="399190"/>
                    <a:pt x="245999" y="391281"/>
                    <a:pt x="250182" y="385682"/>
                  </a:cubicBezTo>
                  <a:cubicBezTo>
                    <a:pt x="254455" y="380172"/>
                    <a:pt x="262465" y="379106"/>
                    <a:pt x="267984" y="383372"/>
                  </a:cubicBezTo>
                  <a:cubicBezTo>
                    <a:pt x="286052" y="397146"/>
                    <a:pt x="307147" y="404434"/>
                    <a:pt x="329132" y="404434"/>
                  </a:cubicBezTo>
                  <a:cubicBezTo>
                    <a:pt x="384939" y="404434"/>
                    <a:pt x="430422" y="359021"/>
                    <a:pt x="430422" y="303299"/>
                  </a:cubicBezTo>
                  <a:cubicBezTo>
                    <a:pt x="430422" y="247489"/>
                    <a:pt x="384939" y="202165"/>
                    <a:pt x="329132" y="202165"/>
                  </a:cubicBezTo>
                  <a:cubicBezTo>
                    <a:pt x="302874" y="202165"/>
                    <a:pt x="277863" y="212296"/>
                    <a:pt x="258816" y="230781"/>
                  </a:cubicBezTo>
                  <a:cubicBezTo>
                    <a:pt x="253831" y="235580"/>
                    <a:pt x="245821" y="235491"/>
                    <a:pt x="240925" y="230426"/>
                  </a:cubicBezTo>
                  <a:cubicBezTo>
                    <a:pt x="236030" y="225449"/>
                    <a:pt x="236208" y="217451"/>
                    <a:pt x="241192" y="212563"/>
                  </a:cubicBezTo>
                  <a:cubicBezTo>
                    <a:pt x="265046" y="189545"/>
                    <a:pt x="296288" y="176837"/>
                    <a:pt x="329132" y="176837"/>
                  </a:cubicBezTo>
                  <a:close/>
                  <a:moveTo>
                    <a:pt x="81603" y="151574"/>
                  </a:moveTo>
                  <a:lnTo>
                    <a:pt x="146211" y="151574"/>
                  </a:lnTo>
                  <a:cubicBezTo>
                    <a:pt x="179049" y="151574"/>
                    <a:pt x="206814" y="177968"/>
                    <a:pt x="210819" y="212982"/>
                  </a:cubicBezTo>
                  <a:lnTo>
                    <a:pt x="227549" y="359793"/>
                  </a:lnTo>
                  <a:cubicBezTo>
                    <a:pt x="228973" y="372056"/>
                    <a:pt x="225146" y="384320"/>
                    <a:pt x="217137" y="393296"/>
                  </a:cubicBezTo>
                  <a:cubicBezTo>
                    <a:pt x="210285" y="401027"/>
                    <a:pt x="201119" y="405471"/>
                    <a:pt x="191152" y="406004"/>
                  </a:cubicBezTo>
                  <a:lnTo>
                    <a:pt x="177180" y="594938"/>
                  </a:lnTo>
                  <a:cubicBezTo>
                    <a:pt x="176646" y="601515"/>
                    <a:pt x="171129" y="606580"/>
                    <a:pt x="164543" y="606580"/>
                  </a:cubicBezTo>
                  <a:lnTo>
                    <a:pt x="63271" y="606580"/>
                  </a:lnTo>
                  <a:cubicBezTo>
                    <a:pt x="56685" y="606580"/>
                    <a:pt x="51168" y="601515"/>
                    <a:pt x="50634" y="594938"/>
                  </a:cubicBezTo>
                  <a:lnTo>
                    <a:pt x="36662" y="406004"/>
                  </a:lnTo>
                  <a:cubicBezTo>
                    <a:pt x="26695" y="405471"/>
                    <a:pt x="17529" y="400939"/>
                    <a:pt x="10677" y="393296"/>
                  </a:cubicBezTo>
                  <a:cubicBezTo>
                    <a:pt x="2668" y="384320"/>
                    <a:pt x="-1070" y="372056"/>
                    <a:pt x="265" y="359793"/>
                  </a:cubicBezTo>
                  <a:lnTo>
                    <a:pt x="17084" y="212982"/>
                  </a:lnTo>
                  <a:cubicBezTo>
                    <a:pt x="21000" y="177968"/>
                    <a:pt x="48765" y="151574"/>
                    <a:pt x="81603" y="151574"/>
                  </a:cubicBezTo>
                  <a:close/>
                  <a:moveTo>
                    <a:pt x="113916" y="25241"/>
                  </a:moveTo>
                  <a:cubicBezTo>
                    <a:pt x="93007" y="25241"/>
                    <a:pt x="75923" y="42217"/>
                    <a:pt x="75923" y="63191"/>
                  </a:cubicBezTo>
                  <a:cubicBezTo>
                    <a:pt x="75923" y="84078"/>
                    <a:pt x="93007" y="101053"/>
                    <a:pt x="113916" y="101053"/>
                  </a:cubicBezTo>
                  <a:cubicBezTo>
                    <a:pt x="134825" y="101053"/>
                    <a:pt x="151909" y="84078"/>
                    <a:pt x="151909" y="63191"/>
                  </a:cubicBezTo>
                  <a:cubicBezTo>
                    <a:pt x="151909" y="42217"/>
                    <a:pt x="134825" y="25241"/>
                    <a:pt x="113916" y="25241"/>
                  </a:cubicBezTo>
                  <a:close/>
                  <a:moveTo>
                    <a:pt x="409385" y="24335"/>
                  </a:moveTo>
                  <a:cubicBezTo>
                    <a:pt x="416527" y="24013"/>
                    <a:pt x="423758" y="25302"/>
                    <a:pt x="430612" y="28235"/>
                  </a:cubicBezTo>
                  <a:cubicBezTo>
                    <a:pt x="452862" y="37833"/>
                    <a:pt x="473955" y="50365"/>
                    <a:pt x="493358" y="65385"/>
                  </a:cubicBezTo>
                  <a:cubicBezTo>
                    <a:pt x="505106" y="74539"/>
                    <a:pt x="512048" y="88404"/>
                    <a:pt x="512404" y="103335"/>
                  </a:cubicBezTo>
                  <a:cubicBezTo>
                    <a:pt x="512671" y="118177"/>
                    <a:pt x="506441" y="132042"/>
                    <a:pt x="495227" y="141463"/>
                  </a:cubicBezTo>
                  <a:cubicBezTo>
                    <a:pt x="485971" y="149284"/>
                    <a:pt x="484547" y="163237"/>
                    <a:pt x="492023" y="173902"/>
                  </a:cubicBezTo>
                  <a:cubicBezTo>
                    <a:pt x="500478" y="185901"/>
                    <a:pt x="507687" y="198788"/>
                    <a:pt x="513650" y="212297"/>
                  </a:cubicBezTo>
                  <a:cubicBezTo>
                    <a:pt x="518634" y="223851"/>
                    <a:pt x="531094" y="229716"/>
                    <a:pt x="541864" y="225539"/>
                  </a:cubicBezTo>
                  <a:cubicBezTo>
                    <a:pt x="555570" y="220207"/>
                    <a:pt x="570433" y="221540"/>
                    <a:pt x="582894" y="228917"/>
                  </a:cubicBezTo>
                  <a:cubicBezTo>
                    <a:pt x="595799" y="236649"/>
                    <a:pt x="604343" y="249891"/>
                    <a:pt x="606212" y="265089"/>
                  </a:cubicBezTo>
                  <a:cubicBezTo>
                    <a:pt x="607814" y="277354"/>
                    <a:pt x="608615" y="289885"/>
                    <a:pt x="608615" y="302417"/>
                  </a:cubicBezTo>
                  <a:cubicBezTo>
                    <a:pt x="608615" y="314860"/>
                    <a:pt x="607814" y="327391"/>
                    <a:pt x="606212" y="339656"/>
                  </a:cubicBezTo>
                  <a:cubicBezTo>
                    <a:pt x="604343" y="354943"/>
                    <a:pt x="595799" y="368096"/>
                    <a:pt x="582894" y="375828"/>
                  </a:cubicBezTo>
                  <a:cubicBezTo>
                    <a:pt x="570433" y="383205"/>
                    <a:pt x="555659" y="384538"/>
                    <a:pt x="542131" y="379383"/>
                  </a:cubicBezTo>
                  <a:cubicBezTo>
                    <a:pt x="531094" y="375117"/>
                    <a:pt x="518634" y="380894"/>
                    <a:pt x="513650" y="392448"/>
                  </a:cubicBezTo>
                  <a:cubicBezTo>
                    <a:pt x="507776" y="405957"/>
                    <a:pt x="500478" y="418844"/>
                    <a:pt x="492023" y="430843"/>
                  </a:cubicBezTo>
                  <a:cubicBezTo>
                    <a:pt x="484547" y="441508"/>
                    <a:pt x="485971" y="455461"/>
                    <a:pt x="495227" y="463282"/>
                  </a:cubicBezTo>
                  <a:cubicBezTo>
                    <a:pt x="506441" y="472703"/>
                    <a:pt x="512671" y="486657"/>
                    <a:pt x="512404" y="501410"/>
                  </a:cubicBezTo>
                  <a:cubicBezTo>
                    <a:pt x="512048" y="516430"/>
                    <a:pt x="505106" y="530295"/>
                    <a:pt x="493358" y="539449"/>
                  </a:cubicBezTo>
                  <a:cubicBezTo>
                    <a:pt x="473955" y="554469"/>
                    <a:pt x="452862" y="566912"/>
                    <a:pt x="430612" y="576510"/>
                  </a:cubicBezTo>
                  <a:cubicBezTo>
                    <a:pt x="416905" y="582376"/>
                    <a:pt x="401686" y="581754"/>
                    <a:pt x="388692" y="574644"/>
                  </a:cubicBezTo>
                  <a:cubicBezTo>
                    <a:pt x="375697" y="567534"/>
                    <a:pt x="366886" y="554913"/>
                    <a:pt x="364483" y="540071"/>
                  </a:cubicBezTo>
                  <a:cubicBezTo>
                    <a:pt x="362436" y="527984"/>
                    <a:pt x="351667" y="519807"/>
                    <a:pt x="339029" y="521229"/>
                  </a:cubicBezTo>
                  <a:cubicBezTo>
                    <a:pt x="324788" y="522740"/>
                    <a:pt x="310103" y="522740"/>
                    <a:pt x="295952" y="521229"/>
                  </a:cubicBezTo>
                  <a:cubicBezTo>
                    <a:pt x="283225" y="519807"/>
                    <a:pt x="272455" y="527984"/>
                    <a:pt x="270497" y="540071"/>
                  </a:cubicBezTo>
                  <a:cubicBezTo>
                    <a:pt x="268361" y="553047"/>
                    <a:pt x="261508" y="564245"/>
                    <a:pt x="250917" y="571711"/>
                  </a:cubicBezTo>
                  <a:cubicBezTo>
                    <a:pt x="242729" y="577399"/>
                    <a:pt x="233206" y="580421"/>
                    <a:pt x="223504" y="580421"/>
                  </a:cubicBezTo>
                  <a:cubicBezTo>
                    <a:pt x="220745" y="580421"/>
                    <a:pt x="217897" y="580154"/>
                    <a:pt x="215138" y="579710"/>
                  </a:cubicBezTo>
                  <a:cubicBezTo>
                    <a:pt x="208285" y="578465"/>
                    <a:pt x="203657" y="571889"/>
                    <a:pt x="204903" y="565045"/>
                  </a:cubicBezTo>
                  <a:cubicBezTo>
                    <a:pt x="206060" y="558113"/>
                    <a:pt x="212824" y="553491"/>
                    <a:pt x="219499" y="554825"/>
                  </a:cubicBezTo>
                  <a:cubicBezTo>
                    <a:pt x="225374" y="555802"/>
                    <a:pt x="231337" y="554469"/>
                    <a:pt x="236232" y="551003"/>
                  </a:cubicBezTo>
                  <a:cubicBezTo>
                    <a:pt x="241216" y="547537"/>
                    <a:pt x="244509" y="542204"/>
                    <a:pt x="245488" y="535983"/>
                  </a:cubicBezTo>
                  <a:cubicBezTo>
                    <a:pt x="249671" y="510387"/>
                    <a:pt x="272277" y="493233"/>
                    <a:pt x="298533" y="496077"/>
                  </a:cubicBezTo>
                  <a:cubicBezTo>
                    <a:pt x="310993" y="497411"/>
                    <a:pt x="323987" y="497411"/>
                    <a:pt x="336359" y="496077"/>
                  </a:cubicBezTo>
                  <a:cubicBezTo>
                    <a:pt x="361902" y="493145"/>
                    <a:pt x="385310" y="510831"/>
                    <a:pt x="389404" y="535983"/>
                  </a:cubicBezTo>
                  <a:cubicBezTo>
                    <a:pt x="390561" y="543093"/>
                    <a:pt x="394744" y="549048"/>
                    <a:pt x="400885" y="552425"/>
                  </a:cubicBezTo>
                  <a:cubicBezTo>
                    <a:pt x="406848" y="555713"/>
                    <a:pt x="414057" y="555980"/>
                    <a:pt x="420465" y="553225"/>
                  </a:cubicBezTo>
                  <a:cubicBezTo>
                    <a:pt x="440847" y="544515"/>
                    <a:pt x="460071" y="533139"/>
                    <a:pt x="477782" y="519363"/>
                  </a:cubicBezTo>
                  <a:cubicBezTo>
                    <a:pt x="483568" y="514919"/>
                    <a:pt x="486861" y="508165"/>
                    <a:pt x="487039" y="500877"/>
                  </a:cubicBezTo>
                  <a:cubicBezTo>
                    <a:pt x="487217" y="493767"/>
                    <a:pt x="484191" y="487101"/>
                    <a:pt x="478850" y="482568"/>
                  </a:cubicBezTo>
                  <a:cubicBezTo>
                    <a:pt x="459448" y="466215"/>
                    <a:pt x="456244" y="437775"/>
                    <a:pt x="471285" y="416356"/>
                  </a:cubicBezTo>
                  <a:cubicBezTo>
                    <a:pt x="478761" y="405691"/>
                    <a:pt x="485170" y="394226"/>
                    <a:pt x="490421" y="382227"/>
                  </a:cubicBezTo>
                  <a:cubicBezTo>
                    <a:pt x="500923" y="358320"/>
                    <a:pt x="527445" y="346588"/>
                    <a:pt x="550942" y="355654"/>
                  </a:cubicBezTo>
                  <a:cubicBezTo>
                    <a:pt x="557439" y="358142"/>
                    <a:pt x="564114" y="357520"/>
                    <a:pt x="569899" y="354143"/>
                  </a:cubicBezTo>
                  <a:cubicBezTo>
                    <a:pt x="576040" y="350410"/>
                    <a:pt x="580134" y="344011"/>
                    <a:pt x="581113" y="336545"/>
                  </a:cubicBezTo>
                  <a:cubicBezTo>
                    <a:pt x="582538" y="325258"/>
                    <a:pt x="583250" y="313793"/>
                    <a:pt x="583250" y="302328"/>
                  </a:cubicBezTo>
                  <a:cubicBezTo>
                    <a:pt x="583250" y="290952"/>
                    <a:pt x="582538" y="279487"/>
                    <a:pt x="581113" y="268200"/>
                  </a:cubicBezTo>
                  <a:cubicBezTo>
                    <a:pt x="580134" y="260734"/>
                    <a:pt x="576040" y="254335"/>
                    <a:pt x="569899" y="250602"/>
                  </a:cubicBezTo>
                  <a:cubicBezTo>
                    <a:pt x="564114" y="247136"/>
                    <a:pt x="557528" y="246603"/>
                    <a:pt x="551209" y="249003"/>
                  </a:cubicBezTo>
                  <a:cubicBezTo>
                    <a:pt x="527445" y="258068"/>
                    <a:pt x="500923" y="246425"/>
                    <a:pt x="490421" y="222429"/>
                  </a:cubicBezTo>
                  <a:cubicBezTo>
                    <a:pt x="485170" y="210430"/>
                    <a:pt x="478761" y="199054"/>
                    <a:pt x="471374" y="188389"/>
                  </a:cubicBezTo>
                  <a:cubicBezTo>
                    <a:pt x="456244" y="166970"/>
                    <a:pt x="459537" y="138530"/>
                    <a:pt x="478939" y="122177"/>
                  </a:cubicBezTo>
                  <a:cubicBezTo>
                    <a:pt x="484280" y="117644"/>
                    <a:pt x="487217" y="110978"/>
                    <a:pt x="487039" y="103868"/>
                  </a:cubicBezTo>
                  <a:cubicBezTo>
                    <a:pt x="486861" y="96491"/>
                    <a:pt x="483568" y="89737"/>
                    <a:pt x="477782" y="85293"/>
                  </a:cubicBezTo>
                  <a:cubicBezTo>
                    <a:pt x="460160" y="71606"/>
                    <a:pt x="440847" y="60230"/>
                    <a:pt x="420554" y="51431"/>
                  </a:cubicBezTo>
                  <a:cubicBezTo>
                    <a:pt x="414057" y="48676"/>
                    <a:pt x="406937" y="49032"/>
                    <a:pt x="400885" y="52320"/>
                  </a:cubicBezTo>
                  <a:cubicBezTo>
                    <a:pt x="394744" y="55697"/>
                    <a:pt x="390561" y="61652"/>
                    <a:pt x="389404" y="68762"/>
                  </a:cubicBezTo>
                  <a:cubicBezTo>
                    <a:pt x="385399" y="93914"/>
                    <a:pt x="362436" y="111600"/>
                    <a:pt x="336359" y="108667"/>
                  </a:cubicBezTo>
                  <a:cubicBezTo>
                    <a:pt x="323987" y="107334"/>
                    <a:pt x="310993" y="107334"/>
                    <a:pt x="298622" y="108667"/>
                  </a:cubicBezTo>
                  <a:cubicBezTo>
                    <a:pt x="272366" y="111512"/>
                    <a:pt x="249671" y="94270"/>
                    <a:pt x="245488" y="68762"/>
                  </a:cubicBezTo>
                  <a:cubicBezTo>
                    <a:pt x="244420" y="61919"/>
                    <a:pt x="240682" y="56320"/>
                    <a:pt x="234986" y="52942"/>
                  </a:cubicBezTo>
                  <a:cubicBezTo>
                    <a:pt x="229290" y="49565"/>
                    <a:pt x="222436" y="48854"/>
                    <a:pt x="216117" y="50987"/>
                  </a:cubicBezTo>
                  <a:cubicBezTo>
                    <a:pt x="209442" y="53209"/>
                    <a:pt x="202233" y="49743"/>
                    <a:pt x="200008" y="43166"/>
                  </a:cubicBezTo>
                  <a:cubicBezTo>
                    <a:pt x="197783" y="36589"/>
                    <a:pt x="201254" y="29390"/>
                    <a:pt x="207929" y="27079"/>
                  </a:cubicBezTo>
                  <a:cubicBezTo>
                    <a:pt x="221279" y="22547"/>
                    <a:pt x="235876" y="24058"/>
                    <a:pt x="247980" y="31257"/>
                  </a:cubicBezTo>
                  <a:cubicBezTo>
                    <a:pt x="259995" y="38456"/>
                    <a:pt x="268183" y="50632"/>
                    <a:pt x="270497" y="64674"/>
                  </a:cubicBezTo>
                  <a:cubicBezTo>
                    <a:pt x="272455" y="76761"/>
                    <a:pt x="283314" y="84849"/>
                    <a:pt x="295863" y="83516"/>
                  </a:cubicBezTo>
                  <a:cubicBezTo>
                    <a:pt x="310103" y="82005"/>
                    <a:pt x="324877" y="82005"/>
                    <a:pt x="339029" y="83516"/>
                  </a:cubicBezTo>
                  <a:cubicBezTo>
                    <a:pt x="351578" y="84938"/>
                    <a:pt x="362436" y="76761"/>
                    <a:pt x="364483" y="64674"/>
                  </a:cubicBezTo>
                  <a:cubicBezTo>
                    <a:pt x="366886" y="49832"/>
                    <a:pt x="375697" y="37300"/>
                    <a:pt x="388692" y="30101"/>
                  </a:cubicBezTo>
                  <a:cubicBezTo>
                    <a:pt x="395189" y="26591"/>
                    <a:pt x="402242" y="24658"/>
                    <a:pt x="409385" y="24335"/>
                  </a:cubicBezTo>
                  <a:close/>
                  <a:moveTo>
                    <a:pt x="113916" y="0"/>
                  </a:moveTo>
                  <a:cubicBezTo>
                    <a:pt x="148795" y="0"/>
                    <a:pt x="177178" y="28352"/>
                    <a:pt x="177178" y="63191"/>
                  </a:cubicBezTo>
                  <a:cubicBezTo>
                    <a:pt x="177178" y="98031"/>
                    <a:pt x="148795" y="126383"/>
                    <a:pt x="113916" y="126383"/>
                  </a:cubicBezTo>
                  <a:cubicBezTo>
                    <a:pt x="79037" y="126383"/>
                    <a:pt x="50654" y="98031"/>
                    <a:pt x="50654" y="63191"/>
                  </a:cubicBezTo>
                  <a:cubicBezTo>
                    <a:pt x="50654" y="28352"/>
                    <a:pt x="79037" y="0"/>
                    <a:pt x="113916"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AFA397">
                    <a:lumMod val="85000"/>
                    <a:lumOff val="15000"/>
                  </a:srgbClr>
                </a:solidFill>
                <a:effectLst/>
                <a:uLnTx/>
                <a:uFillTx/>
                <a:cs typeface="+mn-ea"/>
                <a:sym typeface="+mn-lt"/>
              </a:endParaRPr>
            </a:p>
          </p:txBody>
        </p:sp>
      </p:grpSp>
      <p:grpSp>
        <p:nvGrpSpPr>
          <p:cNvPr id="44" name="组合 43">
            <a:extLst>
              <a:ext uri="{FF2B5EF4-FFF2-40B4-BE49-F238E27FC236}">
                <a16:creationId xmlns:a16="http://schemas.microsoft.com/office/drawing/2014/main" id="{3CB1E14B-AA56-449F-A88D-E92513E61963}"/>
              </a:ext>
            </a:extLst>
          </p:cNvPr>
          <p:cNvGrpSpPr/>
          <p:nvPr/>
        </p:nvGrpSpPr>
        <p:grpSpPr>
          <a:xfrm>
            <a:off x="5779835" y="3275835"/>
            <a:ext cx="789924" cy="789920"/>
            <a:chOff x="5779835" y="3215551"/>
            <a:chExt cx="789924" cy="789920"/>
          </a:xfrm>
        </p:grpSpPr>
        <p:sp>
          <p:nvSpPr>
            <p:cNvPr id="45" name="íṡḷíḋê">
              <a:extLst>
                <a:ext uri="{FF2B5EF4-FFF2-40B4-BE49-F238E27FC236}">
                  <a16:creationId xmlns:a16="http://schemas.microsoft.com/office/drawing/2014/main" id="{3E3FC278-D5E9-48BF-9B84-21054DF4AD17}"/>
                </a:ext>
              </a:extLst>
            </p:cNvPr>
            <p:cNvSpPr/>
            <p:nvPr/>
          </p:nvSpPr>
          <p:spPr>
            <a:xfrm>
              <a:off x="5779835" y="3215551"/>
              <a:ext cx="789924" cy="789920"/>
            </a:xfrm>
            <a:prstGeom prst="ellipse">
              <a:avLst/>
            </a:prstGeom>
            <a:solidFill>
              <a:srgbClr val="4F5D70"/>
            </a:solidFill>
            <a:ln w="38100" cap="flat" cmpd="sng" algn="ctr">
              <a:noFill/>
              <a:prstDash val="solid"/>
              <a:round/>
              <a:headEnd/>
              <a:tailEn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cs typeface="+mn-ea"/>
                <a:sym typeface="+mn-lt"/>
              </a:endParaRPr>
            </a:p>
          </p:txBody>
        </p:sp>
        <p:sp>
          <p:nvSpPr>
            <p:cNvPr id="46" name="Oval 33">
              <a:extLst>
                <a:ext uri="{FF2B5EF4-FFF2-40B4-BE49-F238E27FC236}">
                  <a16:creationId xmlns:a16="http://schemas.microsoft.com/office/drawing/2014/main" id="{F0006C66-D298-410A-9A66-6BD72127FCEA}"/>
                </a:ext>
              </a:extLst>
            </p:cNvPr>
            <p:cNvSpPr/>
            <p:nvPr/>
          </p:nvSpPr>
          <p:spPr>
            <a:xfrm>
              <a:off x="5959108" y="3410456"/>
              <a:ext cx="400762" cy="400110"/>
            </a:xfrm>
            <a:custGeom>
              <a:avLst/>
              <a:gdLst>
                <a:gd name="connsiteX0" fmla="*/ 279086 w 606580"/>
                <a:gd name="connsiteY0" fmla="*/ 279044 h 605592"/>
                <a:gd name="connsiteX1" fmla="*/ 279086 w 606580"/>
                <a:gd name="connsiteY1" fmla="*/ 338184 h 605592"/>
                <a:gd name="connsiteX2" fmla="*/ 297654 w 606580"/>
                <a:gd name="connsiteY2" fmla="*/ 327710 h 605592"/>
                <a:gd name="connsiteX3" fmla="*/ 304802 w 606580"/>
                <a:gd name="connsiteY3" fmla="*/ 307873 h 605592"/>
                <a:gd name="connsiteX4" fmla="*/ 298768 w 606580"/>
                <a:gd name="connsiteY4" fmla="*/ 290353 h 605592"/>
                <a:gd name="connsiteX5" fmla="*/ 279086 w 606580"/>
                <a:gd name="connsiteY5" fmla="*/ 279044 h 605592"/>
                <a:gd name="connsiteX6" fmla="*/ 257084 w 606580"/>
                <a:gd name="connsiteY6" fmla="*/ 176799 h 605592"/>
                <a:gd name="connsiteX7" fmla="*/ 242880 w 606580"/>
                <a:gd name="connsiteY7" fmla="*/ 187181 h 605592"/>
                <a:gd name="connsiteX8" fmla="*/ 237495 w 606580"/>
                <a:gd name="connsiteY8" fmla="*/ 203218 h 605592"/>
                <a:gd name="connsiteX9" fmla="*/ 242323 w 606580"/>
                <a:gd name="connsiteY9" fmla="*/ 218142 h 605592"/>
                <a:gd name="connsiteX10" fmla="*/ 257084 w 606580"/>
                <a:gd name="connsiteY10" fmla="*/ 229266 h 605592"/>
                <a:gd name="connsiteX11" fmla="*/ 257084 w 606580"/>
                <a:gd name="connsiteY11" fmla="*/ 128782 h 605592"/>
                <a:gd name="connsiteX12" fmla="*/ 279086 w 606580"/>
                <a:gd name="connsiteY12" fmla="*/ 128782 h 605592"/>
                <a:gd name="connsiteX13" fmla="*/ 279086 w 606580"/>
                <a:gd name="connsiteY13" fmla="*/ 143799 h 605592"/>
                <a:gd name="connsiteX14" fmla="*/ 317521 w 606580"/>
                <a:gd name="connsiteY14" fmla="*/ 160206 h 605592"/>
                <a:gd name="connsiteX15" fmla="*/ 335810 w 606580"/>
                <a:gd name="connsiteY15" fmla="*/ 196543 h 605592"/>
                <a:gd name="connsiteX16" fmla="*/ 297375 w 606580"/>
                <a:gd name="connsiteY16" fmla="*/ 201549 h 605592"/>
                <a:gd name="connsiteX17" fmla="*/ 279086 w 606580"/>
                <a:gd name="connsiteY17" fmla="*/ 177263 h 605592"/>
                <a:gd name="connsiteX18" fmla="*/ 279086 w 606580"/>
                <a:gd name="connsiteY18" fmla="*/ 236589 h 605592"/>
                <a:gd name="connsiteX19" fmla="*/ 328754 w 606580"/>
                <a:gd name="connsiteY19" fmla="*/ 262173 h 605592"/>
                <a:gd name="connsiteX20" fmla="*/ 342030 w 606580"/>
                <a:gd name="connsiteY20" fmla="*/ 302403 h 605592"/>
                <a:gd name="connsiteX21" fmla="*/ 325412 w 606580"/>
                <a:gd name="connsiteY21" fmla="*/ 348659 h 605592"/>
                <a:gd name="connsiteX22" fmla="*/ 279086 w 606580"/>
                <a:gd name="connsiteY22" fmla="*/ 371741 h 605592"/>
                <a:gd name="connsiteX23" fmla="*/ 279086 w 606580"/>
                <a:gd name="connsiteY23" fmla="*/ 400106 h 605592"/>
                <a:gd name="connsiteX24" fmla="*/ 257084 w 606580"/>
                <a:gd name="connsiteY24" fmla="*/ 400106 h 605592"/>
                <a:gd name="connsiteX25" fmla="*/ 257084 w 606580"/>
                <a:gd name="connsiteY25" fmla="*/ 372482 h 605592"/>
                <a:gd name="connsiteX26" fmla="*/ 214471 w 606580"/>
                <a:gd name="connsiteY26" fmla="*/ 352923 h 605592"/>
                <a:gd name="connsiteX27" fmla="*/ 193490 w 606580"/>
                <a:gd name="connsiteY27" fmla="*/ 306667 h 605592"/>
                <a:gd name="connsiteX28" fmla="*/ 233132 w 606580"/>
                <a:gd name="connsiteY28" fmla="*/ 302403 h 605592"/>
                <a:gd name="connsiteX29" fmla="*/ 242230 w 606580"/>
                <a:gd name="connsiteY29" fmla="*/ 323353 h 605592"/>
                <a:gd name="connsiteX30" fmla="*/ 257084 w 606580"/>
                <a:gd name="connsiteY30" fmla="*/ 336052 h 605592"/>
                <a:gd name="connsiteX31" fmla="*/ 257084 w 606580"/>
                <a:gd name="connsiteY31" fmla="*/ 272555 h 605592"/>
                <a:gd name="connsiteX32" fmla="*/ 213450 w 606580"/>
                <a:gd name="connsiteY32" fmla="*/ 246878 h 605592"/>
                <a:gd name="connsiteX33" fmla="*/ 199525 w 606580"/>
                <a:gd name="connsiteY33" fmla="*/ 205072 h 605592"/>
                <a:gd name="connsiteX34" fmla="*/ 215307 w 606580"/>
                <a:gd name="connsiteY34" fmla="*/ 163265 h 605592"/>
                <a:gd name="connsiteX35" fmla="*/ 257084 w 606580"/>
                <a:gd name="connsiteY35" fmla="*/ 143799 h 605592"/>
                <a:gd name="connsiteX36" fmla="*/ 265083 w 606580"/>
                <a:gd name="connsiteY36" fmla="*/ 37821 h 605592"/>
                <a:gd name="connsiteX37" fmla="*/ 37882 w 606580"/>
                <a:gd name="connsiteY37" fmla="*/ 264651 h 605592"/>
                <a:gd name="connsiteX38" fmla="*/ 265083 w 606580"/>
                <a:gd name="connsiteY38" fmla="*/ 491574 h 605592"/>
                <a:gd name="connsiteX39" fmla="*/ 492376 w 606580"/>
                <a:gd name="connsiteY39" fmla="*/ 264651 h 605592"/>
                <a:gd name="connsiteX40" fmla="*/ 265083 w 606580"/>
                <a:gd name="connsiteY40" fmla="*/ 37821 h 605592"/>
                <a:gd name="connsiteX41" fmla="*/ 265083 w 606580"/>
                <a:gd name="connsiteY41" fmla="*/ 0 h 605592"/>
                <a:gd name="connsiteX42" fmla="*/ 530259 w 606580"/>
                <a:gd name="connsiteY42" fmla="*/ 264651 h 605592"/>
                <a:gd name="connsiteX43" fmla="*/ 465357 w 606580"/>
                <a:gd name="connsiteY43" fmla="*/ 437810 h 605592"/>
                <a:gd name="connsiteX44" fmla="*/ 606580 w 606580"/>
                <a:gd name="connsiteY44" fmla="*/ 578895 h 605592"/>
                <a:gd name="connsiteX45" fmla="*/ 579840 w 606580"/>
                <a:gd name="connsiteY45" fmla="*/ 605592 h 605592"/>
                <a:gd name="connsiteX46" fmla="*/ 438524 w 606580"/>
                <a:gd name="connsiteY46" fmla="*/ 464599 h 605592"/>
                <a:gd name="connsiteX47" fmla="*/ 265083 w 606580"/>
                <a:gd name="connsiteY47" fmla="*/ 529395 h 605592"/>
                <a:gd name="connsiteX48" fmla="*/ 0 w 606580"/>
                <a:gd name="connsiteY48" fmla="*/ 264651 h 605592"/>
                <a:gd name="connsiteX49" fmla="*/ 265083 w 606580"/>
                <a:gd name="connsiteY49"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6580" h="605592">
                  <a:moveTo>
                    <a:pt x="279086" y="279044"/>
                  </a:moveTo>
                  <a:lnTo>
                    <a:pt x="279086" y="338184"/>
                  </a:lnTo>
                  <a:cubicBezTo>
                    <a:pt x="286699" y="336794"/>
                    <a:pt x="292919" y="333271"/>
                    <a:pt x="297654" y="327710"/>
                  </a:cubicBezTo>
                  <a:cubicBezTo>
                    <a:pt x="302388" y="322055"/>
                    <a:pt x="304802" y="315474"/>
                    <a:pt x="304802" y="307873"/>
                  </a:cubicBezTo>
                  <a:cubicBezTo>
                    <a:pt x="304802" y="301106"/>
                    <a:pt x="302760" y="295266"/>
                    <a:pt x="298768" y="290353"/>
                  </a:cubicBezTo>
                  <a:cubicBezTo>
                    <a:pt x="294776" y="285440"/>
                    <a:pt x="288277" y="281732"/>
                    <a:pt x="279086" y="279044"/>
                  </a:cubicBezTo>
                  <a:close/>
                  <a:moveTo>
                    <a:pt x="257084" y="176799"/>
                  </a:moveTo>
                  <a:cubicBezTo>
                    <a:pt x="251142" y="178838"/>
                    <a:pt x="246407" y="182268"/>
                    <a:pt x="242880" y="187181"/>
                  </a:cubicBezTo>
                  <a:cubicBezTo>
                    <a:pt x="239259" y="192001"/>
                    <a:pt x="237495" y="197378"/>
                    <a:pt x="237495" y="203218"/>
                  </a:cubicBezTo>
                  <a:cubicBezTo>
                    <a:pt x="237495" y="208594"/>
                    <a:pt x="239166" y="213600"/>
                    <a:pt x="242323" y="218142"/>
                  </a:cubicBezTo>
                  <a:cubicBezTo>
                    <a:pt x="245572" y="222777"/>
                    <a:pt x="250492" y="226485"/>
                    <a:pt x="257084" y="229266"/>
                  </a:cubicBezTo>
                  <a:close/>
                  <a:moveTo>
                    <a:pt x="257084" y="128782"/>
                  </a:moveTo>
                  <a:lnTo>
                    <a:pt x="279086" y="128782"/>
                  </a:lnTo>
                  <a:lnTo>
                    <a:pt x="279086" y="143799"/>
                  </a:lnTo>
                  <a:cubicBezTo>
                    <a:pt x="295240" y="145653"/>
                    <a:pt x="308052" y="151215"/>
                    <a:pt x="317521" y="160206"/>
                  </a:cubicBezTo>
                  <a:cubicBezTo>
                    <a:pt x="327083" y="169291"/>
                    <a:pt x="333118" y="181434"/>
                    <a:pt x="335810" y="196543"/>
                  </a:cubicBezTo>
                  <a:lnTo>
                    <a:pt x="297375" y="201549"/>
                  </a:lnTo>
                  <a:cubicBezTo>
                    <a:pt x="295054" y="189684"/>
                    <a:pt x="288927" y="181527"/>
                    <a:pt x="279086" y="177263"/>
                  </a:cubicBezTo>
                  <a:lnTo>
                    <a:pt x="279086" y="236589"/>
                  </a:lnTo>
                  <a:cubicBezTo>
                    <a:pt x="303410" y="243170"/>
                    <a:pt x="320028" y="251698"/>
                    <a:pt x="328754" y="262173"/>
                  </a:cubicBezTo>
                  <a:cubicBezTo>
                    <a:pt x="337574" y="272648"/>
                    <a:pt x="342030" y="285996"/>
                    <a:pt x="342030" y="302403"/>
                  </a:cubicBezTo>
                  <a:cubicBezTo>
                    <a:pt x="342030" y="320757"/>
                    <a:pt x="336460" y="336145"/>
                    <a:pt x="325412" y="348659"/>
                  </a:cubicBezTo>
                  <a:cubicBezTo>
                    <a:pt x="314272" y="361266"/>
                    <a:pt x="298861" y="368867"/>
                    <a:pt x="279086" y="371741"/>
                  </a:cubicBezTo>
                  <a:lnTo>
                    <a:pt x="279086" y="400106"/>
                  </a:lnTo>
                  <a:lnTo>
                    <a:pt x="257084" y="400106"/>
                  </a:lnTo>
                  <a:lnTo>
                    <a:pt x="257084" y="372482"/>
                  </a:lnTo>
                  <a:cubicBezTo>
                    <a:pt x="239630" y="370350"/>
                    <a:pt x="225333" y="363861"/>
                    <a:pt x="214471" y="352923"/>
                  </a:cubicBezTo>
                  <a:cubicBezTo>
                    <a:pt x="203517" y="341985"/>
                    <a:pt x="196554" y="326597"/>
                    <a:pt x="193490" y="306667"/>
                  </a:cubicBezTo>
                  <a:lnTo>
                    <a:pt x="233132" y="302403"/>
                  </a:lnTo>
                  <a:cubicBezTo>
                    <a:pt x="234710" y="310561"/>
                    <a:pt x="237774" y="317513"/>
                    <a:pt x="242230" y="323353"/>
                  </a:cubicBezTo>
                  <a:cubicBezTo>
                    <a:pt x="246686" y="329193"/>
                    <a:pt x="251606" y="333457"/>
                    <a:pt x="257084" y="336052"/>
                  </a:cubicBezTo>
                  <a:lnTo>
                    <a:pt x="257084" y="272555"/>
                  </a:lnTo>
                  <a:cubicBezTo>
                    <a:pt x="237217" y="266900"/>
                    <a:pt x="222734" y="258280"/>
                    <a:pt x="213450" y="246878"/>
                  </a:cubicBezTo>
                  <a:cubicBezTo>
                    <a:pt x="204166" y="235383"/>
                    <a:pt x="199525" y="221479"/>
                    <a:pt x="199525" y="205072"/>
                  </a:cubicBezTo>
                  <a:cubicBezTo>
                    <a:pt x="199525" y="188479"/>
                    <a:pt x="204816" y="174574"/>
                    <a:pt x="215307" y="163265"/>
                  </a:cubicBezTo>
                  <a:cubicBezTo>
                    <a:pt x="225705" y="151956"/>
                    <a:pt x="239723" y="145467"/>
                    <a:pt x="257084" y="143799"/>
                  </a:cubicBezTo>
                  <a:close/>
                  <a:moveTo>
                    <a:pt x="265083" y="37821"/>
                  </a:moveTo>
                  <a:cubicBezTo>
                    <a:pt x="139830" y="37821"/>
                    <a:pt x="37882" y="139602"/>
                    <a:pt x="37882" y="264651"/>
                  </a:cubicBezTo>
                  <a:cubicBezTo>
                    <a:pt x="37882" y="389793"/>
                    <a:pt x="139830" y="491574"/>
                    <a:pt x="265083" y="491574"/>
                  </a:cubicBezTo>
                  <a:cubicBezTo>
                    <a:pt x="390429" y="491574"/>
                    <a:pt x="492376" y="389793"/>
                    <a:pt x="492376" y="264651"/>
                  </a:cubicBezTo>
                  <a:cubicBezTo>
                    <a:pt x="492376" y="139602"/>
                    <a:pt x="390429" y="37821"/>
                    <a:pt x="265083" y="37821"/>
                  </a:cubicBezTo>
                  <a:close/>
                  <a:moveTo>
                    <a:pt x="265083" y="0"/>
                  </a:moveTo>
                  <a:cubicBezTo>
                    <a:pt x="411505" y="0"/>
                    <a:pt x="530259" y="118467"/>
                    <a:pt x="530259" y="264651"/>
                  </a:cubicBezTo>
                  <a:cubicBezTo>
                    <a:pt x="530259" y="330930"/>
                    <a:pt x="505654" y="391368"/>
                    <a:pt x="465357" y="437810"/>
                  </a:cubicBezTo>
                  <a:lnTo>
                    <a:pt x="606580" y="578895"/>
                  </a:lnTo>
                  <a:lnTo>
                    <a:pt x="579840" y="605592"/>
                  </a:lnTo>
                  <a:lnTo>
                    <a:pt x="438524" y="464599"/>
                  </a:lnTo>
                  <a:cubicBezTo>
                    <a:pt x="392007" y="504830"/>
                    <a:pt x="331470" y="529395"/>
                    <a:pt x="265083" y="529395"/>
                  </a:cubicBezTo>
                  <a:cubicBezTo>
                    <a:pt x="118661" y="529395"/>
                    <a:pt x="0" y="410835"/>
                    <a:pt x="0" y="264651"/>
                  </a:cubicBezTo>
                  <a:cubicBezTo>
                    <a:pt x="0" y="118467"/>
                    <a:pt x="118753" y="0"/>
                    <a:pt x="265083"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AFA397">
                    <a:lumMod val="85000"/>
                    <a:lumOff val="15000"/>
                  </a:srgbClr>
                </a:solidFill>
                <a:effectLst/>
                <a:uLnTx/>
                <a:uFillTx/>
                <a:cs typeface="+mn-ea"/>
                <a:sym typeface="+mn-lt"/>
              </a:endParaRPr>
            </a:p>
          </p:txBody>
        </p:sp>
      </p:grpSp>
      <p:grpSp>
        <p:nvGrpSpPr>
          <p:cNvPr id="47" name="组合 46">
            <a:extLst>
              <a:ext uri="{FF2B5EF4-FFF2-40B4-BE49-F238E27FC236}">
                <a16:creationId xmlns:a16="http://schemas.microsoft.com/office/drawing/2014/main" id="{01DF4792-9C63-4D52-8100-CC3BBEC3EF3F}"/>
              </a:ext>
            </a:extLst>
          </p:cNvPr>
          <p:cNvGrpSpPr/>
          <p:nvPr/>
        </p:nvGrpSpPr>
        <p:grpSpPr>
          <a:xfrm>
            <a:off x="4860857" y="5107992"/>
            <a:ext cx="789924" cy="789920"/>
            <a:chOff x="4860857" y="5047708"/>
            <a:chExt cx="789924" cy="789920"/>
          </a:xfrm>
        </p:grpSpPr>
        <p:sp>
          <p:nvSpPr>
            <p:cNvPr id="48" name="í$1îḍe">
              <a:extLst>
                <a:ext uri="{FF2B5EF4-FFF2-40B4-BE49-F238E27FC236}">
                  <a16:creationId xmlns:a16="http://schemas.microsoft.com/office/drawing/2014/main" id="{2843D45D-747B-48FF-8984-9681FC81DA53}"/>
                </a:ext>
              </a:extLst>
            </p:cNvPr>
            <p:cNvSpPr/>
            <p:nvPr/>
          </p:nvSpPr>
          <p:spPr>
            <a:xfrm>
              <a:off x="4860857" y="5047708"/>
              <a:ext cx="789924" cy="789920"/>
            </a:xfrm>
            <a:prstGeom prst="ellipse">
              <a:avLst/>
            </a:prstGeom>
            <a:solidFill>
              <a:srgbClr val="ED5858"/>
            </a:solidFill>
            <a:ln w="38100" cap="flat" cmpd="sng" algn="ctr">
              <a:noFill/>
              <a:prstDash val="solid"/>
              <a:round/>
              <a:headEnd/>
              <a:tailEn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cs typeface="+mn-ea"/>
                <a:sym typeface="+mn-lt"/>
              </a:endParaRPr>
            </a:p>
          </p:txBody>
        </p:sp>
        <p:sp>
          <p:nvSpPr>
            <p:cNvPr id="49" name="Oval 41">
              <a:extLst>
                <a:ext uri="{FF2B5EF4-FFF2-40B4-BE49-F238E27FC236}">
                  <a16:creationId xmlns:a16="http://schemas.microsoft.com/office/drawing/2014/main" id="{A955D051-1D1E-480B-8AA1-0D56F6E495E1}"/>
                </a:ext>
              </a:extLst>
            </p:cNvPr>
            <p:cNvSpPr/>
            <p:nvPr/>
          </p:nvSpPr>
          <p:spPr>
            <a:xfrm>
              <a:off x="5098844" y="5288973"/>
              <a:ext cx="313518" cy="307751"/>
            </a:xfrm>
            <a:custGeom>
              <a:avLst/>
              <a:gdLst>
                <a:gd name="connsiteX0" fmla="*/ 244277 w 606086"/>
                <a:gd name="connsiteY0" fmla="*/ 198378 h 594937"/>
                <a:gd name="connsiteX1" fmla="*/ 198685 w 606086"/>
                <a:gd name="connsiteY1" fmla="*/ 243894 h 594937"/>
                <a:gd name="connsiteX2" fmla="*/ 198685 w 606086"/>
                <a:gd name="connsiteY2" fmla="*/ 340675 h 594937"/>
                <a:gd name="connsiteX3" fmla="*/ 228863 w 606086"/>
                <a:gd name="connsiteY3" fmla="*/ 383317 h 594937"/>
                <a:gd name="connsiteX4" fmla="*/ 238798 w 606086"/>
                <a:gd name="connsiteY4" fmla="*/ 397501 h 594937"/>
                <a:gd name="connsiteX5" fmla="*/ 238798 w 606086"/>
                <a:gd name="connsiteY5" fmla="*/ 534235 h 594937"/>
                <a:gd name="connsiteX6" fmla="*/ 268884 w 606086"/>
                <a:gd name="connsiteY6" fmla="*/ 564271 h 594937"/>
                <a:gd name="connsiteX7" fmla="*/ 337690 w 606086"/>
                <a:gd name="connsiteY7" fmla="*/ 564271 h 594937"/>
                <a:gd name="connsiteX8" fmla="*/ 367775 w 606086"/>
                <a:gd name="connsiteY8" fmla="*/ 534235 h 594937"/>
                <a:gd name="connsiteX9" fmla="*/ 367775 w 606086"/>
                <a:gd name="connsiteY9" fmla="*/ 397501 h 594937"/>
                <a:gd name="connsiteX10" fmla="*/ 377710 w 606086"/>
                <a:gd name="connsiteY10" fmla="*/ 383317 h 594937"/>
                <a:gd name="connsiteX11" fmla="*/ 407517 w 606086"/>
                <a:gd name="connsiteY11" fmla="*/ 340675 h 594937"/>
                <a:gd name="connsiteX12" fmla="*/ 407517 w 606086"/>
                <a:gd name="connsiteY12" fmla="*/ 243894 h 594937"/>
                <a:gd name="connsiteX13" fmla="*/ 362018 w 606086"/>
                <a:gd name="connsiteY13" fmla="*/ 198378 h 594937"/>
                <a:gd name="connsiteX14" fmla="*/ 465039 w 606086"/>
                <a:gd name="connsiteY14" fmla="*/ 168299 h 594937"/>
                <a:gd name="connsiteX15" fmla="*/ 530224 w 606086"/>
                <a:gd name="connsiteY15" fmla="*/ 168299 h 594937"/>
                <a:gd name="connsiteX16" fmla="*/ 606086 w 606086"/>
                <a:gd name="connsiteY16" fmla="*/ 243932 h 594937"/>
                <a:gd name="connsiteX17" fmla="*/ 606086 w 606086"/>
                <a:gd name="connsiteY17" fmla="*/ 340697 h 594937"/>
                <a:gd name="connsiteX18" fmla="*/ 566251 w 606086"/>
                <a:gd name="connsiteY18" fmla="*/ 407339 h 594937"/>
                <a:gd name="connsiteX19" fmla="*/ 566251 w 606086"/>
                <a:gd name="connsiteY19" fmla="*/ 534598 h 594937"/>
                <a:gd name="connsiteX20" fmla="*/ 505803 w 606086"/>
                <a:gd name="connsiteY20" fmla="*/ 594937 h 594937"/>
                <a:gd name="connsiteX21" fmla="*/ 436997 w 606086"/>
                <a:gd name="connsiteY21" fmla="*/ 594937 h 594937"/>
                <a:gd name="connsiteX22" fmla="*/ 421769 w 606086"/>
                <a:gd name="connsiteY22" fmla="*/ 579736 h 594937"/>
                <a:gd name="connsiteX23" fmla="*/ 436997 w 606086"/>
                <a:gd name="connsiteY23" fmla="*/ 564536 h 594937"/>
                <a:gd name="connsiteX24" fmla="*/ 505803 w 606086"/>
                <a:gd name="connsiteY24" fmla="*/ 564536 h 594937"/>
                <a:gd name="connsiteX25" fmla="*/ 535888 w 606086"/>
                <a:gd name="connsiteY25" fmla="*/ 534505 h 594937"/>
                <a:gd name="connsiteX26" fmla="*/ 535888 w 606086"/>
                <a:gd name="connsiteY26" fmla="*/ 397792 h 594937"/>
                <a:gd name="connsiteX27" fmla="*/ 545823 w 606086"/>
                <a:gd name="connsiteY27" fmla="*/ 383611 h 594937"/>
                <a:gd name="connsiteX28" fmla="*/ 575722 w 606086"/>
                <a:gd name="connsiteY28" fmla="*/ 340975 h 594937"/>
                <a:gd name="connsiteX29" fmla="*/ 575722 w 606086"/>
                <a:gd name="connsiteY29" fmla="*/ 244210 h 594937"/>
                <a:gd name="connsiteX30" fmla="*/ 530224 w 606086"/>
                <a:gd name="connsiteY30" fmla="*/ 198700 h 594937"/>
                <a:gd name="connsiteX31" fmla="*/ 465039 w 606086"/>
                <a:gd name="connsiteY31" fmla="*/ 198700 h 594937"/>
                <a:gd name="connsiteX32" fmla="*/ 449811 w 606086"/>
                <a:gd name="connsiteY32" fmla="*/ 183500 h 594937"/>
                <a:gd name="connsiteX33" fmla="*/ 465039 w 606086"/>
                <a:gd name="connsiteY33" fmla="*/ 168299 h 594937"/>
                <a:gd name="connsiteX34" fmla="*/ 244091 w 606086"/>
                <a:gd name="connsiteY34" fmla="*/ 168157 h 594937"/>
                <a:gd name="connsiteX35" fmla="*/ 361832 w 606086"/>
                <a:gd name="connsiteY35" fmla="*/ 168157 h 594937"/>
                <a:gd name="connsiteX36" fmla="*/ 437788 w 606086"/>
                <a:gd name="connsiteY36" fmla="*/ 243894 h 594937"/>
                <a:gd name="connsiteX37" fmla="*/ 437788 w 606086"/>
                <a:gd name="connsiteY37" fmla="*/ 340675 h 594937"/>
                <a:gd name="connsiteX38" fmla="*/ 397860 w 606086"/>
                <a:gd name="connsiteY38" fmla="*/ 407327 h 594937"/>
                <a:gd name="connsiteX39" fmla="*/ 397860 w 606086"/>
                <a:gd name="connsiteY39" fmla="*/ 534235 h 594937"/>
                <a:gd name="connsiteX40" fmla="*/ 337504 w 606086"/>
                <a:gd name="connsiteY40" fmla="*/ 594584 h 594937"/>
                <a:gd name="connsiteX41" fmla="*/ 268605 w 606086"/>
                <a:gd name="connsiteY41" fmla="*/ 594584 h 594937"/>
                <a:gd name="connsiteX42" fmla="*/ 208063 w 606086"/>
                <a:gd name="connsiteY42" fmla="*/ 534235 h 594937"/>
                <a:gd name="connsiteX43" fmla="*/ 208063 w 606086"/>
                <a:gd name="connsiteY43" fmla="*/ 407327 h 594937"/>
                <a:gd name="connsiteX44" fmla="*/ 168228 w 606086"/>
                <a:gd name="connsiteY44" fmla="*/ 340675 h 594937"/>
                <a:gd name="connsiteX45" fmla="*/ 168228 w 606086"/>
                <a:gd name="connsiteY45" fmla="*/ 243894 h 594937"/>
                <a:gd name="connsiteX46" fmla="*/ 244091 w 606086"/>
                <a:gd name="connsiteY46" fmla="*/ 168157 h 594937"/>
                <a:gd name="connsiteX47" fmla="*/ 75862 w 606086"/>
                <a:gd name="connsiteY47" fmla="*/ 168016 h 594937"/>
                <a:gd name="connsiteX48" fmla="*/ 140861 w 606086"/>
                <a:gd name="connsiteY48" fmla="*/ 168016 h 594937"/>
                <a:gd name="connsiteX49" fmla="*/ 156089 w 606086"/>
                <a:gd name="connsiteY49" fmla="*/ 183217 h 594937"/>
                <a:gd name="connsiteX50" fmla="*/ 140861 w 606086"/>
                <a:gd name="connsiteY50" fmla="*/ 198419 h 594937"/>
                <a:gd name="connsiteX51" fmla="*/ 76048 w 606086"/>
                <a:gd name="connsiteY51" fmla="*/ 198419 h 594937"/>
                <a:gd name="connsiteX52" fmla="*/ 30456 w 606086"/>
                <a:gd name="connsiteY52" fmla="*/ 243931 h 594937"/>
                <a:gd name="connsiteX53" fmla="*/ 30456 w 606086"/>
                <a:gd name="connsiteY53" fmla="*/ 340701 h 594937"/>
                <a:gd name="connsiteX54" fmla="*/ 60263 w 606086"/>
                <a:gd name="connsiteY54" fmla="*/ 383339 h 594937"/>
                <a:gd name="connsiteX55" fmla="*/ 70198 w 606086"/>
                <a:gd name="connsiteY55" fmla="*/ 397521 h 594937"/>
                <a:gd name="connsiteX56" fmla="*/ 70198 w 606086"/>
                <a:gd name="connsiteY56" fmla="*/ 534149 h 594937"/>
                <a:gd name="connsiteX57" fmla="*/ 100283 w 606086"/>
                <a:gd name="connsiteY57" fmla="*/ 564181 h 594937"/>
                <a:gd name="connsiteX58" fmla="*/ 169089 w 606086"/>
                <a:gd name="connsiteY58" fmla="*/ 564181 h 594937"/>
                <a:gd name="connsiteX59" fmla="*/ 184317 w 606086"/>
                <a:gd name="connsiteY59" fmla="*/ 579383 h 594937"/>
                <a:gd name="connsiteX60" fmla="*/ 169089 w 606086"/>
                <a:gd name="connsiteY60" fmla="*/ 594584 h 594937"/>
                <a:gd name="connsiteX61" fmla="*/ 100283 w 606086"/>
                <a:gd name="connsiteY61" fmla="*/ 594584 h 594937"/>
                <a:gd name="connsiteX62" fmla="*/ 39835 w 606086"/>
                <a:gd name="connsiteY62" fmla="*/ 534149 h 594937"/>
                <a:gd name="connsiteX63" fmla="*/ 39835 w 606086"/>
                <a:gd name="connsiteY63" fmla="*/ 407161 h 594937"/>
                <a:gd name="connsiteX64" fmla="*/ 0 w 606086"/>
                <a:gd name="connsiteY64" fmla="*/ 340608 h 594937"/>
                <a:gd name="connsiteX65" fmla="*/ 0 w 606086"/>
                <a:gd name="connsiteY65" fmla="*/ 243838 h 594937"/>
                <a:gd name="connsiteX66" fmla="*/ 75862 w 606086"/>
                <a:gd name="connsiteY66" fmla="*/ 168016 h 594937"/>
                <a:gd name="connsiteX67" fmla="*/ 478786 w 606086"/>
                <a:gd name="connsiteY67" fmla="*/ 30314 h 594937"/>
                <a:gd name="connsiteX68" fmla="*/ 432649 w 606086"/>
                <a:gd name="connsiteY68" fmla="*/ 76387 h 594937"/>
                <a:gd name="connsiteX69" fmla="*/ 478786 w 606086"/>
                <a:gd name="connsiteY69" fmla="*/ 122553 h 594937"/>
                <a:gd name="connsiteX70" fmla="*/ 525016 w 606086"/>
                <a:gd name="connsiteY70" fmla="*/ 76387 h 594937"/>
                <a:gd name="connsiteX71" fmla="*/ 478786 w 606086"/>
                <a:gd name="connsiteY71" fmla="*/ 30314 h 594937"/>
                <a:gd name="connsiteX72" fmla="*/ 303043 w 606086"/>
                <a:gd name="connsiteY72" fmla="*/ 30314 h 594937"/>
                <a:gd name="connsiteX73" fmla="*/ 256885 w 606086"/>
                <a:gd name="connsiteY73" fmla="*/ 76387 h 594937"/>
                <a:gd name="connsiteX74" fmla="*/ 303043 w 606086"/>
                <a:gd name="connsiteY74" fmla="*/ 122553 h 594937"/>
                <a:gd name="connsiteX75" fmla="*/ 349201 w 606086"/>
                <a:gd name="connsiteY75" fmla="*/ 76387 h 594937"/>
                <a:gd name="connsiteX76" fmla="*/ 303043 w 606086"/>
                <a:gd name="connsiteY76" fmla="*/ 30314 h 594937"/>
                <a:gd name="connsiteX77" fmla="*/ 127300 w 606086"/>
                <a:gd name="connsiteY77" fmla="*/ 30314 h 594937"/>
                <a:gd name="connsiteX78" fmla="*/ 81070 w 606086"/>
                <a:gd name="connsiteY78" fmla="*/ 76387 h 594937"/>
                <a:gd name="connsiteX79" fmla="*/ 127300 w 606086"/>
                <a:gd name="connsiteY79" fmla="*/ 122553 h 594937"/>
                <a:gd name="connsiteX80" fmla="*/ 173437 w 606086"/>
                <a:gd name="connsiteY80" fmla="*/ 76387 h 594937"/>
                <a:gd name="connsiteX81" fmla="*/ 127300 w 606086"/>
                <a:gd name="connsiteY81" fmla="*/ 30314 h 594937"/>
                <a:gd name="connsiteX82" fmla="*/ 478786 w 606086"/>
                <a:gd name="connsiteY82" fmla="*/ 0 h 594937"/>
                <a:gd name="connsiteX83" fmla="*/ 555279 w 606086"/>
                <a:gd name="connsiteY83" fmla="*/ 76387 h 594937"/>
                <a:gd name="connsiteX84" fmla="*/ 478786 w 606086"/>
                <a:gd name="connsiteY84" fmla="*/ 152774 h 594937"/>
                <a:gd name="connsiteX85" fmla="*/ 402293 w 606086"/>
                <a:gd name="connsiteY85" fmla="*/ 76387 h 594937"/>
                <a:gd name="connsiteX86" fmla="*/ 478786 w 606086"/>
                <a:gd name="connsiteY86" fmla="*/ 0 h 594937"/>
                <a:gd name="connsiteX87" fmla="*/ 303043 w 606086"/>
                <a:gd name="connsiteY87" fmla="*/ 0 h 594937"/>
                <a:gd name="connsiteX88" fmla="*/ 379571 w 606086"/>
                <a:gd name="connsiteY88" fmla="*/ 76387 h 594937"/>
                <a:gd name="connsiteX89" fmla="*/ 303043 w 606086"/>
                <a:gd name="connsiteY89" fmla="*/ 152774 h 594937"/>
                <a:gd name="connsiteX90" fmla="*/ 226515 w 606086"/>
                <a:gd name="connsiteY90" fmla="*/ 76387 h 594937"/>
                <a:gd name="connsiteX91" fmla="*/ 303043 w 606086"/>
                <a:gd name="connsiteY91" fmla="*/ 0 h 594937"/>
                <a:gd name="connsiteX92" fmla="*/ 127300 w 606086"/>
                <a:gd name="connsiteY92" fmla="*/ 0 h 594937"/>
                <a:gd name="connsiteX93" fmla="*/ 203793 w 606086"/>
                <a:gd name="connsiteY93" fmla="*/ 76387 h 594937"/>
                <a:gd name="connsiteX94" fmla="*/ 127300 w 606086"/>
                <a:gd name="connsiteY94" fmla="*/ 152774 h 594937"/>
                <a:gd name="connsiteX95" fmla="*/ 50807 w 606086"/>
                <a:gd name="connsiteY95" fmla="*/ 76387 h 594937"/>
                <a:gd name="connsiteX96" fmla="*/ 127300 w 606086"/>
                <a:gd name="connsiteY96" fmla="*/ 0 h 594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06086" h="594937">
                  <a:moveTo>
                    <a:pt x="244277" y="198378"/>
                  </a:moveTo>
                  <a:cubicBezTo>
                    <a:pt x="219113" y="198378"/>
                    <a:pt x="198685" y="218772"/>
                    <a:pt x="198685" y="243894"/>
                  </a:cubicBezTo>
                  <a:lnTo>
                    <a:pt x="198685" y="340675"/>
                  </a:lnTo>
                  <a:cubicBezTo>
                    <a:pt x="198685" y="359586"/>
                    <a:pt x="210663" y="376735"/>
                    <a:pt x="228863" y="383317"/>
                  </a:cubicBezTo>
                  <a:cubicBezTo>
                    <a:pt x="234806" y="385542"/>
                    <a:pt x="238798" y="391197"/>
                    <a:pt x="238798" y="397501"/>
                  </a:cubicBezTo>
                  <a:lnTo>
                    <a:pt x="238798" y="534235"/>
                  </a:lnTo>
                  <a:cubicBezTo>
                    <a:pt x="238798" y="550829"/>
                    <a:pt x="252262" y="564271"/>
                    <a:pt x="268884" y="564271"/>
                  </a:cubicBezTo>
                  <a:lnTo>
                    <a:pt x="337690" y="564271"/>
                  </a:lnTo>
                  <a:cubicBezTo>
                    <a:pt x="354311" y="564271"/>
                    <a:pt x="367775" y="550829"/>
                    <a:pt x="367775" y="534235"/>
                  </a:cubicBezTo>
                  <a:lnTo>
                    <a:pt x="367775" y="397501"/>
                  </a:lnTo>
                  <a:cubicBezTo>
                    <a:pt x="367775" y="391197"/>
                    <a:pt x="371768" y="385542"/>
                    <a:pt x="377710" y="383317"/>
                  </a:cubicBezTo>
                  <a:cubicBezTo>
                    <a:pt x="395539" y="376735"/>
                    <a:pt x="407517" y="359586"/>
                    <a:pt x="407517" y="340675"/>
                  </a:cubicBezTo>
                  <a:lnTo>
                    <a:pt x="407517" y="243894"/>
                  </a:lnTo>
                  <a:cubicBezTo>
                    <a:pt x="407517" y="218772"/>
                    <a:pt x="387089" y="198378"/>
                    <a:pt x="362018" y="198378"/>
                  </a:cubicBezTo>
                  <a:close/>
                  <a:moveTo>
                    <a:pt x="465039" y="168299"/>
                  </a:moveTo>
                  <a:lnTo>
                    <a:pt x="530224" y="168299"/>
                  </a:lnTo>
                  <a:cubicBezTo>
                    <a:pt x="572008" y="168299"/>
                    <a:pt x="606086" y="202130"/>
                    <a:pt x="606086" y="243932"/>
                  </a:cubicBezTo>
                  <a:lnTo>
                    <a:pt x="606086" y="340697"/>
                  </a:lnTo>
                  <a:cubicBezTo>
                    <a:pt x="606086" y="368595"/>
                    <a:pt x="590486" y="394177"/>
                    <a:pt x="566251" y="407339"/>
                  </a:cubicBezTo>
                  <a:lnTo>
                    <a:pt x="566251" y="534598"/>
                  </a:lnTo>
                  <a:cubicBezTo>
                    <a:pt x="566251" y="567872"/>
                    <a:pt x="539138" y="594937"/>
                    <a:pt x="505803" y="594937"/>
                  </a:cubicBezTo>
                  <a:lnTo>
                    <a:pt x="436997" y="594937"/>
                  </a:lnTo>
                  <a:cubicBezTo>
                    <a:pt x="428547" y="594937"/>
                    <a:pt x="421769" y="588078"/>
                    <a:pt x="421769" y="579736"/>
                  </a:cubicBezTo>
                  <a:cubicBezTo>
                    <a:pt x="421769" y="571302"/>
                    <a:pt x="428547" y="564536"/>
                    <a:pt x="436997" y="564536"/>
                  </a:cubicBezTo>
                  <a:lnTo>
                    <a:pt x="505803" y="564536"/>
                  </a:lnTo>
                  <a:cubicBezTo>
                    <a:pt x="522424" y="564536"/>
                    <a:pt x="535888" y="551003"/>
                    <a:pt x="535888" y="534505"/>
                  </a:cubicBezTo>
                  <a:lnTo>
                    <a:pt x="535888" y="397792"/>
                  </a:lnTo>
                  <a:cubicBezTo>
                    <a:pt x="535888" y="391489"/>
                    <a:pt x="539880" y="385835"/>
                    <a:pt x="545823" y="383611"/>
                  </a:cubicBezTo>
                  <a:cubicBezTo>
                    <a:pt x="563744" y="377030"/>
                    <a:pt x="575722" y="359883"/>
                    <a:pt x="575722" y="340975"/>
                  </a:cubicBezTo>
                  <a:lnTo>
                    <a:pt x="575722" y="244210"/>
                  </a:lnTo>
                  <a:cubicBezTo>
                    <a:pt x="575722" y="219091"/>
                    <a:pt x="555294" y="198700"/>
                    <a:pt x="530224" y="198700"/>
                  </a:cubicBezTo>
                  <a:lnTo>
                    <a:pt x="465039" y="198700"/>
                  </a:lnTo>
                  <a:cubicBezTo>
                    <a:pt x="456682" y="198700"/>
                    <a:pt x="449811" y="191934"/>
                    <a:pt x="449811" y="183500"/>
                  </a:cubicBezTo>
                  <a:cubicBezTo>
                    <a:pt x="449811" y="175065"/>
                    <a:pt x="456682" y="168299"/>
                    <a:pt x="465039" y="168299"/>
                  </a:cubicBezTo>
                  <a:close/>
                  <a:moveTo>
                    <a:pt x="244091" y="168157"/>
                  </a:moveTo>
                  <a:lnTo>
                    <a:pt x="361832" y="168157"/>
                  </a:lnTo>
                  <a:cubicBezTo>
                    <a:pt x="403710" y="168157"/>
                    <a:pt x="437788" y="202086"/>
                    <a:pt x="437788" y="243894"/>
                  </a:cubicBezTo>
                  <a:lnTo>
                    <a:pt x="437788" y="340675"/>
                  </a:lnTo>
                  <a:cubicBezTo>
                    <a:pt x="437788" y="368578"/>
                    <a:pt x="422188" y="394163"/>
                    <a:pt x="397860" y="407327"/>
                  </a:cubicBezTo>
                  <a:lnTo>
                    <a:pt x="397860" y="534235"/>
                  </a:lnTo>
                  <a:cubicBezTo>
                    <a:pt x="397860" y="567515"/>
                    <a:pt x="370746" y="594584"/>
                    <a:pt x="337504" y="594584"/>
                  </a:cubicBezTo>
                  <a:lnTo>
                    <a:pt x="268605" y="594584"/>
                  </a:lnTo>
                  <a:cubicBezTo>
                    <a:pt x="235363" y="594584"/>
                    <a:pt x="208249" y="567515"/>
                    <a:pt x="208063" y="534235"/>
                  </a:cubicBezTo>
                  <a:lnTo>
                    <a:pt x="208063" y="407327"/>
                  </a:lnTo>
                  <a:cubicBezTo>
                    <a:pt x="183828" y="394163"/>
                    <a:pt x="168228" y="368578"/>
                    <a:pt x="168228" y="340675"/>
                  </a:cubicBezTo>
                  <a:lnTo>
                    <a:pt x="168228" y="243894"/>
                  </a:lnTo>
                  <a:cubicBezTo>
                    <a:pt x="168228" y="202086"/>
                    <a:pt x="202306" y="168157"/>
                    <a:pt x="244091" y="168157"/>
                  </a:cubicBezTo>
                  <a:close/>
                  <a:moveTo>
                    <a:pt x="75862" y="168016"/>
                  </a:moveTo>
                  <a:lnTo>
                    <a:pt x="140861" y="168016"/>
                  </a:lnTo>
                  <a:cubicBezTo>
                    <a:pt x="149311" y="168016"/>
                    <a:pt x="156089" y="174875"/>
                    <a:pt x="156089" y="183217"/>
                  </a:cubicBezTo>
                  <a:cubicBezTo>
                    <a:pt x="156089" y="191652"/>
                    <a:pt x="149311" y="198419"/>
                    <a:pt x="140861" y="198419"/>
                  </a:cubicBezTo>
                  <a:lnTo>
                    <a:pt x="76048" y="198419"/>
                  </a:lnTo>
                  <a:cubicBezTo>
                    <a:pt x="50884" y="198419"/>
                    <a:pt x="30456" y="218811"/>
                    <a:pt x="30456" y="243931"/>
                  </a:cubicBezTo>
                  <a:lnTo>
                    <a:pt x="30456" y="340701"/>
                  </a:lnTo>
                  <a:cubicBezTo>
                    <a:pt x="30456" y="359703"/>
                    <a:pt x="42435" y="376758"/>
                    <a:pt x="60263" y="383339"/>
                  </a:cubicBezTo>
                  <a:cubicBezTo>
                    <a:pt x="66206" y="385564"/>
                    <a:pt x="70198" y="391218"/>
                    <a:pt x="70198" y="397521"/>
                  </a:cubicBezTo>
                  <a:lnTo>
                    <a:pt x="70198" y="534149"/>
                  </a:lnTo>
                  <a:cubicBezTo>
                    <a:pt x="70198" y="550648"/>
                    <a:pt x="83662" y="564181"/>
                    <a:pt x="100283" y="564181"/>
                  </a:cubicBezTo>
                  <a:lnTo>
                    <a:pt x="169089" y="564181"/>
                  </a:lnTo>
                  <a:cubicBezTo>
                    <a:pt x="177539" y="564181"/>
                    <a:pt x="184317" y="570948"/>
                    <a:pt x="184317" y="579383"/>
                  </a:cubicBezTo>
                  <a:cubicBezTo>
                    <a:pt x="184317" y="587725"/>
                    <a:pt x="177539" y="594584"/>
                    <a:pt x="169089" y="594584"/>
                  </a:cubicBezTo>
                  <a:lnTo>
                    <a:pt x="100283" y="594584"/>
                  </a:lnTo>
                  <a:cubicBezTo>
                    <a:pt x="66948" y="594584"/>
                    <a:pt x="39835" y="567518"/>
                    <a:pt x="39835" y="534149"/>
                  </a:cubicBezTo>
                  <a:lnTo>
                    <a:pt x="39835" y="407161"/>
                  </a:lnTo>
                  <a:cubicBezTo>
                    <a:pt x="15600" y="394091"/>
                    <a:pt x="0" y="368509"/>
                    <a:pt x="0" y="340608"/>
                  </a:cubicBezTo>
                  <a:lnTo>
                    <a:pt x="0" y="243838"/>
                  </a:lnTo>
                  <a:cubicBezTo>
                    <a:pt x="0" y="202034"/>
                    <a:pt x="34078" y="168016"/>
                    <a:pt x="75862" y="168016"/>
                  </a:cubicBezTo>
                  <a:close/>
                  <a:moveTo>
                    <a:pt x="478786" y="30314"/>
                  </a:moveTo>
                  <a:cubicBezTo>
                    <a:pt x="453350" y="30314"/>
                    <a:pt x="432649" y="50986"/>
                    <a:pt x="432649" y="76387"/>
                  </a:cubicBezTo>
                  <a:cubicBezTo>
                    <a:pt x="432649" y="101880"/>
                    <a:pt x="453350" y="122553"/>
                    <a:pt x="478786" y="122553"/>
                  </a:cubicBezTo>
                  <a:cubicBezTo>
                    <a:pt x="504315" y="122553"/>
                    <a:pt x="525016" y="101880"/>
                    <a:pt x="525016" y="76387"/>
                  </a:cubicBezTo>
                  <a:cubicBezTo>
                    <a:pt x="525016" y="50986"/>
                    <a:pt x="504315" y="30314"/>
                    <a:pt x="478786" y="30314"/>
                  </a:cubicBezTo>
                  <a:close/>
                  <a:moveTo>
                    <a:pt x="303043" y="30314"/>
                  </a:moveTo>
                  <a:cubicBezTo>
                    <a:pt x="277503" y="30314"/>
                    <a:pt x="256885" y="51079"/>
                    <a:pt x="256885" y="76387"/>
                  </a:cubicBezTo>
                  <a:cubicBezTo>
                    <a:pt x="256885" y="101880"/>
                    <a:pt x="277503" y="122553"/>
                    <a:pt x="303043" y="122553"/>
                  </a:cubicBezTo>
                  <a:cubicBezTo>
                    <a:pt x="328583" y="122553"/>
                    <a:pt x="349201" y="101880"/>
                    <a:pt x="349201" y="76387"/>
                  </a:cubicBezTo>
                  <a:cubicBezTo>
                    <a:pt x="349201" y="50986"/>
                    <a:pt x="328583" y="30314"/>
                    <a:pt x="303043" y="30314"/>
                  </a:cubicBezTo>
                  <a:close/>
                  <a:moveTo>
                    <a:pt x="127300" y="30314"/>
                  </a:moveTo>
                  <a:cubicBezTo>
                    <a:pt x="101771" y="30314"/>
                    <a:pt x="81070" y="51079"/>
                    <a:pt x="81070" y="76387"/>
                  </a:cubicBezTo>
                  <a:cubicBezTo>
                    <a:pt x="81070" y="101880"/>
                    <a:pt x="101771" y="122553"/>
                    <a:pt x="127300" y="122553"/>
                  </a:cubicBezTo>
                  <a:cubicBezTo>
                    <a:pt x="152736" y="122553"/>
                    <a:pt x="173437" y="101880"/>
                    <a:pt x="173437" y="76387"/>
                  </a:cubicBezTo>
                  <a:cubicBezTo>
                    <a:pt x="173437" y="50986"/>
                    <a:pt x="152736" y="30314"/>
                    <a:pt x="127300" y="30314"/>
                  </a:cubicBezTo>
                  <a:close/>
                  <a:moveTo>
                    <a:pt x="478786" y="0"/>
                  </a:moveTo>
                  <a:cubicBezTo>
                    <a:pt x="521024" y="0"/>
                    <a:pt x="555279" y="34300"/>
                    <a:pt x="555279" y="76387"/>
                  </a:cubicBezTo>
                  <a:cubicBezTo>
                    <a:pt x="555279" y="118567"/>
                    <a:pt x="521024" y="152774"/>
                    <a:pt x="478786" y="152774"/>
                  </a:cubicBezTo>
                  <a:cubicBezTo>
                    <a:pt x="436641" y="152774"/>
                    <a:pt x="402293" y="118567"/>
                    <a:pt x="402293" y="76387"/>
                  </a:cubicBezTo>
                  <a:cubicBezTo>
                    <a:pt x="402293" y="34300"/>
                    <a:pt x="436641" y="0"/>
                    <a:pt x="478786" y="0"/>
                  </a:cubicBezTo>
                  <a:close/>
                  <a:moveTo>
                    <a:pt x="303043" y="0"/>
                  </a:moveTo>
                  <a:cubicBezTo>
                    <a:pt x="345301" y="0"/>
                    <a:pt x="379571" y="34300"/>
                    <a:pt x="379571" y="76387"/>
                  </a:cubicBezTo>
                  <a:cubicBezTo>
                    <a:pt x="379571" y="118567"/>
                    <a:pt x="345301" y="152774"/>
                    <a:pt x="303043" y="152774"/>
                  </a:cubicBezTo>
                  <a:cubicBezTo>
                    <a:pt x="260785" y="152774"/>
                    <a:pt x="226515" y="118567"/>
                    <a:pt x="226515" y="76387"/>
                  </a:cubicBezTo>
                  <a:cubicBezTo>
                    <a:pt x="226515" y="34300"/>
                    <a:pt x="260785" y="0"/>
                    <a:pt x="303043" y="0"/>
                  </a:cubicBezTo>
                  <a:close/>
                  <a:moveTo>
                    <a:pt x="127300" y="0"/>
                  </a:moveTo>
                  <a:cubicBezTo>
                    <a:pt x="169445" y="0"/>
                    <a:pt x="203793" y="34300"/>
                    <a:pt x="203793" y="76387"/>
                  </a:cubicBezTo>
                  <a:cubicBezTo>
                    <a:pt x="203793" y="118567"/>
                    <a:pt x="169353" y="152774"/>
                    <a:pt x="127300" y="152774"/>
                  </a:cubicBezTo>
                  <a:cubicBezTo>
                    <a:pt x="85062" y="152774"/>
                    <a:pt x="50807" y="118567"/>
                    <a:pt x="50807" y="76387"/>
                  </a:cubicBezTo>
                  <a:cubicBezTo>
                    <a:pt x="50807" y="34300"/>
                    <a:pt x="85062" y="0"/>
                    <a:pt x="127300"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AFA397">
                    <a:lumMod val="85000"/>
                    <a:lumOff val="15000"/>
                  </a:srgbClr>
                </a:solidFill>
                <a:effectLst/>
                <a:uLnTx/>
                <a:uFillTx/>
                <a:cs typeface="+mn-ea"/>
                <a:sym typeface="+mn-lt"/>
              </a:endParaRPr>
            </a:p>
          </p:txBody>
        </p:sp>
      </p:grpSp>
    </p:spTree>
    <p:extLst>
      <p:ext uri="{BB962C8B-B14F-4D97-AF65-F5344CB8AC3E}">
        <p14:creationId xmlns:p14="http://schemas.microsoft.com/office/powerpoint/2010/main" val="3450536088"/>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p:cTn id="11" dur="500" fill="hold"/>
                                        <p:tgtEl>
                                          <p:spTgt spid="40"/>
                                        </p:tgtEl>
                                        <p:attrNameLst>
                                          <p:attrName>ppt_w</p:attrName>
                                        </p:attrNameLst>
                                      </p:cBhvr>
                                      <p:tavLst>
                                        <p:tav tm="0">
                                          <p:val>
                                            <p:fltVal val="0"/>
                                          </p:val>
                                        </p:tav>
                                        <p:tav tm="100000">
                                          <p:val>
                                            <p:strVal val="#ppt_w"/>
                                          </p:val>
                                        </p:tav>
                                      </p:tavLst>
                                    </p:anim>
                                    <p:anim calcmode="lin" valueType="num">
                                      <p:cBhvr>
                                        <p:cTn id="12" dur="500" fill="hold"/>
                                        <p:tgtEl>
                                          <p:spTgt spid="40"/>
                                        </p:tgtEl>
                                        <p:attrNameLst>
                                          <p:attrName>ppt_h</p:attrName>
                                        </p:attrNameLst>
                                      </p:cBhvr>
                                      <p:tavLst>
                                        <p:tav tm="0">
                                          <p:val>
                                            <p:fltVal val="0"/>
                                          </p:val>
                                        </p:tav>
                                        <p:tav tm="100000">
                                          <p:val>
                                            <p:strVal val="#ppt_h"/>
                                          </p:val>
                                        </p:tav>
                                      </p:tavLst>
                                    </p:anim>
                                    <p:animEffect transition="in" filter="fade">
                                      <p:cBhvr>
                                        <p:cTn id="13" dur="500"/>
                                        <p:tgtEl>
                                          <p:spTgt spid="40"/>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par>
                          <p:cTn id="18" fill="hold">
                            <p:stCondLst>
                              <p:cond delay="1500"/>
                            </p:stCondLst>
                            <p:childTnLst>
                              <p:par>
                                <p:cTn id="19" presetID="14" presetClass="entr" presetSubtype="1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randombar(horizontal)">
                                      <p:cBhvr>
                                        <p:cTn id="21" dur="500"/>
                                        <p:tgtEl>
                                          <p:spTgt spid="41"/>
                                        </p:tgtEl>
                                      </p:cBhvr>
                                    </p:animEffect>
                                  </p:childTnLst>
                                </p:cTn>
                              </p:par>
                            </p:childTnLst>
                          </p:cTn>
                        </p:par>
                        <p:par>
                          <p:cTn id="22" fill="hold">
                            <p:stCondLst>
                              <p:cond delay="2000"/>
                            </p:stCondLst>
                            <p:childTnLst>
                              <p:par>
                                <p:cTn id="23" presetID="12" presetClass="entr" presetSubtype="4"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p:tgtEl>
                                          <p:spTgt spid="31"/>
                                        </p:tgtEl>
                                        <p:attrNameLst>
                                          <p:attrName>ppt_y</p:attrName>
                                        </p:attrNameLst>
                                      </p:cBhvr>
                                      <p:tavLst>
                                        <p:tav tm="0">
                                          <p:val>
                                            <p:strVal val="#ppt_y+#ppt_h*1.125000"/>
                                          </p:val>
                                        </p:tav>
                                        <p:tav tm="100000">
                                          <p:val>
                                            <p:strVal val="#ppt_y"/>
                                          </p:val>
                                        </p:tav>
                                      </p:tavLst>
                                    </p:anim>
                                    <p:animEffect transition="in" filter="wipe(up)">
                                      <p:cBhvr>
                                        <p:cTn id="26" dur="500"/>
                                        <p:tgtEl>
                                          <p:spTgt spid="31"/>
                                        </p:tgtEl>
                                      </p:cBhvr>
                                    </p:animEffect>
                                  </p:childTnLst>
                                </p:cTn>
                              </p:par>
                            </p:childTnLst>
                          </p:cTn>
                        </p:par>
                        <p:par>
                          <p:cTn id="27" fill="hold">
                            <p:stCondLst>
                              <p:cond delay="2500"/>
                            </p:stCondLst>
                            <p:childTnLst>
                              <p:par>
                                <p:cTn id="28" presetID="14" presetClass="entr" presetSubtype="10" fill="hold"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randombar(horizontal)">
                                      <p:cBhvr>
                                        <p:cTn id="30" dur="500"/>
                                        <p:tgtEl>
                                          <p:spTgt spid="44"/>
                                        </p:tgtEl>
                                      </p:cBhvr>
                                    </p:animEffect>
                                  </p:childTnLst>
                                </p:cTn>
                              </p:par>
                            </p:childTnLst>
                          </p:cTn>
                        </p:par>
                        <p:par>
                          <p:cTn id="31" fill="hold">
                            <p:stCondLst>
                              <p:cond delay="3000"/>
                            </p:stCondLst>
                            <p:childTnLst>
                              <p:par>
                                <p:cTn id="32" presetID="12" presetClass="entr" presetSubtype="4" fill="hold" nodeType="after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500"/>
                                        <p:tgtEl>
                                          <p:spTgt spid="34"/>
                                        </p:tgtEl>
                                        <p:attrNameLst>
                                          <p:attrName>ppt_y</p:attrName>
                                        </p:attrNameLst>
                                      </p:cBhvr>
                                      <p:tavLst>
                                        <p:tav tm="0">
                                          <p:val>
                                            <p:strVal val="#ppt_y+#ppt_h*1.125000"/>
                                          </p:val>
                                        </p:tav>
                                        <p:tav tm="100000">
                                          <p:val>
                                            <p:strVal val="#ppt_y"/>
                                          </p:val>
                                        </p:tav>
                                      </p:tavLst>
                                    </p:anim>
                                    <p:animEffect transition="in" filter="wipe(up)">
                                      <p:cBhvr>
                                        <p:cTn id="35" dur="500"/>
                                        <p:tgtEl>
                                          <p:spTgt spid="34"/>
                                        </p:tgtEl>
                                      </p:cBhvr>
                                    </p:animEffect>
                                  </p:childTnLst>
                                </p:cTn>
                              </p:par>
                            </p:childTnLst>
                          </p:cTn>
                        </p:par>
                        <p:par>
                          <p:cTn id="36" fill="hold">
                            <p:stCondLst>
                              <p:cond delay="3500"/>
                            </p:stCondLst>
                            <p:childTnLst>
                              <p:par>
                                <p:cTn id="37" presetID="14" presetClass="entr" presetSubtype="10"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randombar(horizontal)">
                                      <p:cBhvr>
                                        <p:cTn id="39" dur="500"/>
                                        <p:tgtEl>
                                          <p:spTgt spid="47"/>
                                        </p:tgtEl>
                                      </p:cBhvr>
                                    </p:animEffect>
                                  </p:childTnLst>
                                </p:cTn>
                              </p:par>
                            </p:childTnLst>
                          </p:cTn>
                        </p:par>
                        <p:par>
                          <p:cTn id="40" fill="hold">
                            <p:stCondLst>
                              <p:cond delay="4000"/>
                            </p:stCondLst>
                            <p:childTnLst>
                              <p:par>
                                <p:cTn id="41" presetID="12" presetClass="entr" presetSubtype="4" fill="hold" nodeType="after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p:tgtEl>
                                          <p:spTgt spid="37"/>
                                        </p:tgtEl>
                                        <p:attrNameLst>
                                          <p:attrName>ppt_y</p:attrName>
                                        </p:attrNameLst>
                                      </p:cBhvr>
                                      <p:tavLst>
                                        <p:tav tm="0">
                                          <p:val>
                                            <p:strVal val="#ppt_y+#ppt_h*1.125000"/>
                                          </p:val>
                                        </p:tav>
                                        <p:tav tm="100000">
                                          <p:val>
                                            <p:strVal val="#ppt_y"/>
                                          </p:val>
                                        </p:tav>
                                      </p:tavLst>
                                    </p:anim>
                                    <p:animEffect transition="in" filter="wipe(up)">
                                      <p:cBhvr>
                                        <p:cTn id="4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311968" y="2221417"/>
            <a:ext cx="1796232" cy="1976579"/>
            <a:chOff x="5987173" y="3044094"/>
            <a:chExt cx="1796700" cy="1976578"/>
          </a:xfrm>
        </p:grpSpPr>
        <p:sp>
          <p:nvSpPr>
            <p:cNvPr id="6" name="任意多边形 5"/>
            <p:cNvSpPr/>
            <p:nvPr/>
          </p:nvSpPr>
          <p:spPr>
            <a:xfrm>
              <a:off x="5987173" y="3044094"/>
              <a:ext cx="1796700" cy="1976578"/>
            </a:xfrm>
            <a:custGeom>
              <a:avLst/>
              <a:gdLst>
                <a:gd name="connsiteX0" fmla="*/ 898350 w 1796700"/>
                <a:gd name="connsiteY0" fmla="*/ 0 h 1976578"/>
                <a:gd name="connsiteX1" fmla="*/ 1796700 w 1796700"/>
                <a:gd name="connsiteY1" fmla="*/ 898350 h 1976578"/>
                <a:gd name="connsiteX2" fmla="*/ 1079399 w 1796700"/>
                <a:gd name="connsiteY2" fmla="*/ 1778449 h 1976578"/>
                <a:gd name="connsiteX3" fmla="*/ 1005825 w 1796700"/>
                <a:gd name="connsiteY3" fmla="*/ 1789678 h 1976578"/>
                <a:gd name="connsiteX4" fmla="*/ 910290 w 1796700"/>
                <a:gd name="connsiteY4" fmla="*/ 1976578 h 1976578"/>
                <a:gd name="connsiteX5" fmla="*/ 821270 w 1796700"/>
                <a:gd name="connsiteY5" fmla="*/ 1792808 h 1976578"/>
                <a:gd name="connsiteX6" fmla="*/ 806499 w 1796700"/>
                <a:gd name="connsiteY6" fmla="*/ 1792062 h 1976578"/>
                <a:gd name="connsiteX7" fmla="*/ 0 w 1796700"/>
                <a:gd name="connsiteY7" fmla="*/ 898350 h 1976578"/>
                <a:gd name="connsiteX8" fmla="*/ 898350 w 1796700"/>
                <a:gd name="connsiteY8" fmla="*/ 0 h 197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6700" h="1976578">
                  <a:moveTo>
                    <a:pt x="898350" y="0"/>
                  </a:moveTo>
                  <a:cubicBezTo>
                    <a:pt x="1394495" y="0"/>
                    <a:pt x="1796700" y="402205"/>
                    <a:pt x="1796700" y="898350"/>
                  </a:cubicBezTo>
                  <a:cubicBezTo>
                    <a:pt x="1796700" y="1332477"/>
                    <a:pt x="1488762" y="1694681"/>
                    <a:pt x="1079399" y="1778449"/>
                  </a:cubicBezTo>
                  <a:lnTo>
                    <a:pt x="1005825" y="1789678"/>
                  </a:lnTo>
                  <a:lnTo>
                    <a:pt x="910290" y="1976578"/>
                  </a:lnTo>
                  <a:lnTo>
                    <a:pt x="821270" y="1792808"/>
                  </a:lnTo>
                  <a:lnTo>
                    <a:pt x="806499" y="1792062"/>
                  </a:lnTo>
                  <a:cubicBezTo>
                    <a:pt x="353501" y="1746058"/>
                    <a:pt x="0" y="1363486"/>
                    <a:pt x="0" y="898350"/>
                  </a:cubicBezTo>
                  <a:cubicBezTo>
                    <a:pt x="0" y="402205"/>
                    <a:pt x="402205" y="0"/>
                    <a:pt x="898350"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7" name="KSO_Shape"/>
            <p:cNvSpPr>
              <a:spLocks/>
            </p:cNvSpPr>
            <p:nvPr/>
          </p:nvSpPr>
          <p:spPr bwMode="auto">
            <a:xfrm>
              <a:off x="6664272" y="3431336"/>
              <a:ext cx="453627" cy="45362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8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8"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8"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8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8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8" name="文本框 62"/>
            <p:cNvSpPr txBox="1"/>
            <p:nvPr/>
          </p:nvSpPr>
          <p:spPr>
            <a:xfrm>
              <a:off x="6329724" y="3989043"/>
              <a:ext cx="123755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cs typeface="+mn-ea"/>
                  <a:sym typeface="+mn-lt"/>
                </a:rPr>
                <a:t>输入标题</a:t>
              </a:r>
            </a:p>
          </p:txBody>
        </p:sp>
      </p:grpSp>
      <p:cxnSp>
        <p:nvCxnSpPr>
          <p:cNvPr id="9" name="直接连接符 8"/>
          <p:cNvCxnSpPr/>
          <p:nvPr/>
        </p:nvCxnSpPr>
        <p:spPr>
          <a:xfrm>
            <a:off x="1804739" y="4328313"/>
            <a:ext cx="8837900" cy="0"/>
          </a:xfrm>
          <a:prstGeom prst="line">
            <a:avLst/>
          </a:prstGeom>
          <a:ln>
            <a:solidFill>
              <a:srgbClr val="2C3637"/>
            </a:solidFill>
            <a:prstDash val="dashDot"/>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704657"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1" name="椭圆 10"/>
          <p:cNvSpPr/>
          <p:nvPr/>
        </p:nvSpPr>
        <p:spPr>
          <a:xfrm>
            <a:off x="10569460"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2" name="椭圆 11"/>
          <p:cNvSpPr/>
          <p:nvPr/>
        </p:nvSpPr>
        <p:spPr>
          <a:xfrm>
            <a:off x="3122912"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3" name="椭圆 12"/>
          <p:cNvSpPr/>
          <p:nvPr/>
        </p:nvSpPr>
        <p:spPr>
          <a:xfrm>
            <a:off x="5119704"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4" name="椭圆 13"/>
          <p:cNvSpPr/>
          <p:nvPr/>
        </p:nvSpPr>
        <p:spPr>
          <a:xfrm>
            <a:off x="7151798"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5" name="椭圆 14"/>
          <p:cNvSpPr/>
          <p:nvPr/>
        </p:nvSpPr>
        <p:spPr>
          <a:xfrm>
            <a:off x="8930809"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cs typeface="+mn-ea"/>
              <a:sym typeface="+mn-lt"/>
            </a:endParaRPr>
          </a:p>
        </p:txBody>
      </p:sp>
      <p:grpSp>
        <p:nvGrpSpPr>
          <p:cNvPr id="16" name="组合 15"/>
          <p:cNvGrpSpPr/>
          <p:nvPr/>
        </p:nvGrpSpPr>
        <p:grpSpPr>
          <a:xfrm>
            <a:off x="2424549" y="2449610"/>
            <a:ext cx="1575329" cy="1759852"/>
            <a:chOff x="2940476" y="3272285"/>
            <a:chExt cx="1575740" cy="1759852"/>
          </a:xfrm>
        </p:grpSpPr>
        <p:sp>
          <p:nvSpPr>
            <p:cNvPr id="17" name="任意多边形 16"/>
            <p:cNvSpPr/>
            <p:nvPr/>
          </p:nvSpPr>
          <p:spPr>
            <a:xfrm>
              <a:off x="2940476" y="3272285"/>
              <a:ext cx="1575740" cy="1759852"/>
            </a:xfrm>
            <a:custGeom>
              <a:avLst/>
              <a:gdLst>
                <a:gd name="connsiteX0" fmla="*/ 787870 w 1575740"/>
                <a:gd name="connsiteY0" fmla="*/ 0 h 1759852"/>
                <a:gd name="connsiteX1" fmla="*/ 1575740 w 1575740"/>
                <a:gd name="connsiteY1" fmla="*/ 787870 h 1759852"/>
                <a:gd name="connsiteX2" fmla="*/ 946654 w 1575740"/>
                <a:gd name="connsiteY2" fmla="*/ 1559734 h 1759852"/>
                <a:gd name="connsiteX3" fmla="*/ 870324 w 1575740"/>
                <a:gd name="connsiteY3" fmla="*/ 1567428 h 1759852"/>
                <a:gd name="connsiteX4" fmla="*/ 771966 w 1575740"/>
                <a:gd name="connsiteY4" fmla="*/ 1759852 h 1759852"/>
                <a:gd name="connsiteX5" fmla="*/ 677385 w 1575740"/>
                <a:gd name="connsiteY5" fmla="*/ 1564602 h 1759852"/>
                <a:gd name="connsiteX6" fmla="*/ 629087 w 1575740"/>
                <a:gd name="connsiteY6" fmla="*/ 1559734 h 1759852"/>
                <a:gd name="connsiteX7" fmla="*/ 0 w 1575740"/>
                <a:gd name="connsiteY7" fmla="*/ 787870 h 1759852"/>
                <a:gd name="connsiteX8" fmla="*/ 787870 w 1575740"/>
                <a:gd name="connsiteY8" fmla="*/ 0 h 1759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5740" h="1759852">
                  <a:moveTo>
                    <a:pt x="787870" y="0"/>
                  </a:moveTo>
                  <a:cubicBezTo>
                    <a:pt x="1222999" y="0"/>
                    <a:pt x="1575740" y="352741"/>
                    <a:pt x="1575740" y="787870"/>
                  </a:cubicBezTo>
                  <a:cubicBezTo>
                    <a:pt x="1575740" y="1168608"/>
                    <a:pt x="1305673" y="1486268"/>
                    <a:pt x="946654" y="1559734"/>
                  </a:cubicBezTo>
                  <a:lnTo>
                    <a:pt x="870324" y="1567428"/>
                  </a:lnTo>
                  <a:lnTo>
                    <a:pt x="771966" y="1759852"/>
                  </a:lnTo>
                  <a:lnTo>
                    <a:pt x="677385" y="1564602"/>
                  </a:lnTo>
                  <a:lnTo>
                    <a:pt x="629087" y="1559734"/>
                  </a:lnTo>
                  <a:cubicBezTo>
                    <a:pt x="270067" y="1486268"/>
                    <a:pt x="0" y="1168608"/>
                    <a:pt x="0" y="787870"/>
                  </a:cubicBezTo>
                  <a:cubicBezTo>
                    <a:pt x="0" y="352741"/>
                    <a:pt x="352741" y="0"/>
                    <a:pt x="787870" y="0"/>
                  </a:cubicBezTo>
                  <a:close/>
                </a:path>
              </a:pathLst>
            </a:custGeom>
            <a:solidFill>
              <a:srgbClr val="ED585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8" name="KSO_Shape"/>
            <p:cNvSpPr>
              <a:spLocks/>
            </p:cNvSpPr>
            <p:nvPr/>
          </p:nvSpPr>
          <p:spPr bwMode="auto">
            <a:xfrm>
              <a:off x="3513033" y="3586933"/>
              <a:ext cx="430626" cy="43941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8"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8"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8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871"/>
                  </a:lnTo>
                  <a:lnTo>
                    <a:pt x="1375092" y="3194368"/>
                  </a:lnTo>
                  <a:lnTo>
                    <a:pt x="1350010" y="3187066"/>
                  </a:lnTo>
                  <a:lnTo>
                    <a:pt x="1324928" y="3179128"/>
                  </a:lnTo>
                  <a:lnTo>
                    <a:pt x="1299528" y="3170873"/>
                  </a:lnTo>
                  <a:lnTo>
                    <a:pt x="1274762" y="3161666"/>
                  </a:lnTo>
                  <a:lnTo>
                    <a:pt x="1250315" y="3152776"/>
                  </a:lnTo>
                  <a:lnTo>
                    <a:pt x="1225868" y="3142933"/>
                  </a:lnTo>
                  <a:lnTo>
                    <a:pt x="12018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8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9" name="文本框 59"/>
            <p:cNvSpPr txBox="1"/>
            <p:nvPr/>
          </p:nvSpPr>
          <p:spPr>
            <a:xfrm>
              <a:off x="3102007" y="4128108"/>
              <a:ext cx="135722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cs typeface="+mn-ea"/>
                  <a:sym typeface="+mn-lt"/>
                </a:rPr>
                <a:t>输入标题</a:t>
              </a:r>
            </a:p>
          </p:txBody>
        </p:sp>
      </p:grpSp>
      <p:grpSp>
        <p:nvGrpSpPr>
          <p:cNvPr id="20" name="组合 19"/>
          <p:cNvGrpSpPr/>
          <p:nvPr/>
        </p:nvGrpSpPr>
        <p:grpSpPr>
          <a:xfrm>
            <a:off x="3965487" y="1655979"/>
            <a:ext cx="2368741" cy="2553483"/>
            <a:chOff x="4078604" y="2478655"/>
            <a:chExt cx="2369358" cy="2553482"/>
          </a:xfrm>
        </p:grpSpPr>
        <p:sp>
          <p:nvSpPr>
            <p:cNvPr id="21" name="任意多边形 20"/>
            <p:cNvSpPr/>
            <p:nvPr/>
          </p:nvSpPr>
          <p:spPr>
            <a:xfrm>
              <a:off x="4078604" y="2478655"/>
              <a:ext cx="2369358" cy="2553482"/>
            </a:xfrm>
            <a:custGeom>
              <a:avLst/>
              <a:gdLst>
                <a:gd name="connsiteX0" fmla="*/ 1184679 w 2369358"/>
                <a:gd name="connsiteY0" fmla="*/ 0 h 2553482"/>
                <a:gd name="connsiteX1" fmla="*/ 2369358 w 2369358"/>
                <a:gd name="connsiteY1" fmla="*/ 1184679 h 2553482"/>
                <a:gd name="connsiteX2" fmla="*/ 1423433 w 2369358"/>
                <a:gd name="connsiteY2" fmla="*/ 2345290 h 2553482"/>
                <a:gd name="connsiteX3" fmla="*/ 1321945 w 2369358"/>
                <a:gd name="connsiteY3" fmla="*/ 2360779 h 2553482"/>
                <a:gd name="connsiteX4" fmla="*/ 1223444 w 2369358"/>
                <a:gd name="connsiteY4" fmla="*/ 2553482 h 2553482"/>
                <a:gd name="connsiteX5" fmla="*/ 1132988 w 2369358"/>
                <a:gd name="connsiteY5" fmla="*/ 2366748 h 2553482"/>
                <a:gd name="connsiteX6" fmla="*/ 1063553 w 2369358"/>
                <a:gd name="connsiteY6" fmla="*/ 2363242 h 2553482"/>
                <a:gd name="connsiteX7" fmla="*/ 0 w 2369358"/>
                <a:gd name="connsiteY7" fmla="*/ 1184679 h 2553482"/>
                <a:gd name="connsiteX8" fmla="*/ 1184679 w 2369358"/>
                <a:gd name="connsiteY8" fmla="*/ 0 h 255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9358" h="2553482">
                  <a:moveTo>
                    <a:pt x="1184679" y="0"/>
                  </a:moveTo>
                  <a:cubicBezTo>
                    <a:pt x="1838959" y="0"/>
                    <a:pt x="2369358" y="530399"/>
                    <a:pt x="2369358" y="1184679"/>
                  </a:cubicBezTo>
                  <a:cubicBezTo>
                    <a:pt x="2369358" y="1757174"/>
                    <a:pt x="1963272" y="2234823"/>
                    <a:pt x="1423433" y="2345290"/>
                  </a:cubicBezTo>
                  <a:lnTo>
                    <a:pt x="1321945" y="2360779"/>
                  </a:lnTo>
                  <a:lnTo>
                    <a:pt x="1223444" y="2553482"/>
                  </a:lnTo>
                  <a:lnTo>
                    <a:pt x="1132988" y="2366748"/>
                  </a:lnTo>
                  <a:lnTo>
                    <a:pt x="1063553" y="2363242"/>
                  </a:lnTo>
                  <a:cubicBezTo>
                    <a:pt x="466171" y="2302574"/>
                    <a:pt x="0" y="1798067"/>
                    <a:pt x="0" y="1184679"/>
                  </a:cubicBezTo>
                  <a:cubicBezTo>
                    <a:pt x="0" y="530399"/>
                    <a:pt x="530399" y="0"/>
                    <a:pt x="1184679"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cs typeface="+mn-ea"/>
                <a:sym typeface="+mn-lt"/>
              </a:endParaRPr>
            </a:p>
          </p:txBody>
        </p:sp>
        <p:grpSp>
          <p:nvGrpSpPr>
            <p:cNvPr id="22" name="组合 21"/>
            <p:cNvGrpSpPr/>
            <p:nvPr/>
          </p:nvGrpSpPr>
          <p:grpSpPr>
            <a:xfrm>
              <a:off x="4614176" y="3268683"/>
              <a:ext cx="1562853" cy="1004206"/>
              <a:chOff x="4716874" y="2621791"/>
              <a:chExt cx="1562853" cy="1004206"/>
            </a:xfrm>
          </p:grpSpPr>
          <p:sp>
            <p:nvSpPr>
              <p:cNvPr id="24" name="KSO_Shape"/>
              <p:cNvSpPr>
                <a:spLocks/>
              </p:cNvSpPr>
              <p:nvPr/>
            </p:nvSpPr>
            <p:spPr bwMode="auto">
              <a:xfrm>
                <a:off x="5143687" y="2621791"/>
                <a:ext cx="441100" cy="44183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26" name="文本框 60"/>
              <p:cNvSpPr txBox="1"/>
              <p:nvPr/>
            </p:nvSpPr>
            <p:spPr>
              <a:xfrm>
                <a:off x="4716874" y="3225887"/>
                <a:ext cx="156285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cs typeface="+mn-ea"/>
                    <a:sym typeface="+mn-lt"/>
                  </a:rPr>
                  <a:t>输入标题</a:t>
                </a:r>
              </a:p>
            </p:txBody>
          </p:sp>
        </p:grpSp>
      </p:grpSp>
      <p:grpSp>
        <p:nvGrpSpPr>
          <p:cNvPr id="27" name="组合 26"/>
          <p:cNvGrpSpPr/>
          <p:nvPr/>
        </p:nvGrpSpPr>
        <p:grpSpPr>
          <a:xfrm>
            <a:off x="8076981" y="2204834"/>
            <a:ext cx="1834448" cy="1997677"/>
            <a:chOff x="7567273" y="3027509"/>
            <a:chExt cx="1834926" cy="1997677"/>
          </a:xfrm>
        </p:grpSpPr>
        <p:sp>
          <p:nvSpPr>
            <p:cNvPr id="28" name="任意多边形 27"/>
            <p:cNvSpPr/>
            <p:nvPr/>
          </p:nvSpPr>
          <p:spPr>
            <a:xfrm>
              <a:off x="7567273" y="3027509"/>
              <a:ext cx="1834926" cy="1997677"/>
            </a:xfrm>
            <a:custGeom>
              <a:avLst/>
              <a:gdLst>
                <a:gd name="connsiteX0" fmla="*/ 917463 w 1834926"/>
                <a:gd name="connsiteY0" fmla="*/ 0 h 1997677"/>
                <a:gd name="connsiteX1" fmla="*/ 1834926 w 1834926"/>
                <a:gd name="connsiteY1" fmla="*/ 917463 h 1997677"/>
                <a:gd name="connsiteX2" fmla="*/ 1102364 w 1834926"/>
                <a:gd name="connsiteY2" fmla="*/ 1816287 h 1997677"/>
                <a:gd name="connsiteX3" fmla="*/ 1016983 w 1834926"/>
                <a:gd name="connsiteY3" fmla="*/ 1829317 h 1997677"/>
                <a:gd name="connsiteX4" fmla="*/ 930925 w 1834926"/>
                <a:gd name="connsiteY4" fmla="*/ 1997677 h 1997677"/>
                <a:gd name="connsiteX5" fmla="*/ 850447 w 1834926"/>
                <a:gd name="connsiteY5" fmla="*/ 1831542 h 1997677"/>
                <a:gd name="connsiteX6" fmla="*/ 823658 w 1834926"/>
                <a:gd name="connsiteY6" fmla="*/ 1830189 h 1997677"/>
                <a:gd name="connsiteX7" fmla="*/ 0 w 1834926"/>
                <a:gd name="connsiteY7" fmla="*/ 917463 h 1997677"/>
                <a:gd name="connsiteX8" fmla="*/ 917463 w 1834926"/>
                <a:gd name="connsiteY8" fmla="*/ 0 h 199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4926" h="1997677">
                  <a:moveTo>
                    <a:pt x="917463" y="0"/>
                  </a:moveTo>
                  <a:cubicBezTo>
                    <a:pt x="1424164" y="0"/>
                    <a:pt x="1834926" y="410762"/>
                    <a:pt x="1834926" y="917463"/>
                  </a:cubicBezTo>
                  <a:cubicBezTo>
                    <a:pt x="1834926" y="1360827"/>
                    <a:pt x="1520436" y="1730737"/>
                    <a:pt x="1102364" y="1816287"/>
                  </a:cubicBezTo>
                  <a:lnTo>
                    <a:pt x="1016983" y="1829317"/>
                  </a:lnTo>
                  <a:lnTo>
                    <a:pt x="930925" y="1997677"/>
                  </a:lnTo>
                  <a:lnTo>
                    <a:pt x="850447" y="1831542"/>
                  </a:lnTo>
                  <a:lnTo>
                    <a:pt x="823658" y="1830189"/>
                  </a:lnTo>
                  <a:cubicBezTo>
                    <a:pt x="361022" y="1783206"/>
                    <a:pt x="0" y="1392495"/>
                    <a:pt x="0" y="917463"/>
                  </a:cubicBezTo>
                  <a:cubicBezTo>
                    <a:pt x="0" y="410762"/>
                    <a:pt x="410762" y="0"/>
                    <a:pt x="917463"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29" name="KSO_Shape"/>
            <p:cNvSpPr>
              <a:spLocks/>
            </p:cNvSpPr>
            <p:nvPr/>
          </p:nvSpPr>
          <p:spPr bwMode="auto">
            <a:xfrm>
              <a:off x="8272488" y="3431336"/>
              <a:ext cx="520284" cy="433570"/>
            </a:xfrm>
            <a:custGeom>
              <a:avLst/>
              <a:gdLst>
                <a:gd name="T0" fmla="*/ 2147483646 w 282"/>
                <a:gd name="T1" fmla="*/ 2147483646 h 235"/>
                <a:gd name="T2" fmla="*/ 2147483646 w 282"/>
                <a:gd name="T3" fmla="*/ 2147483646 h 235"/>
                <a:gd name="T4" fmla="*/ 2147483646 w 282"/>
                <a:gd name="T5" fmla="*/ 2147483646 h 235"/>
                <a:gd name="T6" fmla="*/ 2147483646 w 282"/>
                <a:gd name="T7" fmla="*/ 2147483646 h 235"/>
                <a:gd name="T8" fmla="*/ 2147483646 w 282"/>
                <a:gd name="T9" fmla="*/ 2147483646 h 235"/>
                <a:gd name="T10" fmla="*/ 2147483646 w 282"/>
                <a:gd name="T11" fmla="*/ 2147483646 h 235"/>
                <a:gd name="T12" fmla="*/ 2147483646 w 282"/>
                <a:gd name="T13" fmla="*/ 2147483646 h 235"/>
                <a:gd name="T14" fmla="*/ 2147483646 w 282"/>
                <a:gd name="T15" fmla="*/ 2147483646 h 235"/>
                <a:gd name="T16" fmla="*/ 2147483646 w 282"/>
                <a:gd name="T17" fmla="*/ 2147483646 h 235"/>
                <a:gd name="T18" fmla="*/ 2147483646 w 282"/>
                <a:gd name="T19" fmla="*/ 2147483646 h 235"/>
                <a:gd name="T20" fmla="*/ 2147483646 w 282"/>
                <a:gd name="T21" fmla="*/ 2147483646 h 235"/>
                <a:gd name="T22" fmla="*/ 2147483646 w 282"/>
                <a:gd name="T23" fmla="*/ 2147483646 h 235"/>
                <a:gd name="T24" fmla="*/ 2147483646 w 282"/>
                <a:gd name="T25" fmla="*/ 2147483646 h 235"/>
                <a:gd name="T26" fmla="*/ 2147483646 w 282"/>
                <a:gd name="T27" fmla="*/ 2147483646 h 235"/>
                <a:gd name="T28" fmla="*/ 2147483646 w 282"/>
                <a:gd name="T29" fmla="*/ 2147483646 h 235"/>
                <a:gd name="T30" fmla="*/ 2147483646 w 282"/>
                <a:gd name="T31" fmla="*/ 2147483646 h 235"/>
                <a:gd name="T32" fmla="*/ 2147483646 w 282"/>
                <a:gd name="T33" fmla="*/ 2147483646 h 235"/>
                <a:gd name="T34" fmla="*/ 2147483646 w 282"/>
                <a:gd name="T35" fmla="*/ 2147483646 h 235"/>
                <a:gd name="T36" fmla="*/ 2147483646 w 282"/>
                <a:gd name="T37" fmla="*/ 2147483646 h 235"/>
                <a:gd name="T38" fmla="*/ 2147483646 w 282"/>
                <a:gd name="T39" fmla="*/ 2147483646 h 235"/>
                <a:gd name="T40" fmla="*/ 2147483646 w 282"/>
                <a:gd name="T41" fmla="*/ 2147483646 h 235"/>
                <a:gd name="T42" fmla="*/ 2147483646 w 282"/>
                <a:gd name="T43" fmla="*/ 2147483646 h 235"/>
                <a:gd name="T44" fmla="*/ 2147483646 w 282"/>
                <a:gd name="T45" fmla="*/ 2147483646 h 235"/>
                <a:gd name="T46" fmla="*/ 2147483646 w 282"/>
                <a:gd name="T47" fmla="*/ 2147483646 h 235"/>
                <a:gd name="T48" fmla="*/ 2147483646 w 282"/>
                <a:gd name="T49" fmla="*/ 2147483646 h 235"/>
                <a:gd name="T50" fmla="*/ 2147483646 w 282"/>
                <a:gd name="T51" fmla="*/ 2147483646 h 235"/>
                <a:gd name="T52" fmla="*/ 2147483646 w 282"/>
                <a:gd name="T53" fmla="*/ 2147483646 h 235"/>
                <a:gd name="T54" fmla="*/ 2147483646 w 282"/>
                <a:gd name="T55" fmla="*/ 2147483646 h 235"/>
                <a:gd name="T56" fmla="*/ 2147483646 w 282"/>
                <a:gd name="T57" fmla="*/ 2147483646 h 235"/>
                <a:gd name="T58" fmla="*/ 2147483646 w 282"/>
                <a:gd name="T59" fmla="*/ 2147483646 h 235"/>
                <a:gd name="T60" fmla="*/ 2147483646 w 282"/>
                <a:gd name="T61" fmla="*/ 2147483646 h 235"/>
                <a:gd name="T62" fmla="*/ 2147483646 w 282"/>
                <a:gd name="T63" fmla="*/ 2147483646 h 235"/>
                <a:gd name="T64" fmla="*/ 2147483646 w 282"/>
                <a:gd name="T65" fmla="*/ 2147483646 h 235"/>
                <a:gd name="T66" fmla="*/ 2147483646 w 282"/>
                <a:gd name="T67" fmla="*/ 2147483646 h 235"/>
                <a:gd name="T68" fmla="*/ 2147483646 w 282"/>
                <a:gd name="T69" fmla="*/ 2147483646 h 235"/>
                <a:gd name="T70" fmla="*/ 2147483646 w 282"/>
                <a:gd name="T71" fmla="*/ 2147483646 h 235"/>
                <a:gd name="T72" fmla="*/ 2147483646 w 282"/>
                <a:gd name="T73" fmla="*/ 2147483646 h 235"/>
                <a:gd name="T74" fmla="*/ 2147483646 w 282"/>
                <a:gd name="T75" fmla="*/ 2147483646 h 235"/>
                <a:gd name="T76" fmla="*/ 2147483646 w 282"/>
                <a:gd name="T77" fmla="*/ 2147483646 h 235"/>
                <a:gd name="T78" fmla="*/ 2147483646 w 282"/>
                <a:gd name="T79" fmla="*/ 2147483646 h 235"/>
                <a:gd name="T80" fmla="*/ 2147483646 w 282"/>
                <a:gd name="T81" fmla="*/ 2147483646 h 235"/>
                <a:gd name="T82" fmla="*/ 2147483646 w 282"/>
                <a:gd name="T83" fmla="*/ 2147483646 h 235"/>
                <a:gd name="T84" fmla="*/ 2147483646 w 282"/>
                <a:gd name="T85" fmla="*/ 2147483646 h 235"/>
                <a:gd name="T86" fmla="*/ 2147483646 w 282"/>
                <a:gd name="T87" fmla="*/ 2147483646 h 235"/>
                <a:gd name="T88" fmla="*/ 2147483646 w 282"/>
                <a:gd name="T89" fmla="*/ 2147483646 h 235"/>
                <a:gd name="T90" fmla="*/ 2147483646 w 282"/>
                <a:gd name="T91" fmla="*/ 2147483646 h 235"/>
                <a:gd name="T92" fmla="*/ 2147483646 w 282"/>
                <a:gd name="T93" fmla="*/ 2147483646 h 235"/>
                <a:gd name="T94" fmla="*/ 2147483646 w 282"/>
                <a:gd name="T95" fmla="*/ 2147483646 h 235"/>
                <a:gd name="T96" fmla="*/ 2147483646 w 282"/>
                <a:gd name="T97" fmla="*/ 2147483646 h 235"/>
                <a:gd name="T98" fmla="*/ 2147483646 w 282"/>
                <a:gd name="T99" fmla="*/ 2147483646 h 235"/>
                <a:gd name="T100" fmla="*/ 2147483646 w 282"/>
                <a:gd name="T101" fmla="*/ 2147483646 h 235"/>
                <a:gd name="T102" fmla="*/ 0 w 282"/>
                <a:gd name="T103" fmla="*/ 2147483646 h 235"/>
                <a:gd name="T104" fmla="*/ 0 w 282"/>
                <a:gd name="T105" fmla="*/ 2147483646 h 235"/>
                <a:gd name="T106" fmla="*/ 2147483646 w 282"/>
                <a:gd name="T107" fmla="*/ 2147483646 h 235"/>
                <a:gd name="T108" fmla="*/ 2147483646 w 282"/>
                <a:gd name="T109" fmla="*/ 2147483646 h 235"/>
                <a:gd name="T110" fmla="*/ 2147483646 w 282"/>
                <a:gd name="T111" fmla="*/ 2147483646 h 235"/>
                <a:gd name="T112" fmla="*/ 2147483646 w 282"/>
                <a:gd name="T113" fmla="*/ 2147483646 h 235"/>
                <a:gd name="T114" fmla="*/ 2147483646 w 282"/>
                <a:gd name="T115" fmla="*/ 2147483646 h 235"/>
                <a:gd name="T116" fmla="*/ 2147483646 w 282"/>
                <a:gd name="T117" fmla="*/ 2147483646 h 235"/>
                <a:gd name="T118" fmla="*/ 2147483646 w 282"/>
                <a:gd name="T119" fmla="*/ 2147483646 h 235"/>
                <a:gd name="T120" fmla="*/ 2147483646 w 282"/>
                <a:gd name="T121" fmla="*/ 2147483646 h 235"/>
                <a:gd name="T122" fmla="*/ 2147483646 w 282"/>
                <a:gd name="T123" fmla="*/ 2147483646 h 2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2" h="235">
                  <a:moveTo>
                    <a:pt x="28" y="131"/>
                  </a:moveTo>
                  <a:cubicBezTo>
                    <a:pt x="28" y="53"/>
                    <a:pt x="28" y="53"/>
                    <a:pt x="28" y="53"/>
                  </a:cubicBezTo>
                  <a:cubicBezTo>
                    <a:pt x="28" y="44"/>
                    <a:pt x="36" y="36"/>
                    <a:pt x="46" y="36"/>
                  </a:cubicBezTo>
                  <a:cubicBezTo>
                    <a:pt x="62" y="36"/>
                    <a:pt x="62" y="36"/>
                    <a:pt x="62" y="36"/>
                  </a:cubicBezTo>
                  <a:cubicBezTo>
                    <a:pt x="62" y="148"/>
                    <a:pt x="62" y="148"/>
                    <a:pt x="62" y="148"/>
                  </a:cubicBezTo>
                  <a:cubicBezTo>
                    <a:pt x="46" y="148"/>
                    <a:pt x="46" y="148"/>
                    <a:pt x="46" y="148"/>
                  </a:cubicBezTo>
                  <a:cubicBezTo>
                    <a:pt x="36" y="148"/>
                    <a:pt x="28" y="140"/>
                    <a:pt x="28" y="131"/>
                  </a:cubicBezTo>
                  <a:close/>
                  <a:moveTo>
                    <a:pt x="214" y="131"/>
                  </a:moveTo>
                  <a:cubicBezTo>
                    <a:pt x="214" y="53"/>
                    <a:pt x="214" y="53"/>
                    <a:pt x="214" y="53"/>
                  </a:cubicBezTo>
                  <a:cubicBezTo>
                    <a:pt x="214" y="44"/>
                    <a:pt x="207" y="36"/>
                    <a:pt x="197" y="36"/>
                  </a:cubicBezTo>
                  <a:cubicBezTo>
                    <a:pt x="180" y="36"/>
                    <a:pt x="180" y="36"/>
                    <a:pt x="180" y="36"/>
                  </a:cubicBezTo>
                  <a:cubicBezTo>
                    <a:pt x="180" y="148"/>
                    <a:pt x="180" y="148"/>
                    <a:pt x="180" y="148"/>
                  </a:cubicBezTo>
                  <a:cubicBezTo>
                    <a:pt x="197" y="148"/>
                    <a:pt x="197" y="148"/>
                    <a:pt x="197" y="148"/>
                  </a:cubicBezTo>
                  <a:cubicBezTo>
                    <a:pt x="207" y="148"/>
                    <a:pt x="214" y="140"/>
                    <a:pt x="214" y="131"/>
                  </a:cubicBezTo>
                  <a:close/>
                  <a:moveTo>
                    <a:pt x="154" y="36"/>
                  </a:moveTo>
                  <a:cubicBezTo>
                    <a:pt x="152" y="21"/>
                    <a:pt x="143" y="13"/>
                    <a:pt x="131" y="13"/>
                  </a:cubicBezTo>
                  <a:cubicBezTo>
                    <a:pt x="112" y="13"/>
                    <a:pt x="112" y="13"/>
                    <a:pt x="112" y="13"/>
                  </a:cubicBezTo>
                  <a:cubicBezTo>
                    <a:pt x="100" y="13"/>
                    <a:pt x="91" y="21"/>
                    <a:pt x="89" y="36"/>
                  </a:cubicBezTo>
                  <a:cubicBezTo>
                    <a:pt x="77" y="36"/>
                    <a:pt x="77" y="36"/>
                    <a:pt x="77" y="36"/>
                  </a:cubicBezTo>
                  <a:cubicBezTo>
                    <a:pt x="77" y="148"/>
                    <a:pt x="77" y="148"/>
                    <a:pt x="77" y="148"/>
                  </a:cubicBezTo>
                  <a:cubicBezTo>
                    <a:pt x="166" y="148"/>
                    <a:pt x="166" y="148"/>
                    <a:pt x="166" y="148"/>
                  </a:cubicBezTo>
                  <a:cubicBezTo>
                    <a:pt x="166" y="36"/>
                    <a:pt x="166" y="36"/>
                    <a:pt x="166" y="36"/>
                  </a:cubicBezTo>
                  <a:lnTo>
                    <a:pt x="154" y="36"/>
                  </a:lnTo>
                  <a:close/>
                  <a:moveTo>
                    <a:pt x="101" y="36"/>
                  </a:moveTo>
                  <a:cubicBezTo>
                    <a:pt x="102" y="23"/>
                    <a:pt x="110" y="23"/>
                    <a:pt x="112" y="23"/>
                  </a:cubicBezTo>
                  <a:cubicBezTo>
                    <a:pt x="131" y="23"/>
                    <a:pt x="131" y="23"/>
                    <a:pt x="131" y="23"/>
                  </a:cubicBezTo>
                  <a:cubicBezTo>
                    <a:pt x="137" y="23"/>
                    <a:pt x="141" y="27"/>
                    <a:pt x="142" y="36"/>
                  </a:cubicBezTo>
                  <a:lnTo>
                    <a:pt x="101" y="36"/>
                  </a:lnTo>
                  <a:close/>
                  <a:moveTo>
                    <a:pt x="42" y="187"/>
                  </a:moveTo>
                  <a:cubicBezTo>
                    <a:pt x="28" y="187"/>
                    <a:pt x="17" y="198"/>
                    <a:pt x="17" y="211"/>
                  </a:cubicBezTo>
                  <a:cubicBezTo>
                    <a:pt x="17" y="224"/>
                    <a:pt x="28" y="235"/>
                    <a:pt x="42" y="235"/>
                  </a:cubicBezTo>
                  <a:cubicBezTo>
                    <a:pt x="55" y="235"/>
                    <a:pt x="66" y="224"/>
                    <a:pt x="66" y="211"/>
                  </a:cubicBezTo>
                  <a:cubicBezTo>
                    <a:pt x="66" y="198"/>
                    <a:pt x="55" y="187"/>
                    <a:pt x="42" y="187"/>
                  </a:cubicBezTo>
                  <a:close/>
                  <a:moveTo>
                    <a:pt x="42" y="224"/>
                  </a:moveTo>
                  <a:cubicBezTo>
                    <a:pt x="34" y="224"/>
                    <a:pt x="29" y="218"/>
                    <a:pt x="29" y="211"/>
                  </a:cubicBezTo>
                  <a:cubicBezTo>
                    <a:pt x="29" y="204"/>
                    <a:pt x="34" y="198"/>
                    <a:pt x="42" y="198"/>
                  </a:cubicBezTo>
                  <a:cubicBezTo>
                    <a:pt x="49" y="198"/>
                    <a:pt x="54" y="204"/>
                    <a:pt x="54" y="211"/>
                  </a:cubicBezTo>
                  <a:cubicBezTo>
                    <a:pt x="54" y="218"/>
                    <a:pt x="49" y="224"/>
                    <a:pt x="42" y="224"/>
                  </a:cubicBezTo>
                  <a:close/>
                  <a:moveTo>
                    <a:pt x="202" y="187"/>
                  </a:moveTo>
                  <a:cubicBezTo>
                    <a:pt x="188" y="187"/>
                    <a:pt x="177" y="198"/>
                    <a:pt x="177" y="211"/>
                  </a:cubicBezTo>
                  <a:cubicBezTo>
                    <a:pt x="177" y="224"/>
                    <a:pt x="188" y="235"/>
                    <a:pt x="202" y="235"/>
                  </a:cubicBezTo>
                  <a:cubicBezTo>
                    <a:pt x="215" y="235"/>
                    <a:pt x="226" y="224"/>
                    <a:pt x="226" y="211"/>
                  </a:cubicBezTo>
                  <a:cubicBezTo>
                    <a:pt x="226" y="198"/>
                    <a:pt x="215" y="187"/>
                    <a:pt x="202" y="187"/>
                  </a:cubicBezTo>
                  <a:close/>
                  <a:moveTo>
                    <a:pt x="202" y="224"/>
                  </a:moveTo>
                  <a:cubicBezTo>
                    <a:pt x="194" y="224"/>
                    <a:pt x="189" y="218"/>
                    <a:pt x="189" y="211"/>
                  </a:cubicBezTo>
                  <a:cubicBezTo>
                    <a:pt x="189" y="204"/>
                    <a:pt x="194" y="198"/>
                    <a:pt x="202" y="198"/>
                  </a:cubicBezTo>
                  <a:cubicBezTo>
                    <a:pt x="209" y="198"/>
                    <a:pt x="214" y="204"/>
                    <a:pt x="214" y="211"/>
                  </a:cubicBezTo>
                  <a:cubicBezTo>
                    <a:pt x="214" y="218"/>
                    <a:pt x="209" y="224"/>
                    <a:pt x="202" y="224"/>
                  </a:cubicBezTo>
                  <a:close/>
                  <a:moveTo>
                    <a:pt x="275" y="20"/>
                  </a:moveTo>
                  <a:cubicBezTo>
                    <a:pt x="246" y="36"/>
                    <a:pt x="246" y="36"/>
                    <a:pt x="246" y="36"/>
                  </a:cubicBezTo>
                  <a:cubicBezTo>
                    <a:pt x="246" y="179"/>
                    <a:pt x="246" y="179"/>
                    <a:pt x="246" y="179"/>
                  </a:cubicBezTo>
                  <a:cubicBezTo>
                    <a:pt x="0" y="179"/>
                    <a:pt x="0" y="179"/>
                    <a:pt x="0" y="179"/>
                  </a:cubicBezTo>
                  <a:cubicBezTo>
                    <a:pt x="0" y="140"/>
                    <a:pt x="0" y="140"/>
                    <a:pt x="0" y="140"/>
                  </a:cubicBezTo>
                  <a:cubicBezTo>
                    <a:pt x="19" y="140"/>
                    <a:pt x="19" y="140"/>
                    <a:pt x="19" y="140"/>
                  </a:cubicBezTo>
                  <a:cubicBezTo>
                    <a:pt x="19" y="160"/>
                    <a:pt x="19" y="160"/>
                    <a:pt x="19" y="160"/>
                  </a:cubicBezTo>
                  <a:cubicBezTo>
                    <a:pt x="226" y="160"/>
                    <a:pt x="226" y="160"/>
                    <a:pt x="226" y="160"/>
                  </a:cubicBezTo>
                  <a:cubicBezTo>
                    <a:pt x="226" y="31"/>
                    <a:pt x="226" y="31"/>
                    <a:pt x="226" y="31"/>
                  </a:cubicBezTo>
                  <a:cubicBezTo>
                    <a:pt x="226" y="31"/>
                    <a:pt x="226" y="30"/>
                    <a:pt x="226" y="29"/>
                  </a:cubicBezTo>
                  <a:cubicBezTo>
                    <a:pt x="227" y="26"/>
                    <a:pt x="228" y="23"/>
                    <a:pt x="231" y="22"/>
                  </a:cubicBezTo>
                  <a:cubicBezTo>
                    <a:pt x="266" y="3"/>
                    <a:pt x="266" y="3"/>
                    <a:pt x="266" y="3"/>
                  </a:cubicBezTo>
                  <a:cubicBezTo>
                    <a:pt x="271" y="0"/>
                    <a:pt x="277" y="2"/>
                    <a:pt x="279" y="7"/>
                  </a:cubicBezTo>
                  <a:cubicBezTo>
                    <a:pt x="282" y="12"/>
                    <a:pt x="280" y="17"/>
                    <a:pt x="275" y="20"/>
                  </a:cubicBezTo>
                  <a:close/>
                </a:path>
              </a:pathLst>
            </a:custGeom>
            <a:solidFill>
              <a:schemeClr val="bg1"/>
            </a:solid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30" name="文本框 63"/>
            <p:cNvSpPr txBox="1"/>
            <p:nvPr/>
          </p:nvSpPr>
          <p:spPr>
            <a:xfrm>
              <a:off x="7925165" y="3989044"/>
              <a:ext cx="147703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cs typeface="+mn-ea"/>
                  <a:sym typeface="+mn-lt"/>
                </a:rPr>
                <a:t>输入标题</a:t>
              </a:r>
            </a:p>
          </p:txBody>
        </p:sp>
      </p:grpSp>
      <p:sp>
        <p:nvSpPr>
          <p:cNvPr id="31" name="矩形 30"/>
          <p:cNvSpPr/>
          <p:nvPr/>
        </p:nvSpPr>
        <p:spPr>
          <a:xfrm>
            <a:off x="2280569" y="4497096"/>
            <a:ext cx="1849480" cy="1159011"/>
          </a:xfrm>
          <a:prstGeom prst="rect">
            <a:avLst/>
          </a:prstGeom>
        </p:spPr>
        <p:txBody>
          <a:bodyPr wrap="square" lIns="91416" tIns="45708" rIns="91416" bIns="45708">
            <a:spAutoFit/>
          </a:bodyPr>
          <a:lstStyle/>
          <a:p>
            <a:pPr marL="0" marR="0" lvl="0" indent="0" algn="l" defTabSz="914400" rtl="0" eaLnBrk="1" fontAlgn="auto" latinLnBrk="0" hangingPunct="1">
              <a:lnSpc>
                <a:spcPct val="130000"/>
              </a:lnSpc>
              <a:spcBef>
                <a:spcPct val="0"/>
              </a:spcBef>
              <a:spcAft>
                <a:spcPts val="0"/>
              </a:spcAft>
              <a:buClrTx/>
              <a:buSzTx/>
              <a:buFontTx/>
              <a:buNone/>
              <a:tabLst/>
              <a:defRPr/>
            </a:pPr>
            <a:r>
              <a:rPr kumimoji="0" lang="zh-CN" altLang="en-US" sz="1333" b="0" i="0" u="none" strike="noStrike" kern="1200" cap="none" spc="0" normalizeH="0" baseline="0" noProof="0" dirty="0">
                <a:ln>
                  <a:noFill/>
                </a:ln>
                <a:solidFill>
                  <a:prstClr val="black">
                    <a:lumMod val="75000"/>
                    <a:lumOff val="25000"/>
                  </a:prstClr>
                </a:solidFill>
                <a:effectLst/>
                <a:uLnTx/>
                <a:uFillTx/>
                <a:cs typeface="+mn-ea"/>
                <a:sym typeface="+mn-lt"/>
              </a:rPr>
              <a:t>您的内容打在这里，或者通过复制您的文本后，在此框中选择粘贴。</a:t>
            </a:r>
          </a:p>
        </p:txBody>
      </p:sp>
      <p:sp>
        <p:nvSpPr>
          <p:cNvPr id="32" name="矩形 31"/>
          <p:cNvSpPr/>
          <p:nvPr/>
        </p:nvSpPr>
        <p:spPr>
          <a:xfrm>
            <a:off x="4318508" y="4456100"/>
            <a:ext cx="1849480" cy="1159011"/>
          </a:xfrm>
          <a:prstGeom prst="rect">
            <a:avLst/>
          </a:prstGeom>
        </p:spPr>
        <p:txBody>
          <a:bodyPr wrap="square" lIns="91416" tIns="45708" rIns="91416" bIns="45708">
            <a:spAutoFit/>
          </a:bodyPr>
          <a:lstStyle/>
          <a:p>
            <a:pPr marL="0" marR="0" lvl="0" indent="0" algn="l" defTabSz="914400" rtl="0" eaLnBrk="1" fontAlgn="auto" latinLnBrk="0" hangingPunct="1">
              <a:lnSpc>
                <a:spcPct val="130000"/>
              </a:lnSpc>
              <a:spcBef>
                <a:spcPct val="0"/>
              </a:spcBef>
              <a:spcAft>
                <a:spcPts val="0"/>
              </a:spcAft>
              <a:buClrTx/>
              <a:buSzTx/>
              <a:buFontTx/>
              <a:buNone/>
              <a:tabLst/>
              <a:defRPr/>
            </a:pPr>
            <a:r>
              <a:rPr kumimoji="0" lang="zh-CN" altLang="en-US" sz="1333" b="0" i="0" u="none" strike="noStrike" kern="1200" cap="none" spc="0" normalizeH="0" baseline="0" noProof="0" dirty="0">
                <a:ln>
                  <a:noFill/>
                </a:ln>
                <a:solidFill>
                  <a:prstClr val="black">
                    <a:lumMod val="75000"/>
                    <a:lumOff val="25000"/>
                  </a:prstClr>
                </a:solidFill>
                <a:effectLst/>
                <a:uLnTx/>
                <a:uFillTx/>
                <a:cs typeface="+mn-ea"/>
                <a:sym typeface="+mn-lt"/>
              </a:rPr>
              <a:t>您的内容打在这里，或者通过复制您的文本后，在此框中选择粘贴。</a:t>
            </a:r>
          </a:p>
        </p:txBody>
      </p:sp>
      <p:sp>
        <p:nvSpPr>
          <p:cNvPr id="33" name="矩形 32"/>
          <p:cNvSpPr/>
          <p:nvPr/>
        </p:nvSpPr>
        <p:spPr>
          <a:xfrm>
            <a:off x="6311968" y="4456100"/>
            <a:ext cx="1849480" cy="1159011"/>
          </a:xfrm>
          <a:prstGeom prst="rect">
            <a:avLst/>
          </a:prstGeom>
        </p:spPr>
        <p:txBody>
          <a:bodyPr wrap="square" lIns="91416" tIns="45708" rIns="91416" bIns="45708">
            <a:spAutoFit/>
          </a:bodyPr>
          <a:lstStyle/>
          <a:p>
            <a:pPr marL="0" marR="0" lvl="0" indent="0" algn="l" defTabSz="914400" rtl="0" eaLnBrk="1" fontAlgn="auto" latinLnBrk="0" hangingPunct="1">
              <a:lnSpc>
                <a:spcPct val="130000"/>
              </a:lnSpc>
              <a:spcBef>
                <a:spcPct val="0"/>
              </a:spcBef>
              <a:spcAft>
                <a:spcPts val="0"/>
              </a:spcAft>
              <a:buClrTx/>
              <a:buSzTx/>
              <a:buFontTx/>
              <a:buNone/>
              <a:tabLst/>
              <a:defRPr/>
            </a:pPr>
            <a:r>
              <a:rPr kumimoji="0" lang="zh-CN" altLang="en-US" sz="1333" b="0" i="0" u="none" strike="noStrike" kern="1200" cap="none" spc="0" normalizeH="0" baseline="0" noProof="0" dirty="0">
                <a:ln>
                  <a:noFill/>
                </a:ln>
                <a:solidFill>
                  <a:prstClr val="black">
                    <a:lumMod val="75000"/>
                    <a:lumOff val="25000"/>
                  </a:prstClr>
                </a:solidFill>
                <a:effectLst/>
                <a:uLnTx/>
                <a:uFillTx/>
                <a:cs typeface="+mn-ea"/>
                <a:sym typeface="+mn-lt"/>
              </a:rPr>
              <a:t>您的内容打在这里，或者通过复制您的文本后，在此框中选择粘贴。</a:t>
            </a:r>
          </a:p>
        </p:txBody>
      </p:sp>
      <p:sp>
        <p:nvSpPr>
          <p:cNvPr id="34" name="矩形 33"/>
          <p:cNvSpPr/>
          <p:nvPr/>
        </p:nvSpPr>
        <p:spPr>
          <a:xfrm>
            <a:off x="8133939" y="4456100"/>
            <a:ext cx="1849480" cy="1159011"/>
          </a:xfrm>
          <a:prstGeom prst="rect">
            <a:avLst/>
          </a:prstGeom>
        </p:spPr>
        <p:txBody>
          <a:bodyPr wrap="square" lIns="91416" tIns="45708" rIns="91416" bIns="45708">
            <a:spAutoFit/>
          </a:bodyPr>
          <a:lstStyle/>
          <a:p>
            <a:pPr marL="0" marR="0" lvl="0" indent="0" algn="l" defTabSz="914400" rtl="0" eaLnBrk="1" fontAlgn="auto" latinLnBrk="0" hangingPunct="1">
              <a:lnSpc>
                <a:spcPct val="130000"/>
              </a:lnSpc>
              <a:spcBef>
                <a:spcPct val="0"/>
              </a:spcBef>
              <a:spcAft>
                <a:spcPts val="0"/>
              </a:spcAft>
              <a:buClrTx/>
              <a:buSzTx/>
              <a:buFontTx/>
              <a:buNone/>
              <a:tabLst/>
              <a:defRPr/>
            </a:pPr>
            <a:r>
              <a:rPr kumimoji="0" lang="zh-CN" altLang="en-US" sz="1333" b="0" i="0" u="none" strike="noStrike" kern="1200" cap="none" spc="0" normalizeH="0" baseline="0" noProof="0" dirty="0">
                <a:ln>
                  <a:noFill/>
                </a:ln>
                <a:solidFill>
                  <a:prstClr val="black">
                    <a:lumMod val="75000"/>
                    <a:lumOff val="25000"/>
                  </a:prstClr>
                </a:solidFill>
                <a:effectLst/>
                <a:uLnTx/>
                <a:uFillTx/>
                <a:cs typeface="+mn-ea"/>
                <a:sym typeface="+mn-lt"/>
              </a:rPr>
              <a:t>您的内容打在这里，或者通过复制您的文本后，在此框中选择粘贴。</a:t>
            </a:r>
          </a:p>
        </p:txBody>
      </p:sp>
      <p:sp>
        <p:nvSpPr>
          <p:cNvPr id="35" name="矩形 80"/>
          <p:cNvSpPr>
            <a:spLocks noChangeArrowheads="1"/>
          </p:cNvSpPr>
          <p:nvPr/>
        </p:nvSpPr>
        <p:spPr bwMode="auto">
          <a:xfrm>
            <a:off x="834952" y="35510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对责任的理解</a:t>
            </a:r>
          </a:p>
        </p:txBody>
      </p:sp>
    </p:spTree>
    <p:extLst>
      <p:ext uri="{BB962C8B-B14F-4D97-AF65-F5344CB8AC3E}">
        <p14:creationId xmlns:p14="http://schemas.microsoft.com/office/powerpoint/2010/main" val="1066698576"/>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 calcmode="lin" valueType="num">
                                      <p:cBhvr>
                                        <p:cTn id="13" dur="500" fill="hold"/>
                                        <p:tgtEl>
                                          <p:spTgt spid="10"/>
                                        </p:tgtEl>
                                        <p:attrNameLst>
                                          <p:attrName>style.rotation</p:attrName>
                                        </p:attrNameLst>
                                      </p:cBhvr>
                                      <p:tavLst>
                                        <p:tav tm="0">
                                          <p:val>
                                            <p:fltVal val="360"/>
                                          </p:val>
                                        </p:tav>
                                        <p:tav tm="100000">
                                          <p:val>
                                            <p:fltVal val="0"/>
                                          </p:val>
                                        </p:tav>
                                      </p:tavLst>
                                    </p:anim>
                                    <p:animEffect transition="in" filter="fade">
                                      <p:cBhvr>
                                        <p:cTn id="14" dur="500"/>
                                        <p:tgtEl>
                                          <p:spTgt spid="1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3000"/>
                                        <p:tgtEl>
                                          <p:spTgt spid="9"/>
                                        </p:tgtEl>
                                      </p:cBhvr>
                                    </p:animEffect>
                                  </p:childTnLst>
                                </p:cTn>
                              </p:par>
                              <p:par>
                                <p:cTn id="19" presetID="49" presetClass="entr" presetSubtype="0" decel="100000" fill="hold" grpId="0" nodeType="withEffect">
                                  <p:stCondLst>
                                    <p:cond delay="25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 calcmode="lin" valueType="num">
                                      <p:cBhvr>
                                        <p:cTn id="23" dur="500" fill="hold"/>
                                        <p:tgtEl>
                                          <p:spTgt spid="12"/>
                                        </p:tgtEl>
                                        <p:attrNameLst>
                                          <p:attrName>style.rotation</p:attrName>
                                        </p:attrNameLst>
                                      </p:cBhvr>
                                      <p:tavLst>
                                        <p:tav tm="0">
                                          <p:val>
                                            <p:fltVal val="360"/>
                                          </p:val>
                                        </p:tav>
                                        <p:tav tm="100000">
                                          <p:val>
                                            <p:fltVal val="0"/>
                                          </p:val>
                                        </p:tav>
                                      </p:tavLst>
                                    </p:anim>
                                    <p:animEffect transition="in" filter="fade">
                                      <p:cBhvr>
                                        <p:cTn id="24" dur="500"/>
                                        <p:tgtEl>
                                          <p:spTgt spid="12"/>
                                        </p:tgtEl>
                                      </p:cBhvr>
                                    </p:animEffect>
                                  </p:childTnLst>
                                </p:cTn>
                              </p:par>
                              <p:par>
                                <p:cTn id="25" presetID="49" presetClass="entr" presetSubtype="0" decel="100000" fill="hold" grpId="0"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 calcmode="lin" valueType="num">
                                      <p:cBhvr>
                                        <p:cTn id="29" dur="500" fill="hold"/>
                                        <p:tgtEl>
                                          <p:spTgt spid="13"/>
                                        </p:tgtEl>
                                        <p:attrNameLst>
                                          <p:attrName>style.rotation</p:attrName>
                                        </p:attrNameLst>
                                      </p:cBhvr>
                                      <p:tavLst>
                                        <p:tav tm="0">
                                          <p:val>
                                            <p:fltVal val="360"/>
                                          </p:val>
                                        </p:tav>
                                        <p:tav tm="100000">
                                          <p:val>
                                            <p:fltVal val="0"/>
                                          </p:val>
                                        </p:tav>
                                      </p:tavLst>
                                    </p:anim>
                                    <p:animEffect transition="in" filter="fade">
                                      <p:cBhvr>
                                        <p:cTn id="30" dur="500"/>
                                        <p:tgtEl>
                                          <p:spTgt spid="13"/>
                                        </p:tgtEl>
                                      </p:cBhvr>
                                    </p:animEffect>
                                  </p:childTnLst>
                                </p:cTn>
                              </p:par>
                              <p:par>
                                <p:cTn id="31" presetID="49" presetClass="entr" presetSubtype="0" decel="100000" fill="hold" grpId="0" nodeType="withEffect">
                                  <p:stCondLst>
                                    <p:cond delay="125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 calcmode="lin" valueType="num">
                                      <p:cBhvr>
                                        <p:cTn id="35" dur="500" fill="hold"/>
                                        <p:tgtEl>
                                          <p:spTgt spid="14"/>
                                        </p:tgtEl>
                                        <p:attrNameLst>
                                          <p:attrName>style.rotation</p:attrName>
                                        </p:attrNameLst>
                                      </p:cBhvr>
                                      <p:tavLst>
                                        <p:tav tm="0">
                                          <p:val>
                                            <p:fltVal val="360"/>
                                          </p:val>
                                        </p:tav>
                                        <p:tav tm="100000">
                                          <p:val>
                                            <p:fltVal val="0"/>
                                          </p:val>
                                        </p:tav>
                                      </p:tavLst>
                                    </p:anim>
                                    <p:animEffect transition="in" filter="fade">
                                      <p:cBhvr>
                                        <p:cTn id="36" dur="500"/>
                                        <p:tgtEl>
                                          <p:spTgt spid="14"/>
                                        </p:tgtEl>
                                      </p:cBhvr>
                                    </p:animEffect>
                                  </p:childTnLst>
                                </p:cTn>
                              </p:par>
                              <p:par>
                                <p:cTn id="37" presetID="49" presetClass="entr" presetSubtype="0" decel="100000" fill="hold" grpId="0" nodeType="withEffect">
                                  <p:stCondLst>
                                    <p:cond delay="175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 calcmode="lin" valueType="num">
                                      <p:cBhvr>
                                        <p:cTn id="41" dur="500" fill="hold"/>
                                        <p:tgtEl>
                                          <p:spTgt spid="15"/>
                                        </p:tgtEl>
                                        <p:attrNameLst>
                                          <p:attrName>style.rotation</p:attrName>
                                        </p:attrNameLst>
                                      </p:cBhvr>
                                      <p:tavLst>
                                        <p:tav tm="0">
                                          <p:val>
                                            <p:fltVal val="360"/>
                                          </p:val>
                                        </p:tav>
                                        <p:tav tm="100000">
                                          <p:val>
                                            <p:fltVal val="0"/>
                                          </p:val>
                                        </p:tav>
                                      </p:tavLst>
                                    </p:anim>
                                    <p:animEffect transition="in" filter="fade">
                                      <p:cBhvr>
                                        <p:cTn id="42" dur="500"/>
                                        <p:tgtEl>
                                          <p:spTgt spid="15"/>
                                        </p:tgtEl>
                                      </p:cBhvr>
                                    </p:animEffect>
                                  </p:childTnLst>
                                </p:cTn>
                              </p:par>
                              <p:par>
                                <p:cTn id="43" presetID="49" presetClass="entr" presetSubtype="0" decel="100000" fill="hold" grpId="0" nodeType="withEffect">
                                  <p:stCondLst>
                                    <p:cond delay="22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 calcmode="lin" valueType="num">
                                      <p:cBhvr>
                                        <p:cTn id="47" dur="500" fill="hold"/>
                                        <p:tgtEl>
                                          <p:spTgt spid="11"/>
                                        </p:tgtEl>
                                        <p:attrNameLst>
                                          <p:attrName>style.rotation</p:attrName>
                                        </p:attrNameLst>
                                      </p:cBhvr>
                                      <p:tavLst>
                                        <p:tav tm="0">
                                          <p:val>
                                            <p:fltVal val="360"/>
                                          </p:val>
                                        </p:tav>
                                        <p:tav tm="100000">
                                          <p:val>
                                            <p:fltVal val="0"/>
                                          </p:val>
                                        </p:tav>
                                      </p:tavLst>
                                    </p:anim>
                                    <p:animEffect transition="in" filter="fade">
                                      <p:cBhvr>
                                        <p:cTn id="48" dur="500"/>
                                        <p:tgtEl>
                                          <p:spTgt spid="11"/>
                                        </p:tgtEl>
                                      </p:cBhvr>
                                    </p:animEffect>
                                  </p:childTnLst>
                                </p:cTn>
                              </p:par>
                            </p:childTnLst>
                          </p:cTn>
                        </p:par>
                        <p:par>
                          <p:cTn id="49" fill="hold">
                            <p:stCondLst>
                              <p:cond delay="4000"/>
                            </p:stCondLst>
                            <p:childTnLst>
                              <p:par>
                                <p:cTn id="50" presetID="42" presetClass="entr" presetSubtype="0"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childTnLst>
                          </p:cTn>
                        </p:par>
                        <p:par>
                          <p:cTn id="55" fill="hold">
                            <p:stCondLst>
                              <p:cond delay="5000"/>
                            </p:stCondLst>
                            <p:childTnLst>
                              <p:par>
                                <p:cTn id="56" presetID="42" presetClass="entr" presetSubtype="0" fill="hold"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anim calcmode="lin" valueType="num">
                                      <p:cBhvr>
                                        <p:cTn id="59" dur="1000" fill="hold"/>
                                        <p:tgtEl>
                                          <p:spTgt spid="20"/>
                                        </p:tgtEl>
                                        <p:attrNameLst>
                                          <p:attrName>ppt_x</p:attrName>
                                        </p:attrNameLst>
                                      </p:cBhvr>
                                      <p:tavLst>
                                        <p:tav tm="0">
                                          <p:val>
                                            <p:strVal val="#ppt_x"/>
                                          </p:val>
                                        </p:tav>
                                        <p:tav tm="100000">
                                          <p:val>
                                            <p:strVal val="#ppt_x"/>
                                          </p:val>
                                        </p:tav>
                                      </p:tavLst>
                                    </p:anim>
                                    <p:anim calcmode="lin" valueType="num">
                                      <p:cBhvr>
                                        <p:cTn id="60" dur="1000" fill="hold"/>
                                        <p:tgtEl>
                                          <p:spTgt spid="20"/>
                                        </p:tgtEl>
                                        <p:attrNameLst>
                                          <p:attrName>ppt_y</p:attrName>
                                        </p:attrNameLst>
                                      </p:cBhvr>
                                      <p:tavLst>
                                        <p:tav tm="0">
                                          <p:val>
                                            <p:strVal val="#ppt_y+.1"/>
                                          </p:val>
                                        </p:tav>
                                        <p:tav tm="100000">
                                          <p:val>
                                            <p:strVal val="#ppt_y"/>
                                          </p:val>
                                        </p:tav>
                                      </p:tavLst>
                                    </p:anim>
                                  </p:childTnLst>
                                </p:cTn>
                              </p:par>
                            </p:childTnLst>
                          </p:cTn>
                        </p:par>
                        <p:par>
                          <p:cTn id="61" fill="hold">
                            <p:stCondLst>
                              <p:cond delay="6000"/>
                            </p:stCondLst>
                            <p:childTnLst>
                              <p:par>
                                <p:cTn id="62" presetID="42" presetClass="entr" presetSubtype="0"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1000"/>
                                        <p:tgtEl>
                                          <p:spTgt spid="5"/>
                                        </p:tgtEl>
                                      </p:cBhvr>
                                    </p:animEffect>
                                    <p:anim calcmode="lin" valueType="num">
                                      <p:cBhvr>
                                        <p:cTn id="65" dur="1000" fill="hold"/>
                                        <p:tgtEl>
                                          <p:spTgt spid="5"/>
                                        </p:tgtEl>
                                        <p:attrNameLst>
                                          <p:attrName>ppt_x</p:attrName>
                                        </p:attrNameLst>
                                      </p:cBhvr>
                                      <p:tavLst>
                                        <p:tav tm="0">
                                          <p:val>
                                            <p:strVal val="#ppt_x"/>
                                          </p:val>
                                        </p:tav>
                                        <p:tav tm="100000">
                                          <p:val>
                                            <p:strVal val="#ppt_x"/>
                                          </p:val>
                                        </p:tav>
                                      </p:tavLst>
                                    </p:anim>
                                    <p:anim calcmode="lin" valueType="num">
                                      <p:cBhvr>
                                        <p:cTn id="66" dur="1000" fill="hold"/>
                                        <p:tgtEl>
                                          <p:spTgt spid="5"/>
                                        </p:tgtEl>
                                        <p:attrNameLst>
                                          <p:attrName>ppt_y</p:attrName>
                                        </p:attrNameLst>
                                      </p:cBhvr>
                                      <p:tavLst>
                                        <p:tav tm="0">
                                          <p:val>
                                            <p:strVal val="#ppt_y+.1"/>
                                          </p:val>
                                        </p:tav>
                                        <p:tav tm="100000">
                                          <p:val>
                                            <p:strVal val="#ppt_y"/>
                                          </p:val>
                                        </p:tav>
                                      </p:tavLst>
                                    </p:anim>
                                  </p:childTnLst>
                                </p:cTn>
                              </p:par>
                            </p:childTnLst>
                          </p:cTn>
                        </p:par>
                        <p:par>
                          <p:cTn id="67" fill="hold">
                            <p:stCondLst>
                              <p:cond delay="7000"/>
                            </p:stCondLst>
                            <p:childTnLst>
                              <p:par>
                                <p:cTn id="68" presetID="42" presetClass="entr" presetSubtype="0"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1000"/>
                                        <p:tgtEl>
                                          <p:spTgt spid="27"/>
                                        </p:tgtEl>
                                      </p:cBhvr>
                                    </p:animEffect>
                                    <p:anim calcmode="lin" valueType="num">
                                      <p:cBhvr>
                                        <p:cTn id="71" dur="1000" fill="hold"/>
                                        <p:tgtEl>
                                          <p:spTgt spid="27"/>
                                        </p:tgtEl>
                                        <p:attrNameLst>
                                          <p:attrName>ppt_x</p:attrName>
                                        </p:attrNameLst>
                                      </p:cBhvr>
                                      <p:tavLst>
                                        <p:tav tm="0">
                                          <p:val>
                                            <p:strVal val="#ppt_x"/>
                                          </p:val>
                                        </p:tav>
                                        <p:tav tm="100000">
                                          <p:val>
                                            <p:strVal val="#ppt_x"/>
                                          </p:val>
                                        </p:tav>
                                      </p:tavLst>
                                    </p:anim>
                                    <p:anim calcmode="lin" valueType="num">
                                      <p:cBhvr>
                                        <p:cTn id="72" dur="1000" fill="hold"/>
                                        <p:tgtEl>
                                          <p:spTgt spid="27"/>
                                        </p:tgtEl>
                                        <p:attrNameLst>
                                          <p:attrName>ppt_y</p:attrName>
                                        </p:attrNameLst>
                                      </p:cBhvr>
                                      <p:tavLst>
                                        <p:tav tm="0">
                                          <p:val>
                                            <p:strVal val="#ppt_y+.1"/>
                                          </p:val>
                                        </p:tav>
                                        <p:tav tm="100000">
                                          <p:val>
                                            <p:strVal val="#ppt_y"/>
                                          </p:val>
                                        </p:tav>
                                      </p:tavLst>
                                    </p:anim>
                                  </p:childTnLst>
                                </p:cTn>
                              </p:par>
                              <p:par>
                                <p:cTn id="73" presetID="53" presetClass="entr" presetSubtype="16"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p:cTn id="75" dur="500" fill="hold"/>
                                        <p:tgtEl>
                                          <p:spTgt spid="31"/>
                                        </p:tgtEl>
                                        <p:attrNameLst>
                                          <p:attrName>ppt_w</p:attrName>
                                        </p:attrNameLst>
                                      </p:cBhvr>
                                      <p:tavLst>
                                        <p:tav tm="0">
                                          <p:val>
                                            <p:fltVal val="0"/>
                                          </p:val>
                                        </p:tav>
                                        <p:tav tm="100000">
                                          <p:val>
                                            <p:strVal val="#ppt_w"/>
                                          </p:val>
                                        </p:tav>
                                      </p:tavLst>
                                    </p:anim>
                                    <p:anim calcmode="lin" valueType="num">
                                      <p:cBhvr>
                                        <p:cTn id="76" dur="500" fill="hold"/>
                                        <p:tgtEl>
                                          <p:spTgt spid="31"/>
                                        </p:tgtEl>
                                        <p:attrNameLst>
                                          <p:attrName>ppt_h</p:attrName>
                                        </p:attrNameLst>
                                      </p:cBhvr>
                                      <p:tavLst>
                                        <p:tav tm="0">
                                          <p:val>
                                            <p:fltVal val="0"/>
                                          </p:val>
                                        </p:tav>
                                        <p:tav tm="100000">
                                          <p:val>
                                            <p:strVal val="#ppt_h"/>
                                          </p:val>
                                        </p:tav>
                                      </p:tavLst>
                                    </p:anim>
                                    <p:animEffect transition="in" filter="fade">
                                      <p:cBhvr>
                                        <p:cTn id="77" dur="500"/>
                                        <p:tgtEl>
                                          <p:spTgt spid="31"/>
                                        </p:tgtEl>
                                      </p:cBhvr>
                                    </p:animEffect>
                                  </p:childTnLst>
                                </p:cTn>
                              </p:par>
                              <p:par>
                                <p:cTn id="78" presetID="53" presetClass="entr" presetSubtype="16" fill="hold" grpId="0" nodeType="withEffect">
                                  <p:stCondLst>
                                    <p:cond delay="500"/>
                                  </p:stCondLst>
                                  <p:childTnLst>
                                    <p:set>
                                      <p:cBhvr>
                                        <p:cTn id="79" dur="1" fill="hold">
                                          <p:stCondLst>
                                            <p:cond delay="0"/>
                                          </p:stCondLst>
                                        </p:cTn>
                                        <p:tgtEl>
                                          <p:spTgt spid="32"/>
                                        </p:tgtEl>
                                        <p:attrNameLst>
                                          <p:attrName>style.visibility</p:attrName>
                                        </p:attrNameLst>
                                      </p:cBhvr>
                                      <p:to>
                                        <p:strVal val="visible"/>
                                      </p:to>
                                    </p:set>
                                    <p:anim calcmode="lin" valueType="num">
                                      <p:cBhvr>
                                        <p:cTn id="80" dur="500" fill="hold"/>
                                        <p:tgtEl>
                                          <p:spTgt spid="32"/>
                                        </p:tgtEl>
                                        <p:attrNameLst>
                                          <p:attrName>ppt_w</p:attrName>
                                        </p:attrNameLst>
                                      </p:cBhvr>
                                      <p:tavLst>
                                        <p:tav tm="0">
                                          <p:val>
                                            <p:fltVal val="0"/>
                                          </p:val>
                                        </p:tav>
                                        <p:tav tm="100000">
                                          <p:val>
                                            <p:strVal val="#ppt_w"/>
                                          </p:val>
                                        </p:tav>
                                      </p:tavLst>
                                    </p:anim>
                                    <p:anim calcmode="lin" valueType="num">
                                      <p:cBhvr>
                                        <p:cTn id="81" dur="500" fill="hold"/>
                                        <p:tgtEl>
                                          <p:spTgt spid="32"/>
                                        </p:tgtEl>
                                        <p:attrNameLst>
                                          <p:attrName>ppt_h</p:attrName>
                                        </p:attrNameLst>
                                      </p:cBhvr>
                                      <p:tavLst>
                                        <p:tav tm="0">
                                          <p:val>
                                            <p:fltVal val="0"/>
                                          </p:val>
                                        </p:tav>
                                        <p:tav tm="100000">
                                          <p:val>
                                            <p:strVal val="#ppt_h"/>
                                          </p:val>
                                        </p:tav>
                                      </p:tavLst>
                                    </p:anim>
                                    <p:animEffect transition="in" filter="fade">
                                      <p:cBhvr>
                                        <p:cTn id="82" dur="500"/>
                                        <p:tgtEl>
                                          <p:spTgt spid="32"/>
                                        </p:tgtEl>
                                      </p:cBhvr>
                                    </p:animEffect>
                                  </p:childTnLst>
                                </p:cTn>
                              </p:par>
                              <p:par>
                                <p:cTn id="83" presetID="53" presetClass="entr" presetSubtype="16" fill="hold" grpId="0" nodeType="withEffect">
                                  <p:stCondLst>
                                    <p:cond delay="500"/>
                                  </p:stCondLst>
                                  <p:childTnLst>
                                    <p:set>
                                      <p:cBhvr>
                                        <p:cTn id="84" dur="1" fill="hold">
                                          <p:stCondLst>
                                            <p:cond delay="0"/>
                                          </p:stCondLst>
                                        </p:cTn>
                                        <p:tgtEl>
                                          <p:spTgt spid="33"/>
                                        </p:tgtEl>
                                        <p:attrNameLst>
                                          <p:attrName>style.visibility</p:attrName>
                                        </p:attrNameLst>
                                      </p:cBhvr>
                                      <p:to>
                                        <p:strVal val="visible"/>
                                      </p:to>
                                    </p:set>
                                    <p:anim calcmode="lin" valueType="num">
                                      <p:cBhvr>
                                        <p:cTn id="85" dur="500" fill="hold"/>
                                        <p:tgtEl>
                                          <p:spTgt spid="33"/>
                                        </p:tgtEl>
                                        <p:attrNameLst>
                                          <p:attrName>ppt_w</p:attrName>
                                        </p:attrNameLst>
                                      </p:cBhvr>
                                      <p:tavLst>
                                        <p:tav tm="0">
                                          <p:val>
                                            <p:fltVal val="0"/>
                                          </p:val>
                                        </p:tav>
                                        <p:tav tm="100000">
                                          <p:val>
                                            <p:strVal val="#ppt_w"/>
                                          </p:val>
                                        </p:tav>
                                      </p:tavLst>
                                    </p:anim>
                                    <p:anim calcmode="lin" valueType="num">
                                      <p:cBhvr>
                                        <p:cTn id="86" dur="500" fill="hold"/>
                                        <p:tgtEl>
                                          <p:spTgt spid="33"/>
                                        </p:tgtEl>
                                        <p:attrNameLst>
                                          <p:attrName>ppt_h</p:attrName>
                                        </p:attrNameLst>
                                      </p:cBhvr>
                                      <p:tavLst>
                                        <p:tav tm="0">
                                          <p:val>
                                            <p:fltVal val="0"/>
                                          </p:val>
                                        </p:tav>
                                        <p:tav tm="100000">
                                          <p:val>
                                            <p:strVal val="#ppt_h"/>
                                          </p:val>
                                        </p:tav>
                                      </p:tavLst>
                                    </p:anim>
                                    <p:animEffect transition="in" filter="fade">
                                      <p:cBhvr>
                                        <p:cTn id="87" dur="500"/>
                                        <p:tgtEl>
                                          <p:spTgt spid="33"/>
                                        </p:tgtEl>
                                      </p:cBhvr>
                                    </p:animEffect>
                                  </p:childTnLst>
                                </p:cTn>
                              </p:par>
                              <p:par>
                                <p:cTn id="88" presetID="53" presetClass="entr" presetSubtype="16" fill="hold" grpId="0" nodeType="withEffect">
                                  <p:stCondLst>
                                    <p:cond delay="500"/>
                                  </p:stCondLst>
                                  <p:childTnLst>
                                    <p:set>
                                      <p:cBhvr>
                                        <p:cTn id="89" dur="1" fill="hold">
                                          <p:stCondLst>
                                            <p:cond delay="0"/>
                                          </p:stCondLst>
                                        </p:cTn>
                                        <p:tgtEl>
                                          <p:spTgt spid="34"/>
                                        </p:tgtEl>
                                        <p:attrNameLst>
                                          <p:attrName>style.visibility</p:attrName>
                                        </p:attrNameLst>
                                      </p:cBhvr>
                                      <p:to>
                                        <p:strVal val="visible"/>
                                      </p:to>
                                    </p:set>
                                    <p:anim calcmode="lin" valueType="num">
                                      <p:cBhvr>
                                        <p:cTn id="90" dur="500" fill="hold"/>
                                        <p:tgtEl>
                                          <p:spTgt spid="34"/>
                                        </p:tgtEl>
                                        <p:attrNameLst>
                                          <p:attrName>ppt_w</p:attrName>
                                        </p:attrNameLst>
                                      </p:cBhvr>
                                      <p:tavLst>
                                        <p:tav tm="0">
                                          <p:val>
                                            <p:fltVal val="0"/>
                                          </p:val>
                                        </p:tav>
                                        <p:tav tm="100000">
                                          <p:val>
                                            <p:strVal val="#ppt_w"/>
                                          </p:val>
                                        </p:tav>
                                      </p:tavLst>
                                    </p:anim>
                                    <p:anim calcmode="lin" valueType="num">
                                      <p:cBhvr>
                                        <p:cTn id="91" dur="500" fill="hold"/>
                                        <p:tgtEl>
                                          <p:spTgt spid="34"/>
                                        </p:tgtEl>
                                        <p:attrNameLst>
                                          <p:attrName>ppt_h</p:attrName>
                                        </p:attrNameLst>
                                      </p:cBhvr>
                                      <p:tavLst>
                                        <p:tav tm="0">
                                          <p:val>
                                            <p:fltVal val="0"/>
                                          </p:val>
                                        </p:tav>
                                        <p:tav tm="100000">
                                          <p:val>
                                            <p:strVal val="#ppt_h"/>
                                          </p:val>
                                        </p:tav>
                                      </p:tavLst>
                                    </p:anim>
                                    <p:animEffect transition="in" filter="fade">
                                      <p:cBhvr>
                                        <p:cTn id="9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31" grpId="0"/>
      <p:bldP spid="32" grpId="0"/>
      <p:bldP spid="33" grpId="0"/>
      <p:bldP spid="34"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对企业文化的理解</a:t>
            </a:r>
          </a:p>
        </p:txBody>
      </p:sp>
      <p:grpSp>
        <p:nvGrpSpPr>
          <p:cNvPr id="24" name="组合 23">
            <a:extLst>
              <a:ext uri="{FF2B5EF4-FFF2-40B4-BE49-F238E27FC236}">
                <a16:creationId xmlns:a16="http://schemas.microsoft.com/office/drawing/2014/main" id="{08473FEB-4E6D-4292-8406-9745C1DA3E80}"/>
              </a:ext>
            </a:extLst>
          </p:cNvPr>
          <p:cNvGrpSpPr/>
          <p:nvPr/>
        </p:nvGrpSpPr>
        <p:grpSpPr>
          <a:xfrm>
            <a:off x="634877" y="1537866"/>
            <a:ext cx="5189370" cy="4135913"/>
            <a:chOff x="1174752" y="2094775"/>
            <a:chExt cx="4294140" cy="3422418"/>
          </a:xfrm>
        </p:grpSpPr>
        <p:pic>
          <p:nvPicPr>
            <p:cNvPr id="25" name="Picture 5">
              <a:extLst>
                <a:ext uri="{FF2B5EF4-FFF2-40B4-BE49-F238E27FC236}">
                  <a16:creationId xmlns:a16="http://schemas.microsoft.com/office/drawing/2014/main" id="{852E3810-F1AF-416E-A93F-6656417E52F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74752" y="2094775"/>
              <a:ext cx="4294140" cy="3422418"/>
            </a:xfrm>
            <a:prstGeom prst="rect">
              <a:avLst/>
            </a:prstGeom>
          </p:spPr>
        </p:pic>
        <p:sp>
          <p:nvSpPr>
            <p:cNvPr id="26" name="矩形 25">
              <a:extLst>
                <a:ext uri="{FF2B5EF4-FFF2-40B4-BE49-F238E27FC236}">
                  <a16:creationId xmlns:a16="http://schemas.microsoft.com/office/drawing/2014/main" id="{007E5C61-0C6C-40E8-9A56-DA19552DFB96}"/>
                </a:ext>
              </a:extLst>
            </p:cNvPr>
            <p:cNvSpPr/>
            <p:nvPr/>
          </p:nvSpPr>
          <p:spPr>
            <a:xfrm>
              <a:off x="1397399" y="2301989"/>
              <a:ext cx="3842449" cy="2176369"/>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透明">
              <a:extLst>
                <a:ext uri="{FF2B5EF4-FFF2-40B4-BE49-F238E27FC236}">
                  <a16:creationId xmlns:a16="http://schemas.microsoft.com/office/drawing/2014/main" id="{0F2FCA94-801F-4608-85B7-5AE535A4E867}"/>
                </a:ext>
              </a:extLst>
            </p:cNvPr>
            <p:cNvSpPr>
              <a:spLocks/>
            </p:cNvSpPr>
            <p:nvPr/>
          </p:nvSpPr>
          <p:spPr bwMode="auto">
            <a:xfrm>
              <a:off x="3259976" y="2301989"/>
              <a:ext cx="1979872" cy="2176456"/>
            </a:xfrm>
            <a:custGeom>
              <a:avLst/>
              <a:gdLst>
                <a:gd name="T0" fmla="*/ 1682 w 1682"/>
                <a:gd name="T1" fmla="*/ 0 h 2069"/>
                <a:gd name="T2" fmla="*/ 789 w 1682"/>
                <a:gd name="T3" fmla="*/ 0 h 2069"/>
                <a:gd name="T4" fmla="*/ 0 w 1682"/>
                <a:gd name="T5" fmla="*/ 2069 h 2069"/>
                <a:gd name="T6" fmla="*/ 1682 w 1682"/>
                <a:gd name="T7" fmla="*/ 2069 h 2069"/>
                <a:gd name="T8" fmla="*/ 1682 w 1682"/>
                <a:gd name="T9" fmla="*/ 0 h 2069"/>
              </a:gdLst>
              <a:ahLst/>
              <a:cxnLst>
                <a:cxn ang="0">
                  <a:pos x="T0" y="T1"/>
                </a:cxn>
                <a:cxn ang="0">
                  <a:pos x="T2" y="T3"/>
                </a:cxn>
                <a:cxn ang="0">
                  <a:pos x="T4" y="T5"/>
                </a:cxn>
                <a:cxn ang="0">
                  <a:pos x="T6" y="T7"/>
                </a:cxn>
                <a:cxn ang="0">
                  <a:pos x="T8" y="T9"/>
                </a:cxn>
              </a:cxnLst>
              <a:rect l="0" t="0" r="r" b="b"/>
              <a:pathLst>
                <a:path w="1682" h="2069">
                  <a:moveTo>
                    <a:pt x="1682" y="0"/>
                  </a:moveTo>
                  <a:lnTo>
                    <a:pt x="789" y="0"/>
                  </a:lnTo>
                  <a:lnTo>
                    <a:pt x="0" y="2069"/>
                  </a:lnTo>
                  <a:lnTo>
                    <a:pt x="1682" y="2069"/>
                  </a:lnTo>
                  <a:lnTo>
                    <a:pt x="1682" y="0"/>
                  </a:lnTo>
                  <a:close/>
                </a:path>
              </a:pathLst>
            </a:custGeom>
            <a:gradFill flip="none" rotWithShape="1">
              <a:gsLst>
                <a:gs pos="0">
                  <a:schemeClr val="bg1">
                    <a:alpha val="30000"/>
                  </a:schemeClr>
                </a:gs>
                <a:gs pos="23000">
                  <a:schemeClr val="bg1">
                    <a:alpha val="20000"/>
                  </a:schemeClr>
                </a:gs>
                <a:gs pos="100000">
                  <a:schemeClr val="bg1">
                    <a:alpha val="0"/>
                  </a:schemeClr>
                </a:gs>
              </a:gsLst>
              <a:lin ang="81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28" name="组合 27">
            <a:extLst>
              <a:ext uri="{FF2B5EF4-FFF2-40B4-BE49-F238E27FC236}">
                <a16:creationId xmlns:a16="http://schemas.microsoft.com/office/drawing/2014/main" id="{5973879C-A5BE-4748-B41B-069E3C4CFEC6}"/>
              </a:ext>
            </a:extLst>
          </p:cNvPr>
          <p:cNvGrpSpPr/>
          <p:nvPr/>
        </p:nvGrpSpPr>
        <p:grpSpPr>
          <a:xfrm>
            <a:off x="6987684" y="1783168"/>
            <a:ext cx="4229941" cy="960823"/>
            <a:chOff x="2486796" y="2343753"/>
            <a:chExt cx="4229941" cy="960823"/>
          </a:xfrm>
        </p:grpSpPr>
        <p:sp>
          <p:nvSpPr>
            <p:cNvPr id="29" name="文本框 28">
              <a:extLst>
                <a:ext uri="{FF2B5EF4-FFF2-40B4-BE49-F238E27FC236}">
                  <a16:creationId xmlns:a16="http://schemas.microsoft.com/office/drawing/2014/main" id="{43A3FEB3-DA05-48E4-B3C7-30DC7D57C2A7}"/>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cs typeface="+mn-ea"/>
                  <a:sym typeface="+mn-lt"/>
                </a:rPr>
                <a:t>工作内容情况一</a:t>
              </a:r>
            </a:p>
          </p:txBody>
        </p:sp>
        <p:sp>
          <p:nvSpPr>
            <p:cNvPr id="30" name="文本框 29">
              <a:extLst>
                <a:ext uri="{FF2B5EF4-FFF2-40B4-BE49-F238E27FC236}">
                  <a16:creationId xmlns:a16="http://schemas.microsoft.com/office/drawing/2014/main" id="{8A9B2E92-AE1A-4836-AB7D-8A65B7D32E90}"/>
                </a:ext>
              </a:extLst>
            </p:cNvPr>
            <p:cNvSpPr txBox="1"/>
            <p:nvPr/>
          </p:nvSpPr>
          <p:spPr>
            <a:xfrm>
              <a:off x="2486796" y="2687228"/>
              <a:ext cx="4229941" cy="61734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lumMod val="50000"/>
                    </a:schemeClr>
                  </a:solidFill>
                  <a:cs typeface="+mn-ea"/>
                  <a:sym typeface="+mn-lt"/>
                </a:rPr>
                <a:t>请将您的内容打在这里，或者通过复制您的文本后，在此框中选择粘贴，并选择只保留文字，且尽可能精简</a:t>
              </a:r>
              <a:r>
                <a:rPr lang="en-US" altLang="zh-CN" sz="1200" dirty="0">
                  <a:solidFill>
                    <a:schemeClr val="bg1">
                      <a:lumMod val="50000"/>
                    </a:schemeClr>
                  </a:solidFill>
                  <a:cs typeface="+mn-ea"/>
                  <a:sym typeface="+mn-lt"/>
                </a:rPr>
                <a:t>.</a:t>
              </a:r>
            </a:p>
          </p:txBody>
        </p:sp>
      </p:grpSp>
      <p:sp>
        <p:nvSpPr>
          <p:cNvPr id="31" name="椭圆 38">
            <a:extLst>
              <a:ext uri="{FF2B5EF4-FFF2-40B4-BE49-F238E27FC236}">
                <a16:creationId xmlns:a16="http://schemas.microsoft.com/office/drawing/2014/main" id="{CDCA224F-D9EC-4852-9988-779C9C7559B2}"/>
              </a:ext>
            </a:extLst>
          </p:cNvPr>
          <p:cNvSpPr/>
          <p:nvPr/>
        </p:nvSpPr>
        <p:spPr>
          <a:xfrm>
            <a:off x="6468587" y="1849507"/>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nvGrpSpPr>
          <p:cNvPr id="32" name="组合 31">
            <a:extLst>
              <a:ext uri="{FF2B5EF4-FFF2-40B4-BE49-F238E27FC236}">
                <a16:creationId xmlns:a16="http://schemas.microsoft.com/office/drawing/2014/main" id="{EBCF23CE-B96F-4D2A-B424-005DB0CC021F}"/>
              </a:ext>
            </a:extLst>
          </p:cNvPr>
          <p:cNvGrpSpPr/>
          <p:nvPr/>
        </p:nvGrpSpPr>
        <p:grpSpPr>
          <a:xfrm>
            <a:off x="6987684" y="3112603"/>
            <a:ext cx="4229941" cy="960823"/>
            <a:chOff x="2486796" y="2343753"/>
            <a:chExt cx="4229941" cy="960823"/>
          </a:xfrm>
        </p:grpSpPr>
        <p:sp>
          <p:nvSpPr>
            <p:cNvPr id="33" name="文本框 32">
              <a:extLst>
                <a:ext uri="{FF2B5EF4-FFF2-40B4-BE49-F238E27FC236}">
                  <a16:creationId xmlns:a16="http://schemas.microsoft.com/office/drawing/2014/main" id="{64FFCBAC-A91C-4EAD-86A0-50A733C62A1B}"/>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cs typeface="+mn-ea"/>
                  <a:sym typeface="+mn-lt"/>
                </a:rPr>
                <a:t>工作内容情况二</a:t>
              </a:r>
            </a:p>
          </p:txBody>
        </p:sp>
        <p:sp>
          <p:nvSpPr>
            <p:cNvPr id="34" name="文本框 33">
              <a:extLst>
                <a:ext uri="{FF2B5EF4-FFF2-40B4-BE49-F238E27FC236}">
                  <a16:creationId xmlns:a16="http://schemas.microsoft.com/office/drawing/2014/main" id="{10187169-AE74-4A28-B0C0-CE143F6341C5}"/>
                </a:ext>
              </a:extLst>
            </p:cNvPr>
            <p:cNvSpPr txBox="1"/>
            <p:nvPr/>
          </p:nvSpPr>
          <p:spPr>
            <a:xfrm>
              <a:off x="2486796" y="2687228"/>
              <a:ext cx="4229941" cy="61734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lumMod val="50000"/>
                    </a:schemeClr>
                  </a:solidFill>
                  <a:cs typeface="+mn-ea"/>
                  <a:sym typeface="+mn-lt"/>
                </a:rPr>
                <a:t>请将您的内容打在这里，或者通过复制您的文本后，在此框中选择粘贴，并选择只保留文字，且尽可能精简</a:t>
              </a:r>
              <a:r>
                <a:rPr lang="en-US" altLang="zh-CN" sz="1200" dirty="0">
                  <a:solidFill>
                    <a:schemeClr val="bg1">
                      <a:lumMod val="50000"/>
                    </a:schemeClr>
                  </a:solidFill>
                  <a:cs typeface="+mn-ea"/>
                  <a:sym typeface="+mn-lt"/>
                </a:rPr>
                <a:t>.</a:t>
              </a:r>
            </a:p>
          </p:txBody>
        </p:sp>
      </p:grpSp>
      <p:grpSp>
        <p:nvGrpSpPr>
          <p:cNvPr id="35" name="组合 34">
            <a:extLst>
              <a:ext uri="{FF2B5EF4-FFF2-40B4-BE49-F238E27FC236}">
                <a16:creationId xmlns:a16="http://schemas.microsoft.com/office/drawing/2014/main" id="{FBEC4F79-36E1-4C5F-AC59-A25F3A219C0F}"/>
              </a:ext>
            </a:extLst>
          </p:cNvPr>
          <p:cNvGrpSpPr/>
          <p:nvPr/>
        </p:nvGrpSpPr>
        <p:grpSpPr>
          <a:xfrm>
            <a:off x="6987684" y="4442038"/>
            <a:ext cx="4229941" cy="960823"/>
            <a:chOff x="2486796" y="2343753"/>
            <a:chExt cx="4229941" cy="960823"/>
          </a:xfrm>
        </p:grpSpPr>
        <p:sp>
          <p:nvSpPr>
            <p:cNvPr id="36" name="文本框 35">
              <a:extLst>
                <a:ext uri="{FF2B5EF4-FFF2-40B4-BE49-F238E27FC236}">
                  <a16:creationId xmlns:a16="http://schemas.microsoft.com/office/drawing/2014/main" id="{8E89F12E-4EB5-4503-9FEA-67575B6257B6}"/>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cs typeface="+mn-ea"/>
                  <a:sym typeface="+mn-lt"/>
                </a:rPr>
                <a:t>工作内容情况三</a:t>
              </a:r>
            </a:p>
          </p:txBody>
        </p:sp>
        <p:sp>
          <p:nvSpPr>
            <p:cNvPr id="37" name="文本框 36">
              <a:extLst>
                <a:ext uri="{FF2B5EF4-FFF2-40B4-BE49-F238E27FC236}">
                  <a16:creationId xmlns:a16="http://schemas.microsoft.com/office/drawing/2014/main" id="{584A5462-0349-4F23-BDF8-A5622B7353BF}"/>
                </a:ext>
              </a:extLst>
            </p:cNvPr>
            <p:cNvSpPr txBox="1"/>
            <p:nvPr/>
          </p:nvSpPr>
          <p:spPr>
            <a:xfrm>
              <a:off x="2486796" y="2687228"/>
              <a:ext cx="4229941" cy="617348"/>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lumMod val="50000"/>
                    </a:schemeClr>
                  </a:solidFill>
                  <a:cs typeface="+mn-ea"/>
                  <a:sym typeface="+mn-lt"/>
                </a:rPr>
                <a:t>请将您的内容打在这里，或者通过复制您的文本后，在此框中选择粘贴，并选择只保留文字，且尽可能精简</a:t>
              </a:r>
              <a:r>
                <a:rPr lang="en-US" altLang="zh-CN" sz="1200" dirty="0">
                  <a:solidFill>
                    <a:schemeClr val="bg1">
                      <a:lumMod val="50000"/>
                    </a:schemeClr>
                  </a:solidFill>
                  <a:cs typeface="+mn-ea"/>
                  <a:sym typeface="+mn-lt"/>
                </a:rPr>
                <a:t>.</a:t>
              </a:r>
            </a:p>
          </p:txBody>
        </p:sp>
      </p:grpSp>
      <p:grpSp>
        <p:nvGrpSpPr>
          <p:cNvPr id="38" name="组合 37">
            <a:extLst>
              <a:ext uri="{FF2B5EF4-FFF2-40B4-BE49-F238E27FC236}">
                <a16:creationId xmlns:a16="http://schemas.microsoft.com/office/drawing/2014/main" id="{426912A7-446F-45E4-A973-B012E7C97A0D}"/>
              </a:ext>
            </a:extLst>
          </p:cNvPr>
          <p:cNvGrpSpPr/>
          <p:nvPr/>
        </p:nvGrpSpPr>
        <p:grpSpPr>
          <a:xfrm>
            <a:off x="6657916" y="2862554"/>
            <a:ext cx="4488460" cy="1333500"/>
            <a:chOff x="6153150" y="3105150"/>
            <a:chExt cx="4488460" cy="1333500"/>
          </a:xfrm>
        </p:grpSpPr>
        <p:cxnSp>
          <p:nvCxnSpPr>
            <p:cNvPr id="39" name="直接连接符 38">
              <a:extLst>
                <a:ext uri="{FF2B5EF4-FFF2-40B4-BE49-F238E27FC236}">
                  <a16:creationId xmlns:a16="http://schemas.microsoft.com/office/drawing/2014/main" id="{18E8A451-CE62-4254-BFD2-EC6C778C7D71}"/>
                </a:ext>
              </a:extLst>
            </p:cNvPr>
            <p:cNvCxnSpPr>
              <a:cxnSpLocks/>
            </p:cNvCxnSpPr>
            <p:nvPr/>
          </p:nvCxnSpPr>
          <p:spPr>
            <a:xfrm>
              <a:off x="6153150" y="31051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C3DA3590-25EB-4203-AC26-AF40295A2682}"/>
                </a:ext>
              </a:extLst>
            </p:cNvPr>
            <p:cNvCxnSpPr>
              <a:cxnSpLocks/>
            </p:cNvCxnSpPr>
            <p:nvPr/>
          </p:nvCxnSpPr>
          <p:spPr>
            <a:xfrm>
              <a:off x="6153150" y="44386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41" name="Freeform 15">
            <a:extLst>
              <a:ext uri="{FF2B5EF4-FFF2-40B4-BE49-F238E27FC236}">
                <a16:creationId xmlns:a16="http://schemas.microsoft.com/office/drawing/2014/main" id="{B2C521AB-D664-40E6-A6D0-BAE52F6EE2A0}"/>
              </a:ext>
            </a:extLst>
          </p:cNvPr>
          <p:cNvSpPr>
            <a:spLocks noEditPoints="1"/>
          </p:cNvSpPr>
          <p:nvPr/>
        </p:nvSpPr>
        <p:spPr bwMode="auto">
          <a:xfrm>
            <a:off x="6472466" y="3179975"/>
            <a:ext cx="370900" cy="31791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ED5858"/>
          </a:solidFill>
          <a:ln>
            <a:noFill/>
          </a:ln>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zh-CN" altLang="en-US" sz="900" b="0" i="0" u="none" strike="noStrike" kern="1200" cap="none" spc="0" normalizeH="0" baseline="0" noProof="0" dirty="0">
              <a:ln>
                <a:noFill/>
              </a:ln>
              <a:solidFill>
                <a:prstClr val="black"/>
              </a:solidFill>
              <a:effectLst/>
              <a:uLnTx/>
              <a:uFillTx/>
              <a:cs typeface="+mn-ea"/>
              <a:sym typeface="+mn-lt"/>
            </a:endParaRPr>
          </a:p>
        </p:txBody>
      </p:sp>
      <p:sp>
        <p:nvSpPr>
          <p:cNvPr id="42" name="Freeform 17">
            <a:extLst>
              <a:ext uri="{FF2B5EF4-FFF2-40B4-BE49-F238E27FC236}">
                <a16:creationId xmlns:a16="http://schemas.microsoft.com/office/drawing/2014/main" id="{854DE4EB-F26D-4F64-8A77-30B7352D9AF8}"/>
              </a:ext>
            </a:extLst>
          </p:cNvPr>
          <p:cNvSpPr>
            <a:spLocks noEditPoints="1"/>
          </p:cNvSpPr>
          <p:nvPr/>
        </p:nvSpPr>
        <p:spPr bwMode="auto">
          <a:xfrm>
            <a:off x="6439615" y="4451142"/>
            <a:ext cx="365897" cy="369333"/>
          </a:xfrm>
          <a:custGeom>
            <a:avLst/>
            <a:gdLst>
              <a:gd name="T0" fmla="*/ 49 w 99"/>
              <a:gd name="T1" fmla="*/ 0 h 100"/>
              <a:gd name="T2" fmla="*/ 99 w 99"/>
              <a:gd name="T3" fmla="*/ 50 h 100"/>
              <a:gd name="T4" fmla="*/ 49 w 99"/>
              <a:gd name="T5" fmla="*/ 100 h 100"/>
              <a:gd name="T6" fmla="*/ 0 w 99"/>
              <a:gd name="T7" fmla="*/ 50 h 100"/>
              <a:gd name="T8" fmla="*/ 49 w 99"/>
              <a:gd name="T9" fmla="*/ 0 h 100"/>
              <a:gd name="T10" fmla="*/ 45 w 99"/>
              <a:gd name="T11" fmla="*/ 15 h 100"/>
              <a:gd name="T12" fmla="*/ 45 w 99"/>
              <a:gd name="T13" fmla="*/ 44 h 100"/>
              <a:gd name="T14" fmla="*/ 54 w 99"/>
              <a:gd name="T15" fmla="*/ 44 h 100"/>
              <a:gd name="T16" fmla="*/ 54 w 99"/>
              <a:gd name="T17" fmla="*/ 15 h 100"/>
              <a:gd name="T18" fmla="*/ 45 w 99"/>
              <a:gd name="T19" fmla="*/ 15 h 100"/>
              <a:gd name="T20" fmla="*/ 67 w 99"/>
              <a:gd name="T21" fmla="*/ 24 h 100"/>
              <a:gd name="T22" fmla="*/ 61 w 99"/>
              <a:gd name="T23" fmla="*/ 32 h 100"/>
              <a:gd name="T24" fmla="*/ 64 w 99"/>
              <a:gd name="T25" fmla="*/ 35 h 100"/>
              <a:gd name="T26" fmla="*/ 70 w 99"/>
              <a:gd name="T27" fmla="*/ 50 h 100"/>
              <a:gd name="T28" fmla="*/ 64 w 99"/>
              <a:gd name="T29" fmla="*/ 65 h 100"/>
              <a:gd name="T30" fmla="*/ 49 w 99"/>
              <a:gd name="T31" fmla="*/ 71 h 100"/>
              <a:gd name="T32" fmla="*/ 35 w 99"/>
              <a:gd name="T33" fmla="*/ 65 h 100"/>
              <a:gd name="T34" fmla="*/ 28 w 99"/>
              <a:gd name="T35" fmla="*/ 50 h 100"/>
              <a:gd name="T36" fmla="*/ 35 w 99"/>
              <a:gd name="T37" fmla="*/ 35 h 100"/>
              <a:gd name="T38" fmla="*/ 37 w 99"/>
              <a:gd name="T39" fmla="*/ 32 h 100"/>
              <a:gd name="T40" fmla="*/ 31 w 99"/>
              <a:gd name="T41" fmla="*/ 24 h 100"/>
              <a:gd name="T42" fmla="*/ 27 w 99"/>
              <a:gd name="T43" fmla="*/ 28 h 100"/>
              <a:gd name="T44" fmla="*/ 18 w 99"/>
              <a:gd name="T45" fmla="*/ 50 h 100"/>
              <a:gd name="T46" fmla="*/ 27 w 99"/>
              <a:gd name="T47" fmla="*/ 72 h 100"/>
              <a:gd name="T48" fmla="*/ 49 w 99"/>
              <a:gd name="T49" fmla="*/ 81 h 100"/>
              <a:gd name="T50" fmla="*/ 72 w 99"/>
              <a:gd name="T51" fmla="*/ 72 h 100"/>
              <a:gd name="T52" fmla="*/ 81 w 99"/>
              <a:gd name="T53" fmla="*/ 50 h 100"/>
              <a:gd name="T54" fmla="*/ 72 w 99"/>
              <a:gd name="T55" fmla="*/ 28 h 100"/>
              <a:gd name="T56" fmla="*/ 67 w 99"/>
              <a:gd name="T57"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00">
                <a:moveTo>
                  <a:pt x="49" y="0"/>
                </a:moveTo>
                <a:cubicBezTo>
                  <a:pt x="77" y="0"/>
                  <a:pt x="99" y="22"/>
                  <a:pt x="99" y="50"/>
                </a:cubicBezTo>
                <a:cubicBezTo>
                  <a:pt x="99" y="77"/>
                  <a:pt x="77" y="100"/>
                  <a:pt x="49" y="100"/>
                </a:cubicBezTo>
                <a:cubicBezTo>
                  <a:pt x="22" y="100"/>
                  <a:pt x="0" y="77"/>
                  <a:pt x="0" y="50"/>
                </a:cubicBezTo>
                <a:cubicBezTo>
                  <a:pt x="0" y="22"/>
                  <a:pt x="22" y="0"/>
                  <a:pt x="49" y="0"/>
                </a:cubicBezTo>
                <a:close/>
                <a:moveTo>
                  <a:pt x="45" y="15"/>
                </a:moveTo>
                <a:cubicBezTo>
                  <a:pt x="45" y="44"/>
                  <a:pt x="45" y="44"/>
                  <a:pt x="45" y="44"/>
                </a:cubicBezTo>
                <a:cubicBezTo>
                  <a:pt x="54" y="44"/>
                  <a:pt x="54" y="44"/>
                  <a:pt x="54" y="44"/>
                </a:cubicBezTo>
                <a:cubicBezTo>
                  <a:pt x="54" y="15"/>
                  <a:pt x="54" y="15"/>
                  <a:pt x="54" y="15"/>
                </a:cubicBezTo>
                <a:cubicBezTo>
                  <a:pt x="45" y="15"/>
                  <a:pt x="45" y="15"/>
                  <a:pt x="45" y="15"/>
                </a:cubicBezTo>
                <a:close/>
                <a:moveTo>
                  <a:pt x="67" y="24"/>
                </a:moveTo>
                <a:cubicBezTo>
                  <a:pt x="61" y="32"/>
                  <a:pt x="61" y="32"/>
                  <a:pt x="61" y="32"/>
                </a:cubicBezTo>
                <a:cubicBezTo>
                  <a:pt x="62" y="33"/>
                  <a:pt x="63" y="34"/>
                  <a:pt x="64" y="35"/>
                </a:cubicBezTo>
                <a:cubicBezTo>
                  <a:pt x="68" y="39"/>
                  <a:pt x="70" y="44"/>
                  <a:pt x="70" y="50"/>
                </a:cubicBezTo>
                <a:cubicBezTo>
                  <a:pt x="70" y="55"/>
                  <a:pt x="68" y="61"/>
                  <a:pt x="64" y="65"/>
                </a:cubicBezTo>
                <a:cubicBezTo>
                  <a:pt x="60" y="68"/>
                  <a:pt x="55" y="71"/>
                  <a:pt x="49" y="71"/>
                </a:cubicBezTo>
                <a:cubicBezTo>
                  <a:pt x="44" y="71"/>
                  <a:pt x="38" y="68"/>
                  <a:pt x="35" y="65"/>
                </a:cubicBezTo>
                <a:cubicBezTo>
                  <a:pt x="31" y="61"/>
                  <a:pt x="28" y="55"/>
                  <a:pt x="28" y="50"/>
                </a:cubicBezTo>
                <a:cubicBezTo>
                  <a:pt x="28" y="44"/>
                  <a:pt x="31" y="39"/>
                  <a:pt x="35" y="35"/>
                </a:cubicBezTo>
                <a:cubicBezTo>
                  <a:pt x="35" y="34"/>
                  <a:pt x="36" y="33"/>
                  <a:pt x="37" y="32"/>
                </a:cubicBezTo>
                <a:cubicBezTo>
                  <a:pt x="31" y="24"/>
                  <a:pt x="31" y="24"/>
                  <a:pt x="31" y="24"/>
                </a:cubicBezTo>
                <a:cubicBezTo>
                  <a:pt x="30" y="25"/>
                  <a:pt x="29" y="26"/>
                  <a:pt x="27" y="28"/>
                </a:cubicBezTo>
                <a:cubicBezTo>
                  <a:pt x="22" y="33"/>
                  <a:pt x="18" y="41"/>
                  <a:pt x="18" y="50"/>
                </a:cubicBezTo>
                <a:cubicBezTo>
                  <a:pt x="18" y="58"/>
                  <a:pt x="22" y="66"/>
                  <a:pt x="27" y="72"/>
                </a:cubicBezTo>
                <a:cubicBezTo>
                  <a:pt x="33" y="77"/>
                  <a:pt x="41" y="81"/>
                  <a:pt x="49" y="81"/>
                </a:cubicBezTo>
                <a:cubicBezTo>
                  <a:pt x="58" y="81"/>
                  <a:pt x="66" y="77"/>
                  <a:pt x="72" y="72"/>
                </a:cubicBezTo>
                <a:cubicBezTo>
                  <a:pt x="77" y="66"/>
                  <a:pt x="81" y="58"/>
                  <a:pt x="81" y="50"/>
                </a:cubicBezTo>
                <a:cubicBezTo>
                  <a:pt x="81" y="41"/>
                  <a:pt x="77" y="33"/>
                  <a:pt x="72" y="28"/>
                </a:cubicBezTo>
                <a:cubicBezTo>
                  <a:pt x="70" y="26"/>
                  <a:pt x="69" y="25"/>
                  <a:pt x="67" y="24"/>
                </a:cubicBezTo>
                <a:close/>
              </a:path>
            </a:pathLst>
          </a:custGeom>
          <a:solidFill>
            <a:srgbClr val="4F5D70"/>
          </a:solidFill>
          <a:ln>
            <a:noFill/>
          </a:ln>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zh-CN" altLang="en-US" sz="900" b="0" i="0" u="none" strike="noStrike" kern="120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581154922"/>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par>
                                <p:cTn id="17" presetID="53" presetClass="entr" presetSubtype="16" fill="hold" grpId="0" nodeType="withEffect">
                                  <p:stCondLst>
                                    <p:cond delay="50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500" fill="hold"/>
                                        <p:tgtEl>
                                          <p:spTgt spid="41"/>
                                        </p:tgtEl>
                                        <p:attrNameLst>
                                          <p:attrName>ppt_w</p:attrName>
                                        </p:attrNameLst>
                                      </p:cBhvr>
                                      <p:tavLst>
                                        <p:tav tm="0">
                                          <p:val>
                                            <p:fltVal val="0"/>
                                          </p:val>
                                        </p:tav>
                                        <p:tav tm="100000">
                                          <p:val>
                                            <p:strVal val="#ppt_w"/>
                                          </p:val>
                                        </p:tav>
                                      </p:tavLst>
                                    </p:anim>
                                    <p:anim calcmode="lin" valueType="num">
                                      <p:cBhvr>
                                        <p:cTn id="25" dur="500" fill="hold"/>
                                        <p:tgtEl>
                                          <p:spTgt spid="41"/>
                                        </p:tgtEl>
                                        <p:attrNameLst>
                                          <p:attrName>ppt_h</p:attrName>
                                        </p:attrNameLst>
                                      </p:cBhvr>
                                      <p:tavLst>
                                        <p:tav tm="0">
                                          <p:val>
                                            <p:fltVal val="0"/>
                                          </p:val>
                                        </p:tav>
                                        <p:tav tm="100000">
                                          <p:val>
                                            <p:strVal val="#ppt_h"/>
                                          </p:val>
                                        </p:tav>
                                      </p:tavLst>
                                    </p:anim>
                                    <p:animEffect transition="in" filter="fade">
                                      <p:cBhvr>
                                        <p:cTn id="26" dur="500"/>
                                        <p:tgtEl>
                                          <p:spTgt spid="41"/>
                                        </p:tgtEl>
                                      </p:cBhvr>
                                    </p:animEffect>
                                  </p:childTnLst>
                                </p:cTn>
                              </p:par>
                              <p:par>
                                <p:cTn id="27" presetID="53" presetClass="entr" presetSubtype="16" fill="hold" grpId="0" nodeType="withEffect">
                                  <p:stCondLst>
                                    <p:cond delay="500"/>
                                  </p:stCondLst>
                                  <p:childTnLst>
                                    <p:set>
                                      <p:cBhvr>
                                        <p:cTn id="28" dur="1" fill="hold">
                                          <p:stCondLst>
                                            <p:cond delay="0"/>
                                          </p:stCondLst>
                                        </p:cTn>
                                        <p:tgtEl>
                                          <p:spTgt spid="42"/>
                                        </p:tgtEl>
                                        <p:attrNameLst>
                                          <p:attrName>style.visibility</p:attrName>
                                        </p:attrNameLst>
                                      </p:cBhvr>
                                      <p:to>
                                        <p:strVal val="visible"/>
                                      </p:to>
                                    </p:set>
                                    <p:anim calcmode="lin" valueType="num">
                                      <p:cBhvr>
                                        <p:cTn id="29" dur="500" fill="hold"/>
                                        <p:tgtEl>
                                          <p:spTgt spid="42"/>
                                        </p:tgtEl>
                                        <p:attrNameLst>
                                          <p:attrName>ppt_w</p:attrName>
                                        </p:attrNameLst>
                                      </p:cBhvr>
                                      <p:tavLst>
                                        <p:tav tm="0">
                                          <p:val>
                                            <p:fltVal val="0"/>
                                          </p:val>
                                        </p:tav>
                                        <p:tav tm="100000">
                                          <p:val>
                                            <p:strVal val="#ppt_w"/>
                                          </p:val>
                                        </p:tav>
                                      </p:tavLst>
                                    </p:anim>
                                    <p:anim calcmode="lin" valueType="num">
                                      <p:cBhvr>
                                        <p:cTn id="30" dur="500" fill="hold"/>
                                        <p:tgtEl>
                                          <p:spTgt spid="42"/>
                                        </p:tgtEl>
                                        <p:attrNameLst>
                                          <p:attrName>ppt_h</p:attrName>
                                        </p:attrNameLst>
                                      </p:cBhvr>
                                      <p:tavLst>
                                        <p:tav tm="0">
                                          <p:val>
                                            <p:fltVal val="0"/>
                                          </p:val>
                                        </p:tav>
                                        <p:tav tm="100000">
                                          <p:val>
                                            <p:strVal val="#ppt_h"/>
                                          </p:val>
                                        </p:tav>
                                      </p:tavLst>
                                    </p:anim>
                                    <p:animEffect transition="in" filter="fade">
                                      <p:cBhvr>
                                        <p:cTn id="31" dur="500"/>
                                        <p:tgtEl>
                                          <p:spTgt spid="42"/>
                                        </p:tgtEl>
                                      </p:cBhvr>
                                    </p:animEffect>
                                  </p:childTnLst>
                                </p:cTn>
                              </p:par>
                            </p:childTnLst>
                          </p:cTn>
                        </p:par>
                        <p:par>
                          <p:cTn id="32" fill="hold">
                            <p:stCondLst>
                              <p:cond delay="2000"/>
                            </p:stCondLst>
                            <p:childTnLst>
                              <p:par>
                                <p:cTn id="33" presetID="2" presetClass="entr" presetSubtype="2"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1+#ppt_w/2"/>
                                          </p:val>
                                        </p:tav>
                                        <p:tav tm="100000">
                                          <p:val>
                                            <p:strVal val="#ppt_x"/>
                                          </p:val>
                                        </p:tav>
                                      </p:tavLst>
                                    </p:anim>
                                    <p:anim calcmode="lin" valueType="num">
                                      <p:cBhvr additive="base">
                                        <p:cTn id="36" dur="500" fill="hold"/>
                                        <p:tgtEl>
                                          <p:spTgt spid="28"/>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2" fill="hold" nodeType="after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childTnLst>
                          </p:cTn>
                        </p:par>
                        <p:par>
                          <p:cTn id="42" fill="hold">
                            <p:stCondLst>
                              <p:cond delay="3000"/>
                            </p:stCondLst>
                            <p:childTnLst>
                              <p:par>
                                <p:cTn id="43" presetID="2" presetClass="entr" presetSubtype="2"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1+#ppt_w/2"/>
                                          </p:val>
                                        </p:tav>
                                        <p:tav tm="100000">
                                          <p:val>
                                            <p:strVal val="#ppt_x"/>
                                          </p:val>
                                        </p:tav>
                                      </p:tavLst>
                                    </p:anim>
                                    <p:anim calcmode="lin" valueType="num">
                                      <p:cBhvr additive="base">
                                        <p:cTn id="46"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animBg="1"/>
      <p:bldP spid="41" grpId="0" animBg="1"/>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79166" y="1652441"/>
            <a:ext cx="3938439" cy="4359271"/>
            <a:chOff x="3203575" y="1044711"/>
            <a:chExt cx="2733675" cy="3025775"/>
          </a:xfrm>
          <a:solidFill>
            <a:srgbClr val="ED5858"/>
          </a:solidFill>
        </p:grpSpPr>
        <p:sp>
          <p:nvSpPr>
            <p:cNvPr id="3" name="Freeform 5"/>
            <p:cNvSpPr>
              <a:spLocks/>
            </p:cNvSpPr>
            <p:nvPr/>
          </p:nvSpPr>
          <p:spPr bwMode="auto">
            <a:xfrm>
              <a:off x="4248150" y="1044711"/>
              <a:ext cx="409575" cy="728663"/>
            </a:xfrm>
            <a:custGeom>
              <a:avLst/>
              <a:gdLst>
                <a:gd name="T0" fmla="*/ 79 w 160"/>
                <a:gd name="T1" fmla="*/ 0 h 285"/>
                <a:gd name="T2" fmla="*/ 160 w 160"/>
                <a:gd name="T3" fmla="*/ 137 h 285"/>
                <a:gd name="T4" fmla="*/ 82 w 160"/>
                <a:gd name="T5" fmla="*/ 285 h 285"/>
                <a:gd name="T6" fmla="*/ 0 w 160"/>
                <a:gd name="T7" fmla="*/ 142 h 285"/>
                <a:gd name="T8" fmla="*/ 79 w 160"/>
                <a:gd name="T9" fmla="*/ 0 h 285"/>
              </a:gdLst>
              <a:ahLst/>
              <a:cxnLst>
                <a:cxn ang="0">
                  <a:pos x="T0" y="T1"/>
                </a:cxn>
                <a:cxn ang="0">
                  <a:pos x="T2" y="T3"/>
                </a:cxn>
                <a:cxn ang="0">
                  <a:pos x="T4" y="T5"/>
                </a:cxn>
                <a:cxn ang="0">
                  <a:pos x="T6" y="T7"/>
                </a:cxn>
                <a:cxn ang="0">
                  <a:pos x="T8" y="T9"/>
                </a:cxn>
              </a:cxnLst>
              <a:rect l="0" t="0" r="r" b="b"/>
              <a:pathLst>
                <a:path w="160" h="285">
                  <a:moveTo>
                    <a:pt x="79" y="0"/>
                  </a:moveTo>
                  <a:cubicBezTo>
                    <a:pt x="79" y="0"/>
                    <a:pt x="160" y="48"/>
                    <a:pt x="160" y="137"/>
                  </a:cubicBezTo>
                  <a:cubicBezTo>
                    <a:pt x="160" y="194"/>
                    <a:pt x="128" y="258"/>
                    <a:pt x="82" y="285"/>
                  </a:cubicBezTo>
                  <a:cubicBezTo>
                    <a:pt x="64" y="264"/>
                    <a:pt x="0" y="230"/>
                    <a:pt x="0" y="142"/>
                  </a:cubicBezTo>
                  <a:cubicBezTo>
                    <a:pt x="0" y="89"/>
                    <a:pt x="25" y="31"/>
                    <a:pt x="79" y="0"/>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4" name="Freeform 6"/>
            <p:cNvSpPr>
              <a:spLocks/>
            </p:cNvSpPr>
            <p:nvPr/>
          </p:nvSpPr>
          <p:spPr bwMode="auto">
            <a:xfrm>
              <a:off x="4922838" y="1563824"/>
              <a:ext cx="614363" cy="609600"/>
            </a:xfrm>
            <a:custGeom>
              <a:avLst/>
              <a:gdLst>
                <a:gd name="T0" fmla="*/ 210 w 240"/>
                <a:gd name="T1" fmla="*/ 11 h 239"/>
                <a:gd name="T2" fmla="*/ 183 w 240"/>
                <a:gd name="T3" fmla="*/ 168 h 239"/>
                <a:gd name="T4" fmla="*/ 27 w 240"/>
                <a:gd name="T5" fmla="*/ 230 h 239"/>
                <a:gd name="T6" fmla="*/ 57 w 240"/>
                <a:gd name="T7" fmla="*/ 68 h 239"/>
                <a:gd name="T8" fmla="*/ 210 w 240"/>
                <a:gd name="T9" fmla="*/ 11 h 239"/>
              </a:gdLst>
              <a:ahLst/>
              <a:cxnLst>
                <a:cxn ang="0">
                  <a:pos x="T0" y="T1"/>
                </a:cxn>
                <a:cxn ang="0">
                  <a:pos x="T2" y="T3"/>
                </a:cxn>
                <a:cxn ang="0">
                  <a:pos x="T4" y="T5"/>
                </a:cxn>
                <a:cxn ang="0">
                  <a:pos x="T6" y="T7"/>
                </a:cxn>
                <a:cxn ang="0">
                  <a:pos x="T8" y="T9"/>
                </a:cxn>
              </a:cxnLst>
              <a:rect l="0" t="0" r="r" b="b"/>
              <a:pathLst>
                <a:path w="240" h="239">
                  <a:moveTo>
                    <a:pt x="210" y="11"/>
                  </a:moveTo>
                  <a:cubicBezTo>
                    <a:pt x="210" y="11"/>
                    <a:pt x="240" y="101"/>
                    <a:pt x="183" y="168"/>
                  </a:cubicBezTo>
                  <a:cubicBezTo>
                    <a:pt x="145" y="212"/>
                    <a:pt x="79" y="239"/>
                    <a:pt x="27" y="230"/>
                  </a:cubicBezTo>
                  <a:cubicBezTo>
                    <a:pt x="27" y="202"/>
                    <a:pt x="0" y="135"/>
                    <a:pt x="57" y="68"/>
                  </a:cubicBezTo>
                  <a:cubicBezTo>
                    <a:pt x="92" y="28"/>
                    <a:pt x="148" y="0"/>
                    <a:pt x="210" y="11"/>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5" name="Freeform 7"/>
            <p:cNvSpPr>
              <a:spLocks/>
            </p:cNvSpPr>
            <p:nvPr/>
          </p:nvSpPr>
          <p:spPr bwMode="auto">
            <a:xfrm>
              <a:off x="3732213" y="1362211"/>
              <a:ext cx="452438" cy="635000"/>
            </a:xfrm>
            <a:custGeom>
              <a:avLst/>
              <a:gdLst>
                <a:gd name="T0" fmla="*/ 45 w 177"/>
                <a:gd name="T1" fmla="*/ 0 h 249"/>
                <a:gd name="T2" fmla="*/ 160 w 177"/>
                <a:gd name="T3" fmla="*/ 95 h 249"/>
                <a:gd name="T4" fmla="*/ 133 w 177"/>
                <a:gd name="T5" fmla="*/ 249 h 249"/>
                <a:gd name="T6" fmla="*/ 16 w 177"/>
                <a:gd name="T7" fmla="*/ 149 h 249"/>
                <a:gd name="T8" fmla="*/ 45 w 177"/>
                <a:gd name="T9" fmla="*/ 0 h 249"/>
              </a:gdLst>
              <a:ahLst/>
              <a:cxnLst>
                <a:cxn ang="0">
                  <a:pos x="T0" y="T1"/>
                </a:cxn>
                <a:cxn ang="0">
                  <a:pos x="T2" y="T3"/>
                </a:cxn>
                <a:cxn ang="0">
                  <a:pos x="T4" y="T5"/>
                </a:cxn>
                <a:cxn ang="0">
                  <a:pos x="T6" y="T7"/>
                </a:cxn>
                <a:cxn ang="0">
                  <a:pos x="T8" y="T9"/>
                </a:cxn>
              </a:cxnLst>
              <a:rect l="0" t="0" r="r" b="b"/>
              <a:pathLst>
                <a:path w="177" h="249">
                  <a:moveTo>
                    <a:pt x="45" y="0"/>
                  </a:moveTo>
                  <a:cubicBezTo>
                    <a:pt x="45" y="0"/>
                    <a:pt x="134" y="16"/>
                    <a:pt x="160" y="95"/>
                  </a:cubicBezTo>
                  <a:cubicBezTo>
                    <a:pt x="177" y="145"/>
                    <a:pt x="167" y="211"/>
                    <a:pt x="133" y="249"/>
                  </a:cubicBezTo>
                  <a:cubicBezTo>
                    <a:pt x="110" y="236"/>
                    <a:pt x="42" y="226"/>
                    <a:pt x="16" y="149"/>
                  </a:cubicBezTo>
                  <a:cubicBezTo>
                    <a:pt x="0" y="102"/>
                    <a:pt x="5" y="44"/>
                    <a:pt x="45" y="0"/>
                  </a:cubicBezTo>
                  <a:close/>
                </a:path>
              </a:pathLst>
            </a:custGeom>
            <a:grp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6" name="Freeform 8"/>
            <p:cNvSpPr>
              <a:spLocks/>
            </p:cNvSpPr>
            <p:nvPr/>
          </p:nvSpPr>
          <p:spPr bwMode="auto">
            <a:xfrm>
              <a:off x="3203575" y="2181361"/>
              <a:ext cx="649288" cy="503238"/>
            </a:xfrm>
            <a:custGeom>
              <a:avLst/>
              <a:gdLst>
                <a:gd name="T0" fmla="*/ 0 w 254"/>
                <a:gd name="T1" fmla="*/ 62 h 197"/>
                <a:gd name="T2" fmla="*/ 144 w 254"/>
                <a:gd name="T3" fmla="*/ 24 h 197"/>
                <a:gd name="T4" fmla="*/ 254 w 254"/>
                <a:gd name="T5" fmla="*/ 136 h 197"/>
                <a:gd name="T6" fmla="*/ 104 w 254"/>
                <a:gd name="T7" fmla="*/ 173 h 197"/>
                <a:gd name="T8" fmla="*/ 0 w 254"/>
                <a:gd name="T9" fmla="*/ 62 h 197"/>
              </a:gdLst>
              <a:ahLst/>
              <a:cxnLst>
                <a:cxn ang="0">
                  <a:pos x="T0" y="T1"/>
                </a:cxn>
                <a:cxn ang="0">
                  <a:pos x="T2" y="T3"/>
                </a:cxn>
                <a:cxn ang="0">
                  <a:pos x="T4" y="T5"/>
                </a:cxn>
                <a:cxn ang="0">
                  <a:pos x="T6" y="T7"/>
                </a:cxn>
                <a:cxn ang="0">
                  <a:pos x="T8" y="T9"/>
                </a:cxn>
              </a:cxnLst>
              <a:rect l="0" t="0" r="r" b="b"/>
              <a:pathLst>
                <a:path w="254" h="197">
                  <a:moveTo>
                    <a:pt x="0" y="62"/>
                  </a:moveTo>
                  <a:cubicBezTo>
                    <a:pt x="0" y="62"/>
                    <a:pt x="65" y="0"/>
                    <a:pt x="144" y="24"/>
                  </a:cubicBezTo>
                  <a:cubicBezTo>
                    <a:pt x="195" y="40"/>
                    <a:pt x="243" y="87"/>
                    <a:pt x="254" y="136"/>
                  </a:cubicBezTo>
                  <a:cubicBezTo>
                    <a:pt x="230" y="147"/>
                    <a:pt x="182" y="197"/>
                    <a:pt x="104" y="173"/>
                  </a:cubicBezTo>
                  <a:cubicBezTo>
                    <a:pt x="57" y="159"/>
                    <a:pt x="12" y="120"/>
                    <a:pt x="0" y="62"/>
                  </a:cubicBezTo>
                  <a:close/>
                </a:path>
              </a:pathLst>
            </a:custGeom>
            <a:grp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7" name="Freeform 9"/>
            <p:cNvSpPr>
              <a:spLocks/>
            </p:cNvSpPr>
            <p:nvPr/>
          </p:nvSpPr>
          <p:spPr bwMode="auto">
            <a:xfrm>
              <a:off x="3887788" y="2181361"/>
              <a:ext cx="363538" cy="403225"/>
            </a:xfrm>
            <a:custGeom>
              <a:avLst/>
              <a:gdLst>
                <a:gd name="T0" fmla="*/ 16 w 142"/>
                <a:gd name="T1" fmla="*/ 9 h 158"/>
                <a:gd name="T2" fmla="*/ 113 w 142"/>
                <a:gd name="T3" fmla="*/ 46 h 158"/>
                <a:gd name="T4" fmla="*/ 128 w 142"/>
                <a:gd name="T5" fmla="*/ 153 h 158"/>
                <a:gd name="T6" fmla="*/ 30 w 142"/>
                <a:gd name="T7" fmla="*/ 113 h 158"/>
                <a:gd name="T8" fmla="*/ 16 w 142"/>
                <a:gd name="T9" fmla="*/ 9 h 158"/>
              </a:gdLst>
              <a:ahLst/>
              <a:cxnLst>
                <a:cxn ang="0">
                  <a:pos x="T0" y="T1"/>
                </a:cxn>
                <a:cxn ang="0">
                  <a:pos x="T2" y="T3"/>
                </a:cxn>
                <a:cxn ang="0">
                  <a:pos x="T4" y="T5"/>
                </a:cxn>
                <a:cxn ang="0">
                  <a:pos x="T6" y="T7"/>
                </a:cxn>
                <a:cxn ang="0">
                  <a:pos x="T8" y="T9"/>
                </a:cxn>
              </a:cxnLst>
              <a:rect l="0" t="0" r="r" b="b"/>
              <a:pathLst>
                <a:path w="142" h="158">
                  <a:moveTo>
                    <a:pt x="16" y="9"/>
                  </a:moveTo>
                  <a:cubicBezTo>
                    <a:pt x="16" y="9"/>
                    <a:pt x="78" y="0"/>
                    <a:pt x="113" y="46"/>
                  </a:cubicBezTo>
                  <a:cubicBezTo>
                    <a:pt x="135" y="75"/>
                    <a:pt x="142" y="121"/>
                    <a:pt x="128" y="153"/>
                  </a:cubicBezTo>
                  <a:cubicBezTo>
                    <a:pt x="111" y="150"/>
                    <a:pt x="64" y="158"/>
                    <a:pt x="30" y="113"/>
                  </a:cubicBezTo>
                  <a:cubicBezTo>
                    <a:pt x="9" y="86"/>
                    <a:pt x="0" y="46"/>
                    <a:pt x="16" y="9"/>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8" name="Freeform 10"/>
            <p:cNvSpPr>
              <a:spLocks/>
            </p:cNvSpPr>
            <p:nvPr/>
          </p:nvSpPr>
          <p:spPr bwMode="auto">
            <a:xfrm>
              <a:off x="4575175" y="1774961"/>
              <a:ext cx="314325" cy="417513"/>
            </a:xfrm>
            <a:custGeom>
              <a:avLst/>
              <a:gdLst>
                <a:gd name="T0" fmla="*/ 83 w 123"/>
                <a:gd name="T1" fmla="*/ 0 h 163"/>
                <a:gd name="T2" fmla="*/ 109 w 123"/>
                <a:gd name="T3" fmla="*/ 91 h 163"/>
                <a:gd name="T4" fmla="*/ 39 w 123"/>
                <a:gd name="T5" fmla="*/ 163 h 163"/>
                <a:gd name="T6" fmla="*/ 13 w 123"/>
                <a:gd name="T7" fmla="*/ 68 h 163"/>
                <a:gd name="T8" fmla="*/ 83 w 123"/>
                <a:gd name="T9" fmla="*/ 0 h 163"/>
              </a:gdLst>
              <a:ahLst/>
              <a:cxnLst>
                <a:cxn ang="0">
                  <a:pos x="T0" y="T1"/>
                </a:cxn>
                <a:cxn ang="0">
                  <a:pos x="T2" y="T3"/>
                </a:cxn>
                <a:cxn ang="0">
                  <a:pos x="T4" y="T5"/>
                </a:cxn>
                <a:cxn ang="0">
                  <a:pos x="T6" y="T7"/>
                </a:cxn>
                <a:cxn ang="0">
                  <a:pos x="T8" y="T9"/>
                </a:cxn>
              </a:cxnLst>
              <a:rect l="0" t="0" r="r" b="b"/>
              <a:pathLst>
                <a:path w="123" h="163">
                  <a:moveTo>
                    <a:pt x="83" y="0"/>
                  </a:moveTo>
                  <a:cubicBezTo>
                    <a:pt x="83" y="0"/>
                    <a:pt x="123" y="40"/>
                    <a:pt x="109" y="91"/>
                  </a:cubicBezTo>
                  <a:cubicBezTo>
                    <a:pt x="100" y="124"/>
                    <a:pt x="71" y="155"/>
                    <a:pt x="39" y="163"/>
                  </a:cubicBezTo>
                  <a:cubicBezTo>
                    <a:pt x="32" y="148"/>
                    <a:pt x="0" y="119"/>
                    <a:pt x="13" y="68"/>
                  </a:cubicBezTo>
                  <a:cubicBezTo>
                    <a:pt x="22" y="38"/>
                    <a:pt x="46" y="9"/>
                    <a:pt x="83" y="0"/>
                  </a:cubicBezTo>
                  <a:close/>
                </a:path>
              </a:pathLst>
            </a:custGeom>
            <a:grp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9" name="Freeform 11"/>
            <p:cNvSpPr>
              <a:spLocks/>
            </p:cNvSpPr>
            <p:nvPr/>
          </p:nvSpPr>
          <p:spPr bwMode="auto">
            <a:xfrm>
              <a:off x="5130800" y="2886211"/>
              <a:ext cx="441325" cy="349250"/>
            </a:xfrm>
            <a:custGeom>
              <a:avLst/>
              <a:gdLst>
                <a:gd name="T0" fmla="*/ 173 w 173"/>
                <a:gd name="T1" fmla="*/ 95 h 137"/>
                <a:gd name="T2" fmla="*/ 74 w 173"/>
                <a:gd name="T3" fmla="*/ 119 h 137"/>
                <a:gd name="T4" fmla="*/ 0 w 173"/>
                <a:gd name="T5" fmla="*/ 41 h 137"/>
                <a:gd name="T6" fmla="*/ 103 w 173"/>
                <a:gd name="T7" fmla="*/ 17 h 137"/>
                <a:gd name="T8" fmla="*/ 173 w 173"/>
                <a:gd name="T9" fmla="*/ 95 h 137"/>
              </a:gdLst>
              <a:ahLst/>
              <a:cxnLst>
                <a:cxn ang="0">
                  <a:pos x="T0" y="T1"/>
                </a:cxn>
                <a:cxn ang="0">
                  <a:pos x="T2" y="T3"/>
                </a:cxn>
                <a:cxn ang="0">
                  <a:pos x="T4" y="T5"/>
                </a:cxn>
                <a:cxn ang="0">
                  <a:pos x="T6" y="T7"/>
                </a:cxn>
                <a:cxn ang="0">
                  <a:pos x="T8" y="T9"/>
                </a:cxn>
              </a:cxnLst>
              <a:rect l="0" t="0" r="r" b="b"/>
              <a:pathLst>
                <a:path w="173" h="137">
                  <a:moveTo>
                    <a:pt x="173" y="95"/>
                  </a:moveTo>
                  <a:cubicBezTo>
                    <a:pt x="173" y="95"/>
                    <a:pt x="128" y="137"/>
                    <a:pt x="74" y="119"/>
                  </a:cubicBezTo>
                  <a:cubicBezTo>
                    <a:pt x="39" y="108"/>
                    <a:pt x="7" y="75"/>
                    <a:pt x="0" y="41"/>
                  </a:cubicBezTo>
                  <a:cubicBezTo>
                    <a:pt x="16" y="34"/>
                    <a:pt x="49" y="0"/>
                    <a:pt x="103" y="17"/>
                  </a:cubicBezTo>
                  <a:cubicBezTo>
                    <a:pt x="135" y="28"/>
                    <a:pt x="165" y="55"/>
                    <a:pt x="173" y="95"/>
                  </a:cubicBezTo>
                  <a:close/>
                </a:path>
              </a:pathLst>
            </a:custGeom>
            <a:grp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0" name="Freeform 12"/>
            <p:cNvSpPr>
              <a:spLocks/>
            </p:cNvSpPr>
            <p:nvPr/>
          </p:nvSpPr>
          <p:spPr bwMode="auto">
            <a:xfrm>
              <a:off x="3435350" y="2781436"/>
              <a:ext cx="425450" cy="258763"/>
            </a:xfrm>
            <a:custGeom>
              <a:avLst/>
              <a:gdLst>
                <a:gd name="T0" fmla="*/ 0 w 166"/>
                <a:gd name="T1" fmla="*/ 56 h 101"/>
                <a:gd name="T2" fmla="*/ 77 w 166"/>
                <a:gd name="T3" fmla="*/ 2 h 101"/>
                <a:gd name="T4" fmla="*/ 166 w 166"/>
                <a:gd name="T5" fmla="*/ 44 h 101"/>
                <a:gd name="T6" fmla="*/ 86 w 166"/>
                <a:gd name="T7" fmla="*/ 99 h 101"/>
                <a:gd name="T8" fmla="*/ 0 w 166"/>
                <a:gd name="T9" fmla="*/ 56 h 101"/>
              </a:gdLst>
              <a:ahLst/>
              <a:cxnLst>
                <a:cxn ang="0">
                  <a:pos x="T0" y="T1"/>
                </a:cxn>
                <a:cxn ang="0">
                  <a:pos x="T2" y="T3"/>
                </a:cxn>
                <a:cxn ang="0">
                  <a:pos x="T4" y="T5"/>
                </a:cxn>
                <a:cxn ang="0">
                  <a:pos x="T6" y="T7"/>
                </a:cxn>
                <a:cxn ang="0">
                  <a:pos x="T8" y="T9"/>
                </a:cxn>
              </a:cxnLst>
              <a:rect l="0" t="0" r="r" b="b"/>
              <a:pathLst>
                <a:path w="166" h="101">
                  <a:moveTo>
                    <a:pt x="0" y="56"/>
                  </a:moveTo>
                  <a:cubicBezTo>
                    <a:pt x="0" y="56"/>
                    <a:pt x="25" y="5"/>
                    <a:pt x="77" y="2"/>
                  </a:cubicBezTo>
                  <a:cubicBezTo>
                    <a:pt x="111" y="0"/>
                    <a:pt x="149" y="17"/>
                    <a:pt x="166" y="44"/>
                  </a:cubicBezTo>
                  <a:cubicBezTo>
                    <a:pt x="155" y="56"/>
                    <a:pt x="137" y="96"/>
                    <a:pt x="86" y="99"/>
                  </a:cubicBezTo>
                  <a:cubicBezTo>
                    <a:pt x="55" y="101"/>
                    <a:pt x="21" y="88"/>
                    <a:pt x="0" y="56"/>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1" name="Freeform 13"/>
            <p:cNvSpPr>
              <a:spLocks/>
            </p:cNvSpPr>
            <p:nvPr/>
          </p:nvSpPr>
          <p:spPr bwMode="auto">
            <a:xfrm>
              <a:off x="3479800" y="1874974"/>
              <a:ext cx="276225" cy="276225"/>
            </a:xfrm>
            <a:custGeom>
              <a:avLst/>
              <a:gdLst>
                <a:gd name="T0" fmla="*/ 5 w 108"/>
                <a:gd name="T1" fmla="*/ 15 h 108"/>
                <a:gd name="T2" fmla="*/ 76 w 108"/>
                <a:gd name="T3" fmla="*/ 25 h 108"/>
                <a:gd name="T4" fmla="*/ 103 w 108"/>
                <a:gd name="T5" fmla="*/ 95 h 108"/>
                <a:gd name="T6" fmla="*/ 31 w 108"/>
                <a:gd name="T7" fmla="*/ 83 h 108"/>
                <a:gd name="T8" fmla="*/ 5 w 108"/>
                <a:gd name="T9" fmla="*/ 15 h 108"/>
              </a:gdLst>
              <a:ahLst/>
              <a:cxnLst>
                <a:cxn ang="0">
                  <a:pos x="T0" y="T1"/>
                </a:cxn>
                <a:cxn ang="0">
                  <a:pos x="T2" y="T3"/>
                </a:cxn>
                <a:cxn ang="0">
                  <a:pos x="T4" y="T5"/>
                </a:cxn>
                <a:cxn ang="0">
                  <a:pos x="T6" y="T7"/>
                </a:cxn>
                <a:cxn ang="0">
                  <a:pos x="T8" y="T9"/>
                </a:cxn>
              </a:cxnLst>
              <a:rect l="0" t="0" r="r" b="b"/>
              <a:pathLst>
                <a:path w="108" h="108">
                  <a:moveTo>
                    <a:pt x="5" y="15"/>
                  </a:moveTo>
                  <a:cubicBezTo>
                    <a:pt x="5" y="15"/>
                    <a:pt x="45" y="0"/>
                    <a:pt x="76" y="25"/>
                  </a:cubicBezTo>
                  <a:cubicBezTo>
                    <a:pt x="95" y="41"/>
                    <a:pt x="108" y="71"/>
                    <a:pt x="103" y="95"/>
                  </a:cubicBezTo>
                  <a:cubicBezTo>
                    <a:pt x="91" y="95"/>
                    <a:pt x="61" y="108"/>
                    <a:pt x="31" y="83"/>
                  </a:cubicBezTo>
                  <a:cubicBezTo>
                    <a:pt x="13" y="68"/>
                    <a:pt x="0" y="43"/>
                    <a:pt x="5" y="15"/>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2" name="Freeform 14"/>
            <p:cNvSpPr>
              <a:spLocks/>
            </p:cNvSpPr>
            <p:nvPr/>
          </p:nvSpPr>
          <p:spPr bwMode="auto">
            <a:xfrm>
              <a:off x="4992688" y="2311536"/>
              <a:ext cx="277813" cy="234950"/>
            </a:xfrm>
            <a:custGeom>
              <a:avLst/>
              <a:gdLst>
                <a:gd name="T0" fmla="*/ 108 w 109"/>
                <a:gd name="T1" fmla="*/ 14 h 92"/>
                <a:gd name="T2" fmla="*/ 75 w 109"/>
                <a:gd name="T3" fmla="*/ 77 h 92"/>
                <a:gd name="T4" fmla="*/ 0 w 109"/>
                <a:gd name="T5" fmla="*/ 80 h 92"/>
                <a:gd name="T6" fmla="*/ 35 w 109"/>
                <a:gd name="T7" fmla="*/ 16 h 92"/>
                <a:gd name="T8" fmla="*/ 108 w 109"/>
                <a:gd name="T9" fmla="*/ 14 h 92"/>
              </a:gdLst>
              <a:ahLst/>
              <a:cxnLst>
                <a:cxn ang="0">
                  <a:pos x="T0" y="T1"/>
                </a:cxn>
                <a:cxn ang="0">
                  <a:pos x="T2" y="T3"/>
                </a:cxn>
                <a:cxn ang="0">
                  <a:pos x="T4" y="T5"/>
                </a:cxn>
                <a:cxn ang="0">
                  <a:pos x="T6" y="T7"/>
                </a:cxn>
                <a:cxn ang="0">
                  <a:pos x="T8" y="T9"/>
                </a:cxn>
              </a:cxnLst>
              <a:rect l="0" t="0" r="r" b="b"/>
              <a:pathLst>
                <a:path w="109" h="92">
                  <a:moveTo>
                    <a:pt x="108" y="14"/>
                  </a:moveTo>
                  <a:cubicBezTo>
                    <a:pt x="108" y="14"/>
                    <a:pt x="109" y="57"/>
                    <a:pt x="75" y="77"/>
                  </a:cubicBezTo>
                  <a:cubicBezTo>
                    <a:pt x="53" y="90"/>
                    <a:pt x="21" y="92"/>
                    <a:pt x="0" y="80"/>
                  </a:cubicBezTo>
                  <a:cubicBezTo>
                    <a:pt x="4" y="68"/>
                    <a:pt x="2" y="36"/>
                    <a:pt x="35" y="16"/>
                  </a:cubicBezTo>
                  <a:cubicBezTo>
                    <a:pt x="55" y="3"/>
                    <a:pt x="83" y="0"/>
                    <a:pt x="108" y="14"/>
                  </a:cubicBezTo>
                  <a:close/>
                </a:path>
              </a:pathLst>
            </a:custGeom>
            <a:grp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3" name="Freeform 15"/>
            <p:cNvSpPr>
              <a:spLocks/>
            </p:cNvSpPr>
            <p:nvPr/>
          </p:nvSpPr>
          <p:spPr bwMode="auto">
            <a:xfrm>
              <a:off x="5454650" y="1987686"/>
              <a:ext cx="279400" cy="236538"/>
            </a:xfrm>
            <a:custGeom>
              <a:avLst/>
              <a:gdLst>
                <a:gd name="T0" fmla="*/ 108 w 109"/>
                <a:gd name="T1" fmla="*/ 14 h 93"/>
                <a:gd name="T2" fmla="*/ 75 w 109"/>
                <a:gd name="T3" fmla="*/ 78 h 93"/>
                <a:gd name="T4" fmla="*/ 0 w 109"/>
                <a:gd name="T5" fmla="*/ 81 h 93"/>
                <a:gd name="T6" fmla="*/ 35 w 109"/>
                <a:gd name="T7" fmla="*/ 16 h 93"/>
                <a:gd name="T8" fmla="*/ 108 w 109"/>
                <a:gd name="T9" fmla="*/ 14 h 93"/>
              </a:gdLst>
              <a:ahLst/>
              <a:cxnLst>
                <a:cxn ang="0">
                  <a:pos x="T0" y="T1"/>
                </a:cxn>
                <a:cxn ang="0">
                  <a:pos x="T2" y="T3"/>
                </a:cxn>
                <a:cxn ang="0">
                  <a:pos x="T4" y="T5"/>
                </a:cxn>
                <a:cxn ang="0">
                  <a:pos x="T6" y="T7"/>
                </a:cxn>
                <a:cxn ang="0">
                  <a:pos x="T8" y="T9"/>
                </a:cxn>
              </a:cxnLst>
              <a:rect l="0" t="0" r="r" b="b"/>
              <a:pathLst>
                <a:path w="109" h="93">
                  <a:moveTo>
                    <a:pt x="108" y="14"/>
                  </a:moveTo>
                  <a:cubicBezTo>
                    <a:pt x="108" y="14"/>
                    <a:pt x="109" y="57"/>
                    <a:pt x="75" y="78"/>
                  </a:cubicBezTo>
                  <a:cubicBezTo>
                    <a:pt x="54" y="91"/>
                    <a:pt x="22" y="93"/>
                    <a:pt x="0" y="81"/>
                  </a:cubicBezTo>
                  <a:cubicBezTo>
                    <a:pt x="4" y="69"/>
                    <a:pt x="2" y="36"/>
                    <a:pt x="35" y="16"/>
                  </a:cubicBezTo>
                  <a:cubicBezTo>
                    <a:pt x="55" y="4"/>
                    <a:pt x="83" y="0"/>
                    <a:pt x="108" y="14"/>
                  </a:cubicBezTo>
                  <a:close/>
                </a:path>
              </a:pathLst>
            </a:custGeom>
            <a:grp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4" name="Freeform 16"/>
            <p:cNvSpPr>
              <a:spLocks/>
            </p:cNvSpPr>
            <p:nvPr/>
          </p:nvSpPr>
          <p:spPr bwMode="auto">
            <a:xfrm>
              <a:off x="4841875" y="1351099"/>
              <a:ext cx="273050" cy="279400"/>
            </a:xfrm>
            <a:custGeom>
              <a:avLst/>
              <a:gdLst>
                <a:gd name="T0" fmla="*/ 90 w 107"/>
                <a:gd name="T1" fmla="*/ 4 h 109"/>
                <a:gd name="T2" fmla="*/ 84 w 107"/>
                <a:gd name="T3" fmla="*/ 75 h 109"/>
                <a:gd name="T4" fmla="*/ 16 w 107"/>
                <a:gd name="T5" fmla="*/ 106 h 109"/>
                <a:gd name="T6" fmla="*/ 23 w 107"/>
                <a:gd name="T7" fmla="*/ 33 h 109"/>
                <a:gd name="T8" fmla="*/ 90 w 107"/>
                <a:gd name="T9" fmla="*/ 4 h 109"/>
              </a:gdLst>
              <a:ahLst/>
              <a:cxnLst>
                <a:cxn ang="0">
                  <a:pos x="T0" y="T1"/>
                </a:cxn>
                <a:cxn ang="0">
                  <a:pos x="T2" y="T3"/>
                </a:cxn>
                <a:cxn ang="0">
                  <a:pos x="T4" y="T5"/>
                </a:cxn>
                <a:cxn ang="0">
                  <a:pos x="T6" y="T7"/>
                </a:cxn>
                <a:cxn ang="0">
                  <a:pos x="T8" y="T9"/>
                </a:cxn>
              </a:cxnLst>
              <a:rect l="0" t="0" r="r" b="b"/>
              <a:pathLst>
                <a:path w="107" h="109">
                  <a:moveTo>
                    <a:pt x="90" y="4"/>
                  </a:moveTo>
                  <a:cubicBezTo>
                    <a:pt x="90" y="4"/>
                    <a:pt x="107" y="43"/>
                    <a:pt x="84" y="75"/>
                  </a:cubicBezTo>
                  <a:cubicBezTo>
                    <a:pt x="68" y="95"/>
                    <a:pt x="40" y="109"/>
                    <a:pt x="16" y="106"/>
                  </a:cubicBezTo>
                  <a:cubicBezTo>
                    <a:pt x="15" y="93"/>
                    <a:pt x="0" y="64"/>
                    <a:pt x="23" y="33"/>
                  </a:cubicBezTo>
                  <a:cubicBezTo>
                    <a:pt x="37" y="14"/>
                    <a:pt x="62" y="0"/>
                    <a:pt x="90" y="4"/>
                  </a:cubicBezTo>
                  <a:close/>
                </a:path>
              </a:pathLst>
            </a:custGeom>
            <a:grp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5" name="Freeform 17"/>
            <p:cNvSpPr>
              <a:spLocks/>
            </p:cNvSpPr>
            <p:nvPr/>
          </p:nvSpPr>
          <p:spPr bwMode="auto">
            <a:xfrm>
              <a:off x="3873500" y="3075124"/>
              <a:ext cx="244475" cy="238125"/>
            </a:xfrm>
            <a:custGeom>
              <a:avLst/>
              <a:gdLst>
                <a:gd name="T0" fmla="*/ 11 w 96"/>
                <a:gd name="T1" fmla="*/ 87 h 93"/>
                <a:gd name="T2" fmla="*/ 24 w 96"/>
                <a:gd name="T3" fmla="*/ 25 h 93"/>
                <a:gd name="T4" fmla="*/ 87 w 96"/>
                <a:gd name="T5" fmla="*/ 6 h 93"/>
                <a:gd name="T6" fmla="*/ 73 w 96"/>
                <a:gd name="T7" fmla="*/ 69 h 93"/>
                <a:gd name="T8" fmla="*/ 11 w 96"/>
                <a:gd name="T9" fmla="*/ 87 h 93"/>
              </a:gdLst>
              <a:ahLst/>
              <a:cxnLst>
                <a:cxn ang="0">
                  <a:pos x="T0" y="T1"/>
                </a:cxn>
                <a:cxn ang="0">
                  <a:pos x="T2" y="T3"/>
                </a:cxn>
                <a:cxn ang="0">
                  <a:pos x="T4" y="T5"/>
                </a:cxn>
                <a:cxn ang="0">
                  <a:pos x="T6" y="T7"/>
                </a:cxn>
                <a:cxn ang="0">
                  <a:pos x="T8" y="T9"/>
                </a:cxn>
              </a:cxnLst>
              <a:rect l="0" t="0" r="r" b="b"/>
              <a:pathLst>
                <a:path w="96" h="93">
                  <a:moveTo>
                    <a:pt x="11" y="87"/>
                  </a:moveTo>
                  <a:cubicBezTo>
                    <a:pt x="11" y="87"/>
                    <a:pt x="0" y="50"/>
                    <a:pt x="24" y="25"/>
                  </a:cubicBezTo>
                  <a:cubicBezTo>
                    <a:pt x="40" y="9"/>
                    <a:pt x="67" y="0"/>
                    <a:pt x="87" y="6"/>
                  </a:cubicBezTo>
                  <a:cubicBezTo>
                    <a:pt x="87" y="17"/>
                    <a:pt x="96" y="44"/>
                    <a:pt x="73" y="69"/>
                  </a:cubicBezTo>
                  <a:cubicBezTo>
                    <a:pt x="58" y="84"/>
                    <a:pt x="35" y="93"/>
                    <a:pt x="11" y="87"/>
                  </a:cubicBezTo>
                  <a:close/>
                </a:path>
              </a:pathLst>
            </a:custGeom>
            <a:grp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6" name="Freeform 18"/>
            <p:cNvSpPr>
              <a:spLocks/>
            </p:cNvSpPr>
            <p:nvPr/>
          </p:nvSpPr>
          <p:spPr bwMode="auto">
            <a:xfrm>
              <a:off x="5283200" y="2322649"/>
              <a:ext cx="654050" cy="441325"/>
            </a:xfrm>
            <a:custGeom>
              <a:avLst/>
              <a:gdLst>
                <a:gd name="T0" fmla="*/ 256 w 256"/>
                <a:gd name="T1" fmla="*/ 55 h 173"/>
                <a:gd name="T2" fmla="*/ 151 w 256"/>
                <a:gd name="T3" fmla="*/ 160 h 173"/>
                <a:gd name="T4" fmla="*/ 0 w 256"/>
                <a:gd name="T5" fmla="*/ 119 h 173"/>
                <a:gd name="T6" fmla="*/ 110 w 256"/>
                <a:gd name="T7" fmla="*/ 12 h 173"/>
                <a:gd name="T8" fmla="*/ 256 w 256"/>
                <a:gd name="T9" fmla="*/ 55 h 173"/>
              </a:gdLst>
              <a:ahLst/>
              <a:cxnLst>
                <a:cxn ang="0">
                  <a:pos x="T0" y="T1"/>
                </a:cxn>
                <a:cxn ang="0">
                  <a:pos x="T2" y="T3"/>
                </a:cxn>
                <a:cxn ang="0">
                  <a:pos x="T4" y="T5"/>
                </a:cxn>
                <a:cxn ang="0">
                  <a:pos x="T6" y="T7"/>
                </a:cxn>
                <a:cxn ang="0">
                  <a:pos x="T8" y="T9"/>
                </a:cxn>
              </a:cxnLst>
              <a:rect l="0" t="0" r="r" b="b"/>
              <a:pathLst>
                <a:path w="256" h="173">
                  <a:moveTo>
                    <a:pt x="256" y="55"/>
                  </a:moveTo>
                  <a:cubicBezTo>
                    <a:pt x="256" y="55"/>
                    <a:pt x="231" y="141"/>
                    <a:pt x="151" y="160"/>
                  </a:cubicBezTo>
                  <a:cubicBezTo>
                    <a:pt x="99" y="173"/>
                    <a:pt x="34" y="156"/>
                    <a:pt x="0" y="119"/>
                  </a:cubicBezTo>
                  <a:cubicBezTo>
                    <a:pt x="15" y="98"/>
                    <a:pt x="31" y="30"/>
                    <a:pt x="110" y="12"/>
                  </a:cubicBezTo>
                  <a:cubicBezTo>
                    <a:pt x="158" y="0"/>
                    <a:pt x="216" y="11"/>
                    <a:pt x="256" y="55"/>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7" name="Freeform 19"/>
            <p:cNvSpPr>
              <a:spLocks/>
            </p:cNvSpPr>
            <p:nvPr/>
          </p:nvSpPr>
          <p:spPr bwMode="auto">
            <a:xfrm>
              <a:off x="3868738" y="2105161"/>
              <a:ext cx="1397000" cy="1965325"/>
            </a:xfrm>
            <a:custGeom>
              <a:avLst/>
              <a:gdLst>
                <a:gd name="T0" fmla="*/ 0 w 547"/>
                <a:gd name="T1" fmla="*/ 766 h 770"/>
                <a:gd name="T2" fmla="*/ 192 w 547"/>
                <a:gd name="T3" fmla="*/ 701 h 770"/>
                <a:gd name="T4" fmla="*/ 245 w 547"/>
                <a:gd name="T5" fmla="*/ 527 h 770"/>
                <a:gd name="T6" fmla="*/ 35 w 547"/>
                <a:gd name="T7" fmla="*/ 243 h 770"/>
                <a:gd name="T8" fmla="*/ 257 w 547"/>
                <a:gd name="T9" fmla="*/ 386 h 770"/>
                <a:gd name="T10" fmla="*/ 239 w 547"/>
                <a:gd name="T11" fmla="*/ 180 h 770"/>
                <a:gd name="T12" fmla="*/ 229 w 547"/>
                <a:gd name="T13" fmla="*/ 0 h 770"/>
                <a:gd name="T14" fmla="*/ 265 w 547"/>
                <a:gd name="T15" fmla="*/ 130 h 770"/>
                <a:gd name="T16" fmla="*/ 294 w 547"/>
                <a:gd name="T17" fmla="*/ 198 h 770"/>
                <a:gd name="T18" fmla="*/ 317 w 547"/>
                <a:gd name="T19" fmla="*/ 204 h 770"/>
                <a:gd name="T20" fmla="*/ 394 w 547"/>
                <a:gd name="T21" fmla="*/ 103 h 770"/>
                <a:gd name="T22" fmla="*/ 336 w 547"/>
                <a:gd name="T23" fmla="*/ 273 h 770"/>
                <a:gd name="T24" fmla="*/ 356 w 547"/>
                <a:gd name="T25" fmla="*/ 358 h 770"/>
                <a:gd name="T26" fmla="*/ 507 w 547"/>
                <a:gd name="T27" fmla="*/ 242 h 770"/>
                <a:gd name="T28" fmla="*/ 385 w 547"/>
                <a:gd name="T29" fmla="*/ 408 h 770"/>
                <a:gd name="T30" fmla="*/ 378 w 547"/>
                <a:gd name="T31" fmla="*/ 478 h 770"/>
                <a:gd name="T32" fmla="*/ 382 w 547"/>
                <a:gd name="T33" fmla="*/ 590 h 770"/>
                <a:gd name="T34" fmla="*/ 365 w 547"/>
                <a:gd name="T35" fmla="*/ 689 h 770"/>
                <a:gd name="T36" fmla="*/ 547 w 547"/>
                <a:gd name="T37" fmla="*/ 770 h 770"/>
                <a:gd name="T38" fmla="*/ 0 w 547"/>
                <a:gd name="T39" fmla="*/ 766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7" h="770">
                  <a:moveTo>
                    <a:pt x="0" y="766"/>
                  </a:moveTo>
                  <a:cubicBezTo>
                    <a:pt x="0" y="766"/>
                    <a:pt x="84" y="704"/>
                    <a:pt x="192" y="701"/>
                  </a:cubicBezTo>
                  <a:cubicBezTo>
                    <a:pt x="220" y="629"/>
                    <a:pt x="247" y="587"/>
                    <a:pt x="245" y="527"/>
                  </a:cubicBezTo>
                  <a:cubicBezTo>
                    <a:pt x="243" y="477"/>
                    <a:pt x="171" y="349"/>
                    <a:pt x="35" y="243"/>
                  </a:cubicBezTo>
                  <a:cubicBezTo>
                    <a:pt x="71" y="249"/>
                    <a:pt x="208" y="338"/>
                    <a:pt x="257" y="386"/>
                  </a:cubicBezTo>
                  <a:cubicBezTo>
                    <a:pt x="262" y="307"/>
                    <a:pt x="256" y="265"/>
                    <a:pt x="239" y="180"/>
                  </a:cubicBezTo>
                  <a:cubicBezTo>
                    <a:pt x="222" y="94"/>
                    <a:pt x="216" y="31"/>
                    <a:pt x="229" y="0"/>
                  </a:cubicBezTo>
                  <a:cubicBezTo>
                    <a:pt x="234" y="68"/>
                    <a:pt x="243" y="85"/>
                    <a:pt x="265" y="130"/>
                  </a:cubicBezTo>
                  <a:cubicBezTo>
                    <a:pt x="287" y="175"/>
                    <a:pt x="292" y="187"/>
                    <a:pt x="294" y="198"/>
                  </a:cubicBezTo>
                  <a:cubicBezTo>
                    <a:pt x="296" y="210"/>
                    <a:pt x="309" y="217"/>
                    <a:pt x="317" y="204"/>
                  </a:cubicBezTo>
                  <a:cubicBezTo>
                    <a:pt x="324" y="192"/>
                    <a:pt x="364" y="125"/>
                    <a:pt x="394" y="103"/>
                  </a:cubicBezTo>
                  <a:cubicBezTo>
                    <a:pt x="366" y="162"/>
                    <a:pt x="335" y="238"/>
                    <a:pt x="336" y="273"/>
                  </a:cubicBezTo>
                  <a:cubicBezTo>
                    <a:pt x="338" y="309"/>
                    <a:pt x="339" y="350"/>
                    <a:pt x="356" y="358"/>
                  </a:cubicBezTo>
                  <a:cubicBezTo>
                    <a:pt x="370" y="346"/>
                    <a:pt x="458" y="255"/>
                    <a:pt x="507" y="242"/>
                  </a:cubicBezTo>
                  <a:cubicBezTo>
                    <a:pt x="463" y="296"/>
                    <a:pt x="394" y="390"/>
                    <a:pt x="385" y="408"/>
                  </a:cubicBezTo>
                  <a:cubicBezTo>
                    <a:pt x="373" y="431"/>
                    <a:pt x="377" y="446"/>
                    <a:pt x="378" y="478"/>
                  </a:cubicBezTo>
                  <a:cubicBezTo>
                    <a:pt x="378" y="510"/>
                    <a:pt x="384" y="565"/>
                    <a:pt x="382" y="590"/>
                  </a:cubicBezTo>
                  <a:cubicBezTo>
                    <a:pt x="380" y="614"/>
                    <a:pt x="370" y="684"/>
                    <a:pt x="365" y="689"/>
                  </a:cubicBezTo>
                  <a:cubicBezTo>
                    <a:pt x="415" y="692"/>
                    <a:pt x="519" y="730"/>
                    <a:pt x="547" y="770"/>
                  </a:cubicBezTo>
                  <a:cubicBezTo>
                    <a:pt x="279" y="770"/>
                    <a:pt x="0" y="766"/>
                    <a:pt x="0" y="766"/>
                  </a:cubicBezTo>
                  <a:close/>
                </a:path>
              </a:pathLst>
            </a:custGeom>
            <a:grp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lumMod val="75000"/>
                    <a:lumOff val="25000"/>
                  </a:prstClr>
                </a:solidFill>
                <a:effectLst/>
                <a:uLnTx/>
                <a:uFillTx/>
                <a:cs typeface="+mn-ea"/>
                <a:sym typeface="+mn-lt"/>
              </a:endParaRPr>
            </a:p>
          </p:txBody>
        </p:sp>
      </p:grpSp>
      <p:sp>
        <p:nvSpPr>
          <p:cNvPr id="18" name="Content Placeholder 2"/>
          <p:cNvSpPr txBox="1">
            <a:spLocks/>
          </p:cNvSpPr>
          <p:nvPr/>
        </p:nvSpPr>
        <p:spPr bwMode="auto">
          <a:xfrm>
            <a:off x="8208235" y="2567293"/>
            <a:ext cx="28563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algn="l" defTabSz="914194" rtl="0" eaLnBrk="1" fontAlgn="auto" latinLnBrk="0" hangingPunct="1">
              <a:lnSpc>
                <a:spcPct val="100000"/>
              </a:lnSpc>
              <a:spcBef>
                <a:spcPct val="20000"/>
              </a:spcBef>
              <a:spcAft>
                <a:spcPts val="0"/>
              </a:spcAft>
              <a:buClrTx/>
              <a:buSzTx/>
              <a:buFontTx/>
              <a:buNone/>
              <a:tabLst/>
              <a:defRPr/>
            </a:pPr>
            <a:r>
              <a:rPr kumimoji="0" lang="zh-CN" altLang="en-US" sz="1867" b="1"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rPr>
              <a:t>输入你的标题</a:t>
            </a:r>
            <a:endParaRPr kumimoji="0" lang="en-US" altLang="zh-CN" sz="1867" b="1"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endParaRPr>
          </a:p>
          <a:p>
            <a:pPr marL="0" marR="0" lvl="0" indent="0" algn="l" defTabSz="914194" rtl="0" eaLnBrk="1" fontAlgn="auto" latinLnBrk="0" hangingPunct="1">
              <a:lnSpc>
                <a:spcPct val="100000"/>
              </a:lnSpc>
              <a:spcBef>
                <a:spcPct val="20000"/>
              </a:spcBef>
              <a:spcAft>
                <a:spcPts val="0"/>
              </a:spcAft>
              <a:buClrTx/>
              <a:buSzTx/>
              <a:buFontTx/>
              <a:buNone/>
              <a:tabLst/>
              <a:defRPr/>
            </a:pPr>
            <a:r>
              <a:rPr kumimoji="0" lang="zh-CN" altLang="en-US" sz="1067" b="0"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rPr>
              <a:t>这里输入简单的文字概述里输入简单文字概述输入简单的文字概述里输入输入里这里输入简单的文字概述里输入简单文字概述</a:t>
            </a:r>
            <a:endParaRPr kumimoji="0" lang="en-US" altLang="zh-CN" sz="1067" b="0"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19" name="Content Placeholder 2"/>
          <p:cNvSpPr txBox="1">
            <a:spLocks/>
          </p:cNvSpPr>
          <p:nvPr/>
        </p:nvSpPr>
        <p:spPr bwMode="auto">
          <a:xfrm>
            <a:off x="8208235" y="4036033"/>
            <a:ext cx="28563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algn="l" defTabSz="914194" rtl="0" eaLnBrk="1" fontAlgn="auto" latinLnBrk="0" hangingPunct="1">
              <a:lnSpc>
                <a:spcPct val="100000"/>
              </a:lnSpc>
              <a:spcBef>
                <a:spcPct val="20000"/>
              </a:spcBef>
              <a:spcAft>
                <a:spcPts val="0"/>
              </a:spcAft>
              <a:buClrTx/>
              <a:buSzTx/>
              <a:buFontTx/>
              <a:buNone/>
              <a:tabLst/>
              <a:defRPr/>
            </a:pPr>
            <a:r>
              <a:rPr kumimoji="0" lang="zh-CN" altLang="en-US" sz="1867" b="1"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rPr>
              <a:t>输入你的标题</a:t>
            </a:r>
            <a:endParaRPr kumimoji="0" lang="en-US" altLang="zh-CN" sz="1867" b="1"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endParaRPr>
          </a:p>
          <a:p>
            <a:pPr marL="0" marR="0" lvl="0" indent="0" algn="l" defTabSz="914194" rtl="0" eaLnBrk="1" fontAlgn="auto" latinLnBrk="0" hangingPunct="1">
              <a:lnSpc>
                <a:spcPct val="100000"/>
              </a:lnSpc>
              <a:spcBef>
                <a:spcPct val="20000"/>
              </a:spcBef>
              <a:spcAft>
                <a:spcPts val="0"/>
              </a:spcAft>
              <a:buClrTx/>
              <a:buSzTx/>
              <a:buFontTx/>
              <a:buNone/>
              <a:tabLst/>
              <a:defRPr/>
            </a:pPr>
            <a:r>
              <a:rPr kumimoji="0" lang="zh-CN" altLang="en-US" sz="1067" b="0"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rPr>
              <a:t>这里输入简单的文字概述里输入简单文字概述输入简单的文字概述里输入输入里这里输入简单的文字概述里输入简单文字概述</a:t>
            </a:r>
            <a:endParaRPr kumimoji="0" lang="en-US" altLang="zh-CN" sz="1067" b="0"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20" name="Content Placeholder 2"/>
          <p:cNvSpPr txBox="1">
            <a:spLocks/>
          </p:cNvSpPr>
          <p:nvPr/>
        </p:nvSpPr>
        <p:spPr bwMode="auto">
          <a:xfrm>
            <a:off x="1031392" y="2567293"/>
            <a:ext cx="28563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algn="r" defTabSz="914194" rtl="0" eaLnBrk="1" fontAlgn="auto" latinLnBrk="0" hangingPunct="1">
              <a:lnSpc>
                <a:spcPct val="100000"/>
              </a:lnSpc>
              <a:spcBef>
                <a:spcPct val="20000"/>
              </a:spcBef>
              <a:spcAft>
                <a:spcPts val="0"/>
              </a:spcAft>
              <a:buClrTx/>
              <a:buSzTx/>
              <a:buFontTx/>
              <a:buNone/>
              <a:tabLst/>
              <a:defRPr/>
            </a:pPr>
            <a:r>
              <a:rPr kumimoji="0" lang="zh-CN" altLang="en-US" sz="1867" b="1"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rPr>
              <a:t>输入你的标题</a:t>
            </a:r>
            <a:endParaRPr kumimoji="0" lang="en-US" altLang="zh-CN" sz="1867" b="1"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endParaRPr>
          </a:p>
          <a:p>
            <a:pPr marL="0" marR="0" lvl="0" indent="0" algn="r" defTabSz="914194" rtl="0" eaLnBrk="1" fontAlgn="auto" latinLnBrk="0" hangingPunct="1">
              <a:lnSpc>
                <a:spcPct val="100000"/>
              </a:lnSpc>
              <a:spcBef>
                <a:spcPct val="20000"/>
              </a:spcBef>
              <a:spcAft>
                <a:spcPts val="0"/>
              </a:spcAft>
              <a:buClrTx/>
              <a:buSzTx/>
              <a:buFontTx/>
              <a:buNone/>
              <a:tabLst/>
              <a:defRPr/>
            </a:pPr>
            <a:r>
              <a:rPr kumimoji="0" lang="zh-CN" altLang="en-US" sz="1067" b="0"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rPr>
              <a:t>这里输入简单的文字概述里输入简单文字概述输入简单的文字概述里输入输入里这里输入简单的文字概述里输入简单文字概述</a:t>
            </a:r>
            <a:endParaRPr kumimoji="0" lang="en-US" altLang="zh-CN" sz="1067" b="0"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21" name="Content Placeholder 2"/>
          <p:cNvSpPr txBox="1">
            <a:spLocks/>
          </p:cNvSpPr>
          <p:nvPr/>
        </p:nvSpPr>
        <p:spPr bwMode="auto">
          <a:xfrm>
            <a:off x="1031392" y="4036033"/>
            <a:ext cx="28563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algn="r" defTabSz="914194" rtl="0" eaLnBrk="1" fontAlgn="auto" latinLnBrk="0" hangingPunct="1">
              <a:lnSpc>
                <a:spcPct val="100000"/>
              </a:lnSpc>
              <a:spcBef>
                <a:spcPct val="20000"/>
              </a:spcBef>
              <a:spcAft>
                <a:spcPts val="0"/>
              </a:spcAft>
              <a:buClrTx/>
              <a:buSzTx/>
              <a:buFontTx/>
              <a:buNone/>
              <a:tabLst/>
              <a:defRPr/>
            </a:pPr>
            <a:r>
              <a:rPr kumimoji="0" lang="zh-CN" altLang="en-US" sz="1867" b="1"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rPr>
              <a:t>输入你的标题</a:t>
            </a:r>
            <a:endParaRPr kumimoji="0" lang="en-US" altLang="zh-CN" sz="1867" b="1"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endParaRPr>
          </a:p>
          <a:p>
            <a:pPr marL="0" marR="0" lvl="0" indent="0" algn="r" defTabSz="914194" rtl="0" eaLnBrk="1" fontAlgn="auto" latinLnBrk="0" hangingPunct="1">
              <a:lnSpc>
                <a:spcPct val="100000"/>
              </a:lnSpc>
              <a:spcBef>
                <a:spcPct val="20000"/>
              </a:spcBef>
              <a:spcAft>
                <a:spcPts val="0"/>
              </a:spcAft>
              <a:buClrTx/>
              <a:buSzTx/>
              <a:buFontTx/>
              <a:buNone/>
              <a:tabLst/>
              <a:defRPr/>
            </a:pPr>
            <a:r>
              <a:rPr kumimoji="0" lang="zh-CN" altLang="en-US" sz="1067" b="0"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rPr>
              <a:t>这里输入简单的文字概述里输入简单文字概述输入简单的文字概述里输入输入里这里输入简单的文字概述里输入简单文字概述</a:t>
            </a:r>
            <a:endParaRPr kumimoji="0" lang="en-US" altLang="zh-CN" sz="1067" b="0"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22" name="矩形 80"/>
          <p:cNvSpPr>
            <a:spLocks noChangeArrowheads="1"/>
          </p:cNvSpPr>
          <p:nvPr/>
        </p:nvSpPr>
        <p:spPr bwMode="auto">
          <a:xfrm>
            <a:off x="834952" y="355104"/>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对公司的意见和建议</a:t>
            </a:r>
          </a:p>
        </p:txBody>
      </p:sp>
    </p:spTree>
    <p:extLst>
      <p:ext uri="{BB962C8B-B14F-4D97-AF65-F5344CB8AC3E}">
        <p14:creationId xmlns:p14="http://schemas.microsoft.com/office/powerpoint/2010/main" val="53268016"/>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ppt_w</p:attrName>
                                        </p:attrNameLst>
                                      </p:cBhvr>
                                      <p:tavLst>
                                        <p:tav tm="0">
                                          <p:val>
                                            <p:fltVal val="0"/>
                                          </p:val>
                                        </p:tav>
                                        <p:tav tm="100000">
                                          <p:val>
                                            <p:strVal val="#ppt_w"/>
                                          </p:val>
                                        </p:tav>
                                      </p:tavLst>
                                    </p:anim>
                                    <p:anim calcmode="lin" valueType="num">
                                      <p:cBhvr>
                                        <p:cTn id="16" dur="500" fill="hold"/>
                                        <p:tgtEl>
                                          <p:spTgt spid="20"/>
                                        </p:tgtEl>
                                        <p:attrNameLst>
                                          <p:attrName>ppt_h</p:attrName>
                                        </p:attrNameLst>
                                      </p:cBhvr>
                                      <p:tavLst>
                                        <p:tav tm="0">
                                          <p:val>
                                            <p:fltVal val="0"/>
                                          </p:val>
                                        </p:tav>
                                        <p:tav tm="100000">
                                          <p:val>
                                            <p:strVal val="#ppt_h"/>
                                          </p:val>
                                        </p:tav>
                                      </p:tavLst>
                                    </p:anim>
                                    <p:animEffect transition="in" filter="fade">
                                      <p:cBhvr>
                                        <p:cTn id="17" dur="500"/>
                                        <p:tgtEl>
                                          <p:spTgt spid="20"/>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9DD70842-FDAC-44EB-9176-8CF8BC929B8E}"/>
              </a:ext>
            </a:extLst>
          </p:cNvPr>
          <p:cNvGrpSpPr/>
          <p:nvPr/>
        </p:nvGrpSpPr>
        <p:grpSpPr>
          <a:xfrm>
            <a:off x="0" y="0"/>
            <a:ext cx="12192000" cy="6871688"/>
            <a:chOff x="0" y="0"/>
            <a:chExt cx="12192000" cy="6871688"/>
          </a:xfrm>
        </p:grpSpPr>
        <p:pic>
          <p:nvPicPr>
            <p:cNvPr id="13" name="图片 12">
              <a:extLst>
                <a:ext uri="{FF2B5EF4-FFF2-40B4-BE49-F238E27FC236}">
                  <a16:creationId xmlns:a16="http://schemas.microsoft.com/office/drawing/2014/main" id="{9FF1E79D-D144-4B05-BEF0-C5156C62E67B}"/>
                </a:ext>
              </a:extLst>
            </p:cNvPr>
            <p:cNvPicPr>
              <a:picLocks noChangeAspect="1"/>
            </p:cNvPicPr>
            <p:nvPr/>
          </p:nvPicPr>
          <p:blipFill rotWithShape="1">
            <a:blip r:embed="rId6"/>
            <a:srcRect l="30929" t="31364"/>
            <a:stretch/>
          </p:blipFill>
          <p:spPr>
            <a:xfrm>
              <a:off x="0" y="0"/>
              <a:ext cx="3918858" cy="2146613"/>
            </a:xfrm>
            <a:prstGeom prst="rect">
              <a:avLst/>
            </a:prstGeom>
          </p:spPr>
        </p:pic>
        <p:pic>
          <p:nvPicPr>
            <p:cNvPr id="14" name="图片 13">
              <a:extLst>
                <a:ext uri="{FF2B5EF4-FFF2-40B4-BE49-F238E27FC236}">
                  <a16:creationId xmlns:a16="http://schemas.microsoft.com/office/drawing/2014/main" id="{84A68A1C-01C5-4DCF-9A70-8D64D3637BE0}"/>
                </a:ext>
              </a:extLst>
            </p:cNvPr>
            <p:cNvPicPr>
              <a:picLocks noChangeAspect="1"/>
            </p:cNvPicPr>
            <p:nvPr/>
          </p:nvPicPr>
          <p:blipFill rotWithShape="1">
            <a:blip r:embed="rId6"/>
            <a:srcRect l="30929" t="31364"/>
            <a:stretch/>
          </p:blipFill>
          <p:spPr>
            <a:xfrm flipH="1" flipV="1">
              <a:off x="8273142" y="4725075"/>
              <a:ext cx="3918858" cy="2146613"/>
            </a:xfrm>
            <a:prstGeom prst="rect">
              <a:avLst/>
            </a:prstGeom>
          </p:spPr>
        </p:pic>
      </p:grpSp>
      <p:sp>
        <p:nvSpPr>
          <p:cNvPr id="213" name="MH_Number_1">
            <a:hlinkClick r:id="rId7" action="ppaction://hlinksldjump"/>
          </p:cNvPr>
          <p:cNvSpPr/>
          <p:nvPr>
            <p:custDataLst>
              <p:tags r:id="rId2"/>
            </p:custDataLst>
          </p:nvPr>
        </p:nvSpPr>
        <p:spPr>
          <a:xfrm>
            <a:off x="5397161" y="2186490"/>
            <a:ext cx="1260000" cy="1260000"/>
          </a:xfrm>
          <a:prstGeom prst="flowChartConnector">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srgbClr val="FFFFFF"/>
                </a:solidFill>
                <a:effectLst/>
                <a:uLnTx/>
                <a:uFillTx/>
                <a:cs typeface="+mn-ea"/>
                <a:sym typeface="+mn-lt"/>
              </a:rPr>
              <a:t>4</a:t>
            </a:r>
            <a:endParaRPr kumimoji="0" lang="zh-CN" altLang="en-US" sz="6000" b="1" i="0" u="none" strike="noStrike" kern="1200" cap="none" spc="0" normalizeH="0" baseline="0" noProof="0" dirty="0">
              <a:ln>
                <a:noFill/>
              </a:ln>
              <a:solidFill>
                <a:srgbClr val="FFFFFF"/>
              </a:solidFill>
              <a:effectLst/>
              <a:uLnTx/>
              <a:uFillTx/>
              <a:cs typeface="+mn-ea"/>
              <a:sym typeface="+mn-lt"/>
            </a:endParaRPr>
          </a:p>
        </p:txBody>
      </p:sp>
      <p:sp>
        <p:nvSpPr>
          <p:cNvPr id="67" name="MH_Entry_1">
            <a:hlinkClick r:id="rId7" action="ppaction://hlinksldjump"/>
          </p:cNvPr>
          <p:cNvSpPr>
            <a:spLocks noChangeArrowheads="1"/>
          </p:cNvSpPr>
          <p:nvPr>
            <p:custDataLst>
              <p:tags r:id="rId3"/>
            </p:custDataLst>
          </p:nvPr>
        </p:nvSpPr>
        <p:spPr bwMode="auto">
          <a:xfrm>
            <a:off x="4145037" y="357591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20000"/>
              </a:lnSpc>
              <a:spcBef>
                <a:spcPct val="0"/>
              </a:spcBef>
            </a:pPr>
            <a:r>
              <a:rPr lang="zh-CN" altLang="en-US" sz="4267" dirty="0">
                <a:solidFill>
                  <a:prstClr val="black"/>
                </a:solidFill>
                <a:cs typeface="+mn-ea"/>
                <a:sym typeface="+mn-lt"/>
              </a:rPr>
              <a:t>未来规划与展望</a:t>
            </a:r>
          </a:p>
        </p:txBody>
      </p:sp>
    </p:spTree>
    <p:custDataLst>
      <p:tags r:id="rId1"/>
    </p:custDataLst>
    <p:extLst>
      <p:ext uri="{BB962C8B-B14F-4D97-AF65-F5344CB8AC3E}">
        <p14:creationId xmlns:p14="http://schemas.microsoft.com/office/powerpoint/2010/main" val="1828852470"/>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p:cTn id="7" dur="1000" fill="hold"/>
                                        <p:tgtEl>
                                          <p:spTgt spid="213"/>
                                        </p:tgtEl>
                                        <p:attrNameLst>
                                          <p:attrName>ppt_w</p:attrName>
                                        </p:attrNameLst>
                                      </p:cBhvr>
                                      <p:tavLst>
                                        <p:tav tm="0">
                                          <p:val>
                                            <p:fltVal val="0"/>
                                          </p:val>
                                        </p:tav>
                                        <p:tav tm="100000">
                                          <p:val>
                                            <p:strVal val="#ppt_w"/>
                                          </p:val>
                                        </p:tav>
                                      </p:tavLst>
                                    </p:anim>
                                    <p:anim calcmode="lin" valueType="num">
                                      <p:cBhvr>
                                        <p:cTn id="8" dur="1000" fill="hold"/>
                                        <p:tgtEl>
                                          <p:spTgt spid="213"/>
                                        </p:tgtEl>
                                        <p:attrNameLst>
                                          <p:attrName>ppt_h</p:attrName>
                                        </p:attrNameLst>
                                      </p:cBhvr>
                                      <p:tavLst>
                                        <p:tav tm="0">
                                          <p:val>
                                            <p:fltVal val="0"/>
                                          </p:val>
                                        </p:tav>
                                        <p:tav tm="100000">
                                          <p:val>
                                            <p:strVal val="#ppt_h"/>
                                          </p:val>
                                        </p:tav>
                                      </p:tavLst>
                                    </p:anim>
                                    <p:anim calcmode="lin" valueType="num">
                                      <p:cBhvr>
                                        <p:cTn id="9" dur="1000" fill="hold"/>
                                        <p:tgtEl>
                                          <p:spTgt spid="213"/>
                                        </p:tgtEl>
                                        <p:attrNameLst>
                                          <p:attrName>style.rotation</p:attrName>
                                        </p:attrNameLst>
                                      </p:cBhvr>
                                      <p:tavLst>
                                        <p:tav tm="0">
                                          <p:val>
                                            <p:fltVal val="360"/>
                                          </p:val>
                                        </p:tav>
                                        <p:tav tm="100000">
                                          <p:val>
                                            <p:fltVal val="0"/>
                                          </p:val>
                                        </p:tav>
                                      </p:tavLst>
                                    </p:anim>
                                    <p:animEffect transition="in" filter="fade">
                                      <p:cBhvr>
                                        <p:cTn id="10" dur="1000"/>
                                        <p:tgtEl>
                                          <p:spTgt spid="213"/>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7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6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2"/>
          <p:cNvSpPr>
            <a:spLocks/>
          </p:cNvSpPr>
          <p:nvPr/>
        </p:nvSpPr>
        <p:spPr bwMode="auto">
          <a:xfrm>
            <a:off x="2323068" y="2192039"/>
            <a:ext cx="3244747" cy="739604"/>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4F5D70"/>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lumMod val="75000"/>
                  <a:lumOff val="25000"/>
                </a:prstClr>
              </a:solidFill>
              <a:effectLst/>
              <a:uLnTx/>
              <a:uFillTx/>
              <a:cs typeface="+mn-ea"/>
              <a:sym typeface="+mn-lt"/>
            </a:endParaRPr>
          </a:p>
        </p:txBody>
      </p:sp>
      <p:sp>
        <p:nvSpPr>
          <p:cNvPr id="29" name="Freeform 42"/>
          <p:cNvSpPr>
            <a:spLocks/>
          </p:cNvSpPr>
          <p:nvPr/>
        </p:nvSpPr>
        <p:spPr bwMode="auto">
          <a:xfrm flipH="1">
            <a:off x="6672140" y="2192039"/>
            <a:ext cx="3244748" cy="739604"/>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ED5858"/>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lumMod val="75000"/>
                  <a:lumOff val="25000"/>
                </a:prstClr>
              </a:solidFill>
              <a:effectLst/>
              <a:uLnTx/>
              <a:uFillTx/>
              <a:cs typeface="+mn-ea"/>
              <a:sym typeface="+mn-lt"/>
            </a:endParaRPr>
          </a:p>
        </p:txBody>
      </p:sp>
      <p:sp>
        <p:nvSpPr>
          <p:cNvPr id="30" name="Freeform 42"/>
          <p:cNvSpPr>
            <a:spLocks/>
          </p:cNvSpPr>
          <p:nvPr/>
        </p:nvSpPr>
        <p:spPr bwMode="auto">
          <a:xfrm flipV="1">
            <a:off x="2323068" y="4467315"/>
            <a:ext cx="3244747" cy="738016"/>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ED5858"/>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lumMod val="75000"/>
                  <a:lumOff val="25000"/>
                </a:prstClr>
              </a:solidFill>
              <a:effectLst/>
              <a:uLnTx/>
              <a:uFillTx/>
              <a:cs typeface="+mn-ea"/>
              <a:sym typeface="+mn-lt"/>
            </a:endParaRPr>
          </a:p>
        </p:txBody>
      </p:sp>
      <p:sp>
        <p:nvSpPr>
          <p:cNvPr id="31" name="Freeform 42"/>
          <p:cNvSpPr>
            <a:spLocks/>
          </p:cNvSpPr>
          <p:nvPr/>
        </p:nvSpPr>
        <p:spPr bwMode="auto">
          <a:xfrm flipH="1" flipV="1">
            <a:off x="6672140" y="4467315"/>
            <a:ext cx="3244748" cy="738016"/>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4F5D70"/>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lumMod val="75000"/>
                  <a:lumOff val="25000"/>
                </a:prstClr>
              </a:solidFill>
              <a:effectLst/>
              <a:uLnTx/>
              <a:uFillTx/>
              <a:cs typeface="+mn-ea"/>
              <a:sym typeface="+mn-lt"/>
            </a:endParaRPr>
          </a:p>
        </p:txBody>
      </p:sp>
      <p:grpSp>
        <p:nvGrpSpPr>
          <p:cNvPr id="34" name="组合 34"/>
          <p:cNvGrpSpPr>
            <a:grpSpLocks/>
          </p:cNvGrpSpPr>
          <p:nvPr/>
        </p:nvGrpSpPr>
        <p:grpSpPr bwMode="auto">
          <a:xfrm>
            <a:off x="1762970" y="2520248"/>
            <a:ext cx="1153512" cy="1155432"/>
            <a:chOff x="0" y="0"/>
            <a:chExt cx="1154113" cy="1155699"/>
          </a:xfrm>
          <a:solidFill>
            <a:sysClr val="window" lastClr="FFFFFF">
              <a:lumMod val="65000"/>
            </a:sysClr>
          </a:solidFill>
        </p:grpSpPr>
        <p:sp>
          <p:nvSpPr>
            <p:cNvPr id="35" name="Oval 30"/>
            <p:cNvSpPr>
              <a:spLocks noChangeArrowheads="1"/>
            </p:cNvSpPr>
            <p:nvPr/>
          </p:nvSpPr>
          <p:spPr bwMode="auto">
            <a:xfrm>
              <a:off x="0" y="0"/>
              <a:ext cx="1154113" cy="1155699"/>
            </a:xfrm>
            <a:prstGeom prst="ellipse">
              <a:avLst/>
            </a:pr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1219170" rtl="0" eaLnBrk="1" fontAlgn="auto" latinLnBrk="0" hangingPunct="1">
                <a:lnSpc>
                  <a:spcPct val="100000"/>
                </a:lnSpc>
                <a:spcBef>
                  <a:spcPct val="0"/>
                </a:spcBef>
                <a:spcAft>
                  <a:spcPts val="0"/>
                </a:spcAft>
                <a:buClrTx/>
                <a:buSzTx/>
                <a:buFontTx/>
                <a:buNone/>
                <a:tabLst/>
                <a:defRPr/>
              </a:pPr>
              <a:endParaRPr kumimoji="0" lang="zh-CN" altLang="en-US" sz="1733" b="0" i="0" u="none" strike="noStrike" kern="0" cap="none" spc="0" normalizeH="0" baseline="0" noProof="0">
                <a:ln>
                  <a:noFill/>
                </a:ln>
                <a:solidFill>
                  <a:prstClr val="black">
                    <a:lumMod val="75000"/>
                    <a:lumOff val="25000"/>
                  </a:prstClr>
                </a:solidFill>
                <a:effectLst/>
                <a:uLnTx/>
                <a:uFillTx/>
                <a:latin typeface="+mn-lt"/>
                <a:ea typeface="+mn-ea"/>
                <a:cs typeface="+mn-ea"/>
                <a:sym typeface="+mn-lt"/>
              </a:endParaRPr>
            </a:p>
          </p:txBody>
        </p:sp>
        <p:sp>
          <p:nvSpPr>
            <p:cNvPr id="36"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8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lumMod val="75000"/>
                    <a:lumOff val="25000"/>
                  </a:prstClr>
                </a:solidFill>
                <a:effectLst/>
                <a:uLnTx/>
                <a:uFillTx/>
                <a:cs typeface="+mn-ea"/>
                <a:sym typeface="+mn-lt"/>
              </a:endParaRPr>
            </a:p>
          </p:txBody>
        </p:sp>
      </p:grpSp>
      <p:grpSp>
        <p:nvGrpSpPr>
          <p:cNvPr id="37" name="组合 37"/>
          <p:cNvGrpSpPr>
            <a:grpSpLocks/>
          </p:cNvGrpSpPr>
          <p:nvPr/>
        </p:nvGrpSpPr>
        <p:grpSpPr bwMode="auto">
          <a:xfrm>
            <a:off x="1788358" y="3803433"/>
            <a:ext cx="1153512" cy="1155432"/>
            <a:chOff x="0" y="0"/>
            <a:chExt cx="1154113" cy="1155698"/>
          </a:xfrm>
          <a:solidFill>
            <a:sysClr val="window" lastClr="FFFFFF">
              <a:lumMod val="65000"/>
            </a:sysClr>
          </a:solidFill>
        </p:grpSpPr>
        <p:sp>
          <p:nvSpPr>
            <p:cNvPr id="38" name="Oval 31"/>
            <p:cNvSpPr>
              <a:spLocks noChangeArrowheads="1"/>
            </p:cNvSpPr>
            <p:nvPr/>
          </p:nvSpPr>
          <p:spPr bwMode="auto">
            <a:xfrm>
              <a:off x="0" y="0"/>
              <a:ext cx="1154113" cy="1155699"/>
            </a:xfrm>
            <a:prstGeom prst="ellipse">
              <a:avLst/>
            </a:prstGeom>
            <a:solidFill>
              <a:srgbClr val="ED585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1219170" rtl="0" eaLnBrk="1" fontAlgn="auto" latinLnBrk="0" hangingPunct="1">
                <a:lnSpc>
                  <a:spcPct val="100000"/>
                </a:lnSpc>
                <a:spcBef>
                  <a:spcPct val="0"/>
                </a:spcBef>
                <a:spcAft>
                  <a:spcPts val="0"/>
                </a:spcAft>
                <a:buClrTx/>
                <a:buSzTx/>
                <a:buFontTx/>
                <a:buNone/>
                <a:tabLst/>
                <a:defRPr/>
              </a:pPr>
              <a:endParaRPr kumimoji="0" lang="zh-CN" altLang="en-US" sz="1733" b="0" i="0" u="none" strike="noStrike" kern="0" cap="none" spc="0" normalizeH="0" baseline="0" noProof="0">
                <a:ln>
                  <a:noFill/>
                </a:ln>
                <a:solidFill>
                  <a:prstClr val="black">
                    <a:lumMod val="75000"/>
                    <a:lumOff val="25000"/>
                  </a:prstClr>
                </a:solidFill>
                <a:effectLst/>
                <a:uLnTx/>
                <a:uFillTx/>
                <a:latin typeface="+mn-lt"/>
                <a:ea typeface="+mn-ea"/>
                <a:cs typeface="+mn-ea"/>
                <a:sym typeface="+mn-lt"/>
              </a:endParaRPr>
            </a:p>
          </p:txBody>
        </p:sp>
        <p:sp>
          <p:nvSpPr>
            <p:cNvPr id="39"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8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lumMod val="75000"/>
                    <a:lumOff val="25000"/>
                  </a:prstClr>
                </a:solidFill>
                <a:effectLst/>
                <a:uLnTx/>
                <a:uFillTx/>
                <a:cs typeface="+mn-ea"/>
                <a:sym typeface="+mn-lt"/>
              </a:endParaRPr>
            </a:p>
          </p:txBody>
        </p:sp>
      </p:grpSp>
      <p:grpSp>
        <p:nvGrpSpPr>
          <p:cNvPr id="40" name="组合 40"/>
          <p:cNvGrpSpPr>
            <a:grpSpLocks/>
          </p:cNvGrpSpPr>
          <p:nvPr/>
        </p:nvGrpSpPr>
        <p:grpSpPr bwMode="auto">
          <a:xfrm>
            <a:off x="9293327" y="2551991"/>
            <a:ext cx="1155097" cy="1155432"/>
            <a:chOff x="0" y="0"/>
            <a:chExt cx="1155700" cy="1155698"/>
          </a:xfrm>
          <a:solidFill>
            <a:sysClr val="window" lastClr="FFFFFF">
              <a:lumMod val="65000"/>
            </a:sysClr>
          </a:solidFill>
        </p:grpSpPr>
        <p:sp>
          <p:nvSpPr>
            <p:cNvPr id="41" name="Oval 33"/>
            <p:cNvSpPr>
              <a:spLocks noChangeArrowheads="1"/>
            </p:cNvSpPr>
            <p:nvPr/>
          </p:nvSpPr>
          <p:spPr bwMode="auto">
            <a:xfrm>
              <a:off x="0" y="0"/>
              <a:ext cx="1155700" cy="1155698"/>
            </a:xfrm>
            <a:prstGeom prst="ellipse">
              <a:avLst/>
            </a:prstGeom>
            <a:solidFill>
              <a:srgbClr val="ED585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1219170" rtl="0" eaLnBrk="1" fontAlgn="auto" latinLnBrk="0" hangingPunct="1">
                <a:lnSpc>
                  <a:spcPct val="100000"/>
                </a:lnSpc>
                <a:spcBef>
                  <a:spcPct val="0"/>
                </a:spcBef>
                <a:spcAft>
                  <a:spcPts val="0"/>
                </a:spcAft>
                <a:buClrTx/>
                <a:buSzTx/>
                <a:buFontTx/>
                <a:buNone/>
                <a:tabLst/>
                <a:defRPr/>
              </a:pPr>
              <a:endParaRPr kumimoji="0" lang="zh-CN" altLang="en-US" sz="1733" b="0" i="0" u="none" strike="noStrike" kern="0" cap="none" spc="0" normalizeH="0" baseline="0" noProof="0">
                <a:ln>
                  <a:noFill/>
                </a:ln>
                <a:solidFill>
                  <a:prstClr val="black">
                    <a:lumMod val="75000"/>
                    <a:lumOff val="25000"/>
                  </a:prstClr>
                </a:solidFill>
                <a:effectLst/>
                <a:uLnTx/>
                <a:uFillTx/>
                <a:latin typeface="+mn-lt"/>
                <a:ea typeface="+mn-ea"/>
                <a:cs typeface="+mn-ea"/>
                <a:sym typeface="+mn-lt"/>
              </a:endParaRPr>
            </a:p>
          </p:txBody>
        </p:sp>
        <p:sp>
          <p:nvSpPr>
            <p:cNvPr id="42"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897 w 792"/>
                <a:gd name="T49" fmla="*/ 351288 h 779"/>
                <a:gd name="T50" fmla="*/ 167397 w 792"/>
                <a:gd name="T51" fmla="*/ 362997 h 779"/>
                <a:gd name="T52" fmla="*/ 213296 w 792"/>
                <a:gd name="T53" fmla="*/ 440461 h 779"/>
                <a:gd name="T54" fmla="*/ 2018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lumMod val="75000"/>
                    <a:lumOff val="25000"/>
                  </a:prstClr>
                </a:solidFill>
                <a:effectLst/>
                <a:uLnTx/>
                <a:uFillTx/>
                <a:cs typeface="+mn-ea"/>
                <a:sym typeface="+mn-lt"/>
              </a:endParaRPr>
            </a:p>
          </p:txBody>
        </p:sp>
      </p:grpSp>
      <p:grpSp>
        <p:nvGrpSpPr>
          <p:cNvPr id="43" name="组合 43"/>
          <p:cNvGrpSpPr>
            <a:grpSpLocks/>
          </p:cNvGrpSpPr>
          <p:nvPr/>
        </p:nvGrpSpPr>
        <p:grpSpPr bwMode="auto">
          <a:xfrm>
            <a:off x="9340923" y="3833588"/>
            <a:ext cx="1153512" cy="1155432"/>
            <a:chOff x="0" y="0"/>
            <a:chExt cx="1154113" cy="1155698"/>
          </a:xfrm>
          <a:solidFill>
            <a:sysClr val="window" lastClr="FFFFFF">
              <a:lumMod val="65000"/>
            </a:sysClr>
          </a:solidFill>
        </p:grpSpPr>
        <p:sp>
          <p:nvSpPr>
            <p:cNvPr id="44" name="Oval 32"/>
            <p:cNvSpPr>
              <a:spLocks noChangeArrowheads="1"/>
            </p:cNvSpPr>
            <p:nvPr/>
          </p:nvSpPr>
          <p:spPr bwMode="auto">
            <a:xfrm>
              <a:off x="0" y="0"/>
              <a:ext cx="1154113" cy="1155698"/>
            </a:xfrm>
            <a:prstGeom prst="ellipse">
              <a:avLst/>
            </a:pr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1219170" rtl="0" eaLnBrk="1" fontAlgn="auto" latinLnBrk="0" hangingPunct="1">
                <a:lnSpc>
                  <a:spcPct val="100000"/>
                </a:lnSpc>
                <a:spcBef>
                  <a:spcPct val="0"/>
                </a:spcBef>
                <a:spcAft>
                  <a:spcPts val="0"/>
                </a:spcAft>
                <a:buClrTx/>
                <a:buSzTx/>
                <a:buFontTx/>
                <a:buNone/>
                <a:tabLst/>
                <a:defRPr/>
              </a:pPr>
              <a:endParaRPr kumimoji="0" lang="zh-CN" altLang="en-US" sz="1733" b="0" i="0" u="none" strike="noStrike" kern="0" cap="none" spc="0" normalizeH="0" baseline="0" noProof="0">
                <a:ln>
                  <a:noFill/>
                </a:ln>
                <a:solidFill>
                  <a:prstClr val="black">
                    <a:lumMod val="75000"/>
                    <a:lumOff val="25000"/>
                  </a:prstClr>
                </a:solidFill>
                <a:effectLst/>
                <a:uLnTx/>
                <a:uFillTx/>
                <a:latin typeface="+mn-lt"/>
                <a:ea typeface="+mn-ea"/>
                <a:cs typeface="+mn-ea"/>
                <a:sym typeface="+mn-lt"/>
              </a:endParaRPr>
            </a:p>
          </p:txBody>
        </p:sp>
        <p:sp>
          <p:nvSpPr>
            <p:cNvPr id="45"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lumMod val="75000"/>
                    <a:lumOff val="25000"/>
                  </a:prstClr>
                </a:solidFill>
                <a:effectLst/>
                <a:uLnTx/>
                <a:uFillTx/>
                <a:cs typeface="+mn-ea"/>
                <a:sym typeface="+mn-lt"/>
              </a:endParaRPr>
            </a:p>
          </p:txBody>
        </p:sp>
      </p:grpSp>
      <p:sp>
        <p:nvSpPr>
          <p:cNvPr id="46" name="TextBox 46"/>
          <p:cNvSpPr txBox="1">
            <a:spLocks noChangeArrowheads="1"/>
          </p:cNvSpPr>
          <p:nvPr/>
        </p:nvSpPr>
        <p:spPr bwMode="auto">
          <a:xfrm>
            <a:off x="3011683" y="1739704"/>
            <a:ext cx="1758035" cy="37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zh-CN" altLang="en-US" sz="1867" b="1"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rPr>
              <a:t>添加标题</a:t>
            </a:r>
            <a:endParaRPr kumimoji="0" lang="en-US" altLang="zh-CN" sz="1867" b="1"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47" name="TextBox 47"/>
          <p:cNvSpPr txBox="1">
            <a:spLocks noChangeArrowheads="1"/>
          </p:cNvSpPr>
          <p:nvPr/>
        </p:nvSpPr>
        <p:spPr bwMode="auto">
          <a:xfrm>
            <a:off x="2935525" y="2375915"/>
            <a:ext cx="2591037" cy="70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zh-CN" altLang="en-US" sz="1333" b="0" i="0" u="none" strike="noStrike" kern="0" cap="none" spc="0" normalizeH="0" baseline="0" noProof="0" dirty="0">
                <a:ln>
                  <a:noFill/>
                </a:ln>
                <a:solidFill>
                  <a:prstClr val="black">
                    <a:lumMod val="75000"/>
                    <a:lumOff val="25000"/>
                  </a:prstClr>
                </a:solidFill>
                <a:effectLst/>
                <a:uLnTx/>
                <a:uFillTx/>
                <a:latin typeface="+mn-lt"/>
                <a:ea typeface="+mn-ea"/>
                <a:cs typeface="+mn-ea"/>
                <a:sym typeface="+mn-lt"/>
              </a:rPr>
              <a:t>这里可以添加主要内容这里可以添加主要内容这里可以添加主要内容这里可以添加主要内容</a:t>
            </a:r>
          </a:p>
        </p:txBody>
      </p:sp>
      <p:sp>
        <p:nvSpPr>
          <p:cNvPr id="48" name="TextBox 48"/>
          <p:cNvSpPr txBox="1">
            <a:spLocks noChangeArrowheads="1"/>
          </p:cNvSpPr>
          <p:nvPr/>
        </p:nvSpPr>
        <p:spPr bwMode="auto">
          <a:xfrm>
            <a:off x="7414702" y="1739704"/>
            <a:ext cx="1759623" cy="37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r" defTabSz="1219170" rtl="0" eaLnBrk="1" fontAlgn="auto" latinLnBrk="0" hangingPunct="1">
              <a:lnSpc>
                <a:spcPct val="100000"/>
              </a:lnSpc>
              <a:spcBef>
                <a:spcPct val="0"/>
              </a:spcBef>
              <a:spcAft>
                <a:spcPts val="0"/>
              </a:spcAft>
              <a:buClrTx/>
              <a:buSzTx/>
              <a:buFontTx/>
              <a:buNone/>
              <a:tabLst/>
              <a:defRPr/>
            </a:pPr>
            <a:r>
              <a:rPr kumimoji="0" lang="zh-CN" altLang="en-US" sz="1867" b="1" i="0" u="none" strike="noStrike" kern="0" cap="none" spc="0" normalizeH="0" baseline="0" noProof="0">
                <a:ln>
                  <a:noFill/>
                </a:ln>
                <a:solidFill>
                  <a:prstClr val="black">
                    <a:lumMod val="75000"/>
                    <a:lumOff val="25000"/>
                  </a:prstClr>
                </a:solidFill>
                <a:effectLst/>
                <a:uLnTx/>
                <a:uFillTx/>
                <a:latin typeface="+mn-lt"/>
                <a:ea typeface="+mn-ea"/>
                <a:cs typeface="+mn-ea"/>
                <a:sym typeface="+mn-lt"/>
              </a:rPr>
              <a:t>添加标题</a:t>
            </a:r>
            <a:endParaRPr kumimoji="0" lang="en-US" altLang="zh-CN" sz="1867" b="1" i="0" u="none" strike="noStrike" kern="0" cap="none" spc="0" normalizeH="0" baseline="0" noProof="0">
              <a:ln>
                <a:noFill/>
              </a:ln>
              <a:solidFill>
                <a:prstClr val="black">
                  <a:lumMod val="75000"/>
                  <a:lumOff val="25000"/>
                </a:prstClr>
              </a:solidFill>
              <a:effectLst/>
              <a:uLnTx/>
              <a:uFillTx/>
              <a:latin typeface="+mn-lt"/>
              <a:ea typeface="+mn-ea"/>
              <a:cs typeface="+mn-ea"/>
              <a:sym typeface="+mn-lt"/>
            </a:endParaRPr>
          </a:p>
        </p:txBody>
      </p:sp>
      <p:sp>
        <p:nvSpPr>
          <p:cNvPr id="49" name="TextBox 49"/>
          <p:cNvSpPr txBox="1">
            <a:spLocks noChangeArrowheads="1"/>
          </p:cNvSpPr>
          <p:nvPr/>
        </p:nvSpPr>
        <p:spPr bwMode="auto">
          <a:xfrm>
            <a:off x="6678485" y="2375915"/>
            <a:ext cx="2591039" cy="70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zh-CN" altLang="en-US" sz="1333" b="0" i="0" u="none" strike="noStrike" kern="0" cap="none" spc="0" normalizeH="0" baseline="0" noProof="0">
                <a:ln>
                  <a:noFill/>
                </a:ln>
                <a:solidFill>
                  <a:prstClr val="black">
                    <a:lumMod val="75000"/>
                    <a:lumOff val="25000"/>
                  </a:prstClr>
                </a:solidFill>
                <a:effectLst/>
                <a:uLnTx/>
                <a:uFillTx/>
                <a:latin typeface="+mn-lt"/>
                <a:ea typeface="+mn-ea"/>
                <a:cs typeface="+mn-ea"/>
                <a:sym typeface="+mn-lt"/>
              </a:rPr>
              <a:t>这里可以添加主要内容这里可以添加主要内容这里可以添加主要内容这里可以添加主要内容</a:t>
            </a:r>
          </a:p>
        </p:txBody>
      </p:sp>
      <p:sp>
        <p:nvSpPr>
          <p:cNvPr id="50" name="TextBox 50"/>
          <p:cNvSpPr txBox="1">
            <a:spLocks noChangeArrowheads="1"/>
          </p:cNvSpPr>
          <p:nvPr/>
        </p:nvSpPr>
        <p:spPr bwMode="auto">
          <a:xfrm>
            <a:off x="3011683" y="5257705"/>
            <a:ext cx="1758035" cy="37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zh-CN" altLang="en-US" sz="1867" b="1" i="0" u="none" strike="noStrike" kern="0" cap="none" spc="0" normalizeH="0" baseline="0" noProof="0">
                <a:ln>
                  <a:noFill/>
                </a:ln>
                <a:solidFill>
                  <a:prstClr val="black">
                    <a:lumMod val="75000"/>
                    <a:lumOff val="25000"/>
                  </a:prstClr>
                </a:solidFill>
                <a:effectLst/>
                <a:uLnTx/>
                <a:uFillTx/>
                <a:latin typeface="+mn-lt"/>
                <a:ea typeface="+mn-ea"/>
                <a:cs typeface="+mn-ea"/>
                <a:sym typeface="+mn-lt"/>
              </a:rPr>
              <a:t>添加标题</a:t>
            </a:r>
            <a:endParaRPr kumimoji="0" lang="en-US" altLang="zh-CN" sz="1867" b="1" i="0" u="none" strike="noStrike" kern="0" cap="none" spc="0" normalizeH="0" baseline="0" noProof="0">
              <a:ln>
                <a:noFill/>
              </a:ln>
              <a:solidFill>
                <a:prstClr val="black">
                  <a:lumMod val="75000"/>
                  <a:lumOff val="25000"/>
                </a:prstClr>
              </a:solidFill>
              <a:effectLst/>
              <a:uLnTx/>
              <a:uFillTx/>
              <a:latin typeface="+mn-lt"/>
              <a:ea typeface="+mn-ea"/>
              <a:cs typeface="+mn-ea"/>
              <a:sym typeface="+mn-lt"/>
            </a:endParaRPr>
          </a:p>
        </p:txBody>
      </p:sp>
      <p:sp>
        <p:nvSpPr>
          <p:cNvPr id="51" name="TextBox 51"/>
          <p:cNvSpPr txBox="1">
            <a:spLocks noChangeArrowheads="1"/>
          </p:cNvSpPr>
          <p:nvPr/>
        </p:nvSpPr>
        <p:spPr bwMode="auto">
          <a:xfrm>
            <a:off x="2935525" y="4106801"/>
            <a:ext cx="2591037" cy="70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zh-CN" altLang="en-US" sz="1333" b="0" i="0" u="none" strike="noStrike" kern="0" cap="none" spc="0" normalizeH="0" baseline="0" noProof="0">
                <a:ln>
                  <a:noFill/>
                </a:ln>
                <a:solidFill>
                  <a:prstClr val="black">
                    <a:lumMod val="75000"/>
                    <a:lumOff val="25000"/>
                  </a:prstClr>
                </a:solidFill>
                <a:effectLst/>
                <a:uLnTx/>
                <a:uFillTx/>
                <a:latin typeface="+mn-lt"/>
                <a:ea typeface="+mn-ea"/>
                <a:cs typeface="+mn-ea"/>
                <a:sym typeface="+mn-lt"/>
              </a:rPr>
              <a:t>这里可以添加主要内容这里可以添加主要内容这里可以添加主要内容这里可以添加主要内容</a:t>
            </a:r>
          </a:p>
        </p:txBody>
      </p:sp>
      <p:sp>
        <p:nvSpPr>
          <p:cNvPr id="52" name="TextBox 52"/>
          <p:cNvSpPr txBox="1">
            <a:spLocks noChangeArrowheads="1"/>
          </p:cNvSpPr>
          <p:nvPr/>
        </p:nvSpPr>
        <p:spPr bwMode="auto">
          <a:xfrm>
            <a:off x="7414702" y="5257705"/>
            <a:ext cx="1759623" cy="37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r" defTabSz="1219170" rtl="0" eaLnBrk="1" fontAlgn="auto" latinLnBrk="0" hangingPunct="1">
              <a:lnSpc>
                <a:spcPct val="100000"/>
              </a:lnSpc>
              <a:spcBef>
                <a:spcPct val="0"/>
              </a:spcBef>
              <a:spcAft>
                <a:spcPts val="0"/>
              </a:spcAft>
              <a:buClrTx/>
              <a:buSzTx/>
              <a:buFontTx/>
              <a:buNone/>
              <a:tabLst/>
              <a:defRPr/>
            </a:pPr>
            <a:r>
              <a:rPr kumimoji="0" lang="zh-CN" altLang="en-US" sz="1867" b="1" i="0" u="none" strike="noStrike" kern="0" cap="none" spc="0" normalizeH="0" baseline="0" noProof="0">
                <a:ln>
                  <a:noFill/>
                </a:ln>
                <a:solidFill>
                  <a:prstClr val="black">
                    <a:lumMod val="75000"/>
                    <a:lumOff val="25000"/>
                  </a:prstClr>
                </a:solidFill>
                <a:effectLst/>
                <a:uLnTx/>
                <a:uFillTx/>
                <a:latin typeface="+mn-lt"/>
                <a:ea typeface="+mn-ea"/>
                <a:cs typeface="+mn-ea"/>
                <a:sym typeface="+mn-lt"/>
              </a:rPr>
              <a:t>添加标题</a:t>
            </a:r>
            <a:endParaRPr kumimoji="0" lang="en-US" altLang="zh-CN" sz="1867" b="1" i="0" u="none" strike="noStrike" kern="0" cap="none" spc="0" normalizeH="0" baseline="0" noProof="0">
              <a:ln>
                <a:noFill/>
              </a:ln>
              <a:solidFill>
                <a:prstClr val="black">
                  <a:lumMod val="75000"/>
                  <a:lumOff val="25000"/>
                </a:prstClr>
              </a:solidFill>
              <a:effectLst/>
              <a:uLnTx/>
              <a:uFillTx/>
              <a:latin typeface="+mn-lt"/>
              <a:ea typeface="+mn-ea"/>
              <a:cs typeface="+mn-ea"/>
              <a:sym typeface="+mn-lt"/>
            </a:endParaRPr>
          </a:p>
        </p:txBody>
      </p:sp>
      <p:sp>
        <p:nvSpPr>
          <p:cNvPr id="53" name="TextBox 53"/>
          <p:cNvSpPr txBox="1">
            <a:spLocks noChangeArrowheads="1"/>
          </p:cNvSpPr>
          <p:nvPr/>
        </p:nvSpPr>
        <p:spPr bwMode="auto">
          <a:xfrm>
            <a:off x="6678485" y="4106801"/>
            <a:ext cx="2591039" cy="70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zh-CN" altLang="en-US" sz="1333" b="0" i="0" u="none" strike="noStrike" kern="0" cap="none" spc="0" normalizeH="0" baseline="0" noProof="0">
                <a:ln>
                  <a:noFill/>
                </a:ln>
                <a:solidFill>
                  <a:prstClr val="black">
                    <a:lumMod val="75000"/>
                    <a:lumOff val="25000"/>
                  </a:prstClr>
                </a:solidFill>
                <a:effectLst/>
                <a:uLnTx/>
                <a:uFillTx/>
                <a:latin typeface="+mn-lt"/>
                <a:ea typeface="+mn-ea"/>
                <a:cs typeface="+mn-ea"/>
                <a:sym typeface="+mn-lt"/>
              </a:rPr>
              <a:t>这里可以添加主要内容这里可以添加主要内容这里可以添加主要内容这里可以添加主要内容</a:t>
            </a:r>
          </a:p>
        </p:txBody>
      </p:sp>
      <p:sp>
        <p:nvSpPr>
          <p:cNvPr id="26"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400" b="0" i="0"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职业规划</a:t>
            </a:r>
          </a:p>
        </p:txBody>
      </p:sp>
    </p:spTree>
    <p:extLst>
      <p:ext uri="{BB962C8B-B14F-4D97-AF65-F5344CB8AC3E}">
        <p14:creationId xmlns:p14="http://schemas.microsoft.com/office/powerpoint/2010/main" val="1375901148"/>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56" presetClass="path" presetSubtype="0" accel="50000" decel="50000" fill="hold" nodeType="withEffect">
                                  <p:stCondLst>
                                    <p:cond delay="0"/>
                                  </p:stCondLst>
                                  <p:childTnLst>
                                    <p:animMotion origin="layout" path="M -1.45833E-6 2.96296E-6 L -0.31302 -0.10857 " pathEditMode="relative" rAng="0" ptsTypes="AA">
                                      <p:cBhvr>
                                        <p:cTn id="18" dur="1000" spd="-99900" fill="hold"/>
                                        <p:tgtEl>
                                          <p:spTgt spid="43"/>
                                        </p:tgtEl>
                                        <p:attrNameLst>
                                          <p:attrName>ppt_x,ppt_y</p:attrName>
                                        </p:attrNameLst>
                                      </p:cBhvr>
                                      <p:rCtr x="-15651" y="-5440"/>
                                    </p:animMotion>
                                  </p:childTnLst>
                                </p:cTn>
                              </p:par>
                              <p:par>
                                <p:cTn id="19" presetID="56" presetClass="path" presetSubtype="0" accel="50000" decel="50000" fill="hold" nodeType="withEffect">
                                  <p:stCondLst>
                                    <p:cond delay="0"/>
                                  </p:stCondLst>
                                  <p:childTnLst>
                                    <p:animMotion origin="layout" path="M 2.91667E-6 -3.7037E-7 L 0.30833 0.12546 " pathEditMode="relative" rAng="0" ptsTypes="AA">
                                      <p:cBhvr>
                                        <p:cTn id="20" dur="1000" spd="-99900" fill="hold"/>
                                        <p:tgtEl>
                                          <p:spTgt spid="34"/>
                                        </p:tgtEl>
                                        <p:attrNameLst>
                                          <p:attrName>ppt_x,ppt_y</p:attrName>
                                        </p:attrNameLst>
                                      </p:cBhvr>
                                      <p:rCtr x="15417" y="6273"/>
                                    </p:animMotion>
                                  </p:childTnLst>
                                </p:cTn>
                              </p:par>
                              <p:par>
                                <p:cTn id="21" presetID="56" presetClass="path" presetSubtype="0" accel="50000" decel="50000" fill="hold" nodeType="withEffect">
                                  <p:stCondLst>
                                    <p:cond delay="0"/>
                                  </p:stCondLst>
                                  <p:childTnLst>
                                    <p:animMotion origin="layout" path="M -4.16667E-7 1.11111E-6 L 0.30625 -0.10417 " pathEditMode="relative" rAng="0" ptsTypes="AA">
                                      <p:cBhvr>
                                        <p:cTn id="22" dur="1000" spd="-99900" fill="hold"/>
                                        <p:tgtEl>
                                          <p:spTgt spid="37"/>
                                        </p:tgtEl>
                                        <p:attrNameLst>
                                          <p:attrName>ppt_x,ppt_y</p:attrName>
                                        </p:attrNameLst>
                                      </p:cBhvr>
                                      <p:rCtr x="15313" y="-5208"/>
                                    </p:animMotion>
                                  </p:childTnLst>
                                </p:cTn>
                              </p:par>
                              <p:par>
                                <p:cTn id="23" presetID="56" presetClass="path" presetSubtype="0" accel="50000" decel="50000" fill="hold" nodeType="withEffect">
                                  <p:stCondLst>
                                    <p:cond delay="0"/>
                                  </p:stCondLst>
                                  <p:childTnLst>
                                    <p:animMotion origin="layout" path="M 4.58333E-6 -5.55112E-17 L -0.30925 0.12083 " pathEditMode="relative" rAng="0" ptsTypes="AA">
                                      <p:cBhvr>
                                        <p:cTn id="24" dur="1000" spd="-99900" fill="hold"/>
                                        <p:tgtEl>
                                          <p:spTgt spid="40"/>
                                        </p:tgtEl>
                                        <p:attrNameLst>
                                          <p:attrName>ppt_x,ppt_y</p:attrName>
                                        </p:attrNameLst>
                                      </p:cBhvr>
                                      <p:rCtr x="-15469" y="6042"/>
                                    </p:animMotion>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par>
                          <p:cTn id="38" fill="hold">
                            <p:stCondLst>
                              <p:cond delay="2000"/>
                            </p:stCondLst>
                            <p:childTnLst>
                              <p:par>
                                <p:cTn id="39" presetID="47"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000"/>
                                        <p:tgtEl>
                                          <p:spTgt spid="46"/>
                                        </p:tgtEl>
                                      </p:cBhvr>
                                    </p:animEffect>
                                    <p:anim calcmode="lin" valueType="num">
                                      <p:cBhvr>
                                        <p:cTn id="42" dur="1000" fill="hold"/>
                                        <p:tgtEl>
                                          <p:spTgt spid="46"/>
                                        </p:tgtEl>
                                        <p:attrNameLst>
                                          <p:attrName>ppt_x</p:attrName>
                                        </p:attrNameLst>
                                      </p:cBhvr>
                                      <p:tavLst>
                                        <p:tav tm="0">
                                          <p:val>
                                            <p:strVal val="#ppt_x"/>
                                          </p:val>
                                        </p:tav>
                                        <p:tav tm="100000">
                                          <p:val>
                                            <p:strVal val="#ppt_x"/>
                                          </p:val>
                                        </p:tav>
                                      </p:tavLst>
                                    </p:anim>
                                    <p:anim calcmode="lin" valueType="num">
                                      <p:cBhvr>
                                        <p:cTn id="43" dur="1000" fill="hold"/>
                                        <p:tgtEl>
                                          <p:spTgt spid="46"/>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1000"/>
                                        <p:tgtEl>
                                          <p:spTgt spid="48"/>
                                        </p:tgtEl>
                                      </p:cBhvr>
                                    </p:animEffect>
                                    <p:anim calcmode="lin" valueType="num">
                                      <p:cBhvr>
                                        <p:cTn id="47" dur="1000" fill="hold"/>
                                        <p:tgtEl>
                                          <p:spTgt spid="48"/>
                                        </p:tgtEl>
                                        <p:attrNameLst>
                                          <p:attrName>ppt_x</p:attrName>
                                        </p:attrNameLst>
                                      </p:cBhvr>
                                      <p:tavLst>
                                        <p:tav tm="0">
                                          <p:val>
                                            <p:strVal val="#ppt_x"/>
                                          </p:val>
                                        </p:tav>
                                        <p:tav tm="100000">
                                          <p:val>
                                            <p:strVal val="#ppt_x"/>
                                          </p:val>
                                        </p:tav>
                                      </p:tavLst>
                                    </p:anim>
                                    <p:anim calcmode="lin" valueType="num">
                                      <p:cBhvr>
                                        <p:cTn id="48" dur="1000" fill="hold"/>
                                        <p:tgtEl>
                                          <p:spTgt spid="4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1000"/>
                                        <p:tgtEl>
                                          <p:spTgt spid="52"/>
                                        </p:tgtEl>
                                      </p:cBhvr>
                                    </p:animEffect>
                                    <p:anim calcmode="lin" valueType="num">
                                      <p:cBhvr>
                                        <p:cTn id="52" dur="1000" fill="hold"/>
                                        <p:tgtEl>
                                          <p:spTgt spid="52"/>
                                        </p:tgtEl>
                                        <p:attrNameLst>
                                          <p:attrName>ppt_x</p:attrName>
                                        </p:attrNameLst>
                                      </p:cBhvr>
                                      <p:tavLst>
                                        <p:tav tm="0">
                                          <p:val>
                                            <p:strVal val="#ppt_x"/>
                                          </p:val>
                                        </p:tav>
                                        <p:tav tm="100000">
                                          <p:val>
                                            <p:strVal val="#ppt_x"/>
                                          </p:val>
                                        </p:tav>
                                      </p:tavLst>
                                    </p:anim>
                                    <p:anim calcmode="lin" valueType="num">
                                      <p:cBhvr>
                                        <p:cTn id="53" dur="1000" fill="hold"/>
                                        <p:tgtEl>
                                          <p:spTgt spid="5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1000"/>
                                        <p:tgtEl>
                                          <p:spTgt spid="50"/>
                                        </p:tgtEl>
                                      </p:cBhvr>
                                    </p:animEffect>
                                    <p:anim calcmode="lin" valueType="num">
                                      <p:cBhvr>
                                        <p:cTn id="57" dur="1000" fill="hold"/>
                                        <p:tgtEl>
                                          <p:spTgt spid="50"/>
                                        </p:tgtEl>
                                        <p:attrNameLst>
                                          <p:attrName>ppt_x</p:attrName>
                                        </p:attrNameLst>
                                      </p:cBhvr>
                                      <p:tavLst>
                                        <p:tav tm="0">
                                          <p:val>
                                            <p:strVal val="#ppt_x"/>
                                          </p:val>
                                        </p:tav>
                                        <p:tav tm="100000">
                                          <p:val>
                                            <p:strVal val="#ppt_x"/>
                                          </p:val>
                                        </p:tav>
                                      </p:tavLst>
                                    </p:anim>
                                    <p:anim calcmode="lin" valueType="num">
                                      <p:cBhvr>
                                        <p:cTn id="58" dur="1000" fill="hold"/>
                                        <p:tgtEl>
                                          <p:spTgt spid="50"/>
                                        </p:tgtEl>
                                        <p:attrNameLst>
                                          <p:attrName>ppt_y</p:attrName>
                                        </p:attrNameLst>
                                      </p:cBhvr>
                                      <p:tavLst>
                                        <p:tav tm="0">
                                          <p:val>
                                            <p:strVal val="#ppt_y+.1"/>
                                          </p:val>
                                        </p:tav>
                                        <p:tav tm="100000">
                                          <p:val>
                                            <p:strVal val="#ppt_y"/>
                                          </p:val>
                                        </p:tav>
                                      </p:tavLst>
                                    </p:anim>
                                  </p:childTnLst>
                                </p:cTn>
                              </p:par>
                            </p:childTnLst>
                          </p:cTn>
                        </p:par>
                        <p:par>
                          <p:cTn id="59" fill="hold">
                            <p:stCondLst>
                              <p:cond delay="3000"/>
                            </p:stCondLst>
                            <p:childTnLst>
                              <p:par>
                                <p:cTn id="60" presetID="22" presetClass="entr" presetSubtype="1" fill="hold" grpId="0" nodeType="after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up)">
                                      <p:cBhvr>
                                        <p:cTn id="62" dur="500"/>
                                        <p:tgtEl>
                                          <p:spTgt spid="47"/>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up)">
                                      <p:cBhvr>
                                        <p:cTn id="65" dur="500"/>
                                        <p:tgtEl>
                                          <p:spTgt spid="4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wipe(down)">
                                      <p:cBhvr>
                                        <p:cTn id="68" dur="500"/>
                                        <p:tgtEl>
                                          <p:spTgt spid="5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down)">
                                      <p:cBhvr>
                                        <p:cTn id="7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46" grpId="0" autoUpdateAnimBg="0"/>
      <p:bldP spid="47" grpId="0" autoUpdateAnimBg="0"/>
      <p:bldP spid="48" grpId="0" autoUpdateAnimBg="0"/>
      <p:bldP spid="49" grpId="0" autoUpdateAnimBg="0"/>
      <p:bldP spid="50" grpId="0" autoUpdateAnimBg="0"/>
      <p:bldP spid="51" grpId="0" autoUpdateAnimBg="0"/>
      <p:bldP spid="52" grpId="0" autoUpdateAnimBg="0"/>
      <p:bldP spid="53" grpId="0" autoUpdateAnimBg="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9">
            <a:extLst>
              <a:ext uri="{FF2B5EF4-FFF2-40B4-BE49-F238E27FC236}">
                <a16:creationId xmlns:a16="http://schemas.microsoft.com/office/drawing/2014/main" id="{22295584-750D-62F4-BEF6-CBD7BE82B311}"/>
              </a:ext>
            </a:extLst>
          </p:cNvPr>
          <p:cNvSpPr txBox="1"/>
          <p:nvPr/>
        </p:nvSpPr>
        <p:spPr>
          <a:xfrm>
            <a:off x="9843398" y="6626839"/>
            <a:ext cx="778346" cy="118430"/>
          </a:xfrm>
          <a:prstGeom prst="rect">
            <a:avLst/>
          </a:prstGeom>
          <a:noFill/>
        </p:spPr>
        <p:txBody>
          <a:bodyPr wrap="square" rtlCol="0">
            <a:spAutoFit/>
          </a:bodyPr>
          <a:lstStyle/>
          <a:p>
            <a:pPr>
              <a:lnSpc>
                <a:spcPct val="200000"/>
              </a:lnSpc>
            </a:pPr>
            <a:r>
              <a:rPr lang="en-US" altLang="zh-CN" sz="100" dirty="0">
                <a:solidFill>
                  <a:schemeClr val="bg2"/>
                </a:solidFill>
                <a:latin typeface="微软雅黑" panose="020B0503020204020204" pitchFamily="34" charset="-122"/>
              </a:rPr>
              <a:t>PPT</a:t>
            </a:r>
            <a:r>
              <a:rPr lang="zh-CN" altLang="en-US" sz="100" dirty="0">
                <a:solidFill>
                  <a:schemeClr val="bg2"/>
                </a:solidFill>
                <a:latin typeface="微软雅黑" panose="020B0503020204020204" pitchFamily="34" charset="-122"/>
              </a:rPr>
              <a:t>下载 </a:t>
            </a:r>
            <a:r>
              <a:rPr lang="en-US" altLang="zh-CN" sz="100" dirty="0">
                <a:solidFill>
                  <a:schemeClr val="bg2"/>
                </a:solidFill>
                <a:latin typeface="微软雅黑" panose="020B0503020204020204" pitchFamily="34" charset="-122"/>
              </a:rPr>
              <a:t>http://www.1ppt.com/xiazai/</a:t>
            </a:r>
          </a:p>
        </p:txBody>
      </p:sp>
      <p:grpSp>
        <p:nvGrpSpPr>
          <p:cNvPr id="14" name="组合 13">
            <a:extLst>
              <a:ext uri="{FF2B5EF4-FFF2-40B4-BE49-F238E27FC236}">
                <a16:creationId xmlns:a16="http://schemas.microsoft.com/office/drawing/2014/main" id="{8D751A9D-015F-4BBE-AF2A-A57D16A6481F}"/>
              </a:ext>
            </a:extLst>
          </p:cNvPr>
          <p:cNvGrpSpPr/>
          <p:nvPr/>
        </p:nvGrpSpPr>
        <p:grpSpPr>
          <a:xfrm>
            <a:off x="0" y="0"/>
            <a:ext cx="12192000" cy="6871688"/>
            <a:chOff x="0" y="0"/>
            <a:chExt cx="12192000" cy="6871688"/>
          </a:xfrm>
        </p:grpSpPr>
        <p:pic>
          <p:nvPicPr>
            <p:cNvPr id="15" name="图片 14">
              <a:extLst>
                <a:ext uri="{FF2B5EF4-FFF2-40B4-BE49-F238E27FC236}">
                  <a16:creationId xmlns:a16="http://schemas.microsoft.com/office/drawing/2014/main" id="{124FA44E-9C9F-4605-BE13-5FDC8ED5594A}"/>
                </a:ext>
              </a:extLst>
            </p:cNvPr>
            <p:cNvPicPr>
              <a:picLocks noChangeAspect="1"/>
            </p:cNvPicPr>
            <p:nvPr/>
          </p:nvPicPr>
          <p:blipFill rotWithShape="1">
            <a:blip r:embed="rId14"/>
            <a:srcRect l="30929" t="31364"/>
            <a:stretch/>
          </p:blipFill>
          <p:spPr>
            <a:xfrm>
              <a:off x="0" y="0"/>
              <a:ext cx="3918858" cy="2146613"/>
            </a:xfrm>
            <a:prstGeom prst="rect">
              <a:avLst/>
            </a:prstGeom>
          </p:spPr>
        </p:pic>
        <p:pic>
          <p:nvPicPr>
            <p:cNvPr id="18" name="图片 17">
              <a:extLst>
                <a:ext uri="{FF2B5EF4-FFF2-40B4-BE49-F238E27FC236}">
                  <a16:creationId xmlns:a16="http://schemas.microsoft.com/office/drawing/2014/main" id="{99A56FDE-5025-4D6C-A791-745D987C5726}"/>
                </a:ext>
              </a:extLst>
            </p:cNvPr>
            <p:cNvPicPr>
              <a:picLocks noChangeAspect="1"/>
            </p:cNvPicPr>
            <p:nvPr/>
          </p:nvPicPr>
          <p:blipFill rotWithShape="1">
            <a:blip r:embed="rId14"/>
            <a:srcRect l="30929" t="31364"/>
            <a:stretch/>
          </p:blipFill>
          <p:spPr>
            <a:xfrm flipH="1" flipV="1">
              <a:off x="8273142" y="4725075"/>
              <a:ext cx="3918858" cy="2146613"/>
            </a:xfrm>
            <a:prstGeom prst="rect">
              <a:avLst/>
            </a:prstGeom>
          </p:spPr>
        </p:pic>
      </p:grpSp>
      <p:sp>
        <p:nvSpPr>
          <p:cNvPr id="213" name="MH_Number_1">
            <a:hlinkClick r:id="rId15" action="ppaction://hlinksldjump"/>
          </p:cNvPr>
          <p:cNvSpPr/>
          <p:nvPr>
            <p:custDataLst>
              <p:tags r:id="rId2"/>
            </p:custDataLst>
          </p:nvPr>
        </p:nvSpPr>
        <p:spPr>
          <a:xfrm>
            <a:off x="5367651" y="1507940"/>
            <a:ext cx="720000" cy="720000"/>
          </a:xfrm>
          <a:prstGeom prst="flowChartConnector">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67" b="0" i="0" u="none" strike="noStrike" kern="1200" cap="none" spc="0" normalizeH="0" baseline="0" noProof="0">
                <a:ln>
                  <a:noFill/>
                </a:ln>
                <a:solidFill>
                  <a:prstClr val="white"/>
                </a:solidFill>
                <a:effectLst/>
                <a:uLnTx/>
                <a:uFillTx/>
                <a:cs typeface="+mn-ea"/>
                <a:sym typeface="+mn-lt"/>
              </a:rPr>
              <a:t>1</a:t>
            </a:r>
            <a:endParaRPr kumimoji="0" lang="zh-CN" altLang="en-US" sz="2667" b="0" i="0" u="none" strike="noStrike" kern="1200" cap="none" spc="0" normalizeH="0" baseline="0" noProof="0">
              <a:ln>
                <a:noFill/>
              </a:ln>
              <a:solidFill>
                <a:prstClr val="white"/>
              </a:solidFill>
              <a:effectLst/>
              <a:uLnTx/>
              <a:uFillTx/>
              <a:cs typeface="+mn-ea"/>
              <a:sym typeface="+mn-lt"/>
            </a:endParaRPr>
          </a:p>
        </p:txBody>
      </p:sp>
      <p:sp>
        <p:nvSpPr>
          <p:cNvPr id="67" name="MH_Entry_1">
            <a:hlinkClick r:id="rId15" action="ppaction://hlinksldjump"/>
          </p:cNvPr>
          <p:cNvSpPr>
            <a:spLocks noChangeArrowheads="1"/>
          </p:cNvSpPr>
          <p:nvPr>
            <p:custDataLst>
              <p:tags r:id="rId3"/>
            </p:custDataLst>
          </p:nvPr>
        </p:nvSpPr>
        <p:spPr bwMode="auto">
          <a:xfrm>
            <a:off x="6366668" y="1550122"/>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zh-CN" altLang="en-US" sz="2667" b="0" i="0" u="none" strike="noStrike" kern="1200" cap="none" spc="0" normalizeH="0" baseline="0" noProof="0" dirty="0">
                <a:ln>
                  <a:noFill/>
                </a:ln>
                <a:solidFill>
                  <a:prstClr val="black"/>
                </a:solidFill>
                <a:effectLst/>
                <a:uLnTx/>
                <a:uFillTx/>
                <a:cs typeface="+mn-ea"/>
                <a:sym typeface="+mn-lt"/>
              </a:rPr>
              <a:t>试用期工作总结</a:t>
            </a:r>
          </a:p>
        </p:txBody>
      </p:sp>
      <p:sp>
        <p:nvSpPr>
          <p:cNvPr id="217" name="MH_Number_2">
            <a:hlinkClick r:id="rId16" action="ppaction://hlinksldjump"/>
          </p:cNvPr>
          <p:cNvSpPr/>
          <p:nvPr>
            <p:custDataLst>
              <p:tags r:id="rId4"/>
            </p:custDataLst>
          </p:nvPr>
        </p:nvSpPr>
        <p:spPr>
          <a:xfrm>
            <a:off x="5367651" y="2565539"/>
            <a:ext cx="720000" cy="720000"/>
          </a:xfrm>
          <a:prstGeom prst="flowChartConnector">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67" b="0" i="0" u="none" strike="noStrike" kern="1200" cap="none" spc="0" normalizeH="0" baseline="0" noProof="0" dirty="0">
                <a:ln>
                  <a:noFill/>
                </a:ln>
                <a:solidFill>
                  <a:srgbClr val="FFFFFF"/>
                </a:solidFill>
                <a:effectLst/>
                <a:uLnTx/>
                <a:uFillTx/>
                <a:cs typeface="+mn-ea"/>
                <a:sym typeface="+mn-lt"/>
              </a:rPr>
              <a:t>2</a:t>
            </a:r>
            <a:endParaRPr kumimoji="0" lang="zh-CN" altLang="en-US" sz="2667" b="0" i="0" u="none" strike="noStrike" kern="1200" cap="none" spc="0" normalizeH="0" baseline="0" noProof="0" dirty="0">
              <a:ln>
                <a:noFill/>
              </a:ln>
              <a:solidFill>
                <a:srgbClr val="FFFFFF"/>
              </a:solidFill>
              <a:effectLst/>
              <a:uLnTx/>
              <a:uFillTx/>
              <a:cs typeface="+mn-ea"/>
              <a:sym typeface="+mn-lt"/>
            </a:endParaRPr>
          </a:p>
        </p:txBody>
      </p:sp>
      <p:sp>
        <p:nvSpPr>
          <p:cNvPr id="170" name="MH_Entry_2">
            <a:hlinkClick r:id="rId16" action="ppaction://hlinksldjump"/>
          </p:cNvPr>
          <p:cNvSpPr>
            <a:spLocks noChangeArrowheads="1"/>
          </p:cNvSpPr>
          <p:nvPr>
            <p:custDataLst>
              <p:tags r:id="rId5"/>
            </p:custDataLst>
          </p:nvPr>
        </p:nvSpPr>
        <p:spPr bwMode="auto">
          <a:xfrm>
            <a:off x="6366668" y="2607721"/>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zh-CN" altLang="en-US" sz="2667" b="0" i="0" u="none" strike="noStrike" kern="1200" cap="none" spc="0" normalizeH="0" baseline="0" noProof="0" dirty="0">
                <a:ln>
                  <a:noFill/>
                </a:ln>
                <a:solidFill>
                  <a:prstClr val="black"/>
                </a:solidFill>
                <a:effectLst/>
                <a:uLnTx/>
                <a:uFillTx/>
                <a:cs typeface="+mn-ea"/>
                <a:sym typeface="+mn-lt"/>
              </a:rPr>
              <a:t>试用期自我评价</a:t>
            </a:r>
          </a:p>
        </p:txBody>
      </p:sp>
      <p:sp>
        <p:nvSpPr>
          <p:cNvPr id="219" name="MH_Number_3">
            <a:hlinkClick r:id="rId17" action="ppaction://hlinksldjump"/>
          </p:cNvPr>
          <p:cNvSpPr/>
          <p:nvPr>
            <p:custDataLst>
              <p:tags r:id="rId6"/>
            </p:custDataLst>
          </p:nvPr>
        </p:nvSpPr>
        <p:spPr>
          <a:xfrm>
            <a:off x="5367651" y="3623136"/>
            <a:ext cx="720000" cy="720000"/>
          </a:xfrm>
          <a:prstGeom prst="flowChartConnector">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67" b="0" i="0" u="none" strike="noStrike" kern="1200" cap="none" spc="0" normalizeH="0" baseline="0" noProof="0" dirty="0">
                <a:ln>
                  <a:noFill/>
                </a:ln>
                <a:solidFill>
                  <a:srgbClr val="FFFFFF"/>
                </a:solidFill>
                <a:effectLst/>
                <a:uLnTx/>
                <a:uFillTx/>
                <a:cs typeface="+mn-ea"/>
                <a:sym typeface="+mn-lt"/>
              </a:rPr>
              <a:t>3</a:t>
            </a:r>
            <a:endParaRPr kumimoji="0" lang="zh-CN" altLang="en-US" sz="2667" b="0" i="0" u="none" strike="noStrike" kern="1200" cap="none" spc="0" normalizeH="0" baseline="0" noProof="0" dirty="0">
              <a:ln>
                <a:noFill/>
              </a:ln>
              <a:solidFill>
                <a:srgbClr val="FFFFFF"/>
              </a:solidFill>
              <a:effectLst/>
              <a:uLnTx/>
              <a:uFillTx/>
              <a:cs typeface="+mn-ea"/>
              <a:sym typeface="+mn-lt"/>
            </a:endParaRPr>
          </a:p>
        </p:txBody>
      </p:sp>
      <p:sp>
        <p:nvSpPr>
          <p:cNvPr id="175" name="MH_Entry_3">
            <a:hlinkClick r:id="rId17" action="ppaction://hlinksldjump"/>
          </p:cNvPr>
          <p:cNvSpPr>
            <a:spLocks noChangeArrowheads="1"/>
          </p:cNvSpPr>
          <p:nvPr>
            <p:custDataLst>
              <p:tags r:id="rId7"/>
            </p:custDataLst>
          </p:nvPr>
        </p:nvSpPr>
        <p:spPr bwMode="auto">
          <a:xfrm>
            <a:off x="6366668" y="3665319"/>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zh-CN" altLang="en-US" sz="2667" b="0" i="0" u="none" strike="noStrike" kern="1200" cap="none" spc="0" normalizeH="0" baseline="0" noProof="0" dirty="0">
                <a:ln>
                  <a:noFill/>
                </a:ln>
                <a:solidFill>
                  <a:prstClr val="black"/>
                </a:solidFill>
                <a:effectLst/>
                <a:uLnTx/>
                <a:uFillTx/>
                <a:cs typeface="+mn-ea"/>
                <a:sym typeface="+mn-lt"/>
              </a:rPr>
              <a:t>试用期工作体会</a:t>
            </a:r>
          </a:p>
        </p:txBody>
      </p:sp>
      <p:sp>
        <p:nvSpPr>
          <p:cNvPr id="218" name="MH_Number_4">
            <a:hlinkClick r:id="rId18" action="ppaction://hlinksldjump"/>
          </p:cNvPr>
          <p:cNvSpPr/>
          <p:nvPr>
            <p:custDataLst>
              <p:tags r:id="rId8"/>
            </p:custDataLst>
          </p:nvPr>
        </p:nvSpPr>
        <p:spPr>
          <a:xfrm>
            <a:off x="5367651" y="4680736"/>
            <a:ext cx="720000" cy="720000"/>
          </a:xfrm>
          <a:prstGeom prst="flowChartConnector">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67" b="0" i="0" u="none" strike="noStrike" kern="1200" cap="none" spc="0" normalizeH="0" baseline="0" noProof="0">
                <a:ln>
                  <a:noFill/>
                </a:ln>
                <a:solidFill>
                  <a:srgbClr val="FFFFFF"/>
                </a:solidFill>
                <a:effectLst/>
                <a:uLnTx/>
                <a:uFillTx/>
                <a:cs typeface="+mn-ea"/>
                <a:sym typeface="+mn-lt"/>
              </a:rPr>
              <a:t>4</a:t>
            </a:r>
            <a:endParaRPr kumimoji="0" lang="zh-CN" altLang="en-US" sz="2667" b="0" i="0" u="none" strike="noStrike" kern="1200" cap="none" spc="0" normalizeH="0" baseline="0" noProof="0">
              <a:ln>
                <a:noFill/>
              </a:ln>
              <a:solidFill>
                <a:srgbClr val="FFFFFF"/>
              </a:solidFill>
              <a:effectLst/>
              <a:uLnTx/>
              <a:uFillTx/>
              <a:cs typeface="+mn-ea"/>
              <a:sym typeface="+mn-lt"/>
            </a:endParaRPr>
          </a:p>
        </p:txBody>
      </p:sp>
      <p:sp>
        <p:nvSpPr>
          <p:cNvPr id="180" name="MH_Entry_4">
            <a:hlinkClick r:id="rId18" action="ppaction://hlinksldjump"/>
          </p:cNvPr>
          <p:cNvSpPr>
            <a:spLocks noChangeArrowheads="1"/>
          </p:cNvSpPr>
          <p:nvPr>
            <p:custDataLst>
              <p:tags r:id="rId9"/>
            </p:custDataLst>
          </p:nvPr>
        </p:nvSpPr>
        <p:spPr bwMode="auto">
          <a:xfrm>
            <a:off x="6366668" y="4722918"/>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zh-CN" altLang="en-US" sz="2667" b="0" i="0" u="none" strike="noStrike" kern="1200" cap="none" spc="0" normalizeH="0" baseline="0" noProof="0" dirty="0">
                <a:ln>
                  <a:noFill/>
                </a:ln>
                <a:solidFill>
                  <a:prstClr val="black"/>
                </a:solidFill>
                <a:effectLst/>
                <a:uLnTx/>
                <a:uFillTx/>
                <a:cs typeface="+mn-ea"/>
                <a:sym typeface="+mn-lt"/>
              </a:rPr>
              <a:t>未来规划与展望</a:t>
            </a:r>
          </a:p>
        </p:txBody>
      </p:sp>
      <p:sp>
        <p:nvSpPr>
          <p:cNvPr id="16" name="MH_Others_1"/>
          <p:cNvSpPr/>
          <p:nvPr>
            <p:custDataLst>
              <p:tags r:id="rId10"/>
            </p:custDataLst>
          </p:nvPr>
        </p:nvSpPr>
        <p:spPr>
          <a:xfrm>
            <a:off x="2448967" y="2679840"/>
            <a:ext cx="1844239" cy="842487"/>
          </a:xfrm>
          <a:prstGeom prst="rect">
            <a:avLst/>
          </a:prstGeom>
          <a:noFill/>
        </p:spPr>
        <p:txBody>
          <a:bodyPr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srgbClr val="4F5D70"/>
                </a:solidFill>
                <a:effectLst/>
                <a:uLnTx/>
                <a:uFillTx/>
                <a:cs typeface="+mn-ea"/>
                <a:sym typeface="+mn-lt"/>
              </a:rPr>
              <a:t>目 录</a:t>
            </a:r>
          </a:p>
        </p:txBody>
      </p:sp>
      <p:sp>
        <p:nvSpPr>
          <p:cNvPr id="17" name="MH_Others_2"/>
          <p:cNvSpPr/>
          <p:nvPr>
            <p:custDataLst>
              <p:tags r:id="rId11"/>
            </p:custDataLst>
          </p:nvPr>
        </p:nvSpPr>
        <p:spPr>
          <a:xfrm>
            <a:off x="1653677" y="3662456"/>
            <a:ext cx="3399880" cy="557660"/>
          </a:xfrm>
          <a:prstGeom prst="rect">
            <a:avLst/>
          </a:prstGeom>
          <a:noFill/>
        </p:spPr>
        <p:txBody>
          <a:bodyPr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200" normalizeH="0" baseline="0" noProof="0" dirty="0">
                <a:ln>
                  <a:noFill/>
                </a:ln>
                <a:solidFill>
                  <a:srgbClr val="4F5D70"/>
                </a:solidFill>
                <a:effectLst/>
                <a:uLnTx/>
                <a:uFillTx/>
                <a:cs typeface="+mn-ea"/>
                <a:sym typeface="+mn-lt"/>
              </a:rPr>
              <a:t>CONTENTS</a:t>
            </a:r>
            <a:endParaRPr kumimoji="0" lang="zh-CN" altLang="en-US" sz="3200" b="0" i="0" u="none" strike="noStrike" kern="1200" cap="none" spc="200" normalizeH="0" baseline="0" noProof="0" dirty="0">
              <a:ln>
                <a:noFill/>
              </a:ln>
              <a:solidFill>
                <a:srgbClr val="4F5D70"/>
              </a:solidFill>
              <a:effectLst/>
              <a:uLnTx/>
              <a:uFillTx/>
              <a:cs typeface="+mn-ea"/>
              <a:sym typeface="+mn-lt"/>
            </a:endParaRPr>
          </a:p>
        </p:txBody>
      </p:sp>
    </p:spTree>
    <p:custDataLst>
      <p:tags r:id="rId1"/>
    </p:custDataLst>
    <p:extLst>
      <p:ext uri="{BB962C8B-B14F-4D97-AF65-F5344CB8AC3E}">
        <p14:creationId xmlns:p14="http://schemas.microsoft.com/office/powerpoint/2010/main" val="2591839380"/>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Effect transition="in" filter="fade">
                                      <p:cBhvr>
                                        <p:cTn id="9" dur="1000"/>
                                        <p:tgtEl>
                                          <p:spTgt spid="16"/>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1000"/>
                                        <p:tgtEl>
                                          <p:spTgt spid="17"/>
                                        </p:tgtEl>
                                      </p:cBhvr>
                                    </p:animEffect>
                                  </p:childTnLst>
                                </p:cTn>
                              </p:par>
                            </p:childTnLst>
                          </p:cTn>
                        </p:par>
                        <p:par>
                          <p:cTn id="14" fill="hold">
                            <p:stCondLst>
                              <p:cond delay="2000"/>
                            </p:stCondLst>
                            <p:childTnLst>
                              <p:par>
                                <p:cTn id="15" presetID="49" presetClass="entr" presetSubtype="0" decel="100000" fill="hold" grpId="0" nodeType="afterEffect">
                                  <p:stCondLst>
                                    <p:cond delay="0"/>
                                  </p:stCondLst>
                                  <p:childTnLst>
                                    <p:set>
                                      <p:cBhvr>
                                        <p:cTn id="16" dur="1" fill="hold">
                                          <p:stCondLst>
                                            <p:cond delay="0"/>
                                          </p:stCondLst>
                                        </p:cTn>
                                        <p:tgtEl>
                                          <p:spTgt spid="213"/>
                                        </p:tgtEl>
                                        <p:attrNameLst>
                                          <p:attrName>style.visibility</p:attrName>
                                        </p:attrNameLst>
                                      </p:cBhvr>
                                      <p:to>
                                        <p:strVal val="visible"/>
                                      </p:to>
                                    </p:set>
                                    <p:anim calcmode="lin" valueType="num">
                                      <p:cBhvr>
                                        <p:cTn id="17" dur="1000" fill="hold"/>
                                        <p:tgtEl>
                                          <p:spTgt spid="213"/>
                                        </p:tgtEl>
                                        <p:attrNameLst>
                                          <p:attrName>ppt_w</p:attrName>
                                        </p:attrNameLst>
                                      </p:cBhvr>
                                      <p:tavLst>
                                        <p:tav tm="0">
                                          <p:val>
                                            <p:fltVal val="0"/>
                                          </p:val>
                                        </p:tav>
                                        <p:tav tm="100000">
                                          <p:val>
                                            <p:strVal val="#ppt_w"/>
                                          </p:val>
                                        </p:tav>
                                      </p:tavLst>
                                    </p:anim>
                                    <p:anim calcmode="lin" valueType="num">
                                      <p:cBhvr>
                                        <p:cTn id="18" dur="1000" fill="hold"/>
                                        <p:tgtEl>
                                          <p:spTgt spid="213"/>
                                        </p:tgtEl>
                                        <p:attrNameLst>
                                          <p:attrName>ppt_h</p:attrName>
                                        </p:attrNameLst>
                                      </p:cBhvr>
                                      <p:tavLst>
                                        <p:tav tm="0">
                                          <p:val>
                                            <p:fltVal val="0"/>
                                          </p:val>
                                        </p:tav>
                                        <p:tav tm="100000">
                                          <p:val>
                                            <p:strVal val="#ppt_h"/>
                                          </p:val>
                                        </p:tav>
                                      </p:tavLst>
                                    </p:anim>
                                    <p:anim calcmode="lin" valueType="num">
                                      <p:cBhvr>
                                        <p:cTn id="19" dur="1000" fill="hold"/>
                                        <p:tgtEl>
                                          <p:spTgt spid="213"/>
                                        </p:tgtEl>
                                        <p:attrNameLst>
                                          <p:attrName>style.rotation</p:attrName>
                                        </p:attrNameLst>
                                      </p:cBhvr>
                                      <p:tavLst>
                                        <p:tav tm="0">
                                          <p:val>
                                            <p:fltVal val="360"/>
                                          </p:val>
                                        </p:tav>
                                        <p:tav tm="100000">
                                          <p:val>
                                            <p:fltVal val="0"/>
                                          </p:val>
                                        </p:tav>
                                      </p:tavLst>
                                    </p:anim>
                                    <p:animEffect transition="in" filter="fade">
                                      <p:cBhvr>
                                        <p:cTn id="20" dur="1000"/>
                                        <p:tgtEl>
                                          <p:spTgt spid="213"/>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wipe(left)">
                                      <p:cBhvr>
                                        <p:cTn id="24" dur="750"/>
                                        <p:tgtEl>
                                          <p:spTgt spid="67"/>
                                        </p:tgtEl>
                                      </p:cBhvr>
                                    </p:animEffect>
                                  </p:childTnLst>
                                </p:cTn>
                              </p:par>
                            </p:childTnLst>
                          </p:cTn>
                        </p:par>
                        <p:par>
                          <p:cTn id="25" fill="hold">
                            <p:stCondLst>
                              <p:cond delay="3750"/>
                            </p:stCondLst>
                            <p:childTnLst>
                              <p:par>
                                <p:cTn id="26" presetID="49" presetClass="entr" presetSubtype="0" decel="100000" fill="hold" grpId="0" nodeType="afterEffect">
                                  <p:stCondLst>
                                    <p:cond delay="0"/>
                                  </p:stCondLst>
                                  <p:childTnLst>
                                    <p:set>
                                      <p:cBhvr>
                                        <p:cTn id="27" dur="1" fill="hold">
                                          <p:stCondLst>
                                            <p:cond delay="0"/>
                                          </p:stCondLst>
                                        </p:cTn>
                                        <p:tgtEl>
                                          <p:spTgt spid="217"/>
                                        </p:tgtEl>
                                        <p:attrNameLst>
                                          <p:attrName>style.visibility</p:attrName>
                                        </p:attrNameLst>
                                      </p:cBhvr>
                                      <p:to>
                                        <p:strVal val="visible"/>
                                      </p:to>
                                    </p:set>
                                    <p:anim calcmode="lin" valueType="num">
                                      <p:cBhvr>
                                        <p:cTn id="28" dur="1000" fill="hold"/>
                                        <p:tgtEl>
                                          <p:spTgt spid="217"/>
                                        </p:tgtEl>
                                        <p:attrNameLst>
                                          <p:attrName>ppt_w</p:attrName>
                                        </p:attrNameLst>
                                      </p:cBhvr>
                                      <p:tavLst>
                                        <p:tav tm="0">
                                          <p:val>
                                            <p:fltVal val="0"/>
                                          </p:val>
                                        </p:tav>
                                        <p:tav tm="100000">
                                          <p:val>
                                            <p:strVal val="#ppt_w"/>
                                          </p:val>
                                        </p:tav>
                                      </p:tavLst>
                                    </p:anim>
                                    <p:anim calcmode="lin" valueType="num">
                                      <p:cBhvr>
                                        <p:cTn id="29" dur="1000" fill="hold"/>
                                        <p:tgtEl>
                                          <p:spTgt spid="217"/>
                                        </p:tgtEl>
                                        <p:attrNameLst>
                                          <p:attrName>ppt_h</p:attrName>
                                        </p:attrNameLst>
                                      </p:cBhvr>
                                      <p:tavLst>
                                        <p:tav tm="0">
                                          <p:val>
                                            <p:fltVal val="0"/>
                                          </p:val>
                                        </p:tav>
                                        <p:tav tm="100000">
                                          <p:val>
                                            <p:strVal val="#ppt_h"/>
                                          </p:val>
                                        </p:tav>
                                      </p:tavLst>
                                    </p:anim>
                                    <p:anim calcmode="lin" valueType="num">
                                      <p:cBhvr>
                                        <p:cTn id="30" dur="1000" fill="hold"/>
                                        <p:tgtEl>
                                          <p:spTgt spid="217"/>
                                        </p:tgtEl>
                                        <p:attrNameLst>
                                          <p:attrName>style.rotation</p:attrName>
                                        </p:attrNameLst>
                                      </p:cBhvr>
                                      <p:tavLst>
                                        <p:tav tm="0">
                                          <p:val>
                                            <p:fltVal val="360"/>
                                          </p:val>
                                        </p:tav>
                                        <p:tav tm="100000">
                                          <p:val>
                                            <p:fltVal val="0"/>
                                          </p:val>
                                        </p:tav>
                                      </p:tavLst>
                                    </p:anim>
                                    <p:animEffect transition="in" filter="fade">
                                      <p:cBhvr>
                                        <p:cTn id="31" dur="1000"/>
                                        <p:tgtEl>
                                          <p:spTgt spid="217"/>
                                        </p:tgtEl>
                                      </p:cBhvr>
                                    </p:animEffect>
                                  </p:childTnLst>
                                </p:cTn>
                              </p:par>
                            </p:childTnLst>
                          </p:cTn>
                        </p:par>
                        <p:par>
                          <p:cTn id="32" fill="hold">
                            <p:stCondLst>
                              <p:cond delay="4750"/>
                            </p:stCondLst>
                            <p:childTnLst>
                              <p:par>
                                <p:cTn id="33" presetID="22" presetClass="entr" presetSubtype="8" fill="hold" grpId="0" nodeType="afterEffect">
                                  <p:stCondLst>
                                    <p:cond delay="0"/>
                                  </p:stCondLst>
                                  <p:childTnLst>
                                    <p:set>
                                      <p:cBhvr>
                                        <p:cTn id="34" dur="1" fill="hold">
                                          <p:stCondLst>
                                            <p:cond delay="0"/>
                                          </p:stCondLst>
                                        </p:cTn>
                                        <p:tgtEl>
                                          <p:spTgt spid="170"/>
                                        </p:tgtEl>
                                        <p:attrNameLst>
                                          <p:attrName>style.visibility</p:attrName>
                                        </p:attrNameLst>
                                      </p:cBhvr>
                                      <p:to>
                                        <p:strVal val="visible"/>
                                      </p:to>
                                    </p:set>
                                    <p:animEffect transition="in" filter="wipe(left)">
                                      <p:cBhvr>
                                        <p:cTn id="35" dur="750"/>
                                        <p:tgtEl>
                                          <p:spTgt spid="170"/>
                                        </p:tgtEl>
                                      </p:cBhvr>
                                    </p:animEffect>
                                  </p:childTnLst>
                                </p:cTn>
                              </p:par>
                            </p:childTnLst>
                          </p:cTn>
                        </p:par>
                        <p:par>
                          <p:cTn id="36" fill="hold">
                            <p:stCondLst>
                              <p:cond delay="5500"/>
                            </p:stCondLst>
                            <p:childTnLst>
                              <p:par>
                                <p:cTn id="37" presetID="49" presetClass="entr" presetSubtype="0" decel="100000" fill="hold" grpId="0" nodeType="afterEffect">
                                  <p:stCondLst>
                                    <p:cond delay="0"/>
                                  </p:stCondLst>
                                  <p:childTnLst>
                                    <p:set>
                                      <p:cBhvr>
                                        <p:cTn id="38" dur="1" fill="hold">
                                          <p:stCondLst>
                                            <p:cond delay="0"/>
                                          </p:stCondLst>
                                        </p:cTn>
                                        <p:tgtEl>
                                          <p:spTgt spid="219"/>
                                        </p:tgtEl>
                                        <p:attrNameLst>
                                          <p:attrName>style.visibility</p:attrName>
                                        </p:attrNameLst>
                                      </p:cBhvr>
                                      <p:to>
                                        <p:strVal val="visible"/>
                                      </p:to>
                                    </p:set>
                                    <p:anim calcmode="lin" valueType="num">
                                      <p:cBhvr>
                                        <p:cTn id="39" dur="1000" fill="hold"/>
                                        <p:tgtEl>
                                          <p:spTgt spid="219"/>
                                        </p:tgtEl>
                                        <p:attrNameLst>
                                          <p:attrName>ppt_w</p:attrName>
                                        </p:attrNameLst>
                                      </p:cBhvr>
                                      <p:tavLst>
                                        <p:tav tm="0">
                                          <p:val>
                                            <p:fltVal val="0"/>
                                          </p:val>
                                        </p:tav>
                                        <p:tav tm="100000">
                                          <p:val>
                                            <p:strVal val="#ppt_w"/>
                                          </p:val>
                                        </p:tav>
                                      </p:tavLst>
                                    </p:anim>
                                    <p:anim calcmode="lin" valueType="num">
                                      <p:cBhvr>
                                        <p:cTn id="40" dur="1000" fill="hold"/>
                                        <p:tgtEl>
                                          <p:spTgt spid="219"/>
                                        </p:tgtEl>
                                        <p:attrNameLst>
                                          <p:attrName>ppt_h</p:attrName>
                                        </p:attrNameLst>
                                      </p:cBhvr>
                                      <p:tavLst>
                                        <p:tav tm="0">
                                          <p:val>
                                            <p:fltVal val="0"/>
                                          </p:val>
                                        </p:tav>
                                        <p:tav tm="100000">
                                          <p:val>
                                            <p:strVal val="#ppt_h"/>
                                          </p:val>
                                        </p:tav>
                                      </p:tavLst>
                                    </p:anim>
                                    <p:anim calcmode="lin" valueType="num">
                                      <p:cBhvr>
                                        <p:cTn id="41" dur="1000" fill="hold"/>
                                        <p:tgtEl>
                                          <p:spTgt spid="219"/>
                                        </p:tgtEl>
                                        <p:attrNameLst>
                                          <p:attrName>style.rotation</p:attrName>
                                        </p:attrNameLst>
                                      </p:cBhvr>
                                      <p:tavLst>
                                        <p:tav tm="0">
                                          <p:val>
                                            <p:fltVal val="360"/>
                                          </p:val>
                                        </p:tav>
                                        <p:tav tm="100000">
                                          <p:val>
                                            <p:fltVal val="0"/>
                                          </p:val>
                                        </p:tav>
                                      </p:tavLst>
                                    </p:anim>
                                    <p:animEffect transition="in" filter="fade">
                                      <p:cBhvr>
                                        <p:cTn id="42" dur="1000"/>
                                        <p:tgtEl>
                                          <p:spTgt spid="219"/>
                                        </p:tgtEl>
                                      </p:cBhvr>
                                    </p:animEffect>
                                  </p:childTnLst>
                                </p:cTn>
                              </p:par>
                            </p:childTnLst>
                          </p:cTn>
                        </p:par>
                        <p:par>
                          <p:cTn id="43" fill="hold">
                            <p:stCondLst>
                              <p:cond delay="6500"/>
                            </p:stCondLst>
                            <p:childTnLst>
                              <p:par>
                                <p:cTn id="44" presetID="22" presetClass="entr" presetSubtype="8" fill="hold" grpId="0" nodeType="afterEffect">
                                  <p:stCondLst>
                                    <p:cond delay="0"/>
                                  </p:stCondLst>
                                  <p:childTnLst>
                                    <p:set>
                                      <p:cBhvr>
                                        <p:cTn id="45" dur="1" fill="hold">
                                          <p:stCondLst>
                                            <p:cond delay="0"/>
                                          </p:stCondLst>
                                        </p:cTn>
                                        <p:tgtEl>
                                          <p:spTgt spid="175"/>
                                        </p:tgtEl>
                                        <p:attrNameLst>
                                          <p:attrName>style.visibility</p:attrName>
                                        </p:attrNameLst>
                                      </p:cBhvr>
                                      <p:to>
                                        <p:strVal val="visible"/>
                                      </p:to>
                                    </p:set>
                                    <p:animEffect transition="in" filter="wipe(left)">
                                      <p:cBhvr>
                                        <p:cTn id="46" dur="750"/>
                                        <p:tgtEl>
                                          <p:spTgt spid="175"/>
                                        </p:tgtEl>
                                      </p:cBhvr>
                                    </p:animEffect>
                                  </p:childTnLst>
                                </p:cTn>
                              </p:par>
                            </p:childTnLst>
                          </p:cTn>
                        </p:par>
                        <p:par>
                          <p:cTn id="47" fill="hold">
                            <p:stCondLst>
                              <p:cond delay="7250"/>
                            </p:stCondLst>
                            <p:childTnLst>
                              <p:par>
                                <p:cTn id="48" presetID="49" presetClass="entr" presetSubtype="0" decel="100000" fill="hold" grpId="0" nodeType="afterEffect">
                                  <p:stCondLst>
                                    <p:cond delay="0"/>
                                  </p:stCondLst>
                                  <p:childTnLst>
                                    <p:set>
                                      <p:cBhvr>
                                        <p:cTn id="49" dur="1" fill="hold">
                                          <p:stCondLst>
                                            <p:cond delay="0"/>
                                          </p:stCondLst>
                                        </p:cTn>
                                        <p:tgtEl>
                                          <p:spTgt spid="218"/>
                                        </p:tgtEl>
                                        <p:attrNameLst>
                                          <p:attrName>style.visibility</p:attrName>
                                        </p:attrNameLst>
                                      </p:cBhvr>
                                      <p:to>
                                        <p:strVal val="visible"/>
                                      </p:to>
                                    </p:set>
                                    <p:anim calcmode="lin" valueType="num">
                                      <p:cBhvr>
                                        <p:cTn id="50" dur="1000" fill="hold"/>
                                        <p:tgtEl>
                                          <p:spTgt spid="218"/>
                                        </p:tgtEl>
                                        <p:attrNameLst>
                                          <p:attrName>ppt_w</p:attrName>
                                        </p:attrNameLst>
                                      </p:cBhvr>
                                      <p:tavLst>
                                        <p:tav tm="0">
                                          <p:val>
                                            <p:fltVal val="0"/>
                                          </p:val>
                                        </p:tav>
                                        <p:tav tm="100000">
                                          <p:val>
                                            <p:strVal val="#ppt_w"/>
                                          </p:val>
                                        </p:tav>
                                      </p:tavLst>
                                    </p:anim>
                                    <p:anim calcmode="lin" valueType="num">
                                      <p:cBhvr>
                                        <p:cTn id="51" dur="1000" fill="hold"/>
                                        <p:tgtEl>
                                          <p:spTgt spid="218"/>
                                        </p:tgtEl>
                                        <p:attrNameLst>
                                          <p:attrName>ppt_h</p:attrName>
                                        </p:attrNameLst>
                                      </p:cBhvr>
                                      <p:tavLst>
                                        <p:tav tm="0">
                                          <p:val>
                                            <p:fltVal val="0"/>
                                          </p:val>
                                        </p:tav>
                                        <p:tav tm="100000">
                                          <p:val>
                                            <p:strVal val="#ppt_h"/>
                                          </p:val>
                                        </p:tav>
                                      </p:tavLst>
                                    </p:anim>
                                    <p:anim calcmode="lin" valueType="num">
                                      <p:cBhvr>
                                        <p:cTn id="52" dur="1000" fill="hold"/>
                                        <p:tgtEl>
                                          <p:spTgt spid="218"/>
                                        </p:tgtEl>
                                        <p:attrNameLst>
                                          <p:attrName>style.rotation</p:attrName>
                                        </p:attrNameLst>
                                      </p:cBhvr>
                                      <p:tavLst>
                                        <p:tav tm="0">
                                          <p:val>
                                            <p:fltVal val="360"/>
                                          </p:val>
                                        </p:tav>
                                        <p:tav tm="100000">
                                          <p:val>
                                            <p:fltVal val="0"/>
                                          </p:val>
                                        </p:tav>
                                      </p:tavLst>
                                    </p:anim>
                                    <p:animEffect transition="in" filter="fade">
                                      <p:cBhvr>
                                        <p:cTn id="53" dur="1000"/>
                                        <p:tgtEl>
                                          <p:spTgt spid="218"/>
                                        </p:tgtEl>
                                      </p:cBhvr>
                                    </p:animEffect>
                                  </p:childTnLst>
                                </p:cTn>
                              </p:par>
                            </p:childTnLst>
                          </p:cTn>
                        </p:par>
                        <p:par>
                          <p:cTn id="54" fill="hold">
                            <p:stCondLst>
                              <p:cond delay="8250"/>
                            </p:stCondLst>
                            <p:childTnLst>
                              <p:par>
                                <p:cTn id="55" presetID="22" presetClass="entr" presetSubtype="8" fill="hold" grpId="0" nodeType="afterEffect">
                                  <p:stCondLst>
                                    <p:cond delay="0"/>
                                  </p:stCondLst>
                                  <p:childTnLst>
                                    <p:set>
                                      <p:cBhvr>
                                        <p:cTn id="56" dur="1" fill="hold">
                                          <p:stCondLst>
                                            <p:cond delay="0"/>
                                          </p:stCondLst>
                                        </p:cTn>
                                        <p:tgtEl>
                                          <p:spTgt spid="180"/>
                                        </p:tgtEl>
                                        <p:attrNameLst>
                                          <p:attrName>style.visibility</p:attrName>
                                        </p:attrNameLst>
                                      </p:cBhvr>
                                      <p:to>
                                        <p:strVal val="visible"/>
                                      </p:to>
                                    </p:set>
                                    <p:animEffect transition="in" filter="wipe(left)">
                                      <p:cBhvr>
                                        <p:cTn id="57" dur="75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67" grpId="0"/>
      <p:bldP spid="217" grpId="0" animBg="1"/>
      <p:bldP spid="170" grpId="0"/>
      <p:bldP spid="219" grpId="0" animBg="1"/>
      <p:bldP spid="175" grpId="0"/>
      <p:bldP spid="218" grpId="0" animBg="1"/>
      <p:bldP spid="180"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80"/>
          <p:cNvSpPr>
            <a:spLocks noChangeArrowheads="1"/>
          </p:cNvSpPr>
          <p:nvPr/>
        </p:nvSpPr>
        <p:spPr bwMode="auto">
          <a:xfrm>
            <a:off x="834952" y="35510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实现目标的关键</a:t>
            </a:r>
          </a:p>
        </p:txBody>
      </p:sp>
      <p:cxnSp>
        <p:nvCxnSpPr>
          <p:cNvPr id="38" name="Straight Connector 23">
            <a:extLst>
              <a:ext uri="{FF2B5EF4-FFF2-40B4-BE49-F238E27FC236}">
                <a16:creationId xmlns:a16="http://schemas.microsoft.com/office/drawing/2014/main" id="{2CF5B3D6-3A00-4B40-96E7-446FDFF27349}"/>
              </a:ext>
            </a:extLst>
          </p:cNvPr>
          <p:cNvCxnSpPr/>
          <p:nvPr/>
        </p:nvCxnSpPr>
        <p:spPr bwMode="auto">
          <a:xfrm>
            <a:off x="4185497" y="1906493"/>
            <a:ext cx="0" cy="3996691"/>
          </a:xfrm>
          <a:prstGeom prst="line">
            <a:avLst/>
          </a:prstGeom>
          <a:noFill/>
          <a:ln w="12700" cap="flat" cmpd="sng" algn="ctr">
            <a:solidFill>
              <a:schemeClr val="tx1"/>
            </a:solidFill>
            <a:prstDash val="solid"/>
            <a:miter lim="800000"/>
          </a:ln>
          <a:effectLst/>
        </p:spPr>
      </p:cxnSp>
      <p:cxnSp>
        <p:nvCxnSpPr>
          <p:cNvPr id="39" name="Straight Connector 24">
            <a:extLst>
              <a:ext uri="{FF2B5EF4-FFF2-40B4-BE49-F238E27FC236}">
                <a16:creationId xmlns:a16="http://schemas.microsoft.com/office/drawing/2014/main" id="{32057ACF-354C-4E39-88B7-B5F7293308E5}"/>
              </a:ext>
            </a:extLst>
          </p:cNvPr>
          <p:cNvCxnSpPr/>
          <p:nvPr/>
        </p:nvCxnSpPr>
        <p:spPr bwMode="auto">
          <a:xfrm>
            <a:off x="7736339" y="1906493"/>
            <a:ext cx="0" cy="3996691"/>
          </a:xfrm>
          <a:prstGeom prst="line">
            <a:avLst/>
          </a:prstGeom>
          <a:noFill/>
          <a:ln w="12700" cap="flat" cmpd="sng" algn="ctr">
            <a:solidFill>
              <a:schemeClr val="tx1"/>
            </a:solidFill>
            <a:prstDash val="solid"/>
            <a:miter lim="800000"/>
          </a:ln>
          <a:effectLst/>
        </p:spPr>
      </p:cxnSp>
      <p:grpSp>
        <p:nvGrpSpPr>
          <p:cNvPr id="40" name="组合 39">
            <a:extLst>
              <a:ext uri="{FF2B5EF4-FFF2-40B4-BE49-F238E27FC236}">
                <a16:creationId xmlns:a16="http://schemas.microsoft.com/office/drawing/2014/main" id="{E486B8CD-FFA8-4501-BD75-1E23B486C098}"/>
              </a:ext>
            </a:extLst>
          </p:cNvPr>
          <p:cNvGrpSpPr/>
          <p:nvPr/>
        </p:nvGrpSpPr>
        <p:grpSpPr>
          <a:xfrm>
            <a:off x="1795054" y="2352581"/>
            <a:ext cx="1369704" cy="1356360"/>
            <a:chOff x="1943868" y="2123981"/>
            <a:chExt cx="1369704" cy="1356360"/>
          </a:xfrm>
        </p:grpSpPr>
        <p:sp>
          <p:nvSpPr>
            <p:cNvPr id="41" name="Oval 25">
              <a:extLst>
                <a:ext uri="{FF2B5EF4-FFF2-40B4-BE49-F238E27FC236}">
                  <a16:creationId xmlns:a16="http://schemas.microsoft.com/office/drawing/2014/main" id="{A4213422-B084-4D73-ACC1-96412D626A55}"/>
                </a:ext>
              </a:extLst>
            </p:cNvPr>
            <p:cNvSpPr/>
            <p:nvPr/>
          </p:nvSpPr>
          <p:spPr bwMode="auto">
            <a:xfrm>
              <a:off x="1943868" y="2123981"/>
              <a:ext cx="1369704" cy="1356360"/>
            </a:xfrm>
            <a:prstGeom prst="ellipse">
              <a:avLst/>
            </a:prstGeom>
            <a:solidFill>
              <a:srgbClr val="4F5D70"/>
            </a:solidFill>
            <a:ln w="635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i="0" u="none" strike="noStrike" kern="0" cap="none" spc="0" normalizeH="0" baseline="0" noProof="0" dirty="0">
                <a:ln>
                  <a:noFill/>
                </a:ln>
                <a:solidFill>
                  <a:srgbClr val="FFFFFF"/>
                </a:solidFill>
                <a:effectLst/>
                <a:uLnTx/>
                <a:uFillTx/>
                <a:cs typeface="+mn-ea"/>
                <a:sym typeface="+mn-lt"/>
              </a:endParaRPr>
            </a:p>
          </p:txBody>
        </p:sp>
        <p:sp>
          <p:nvSpPr>
            <p:cNvPr id="42" name="Shape 2605">
              <a:extLst>
                <a:ext uri="{FF2B5EF4-FFF2-40B4-BE49-F238E27FC236}">
                  <a16:creationId xmlns:a16="http://schemas.microsoft.com/office/drawing/2014/main" id="{115609FF-9789-41A5-8A58-DA1142A82294}"/>
                </a:ext>
              </a:extLst>
            </p:cNvPr>
            <p:cNvSpPr/>
            <p:nvPr/>
          </p:nvSpPr>
          <p:spPr>
            <a:xfrm>
              <a:off x="2338212" y="2487086"/>
              <a:ext cx="652149" cy="652134"/>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rgbClr val="FFFFFF"/>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FFFFFF"/>
                </a:solidFill>
                <a:effectLst>
                  <a:outerShdw blurRad="38100" dist="12700" dir="5400000" rotWithShape="0">
                    <a:srgbClr val="000000">
                      <a:alpha val="50000"/>
                    </a:srgbClr>
                  </a:outerShdw>
                </a:effectLst>
                <a:cs typeface="+mn-ea"/>
                <a:sym typeface="+mn-lt"/>
              </a:endParaRPr>
            </a:p>
          </p:txBody>
        </p:sp>
      </p:grpSp>
      <p:grpSp>
        <p:nvGrpSpPr>
          <p:cNvPr id="43" name="组合 42">
            <a:extLst>
              <a:ext uri="{FF2B5EF4-FFF2-40B4-BE49-F238E27FC236}">
                <a16:creationId xmlns:a16="http://schemas.microsoft.com/office/drawing/2014/main" id="{5FDEA30F-D675-4394-AE98-635269FFDEB5}"/>
              </a:ext>
            </a:extLst>
          </p:cNvPr>
          <p:cNvGrpSpPr/>
          <p:nvPr/>
        </p:nvGrpSpPr>
        <p:grpSpPr>
          <a:xfrm>
            <a:off x="5314153" y="2351630"/>
            <a:ext cx="1369704" cy="1358265"/>
            <a:chOff x="5462967" y="2123030"/>
            <a:chExt cx="1369704" cy="1358265"/>
          </a:xfrm>
        </p:grpSpPr>
        <p:sp>
          <p:nvSpPr>
            <p:cNvPr id="44" name="Oval 26">
              <a:extLst>
                <a:ext uri="{FF2B5EF4-FFF2-40B4-BE49-F238E27FC236}">
                  <a16:creationId xmlns:a16="http://schemas.microsoft.com/office/drawing/2014/main" id="{B7F7AE87-13C7-405B-A1E0-3524A4100A68}"/>
                </a:ext>
              </a:extLst>
            </p:cNvPr>
            <p:cNvSpPr/>
            <p:nvPr/>
          </p:nvSpPr>
          <p:spPr bwMode="auto">
            <a:xfrm>
              <a:off x="5462967" y="2123030"/>
              <a:ext cx="1369704" cy="1358265"/>
            </a:xfrm>
            <a:prstGeom prst="ellipse">
              <a:avLst/>
            </a:prstGeom>
            <a:solidFill>
              <a:srgbClr val="ED5858"/>
            </a:solidFill>
            <a:ln w="635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i="0" u="none" strike="noStrike" kern="0" cap="none" spc="0" normalizeH="0" baseline="0" noProof="0" dirty="0">
                <a:ln>
                  <a:noFill/>
                </a:ln>
                <a:solidFill>
                  <a:srgbClr val="FFFFFF"/>
                </a:solidFill>
                <a:effectLst/>
                <a:uLnTx/>
                <a:uFillTx/>
                <a:cs typeface="+mn-ea"/>
                <a:sym typeface="+mn-lt"/>
              </a:endParaRPr>
            </a:p>
          </p:txBody>
        </p:sp>
        <p:sp>
          <p:nvSpPr>
            <p:cNvPr id="45" name="Shape 2551">
              <a:extLst>
                <a:ext uri="{FF2B5EF4-FFF2-40B4-BE49-F238E27FC236}">
                  <a16:creationId xmlns:a16="http://schemas.microsoft.com/office/drawing/2014/main" id="{A321F786-2912-4535-AF39-6153F7688DD8}"/>
                </a:ext>
              </a:extLst>
            </p:cNvPr>
            <p:cNvSpPr/>
            <p:nvPr/>
          </p:nvSpPr>
          <p:spPr>
            <a:xfrm>
              <a:off x="5821898" y="2485831"/>
              <a:ext cx="651841" cy="651841"/>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FFFFFF"/>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FFFFFF"/>
                </a:solidFill>
                <a:effectLst>
                  <a:outerShdw blurRad="38100" dist="12700" dir="5400000" rotWithShape="0">
                    <a:srgbClr val="000000">
                      <a:alpha val="50000"/>
                    </a:srgbClr>
                  </a:outerShdw>
                </a:effectLst>
                <a:cs typeface="+mn-ea"/>
                <a:sym typeface="+mn-lt"/>
              </a:endParaRPr>
            </a:p>
          </p:txBody>
        </p:sp>
      </p:grpSp>
      <p:grpSp>
        <p:nvGrpSpPr>
          <p:cNvPr id="81" name="组合 80">
            <a:extLst>
              <a:ext uri="{FF2B5EF4-FFF2-40B4-BE49-F238E27FC236}">
                <a16:creationId xmlns:a16="http://schemas.microsoft.com/office/drawing/2014/main" id="{09B48A6E-3A90-4D58-B823-DCF998C8DBBE}"/>
              </a:ext>
            </a:extLst>
          </p:cNvPr>
          <p:cNvGrpSpPr/>
          <p:nvPr/>
        </p:nvGrpSpPr>
        <p:grpSpPr>
          <a:xfrm>
            <a:off x="8867111" y="2351630"/>
            <a:ext cx="1369704" cy="1358265"/>
            <a:chOff x="9015925" y="2123030"/>
            <a:chExt cx="1369704" cy="1358265"/>
          </a:xfrm>
        </p:grpSpPr>
        <p:sp>
          <p:nvSpPr>
            <p:cNvPr id="82" name="Oval 36">
              <a:extLst>
                <a:ext uri="{FF2B5EF4-FFF2-40B4-BE49-F238E27FC236}">
                  <a16:creationId xmlns:a16="http://schemas.microsoft.com/office/drawing/2014/main" id="{8CE5EBB3-B534-48E5-B9F0-CB31B93204D7}"/>
                </a:ext>
              </a:extLst>
            </p:cNvPr>
            <p:cNvSpPr/>
            <p:nvPr/>
          </p:nvSpPr>
          <p:spPr bwMode="auto">
            <a:xfrm>
              <a:off x="9015925" y="2123030"/>
              <a:ext cx="1369704" cy="1358265"/>
            </a:xfrm>
            <a:prstGeom prst="ellipse">
              <a:avLst/>
            </a:prstGeom>
            <a:solidFill>
              <a:srgbClr val="4F5D70"/>
            </a:solidFill>
            <a:ln w="635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i="0" u="none" strike="noStrike" kern="0" cap="none" spc="0" normalizeH="0" baseline="0" noProof="0" dirty="0">
                <a:ln>
                  <a:noFill/>
                </a:ln>
                <a:solidFill>
                  <a:srgbClr val="FFFFFF"/>
                </a:solidFill>
                <a:effectLst/>
                <a:uLnTx/>
                <a:uFillTx/>
                <a:cs typeface="+mn-ea"/>
                <a:sym typeface="+mn-lt"/>
              </a:endParaRPr>
            </a:p>
          </p:txBody>
        </p:sp>
        <p:sp>
          <p:nvSpPr>
            <p:cNvPr id="83" name="Shape 2562">
              <a:extLst>
                <a:ext uri="{FF2B5EF4-FFF2-40B4-BE49-F238E27FC236}">
                  <a16:creationId xmlns:a16="http://schemas.microsoft.com/office/drawing/2014/main" id="{71F71225-F1AA-43C8-BB08-7E1640163138}"/>
                </a:ext>
              </a:extLst>
            </p:cNvPr>
            <p:cNvSpPr/>
            <p:nvPr/>
          </p:nvSpPr>
          <p:spPr>
            <a:xfrm>
              <a:off x="9380786" y="2485831"/>
              <a:ext cx="651841" cy="65184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FFFFFF"/>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FFFFFF"/>
                </a:solidFill>
                <a:effectLst>
                  <a:outerShdw blurRad="38100" dist="12700" dir="5400000" rotWithShape="0">
                    <a:srgbClr val="000000">
                      <a:alpha val="50000"/>
                    </a:srgbClr>
                  </a:outerShdw>
                </a:effectLst>
                <a:cs typeface="+mn-ea"/>
                <a:sym typeface="+mn-lt"/>
              </a:endParaRPr>
            </a:p>
          </p:txBody>
        </p:sp>
      </p:grpSp>
      <p:sp>
        <p:nvSpPr>
          <p:cNvPr id="84" name="Text Placeholder 8">
            <a:extLst>
              <a:ext uri="{FF2B5EF4-FFF2-40B4-BE49-F238E27FC236}">
                <a16:creationId xmlns:a16="http://schemas.microsoft.com/office/drawing/2014/main" id="{D23D9EE2-372D-40BF-AA5C-2F504B471A26}"/>
              </a:ext>
            </a:extLst>
          </p:cNvPr>
          <p:cNvSpPr txBox="1"/>
          <p:nvPr/>
        </p:nvSpPr>
        <p:spPr>
          <a:xfrm>
            <a:off x="1529222" y="4068712"/>
            <a:ext cx="2009593" cy="336342"/>
          </a:xfrm>
          <a:prstGeom prst="rect">
            <a:avLst/>
          </a:prstGeom>
          <a:solidFill>
            <a:srgbClr val="4F5D70"/>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olidFill>
                  <a:schemeClr val="bg1"/>
                </a:solidFill>
                <a:cs typeface="+mn-ea"/>
                <a:sym typeface="+mn-lt"/>
              </a:rPr>
              <a:t>标题文字添加</a:t>
            </a:r>
          </a:p>
        </p:txBody>
      </p:sp>
      <p:sp>
        <p:nvSpPr>
          <p:cNvPr id="85" name="Text Placeholder 9">
            <a:extLst>
              <a:ext uri="{FF2B5EF4-FFF2-40B4-BE49-F238E27FC236}">
                <a16:creationId xmlns:a16="http://schemas.microsoft.com/office/drawing/2014/main" id="{9BE515DA-93A5-4B71-9FDF-786C28A75387}"/>
              </a:ext>
            </a:extLst>
          </p:cNvPr>
          <p:cNvSpPr txBox="1"/>
          <p:nvPr/>
        </p:nvSpPr>
        <p:spPr>
          <a:xfrm>
            <a:off x="1273952" y="4741605"/>
            <a:ext cx="251939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200" dirty="0">
                <a:solidFill>
                  <a:schemeClr val="tx1">
                    <a:lumMod val="65000"/>
                    <a:lumOff val="35000"/>
                  </a:schemeClr>
                </a:solidFill>
                <a:cs typeface="+mn-ea"/>
                <a:sym typeface="+mn-lt"/>
              </a:rPr>
              <a:t>请在此粘贴或者输入你的文字内容请在此粘贴或者输入你的文字内容请在此粘贴或者输入你的文字内容请在此粘贴或者输入你的文字内容</a:t>
            </a:r>
            <a:endParaRPr lang="en-AU" altLang="zh-CN" sz="1200" dirty="0">
              <a:solidFill>
                <a:schemeClr val="tx1">
                  <a:lumMod val="65000"/>
                  <a:lumOff val="35000"/>
                </a:schemeClr>
              </a:solidFill>
              <a:cs typeface="+mn-ea"/>
              <a:sym typeface="+mn-lt"/>
            </a:endParaRPr>
          </a:p>
          <a:p>
            <a:endParaRPr lang="en-AU" altLang="zh-CN" sz="1200" dirty="0">
              <a:solidFill>
                <a:schemeClr val="tx1">
                  <a:lumMod val="65000"/>
                  <a:lumOff val="35000"/>
                </a:schemeClr>
              </a:solidFill>
              <a:cs typeface="+mn-ea"/>
              <a:sym typeface="+mn-lt"/>
            </a:endParaRPr>
          </a:p>
        </p:txBody>
      </p:sp>
      <p:sp>
        <p:nvSpPr>
          <p:cNvPr id="86" name="Text Placeholder 8">
            <a:extLst>
              <a:ext uri="{FF2B5EF4-FFF2-40B4-BE49-F238E27FC236}">
                <a16:creationId xmlns:a16="http://schemas.microsoft.com/office/drawing/2014/main" id="{7AE8BC4B-FE63-4323-9CB6-12374617FDC3}"/>
              </a:ext>
            </a:extLst>
          </p:cNvPr>
          <p:cNvSpPr txBox="1"/>
          <p:nvPr/>
        </p:nvSpPr>
        <p:spPr>
          <a:xfrm>
            <a:off x="5198887" y="4068712"/>
            <a:ext cx="2009593" cy="336342"/>
          </a:xfrm>
          <a:prstGeom prst="rect">
            <a:avLst/>
          </a:prstGeom>
          <a:solidFill>
            <a:srgbClr val="ED5858"/>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olidFill>
                  <a:schemeClr val="bg1"/>
                </a:solidFill>
                <a:cs typeface="+mn-ea"/>
                <a:sym typeface="+mn-lt"/>
              </a:rPr>
              <a:t>标题文字添加</a:t>
            </a:r>
          </a:p>
        </p:txBody>
      </p:sp>
      <p:sp>
        <p:nvSpPr>
          <p:cNvPr id="87" name="Text Placeholder 9">
            <a:extLst>
              <a:ext uri="{FF2B5EF4-FFF2-40B4-BE49-F238E27FC236}">
                <a16:creationId xmlns:a16="http://schemas.microsoft.com/office/drawing/2014/main" id="{2015501F-D582-4DC4-AA84-C95E13CFBE68}"/>
              </a:ext>
            </a:extLst>
          </p:cNvPr>
          <p:cNvSpPr txBox="1"/>
          <p:nvPr/>
        </p:nvSpPr>
        <p:spPr>
          <a:xfrm>
            <a:off x="4836302" y="4741605"/>
            <a:ext cx="251939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200" dirty="0">
                <a:solidFill>
                  <a:schemeClr val="tx1">
                    <a:lumMod val="65000"/>
                    <a:lumOff val="35000"/>
                  </a:schemeClr>
                </a:solidFill>
                <a:cs typeface="+mn-ea"/>
                <a:sym typeface="+mn-lt"/>
              </a:rPr>
              <a:t>请在此粘贴或者输入你的文字内容请在此粘贴或者输入你的文字内容请在此粘贴或者输入你的文字内容请在此粘贴或者输入你的文字内容</a:t>
            </a:r>
            <a:endParaRPr lang="en-AU" altLang="zh-CN" sz="1200" dirty="0">
              <a:solidFill>
                <a:schemeClr val="tx1">
                  <a:lumMod val="65000"/>
                  <a:lumOff val="35000"/>
                </a:schemeClr>
              </a:solidFill>
              <a:cs typeface="+mn-ea"/>
              <a:sym typeface="+mn-lt"/>
            </a:endParaRPr>
          </a:p>
          <a:p>
            <a:endParaRPr lang="en-AU" altLang="zh-CN" sz="1200" dirty="0">
              <a:solidFill>
                <a:schemeClr val="tx1">
                  <a:lumMod val="65000"/>
                  <a:lumOff val="35000"/>
                </a:schemeClr>
              </a:solidFill>
              <a:cs typeface="+mn-ea"/>
              <a:sym typeface="+mn-lt"/>
            </a:endParaRPr>
          </a:p>
        </p:txBody>
      </p:sp>
      <p:sp>
        <p:nvSpPr>
          <p:cNvPr id="88" name="Text Placeholder 8">
            <a:extLst>
              <a:ext uri="{FF2B5EF4-FFF2-40B4-BE49-F238E27FC236}">
                <a16:creationId xmlns:a16="http://schemas.microsoft.com/office/drawing/2014/main" id="{5923927E-404F-4443-BB24-DAD9E92F7A70}"/>
              </a:ext>
            </a:extLst>
          </p:cNvPr>
          <p:cNvSpPr txBox="1"/>
          <p:nvPr/>
        </p:nvSpPr>
        <p:spPr>
          <a:xfrm>
            <a:off x="8653922" y="4068712"/>
            <a:ext cx="2009593" cy="336342"/>
          </a:xfrm>
          <a:prstGeom prst="rect">
            <a:avLst/>
          </a:prstGeom>
          <a:solidFill>
            <a:srgbClr val="4F5D70"/>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a:solidFill>
                  <a:schemeClr val="bg1"/>
                </a:solidFill>
                <a:cs typeface="+mn-ea"/>
                <a:sym typeface="+mn-lt"/>
              </a:rPr>
              <a:t>标题文字添加</a:t>
            </a:r>
          </a:p>
        </p:txBody>
      </p:sp>
      <p:sp>
        <p:nvSpPr>
          <p:cNvPr id="89" name="Text Placeholder 9">
            <a:extLst>
              <a:ext uri="{FF2B5EF4-FFF2-40B4-BE49-F238E27FC236}">
                <a16:creationId xmlns:a16="http://schemas.microsoft.com/office/drawing/2014/main" id="{D13F5C96-AF84-4F14-AAFD-CE3B8829985E}"/>
              </a:ext>
            </a:extLst>
          </p:cNvPr>
          <p:cNvSpPr txBox="1"/>
          <p:nvPr/>
        </p:nvSpPr>
        <p:spPr>
          <a:xfrm>
            <a:off x="8398652" y="4741605"/>
            <a:ext cx="251939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200" dirty="0">
                <a:solidFill>
                  <a:schemeClr val="tx1">
                    <a:lumMod val="65000"/>
                    <a:lumOff val="35000"/>
                  </a:schemeClr>
                </a:solidFill>
                <a:cs typeface="+mn-ea"/>
                <a:sym typeface="+mn-lt"/>
              </a:rPr>
              <a:t>请在此粘贴或者输入你的文字内容请在此粘贴或者输入你的文字内容请在此粘贴或者输入你的文字内容请在此粘贴或者输入你的文字内容</a:t>
            </a:r>
            <a:endParaRPr lang="en-AU" altLang="zh-CN" sz="1200" dirty="0">
              <a:solidFill>
                <a:schemeClr val="tx1">
                  <a:lumMod val="65000"/>
                  <a:lumOff val="35000"/>
                </a:schemeClr>
              </a:solidFill>
              <a:cs typeface="+mn-ea"/>
              <a:sym typeface="+mn-lt"/>
            </a:endParaRPr>
          </a:p>
          <a:p>
            <a:endParaRPr lang="en-AU" altLang="zh-CN" sz="12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1280540099"/>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p:cTn id="11" dur="500" fill="hold"/>
                                        <p:tgtEl>
                                          <p:spTgt spid="40"/>
                                        </p:tgtEl>
                                        <p:attrNameLst>
                                          <p:attrName>ppt_w</p:attrName>
                                        </p:attrNameLst>
                                      </p:cBhvr>
                                      <p:tavLst>
                                        <p:tav tm="0">
                                          <p:val>
                                            <p:fltVal val="0"/>
                                          </p:val>
                                        </p:tav>
                                        <p:tav tm="100000">
                                          <p:val>
                                            <p:strVal val="#ppt_w"/>
                                          </p:val>
                                        </p:tav>
                                      </p:tavLst>
                                    </p:anim>
                                    <p:anim calcmode="lin" valueType="num">
                                      <p:cBhvr>
                                        <p:cTn id="12" dur="500" fill="hold"/>
                                        <p:tgtEl>
                                          <p:spTgt spid="40"/>
                                        </p:tgtEl>
                                        <p:attrNameLst>
                                          <p:attrName>ppt_h</p:attrName>
                                        </p:attrNameLst>
                                      </p:cBhvr>
                                      <p:tavLst>
                                        <p:tav tm="0">
                                          <p:val>
                                            <p:fltVal val="0"/>
                                          </p:val>
                                        </p:tav>
                                        <p:tav tm="100000">
                                          <p:val>
                                            <p:strVal val="#ppt_h"/>
                                          </p:val>
                                        </p:tav>
                                      </p:tavLst>
                                    </p:anim>
                                    <p:animEffect transition="in" filter="fade">
                                      <p:cBhvr>
                                        <p:cTn id="13" dur="500"/>
                                        <p:tgtEl>
                                          <p:spTgt spid="40"/>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down)">
                                      <p:cBhvr>
                                        <p:cTn id="17" dur="500"/>
                                        <p:tgtEl>
                                          <p:spTgt spid="3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p:cTn id="21" dur="500" fill="hold"/>
                                        <p:tgtEl>
                                          <p:spTgt spid="43"/>
                                        </p:tgtEl>
                                        <p:attrNameLst>
                                          <p:attrName>ppt_w</p:attrName>
                                        </p:attrNameLst>
                                      </p:cBhvr>
                                      <p:tavLst>
                                        <p:tav tm="0">
                                          <p:val>
                                            <p:fltVal val="0"/>
                                          </p:val>
                                        </p:tav>
                                        <p:tav tm="100000">
                                          <p:val>
                                            <p:strVal val="#ppt_w"/>
                                          </p:val>
                                        </p:tav>
                                      </p:tavLst>
                                    </p:anim>
                                    <p:anim calcmode="lin" valueType="num">
                                      <p:cBhvr>
                                        <p:cTn id="22" dur="500" fill="hold"/>
                                        <p:tgtEl>
                                          <p:spTgt spid="43"/>
                                        </p:tgtEl>
                                        <p:attrNameLst>
                                          <p:attrName>ppt_h</p:attrName>
                                        </p:attrNameLst>
                                      </p:cBhvr>
                                      <p:tavLst>
                                        <p:tav tm="0">
                                          <p:val>
                                            <p:fltVal val="0"/>
                                          </p:val>
                                        </p:tav>
                                        <p:tav tm="100000">
                                          <p:val>
                                            <p:strVal val="#ppt_h"/>
                                          </p:val>
                                        </p:tav>
                                      </p:tavLst>
                                    </p:anim>
                                    <p:animEffect transition="in" filter="fade">
                                      <p:cBhvr>
                                        <p:cTn id="23" dur="500"/>
                                        <p:tgtEl>
                                          <p:spTgt spid="43"/>
                                        </p:tgtEl>
                                      </p:cBhvr>
                                    </p:animEffect>
                                  </p:childTnLst>
                                </p:cTn>
                              </p:par>
                            </p:childTnLst>
                          </p:cTn>
                        </p:par>
                        <p:par>
                          <p:cTn id="24" fill="hold">
                            <p:stCondLst>
                              <p:cond delay="2000"/>
                            </p:stCondLst>
                            <p:childTnLst>
                              <p:par>
                                <p:cTn id="25" presetID="22" presetClass="entr" presetSubtype="4"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down)">
                                      <p:cBhvr>
                                        <p:cTn id="27" dur="500"/>
                                        <p:tgtEl>
                                          <p:spTgt spid="39"/>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81"/>
                                        </p:tgtEl>
                                        <p:attrNameLst>
                                          <p:attrName>style.visibility</p:attrName>
                                        </p:attrNameLst>
                                      </p:cBhvr>
                                      <p:to>
                                        <p:strVal val="visible"/>
                                      </p:to>
                                    </p:set>
                                    <p:anim calcmode="lin" valueType="num">
                                      <p:cBhvr>
                                        <p:cTn id="31" dur="500" fill="hold"/>
                                        <p:tgtEl>
                                          <p:spTgt spid="81"/>
                                        </p:tgtEl>
                                        <p:attrNameLst>
                                          <p:attrName>ppt_w</p:attrName>
                                        </p:attrNameLst>
                                      </p:cBhvr>
                                      <p:tavLst>
                                        <p:tav tm="0">
                                          <p:val>
                                            <p:fltVal val="0"/>
                                          </p:val>
                                        </p:tav>
                                        <p:tav tm="100000">
                                          <p:val>
                                            <p:strVal val="#ppt_w"/>
                                          </p:val>
                                        </p:tav>
                                      </p:tavLst>
                                    </p:anim>
                                    <p:anim calcmode="lin" valueType="num">
                                      <p:cBhvr>
                                        <p:cTn id="32" dur="500" fill="hold"/>
                                        <p:tgtEl>
                                          <p:spTgt spid="81"/>
                                        </p:tgtEl>
                                        <p:attrNameLst>
                                          <p:attrName>ppt_h</p:attrName>
                                        </p:attrNameLst>
                                      </p:cBhvr>
                                      <p:tavLst>
                                        <p:tav tm="0">
                                          <p:val>
                                            <p:fltVal val="0"/>
                                          </p:val>
                                        </p:tav>
                                        <p:tav tm="100000">
                                          <p:val>
                                            <p:strVal val="#ppt_h"/>
                                          </p:val>
                                        </p:tav>
                                      </p:tavLst>
                                    </p:anim>
                                    <p:animEffect transition="in" filter="fade">
                                      <p:cBhvr>
                                        <p:cTn id="33" dur="500"/>
                                        <p:tgtEl>
                                          <p:spTgt spid="81"/>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84">
                                            <p:txEl>
                                              <p:pRg st="0" end="0"/>
                                            </p:txEl>
                                          </p:spTgt>
                                        </p:tgtEl>
                                        <p:attrNameLst>
                                          <p:attrName>style.visibility</p:attrName>
                                        </p:attrNameLst>
                                      </p:cBhvr>
                                      <p:to>
                                        <p:strVal val="visible"/>
                                      </p:to>
                                    </p:set>
                                    <p:anim calcmode="lin" valueType="num">
                                      <p:cBhvr>
                                        <p:cTn id="37" dur="500" fill="hold"/>
                                        <p:tgtEl>
                                          <p:spTgt spid="84">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84">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84">
                                            <p:txEl>
                                              <p:pRg st="0" end="0"/>
                                            </p:txEl>
                                          </p:spTgt>
                                        </p:tgtEl>
                                      </p:cBhvr>
                                    </p:animEffect>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85">
                                            <p:txEl>
                                              <p:pRg st="0" end="0"/>
                                            </p:txEl>
                                          </p:spTgt>
                                        </p:tgtEl>
                                        <p:attrNameLst>
                                          <p:attrName>style.visibility</p:attrName>
                                        </p:attrNameLst>
                                      </p:cBhvr>
                                      <p:to>
                                        <p:strVal val="visible"/>
                                      </p:to>
                                    </p:set>
                                    <p:animEffect transition="in" filter="wipe(down)">
                                      <p:cBhvr>
                                        <p:cTn id="43" dur="500"/>
                                        <p:tgtEl>
                                          <p:spTgt spid="85">
                                            <p:txEl>
                                              <p:pRg st="0" end="0"/>
                                            </p:txEl>
                                          </p:spTgt>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86">
                                            <p:txEl>
                                              <p:pRg st="0" end="0"/>
                                            </p:txEl>
                                          </p:spTgt>
                                        </p:tgtEl>
                                        <p:attrNameLst>
                                          <p:attrName>style.visibility</p:attrName>
                                        </p:attrNameLst>
                                      </p:cBhvr>
                                      <p:to>
                                        <p:strVal val="visible"/>
                                      </p:to>
                                    </p:set>
                                    <p:anim calcmode="lin" valueType="num">
                                      <p:cBhvr>
                                        <p:cTn id="47" dur="500" fill="hold"/>
                                        <p:tgtEl>
                                          <p:spTgt spid="86">
                                            <p:txEl>
                                              <p:pRg st="0" end="0"/>
                                            </p:txEl>
                                          </p:spTgt>
                                        </p:tgtEl>
                                        <p:attrNameLst>
                                          <p:attrName>ppt_w</p:attrName>
                                        </p:attrNameLst>
                                      </p:cBhvr>
                                      <p:tavLst>
                                        <p:tav tm="0">
                                          <p:val>
                                            <p:fltVal val="0"/>
                                          </p:val>
                                        </p:tav>
                                        <p:tav tm="100000">
                                          <p:val>
                                            <p:strVal val="#ppt_w"/>
                                          </p:val>
                                        </p:tav>
                                      </p:tavLst>
                                    </p:anim>
                                    <p:anim calcmode="lin" valueType="num">
                                      <p:cBhvr>
                                        <p:cTn id="48" dur="500" fill="hold"/>
                                        <p:tgtEl>
                                          <p:spTgt spid="86">
                                            <p:txEl>
                                              <p:pRg st="0" end="0"/>
                                            </p:txEl>
                                          </p:spTgt>
                                        </p:tgtEl>
                                        <p:attrNameLst>
                                          <p:attrName>ppt_h</p:attrName>
                                        </p:attrNameLst>
                                      </p:cBhvr>
                                      <p:tavLst>
                                        <p:tav tm="0">
                                          <p:val>
                                            <p:fltVal val="0"/>
                                          </p:val>
                                        </p:tav>
                                        <p:tav tm="100000">
                                          <p:val>
                                            <p:strVal val="#ppt_h"/>
                                          </p:val>
                                        </p:tav>
                                      </p:tavLst>
                                    </p:anim>
                                    <p:animEffect transition="in" filter="fade">
                                      <p:cBhvr>
                                        <p:cTn id="49" dur="500"/>
                                        <p:tgtEl>
                                          <p:spTgt spid="86">
                                            <p:txEl>
                                              <p:pRg st="0" end="0"/>
                                            </p:txEl>
                                          </p:spTgt>
                                        </p:tgtEl>
                                      </p:cBhvr>
                                    </p:animEffect>
                                  </p:childTnLst>
                                </p:cTn>
                              </p:par>
                            </p:childTnLst>
                          </p:cTn>
                        </p:par>
                        <p:par>
                          <p:cTn id="50" fill="hold">
                            <p:stCondLst>
                              <p:cond delay="4500"/>
                            </p:stCondLst>
                            <p:childTnLst>
                              <p:par>
                                <p:cTn id="51" presetID="22" presetClass="entr" presetSubtype="4" fill="hold" grpId="0" nodeType="afterEffect">
                                  <p:stCondLst>
                                    <p:cond delay="0"/>
                                  </p:stCondLst>
                                  <p:childTnLst>
                                    <p:set>
                                      <p:cBhvr>
                                        <p:cTn id="52" dur="1" fill="hold">
                                          <p:stCondLst>
                                            <p:cond delay="0"/>
                                          </p:stCondLst>
                                        </p:cTn>
                                        <p:tgtEl>
                                          <p:spTgt spid="87">
                                            <p:txEl>
                                              <p:pRg st="0" end="0"/>
                                            </p:txEl>
                                          </p:spTgt>
                                        </p:tgtEl>
                                        <p:attrNameLst>
                                          <p:attrName>style.visibility</p:attrName>
                                        </p:attrNameLst>
                                      </p:cBhvr>
                                      <p:to>
                                        <p:strVal val="visible"/>
                                      </p:to>
                                    </p:set>
                                    <p:animEffect transition="in" filter="wipe(down)">
                                      <p:cBhvr>
                                        <p:cTn id="53" dur="500"/>
                                        <p:tgtEl>
                                          <p:spTgt spid="87">
                                            <p:txEl>
                                              <p:pRg st="0" end="0"/>
                                            </p:txEl>
                                          </p:spTgt>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88">
                                            <p:txEl>
                                              <p:pRg st="0" end="0"/>
                                            </p:txEl>
                                          </p:spTgt>
                                        </p:tgtEl>
                                        <p:attrNameLst>
                                          <p:attrName>style.visibility</p:attrName>
                                        </p:attrNameLst>
                                      </p:cBhvr>
                                      <p:to>
                                        <p:strVal val="visible"/>
                                      </p:to>
                                    </p:set>
                                    <p:anim calcmode="lin" valueType="num">
                                      <p:cBhvr>
                                        <p:cTn id="57" dur="500" fill="hold"/>
                                        <p:tgtEl>
                                          <p:spTgt spid="88">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88">
                                            <p:txEl>
                                              <p:pRg st="0" end="0"/>
                                            </p:txEl>
                                          </p:spTgt>
                                        </p:tgtEl>
                                        <p:attrNameLst>
                                          <p:attrName>ppt_h</p:attrName>
                                        </p:attrNameLst>
                                      </p:cBhvr>
                                      <p:tavLst>
                                        <p:tav tm="0">
                                          <p:val>
                                            <p:fltVal val="0"/>
                                          </p:val>
                                        </p:tav>
                                        <p:tav tm="100000">
                                          <p:val>
                                            <p:strVal val="#ppt_h"/>
                                          </p:val>
                                        </p:tav>
                                      </p:tavLst>
                                    </p:anim>
                                    <p:animEffect transition="in" filter="fade">
                                      <p:cBhvr>
                                        <p:cTn id="59" dur="500"/>
                                        <p:tgtEl>
                                          <p:spTgt spid="88">
                                            <p:txEl>
                                              <p:pRg st="0" end="0"/>
                                            </p:txEl>
                                          </p:spTgt>
                                        </p:tgtEl>
                                      </p:cBhvr>
                                    </p:animEffect>
                                  </p:childTnLst>
                                </p:cTn>
                              </p:par>
                            </p:childTnLst>
                          </p:cTn>
                        </p:par>
                        <p:par>
                          <p:cTn id="60" fill="hold">
                            <p:stCondLst>
                              <p:cond delay="5500"/>
                            </p:stCondLst>
                            <p:childTnLst>
                              <p:par>
                                <p:cTn id="61" presetID="22" presetClass="entr" presetSubtype="4" fill="hold" grpId="0" nodeType="afterEffect">
                                  <p:stCondLst>
                                    <p:cond delay="0"/>
                                  </p:stCondLst>
                                  <p:childTnLst>
                                    <p:set>
                                      <p:cBhvr>
                                        <p:cTn id="62" dur="1" fill="hold">
                                          <p:stCondLst>
                                            <p:cond delay="0"/>
                                          </p:stCondLst>
                                        </p:cTn>
                                        <p:tgtEl>
                                          <p:spTgt spid="89">
                                            <p:txEl>
                                              <p:pRg st="0" end="0"/>
                                            </p:txEl>
                                          </p:spTgt>
                                        </p:tgtEl>
                                        <p:attrNameLst>
                                          <p:attrName>style.visibility</p:attrName>
                                        </p:attrNameLst>
                                      </p:cBhvr>
                                      <p:to>
                                        <p:strVal val="visible"/>
                                      </p:to>
                                    </p:set>
                                    <p:animEffect transition="in" filter="wipe(down)">
                                      <p:cBhvr>
                                        <p:cTn id="63" dur="500"/>
                                        <p:tgtEl>
                                          <p:spTgt spid="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84" grpId="0" build="p"/>
      <p:bldP spid="85" grpId="0" build="p"/>
      <p:bldP spid="86" grpId="0" build="p"/>
      <p:bldP spid="87" grpId="0" build="p"/>
      <p:bldP spid="88" grpId="0" build="p"/>
      <p:bldP spid="8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80"/>
          <p:cNvSpPr>
            <a:spLocks noChangeArrowheads="1"/>
          </p:cNvSpPr>
          <p:nvPr/>
        </p:nvSpPr>
        <p:spPr bwMode="auto">
          <a:xfrm>
            <a:off x="834952" y="35510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下一步工作计划</a:t>
            </a:r>
          </a:p>
        </p:txBody>
      </p:sp>
      <p:grpSp>
        <p:nvGrpSpPr>
          <p:cNvPr id="34" name="组合 33">
            <a:extLst>
              <a:ext uri="{FF2B5EF4-FFF2-40B4-BE49-F238E27FC236}">
                <a16:creationId xmlns:a16="http://schemas.microsoft.com/office/drawing/2014/main" id="{C68FDB41-C9D9-4602-B4D9-A07CAF1A0955}"/>
              </a:ext>
            </a:extLst>
          </p:cNvPr>
          <p:cNvGrpSpPr/>
          <p:nvPr/>
        </p:nvGrpSpPr>
        <p:grpSpPr>
          <a:xfrm>
            <a:off x="1706687" y="2061912"/>
            <a:ext cx="4217953" cy="3743352"/>
            <a:chOff x="1706687" y="2061912"/>
            <a:chExt cx="4217953" cy="3743352"/>
          </a:xfrm>
        </p:grpSpPr>
        <p:sp>
          <p:nvSpPr>
            <p:cNvPr id="35" name="矩形 34">
              <a:extLst>
                <a:ext uri="{FF2B5EF4-FFF2-40B4-BE49-F238E27FC236}">
                  <a16:creationId xmlns:a16="http://schemas.microsoft.com/office/drawing/2014/main" id="{5D1BA3DD-7C81-42E2-B75B-093DF083C516}"/>
                </a:ext>
              </a:extLst>
            </p:cNvPr>
            <p:cNvSpPr/>
            <p:nvPr/>
          </p:nvSpPr>
          <p:spPr bwMode="auto">
            <a:xfrm>
              <a:off x="1706687" y="2190078"/>
              <a:ext cx="4217953" cy="3615186"/>
            </a:xfrm>
            <a:prstGeom prst="rect">
              <a:avLst/>
            </a:prstGeom>
            <a:solidFill>
              <a:srgbClr val="FFFFFF">
                <a:lumMod val="95000"/>
              </a:srgbClr>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dirty="0">
                <a:ln>
                  <a:noFill/>
                </a:ln>
                <a:solidFill>
                  <a:srgbClr val="4D4D4D"/>
                </a:solidFill>
                <a:effectLst/>
                <a:uLnTx/>
                <a:uFillTx/>
                <a:cs typeface="+mn-ea"/>
                <a:sym typeface="+mn-lt"/>
              </a:endParaRPr>
            </a:p>
          </p:txBody>
        </p:sp>
        <p:sp>
          <p:nvSpPr>
            <p:cNvPr id="36" name="Freeform 6">
              <a:extLst>
                <a:ext uri="{FF2B5EF4-FFF2-40B4-BE49-F238E27FC236}">
                  <a16:creationId xmlns:a16="http://schemas.microsoft.com/office/drawing/2014/main" id="{1B60D3BF-43DD-449B-8A81-4E63BF24FC46}"/>
                </a:ext>
              </a:extLst>
            </p:cNvPr>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FFFFFF"/>
                </a:solidFill>
                <a:effectLst/>
                <a:uLnTx/>
                <a:uFillTx/>
                <a:cs typeface="+mn-ea"/>
                <a:sym typeface="+mn-lt"/>
              </a:endParaRPr>
            </a:p>
          </p:txBody>
        </p:sp>
        <p:sp>
          <p:nvSpPr>
            <p:cNvPr id="37" name="Freeform 7">
              <a:extLst>
                <a:ext uri="{FF2B5EF4-FFF2-40B4-BE49-F238E27FC236}">
                  <a16:creationId xmlns:a16="http://schemas.microsoft.com/office/drawing/2014/main" id="{DB5AEF4B-D6EC-4C7B-A521-A3D11938AC1D}"/>
                </a:ext>
              </a:extLst>
            </p:cNvPr>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ED5858"/>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dirty="0">
                <a:ln>
                  <a:noFill/>
                </a:ln>
                <a:solidFill>
                  <a:srgbClr val="54A0D8"/>
                </a:solidFill>
                <a:effectLst/>
                <a:uLnTx/>
                <a:uFillTx/>
                <a:cs typeface="+mn-ea"/>
                <a:sym typeface="+mn-lt"/>
              </a:endParaRPr>
            </a:p>
          </p:txBody>
        </p:sp>
        <p:sp>
          <p:nvSpPr>
            <p:cNvPr id="38" name="矩形 37">
              <a:extLst>
                <a:ext uri="{FF2B5EF4-FFF2-40B4-BE49-F238E27FC236}">
                  <a16:creationId xmlns:a16="http://schemas.microsoft.com/office/drawing/2014/main" id="{C892A374-9C2E-4785-B74F-C65A3896B412}"/>
                </a:ext>
              </a:extLst>
            </p:cNvPr>
            <p:cNvSpPr/>
            <p:nvPr/>
          </p:nvSpPr>
          <p:spPr>
            <a:xfrm>
              <a:off x="2929019" y="2219842"/>
              <a:ext cx="1608133" cy="369332"/>
            </a:xfrm>
            <a:prstGeom prst="rect">
              <a:avLst/>
            </a:prstGeom>
          </p:spPr>
          <p:txBody>
            <a:bodyPr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kern="0" dirty="0">
                  <a:solidFill>
                    <a:srgbClr val="FFFFFF"/>
                  </a:solidFill>
                  <a:cs typeface="+mn-ea"/>
                  <a:sym typeface="+mn-lt"/>
                </a:rPr>
                <a:t>添加标题文本</a:t>
              </a:r>
              <a:endParaRPr kumimoji="0" lang="zh-CN" altLang="en-US" b="1" i="0" u="none" strike="noStrike" kern="0" cap="none" spc="0" normalizeH="0" baseline="0" noProof="0" dirty="0">
                <a:ln>
                  <a:noFill/>
                </a:ln>
                <a:solidFill>
                  <a:srgbClr val="FFFFFF"/>
                </a:solidFill>
                <a:effectLst/>
                <a:uLnTx/>
                <a:uFillTx/>
                <a:cs typeface="+mn-ea"/>
                <a:sym typeface="+mn-lt"/>
              </a:endParaRPr>
            </a:p>
          </p:txBody>
        </p:sp>
        <p:sp>
          <p:nvSpPr>
            <p:cNvPr id="39" name="TextBox 10">
              <a:extLst>
                <a:ext uri="{FF2B5EF4-FFF2-40B4-BE49-F238E27FC236}">
                  <a16:creationId xmlns:a16="http://schemas.microsoft.com/office/drawing/2014/main" id="{4F22F992-437D-403E-881A-0D95CC441037}"/>
                </a:ext>
              </a:extLst>
            </p:cNvPr>
            <p:cNvSpPr txBox="1"/>
            <p:nvPr/>
          </p:nvSpPr>
          <p:spPr>
            <a:xfrm>
              <a:off x="1994846" y="2970046"/>
              <a:ext cx="3691991" cy="2275816"/>
            </a:xfrm>
            <a:prstGeom prst="rect">
              <a:avLst/>
            </a:prstGeom>
            <a:noFill/>
          </p:spPr>
          <p:txBody>
            <a:bodyPr wrap="square" rtlCol="0">
              <a:spAutoFit/>
            </a:bodyPr>
            <a:lstStyle/>
            <a:p>
              <a:pPr marL="0" marR="0" lvl="0" indent="0" algn="just" defTabSz="91440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200" b="1" i="0" u="none" strike="noStrike" kern="0" cap="none" spc="0" normalizeH="0" baseline="0" noProof="0" dirty="0">
                  <a:ln>
                    <a:noFill/>
                  </a:ln>
                  <a:solidFill>
                    <a:srgbClr val="4D4D4D"/>
                  </a:solidFill>
                  <a:effectLst/>
                  <a:uLnTx/>
                  <a:uFillTx/>
                  <a:cs typeface="+mn-ea"/>
                  <a:sym typeface="+mn-lt"/>
                </a:rPr>
                <a:t>成绩一</a:t>
              </a:r>
              <a:r>
                <a:rPr kumimoji="0" lang="zh-CN" altLang="en-US" sz="1200" b="0" i="0" u="none" strike="noStrike" kern="0" cap="none" spc="0" normalizeH="0" baseline="0" noProof="0" dirty="0">
                  <a:ln>
                    <a:noFill/>
                  </a:ln>
                  <a:solidFill>
                    <a:srgbClr val="4D4D4D"/>
                  </a:solidFill>
                  <a:effectLst/>
                  <a:uLnTx/>
                  <a:uFillTx/>
                  <a:cs typeface="+mn-ea"/>
                  <a:sym typeface="+mn-lt"/>
                </a:rPr>
                <a:t>：这里输入您的成绩这里输入您的成绩这里输入您的成绩这里输入您的成绩这里输入您的成绩</a:t>
              </a:r>
              <a:endParaRPr kumimoji="0" lang="en-US" altLang="zh-CN" sz="1200" b="0" i="0" u="none" strike="noStrike" kern="0" cap="none" spc="0" normalizeH="0" baseline="0" noProof="0" dirty="0">
                <a:ln>
                  <a:noFill/>
                </a:ln>
                <a:solidFill>
                  <a:srgbClr val="4D4D4D"/>
                </a:solidFill>
                <a:effectLst/>
                <a:uLnTx/>
                <a:uFillTx/>
                <a:cs typeface="+mn-ea"/>
                <a:sym typeface="+mn-lt"/>
              </a:endParaRPr>
            </a:p>
            <a:p>
              <a:pPr marL="0" marR="0" lvl="0" indent="0" algn="just" defTabSz="91440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dirty="0">
                <a:ln>
                  <a:noFill/>
                </a:ln>
                <a:solidFill>
                  <a:srgbClr val="4D4D4D"/>
                </a:solidFill>
                <a:effectLst/>
                <a:uLnTx/>
                <a:uFillTx/>
                <a:cs typeface="+mn-ea"/>
                <a:sym typeface="+mn-lt"/>
              </a:endParaRPr>
            </a:p>
            <a:p>
              <a:pPr marL="0" marR="0" lvl="0" indent="0" algn="just" defTabSz="91440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200" b="1" i="0" u="none" strike="noStrike" kern="0" cap="none" spc="0" normalizeH="0" baseline="0" noProof="0" dirty="0">
                  <a:ln>
                    <a:noFill/>
                  </a:ln>
                  <a:solidFill>
                    <a:srgbClr val="4D4D4D"/>
                  </a:solidFill>
                  <a:effectLst/>
                  <a:uLnTx/>
                  <a:uFillTx/>
                  <a:cs typeface="+mn-ea"/>
                  <a:sym typeface="+mn-lt"/>
                </a:rPr>
                <a:t>成绩二</a:t>
              </a:r>
              <a:r>
                <a:rPr kumimoji="0" lang="zh-CN" altLang="en-US" sz="1200" b="0" i="0" u="none" strike="noStrike" kern="0" cap="none" spc="0" normalizeH="0" baseline="0" noProof="0" dirty="0">
                  <a:ln>
                    <a:noFill/>
                  </a:ln>
                  <a:solidFill>
                    <a:srgbClr val="4D4D4D"/>
                  </a:solidFill>
                  <a:effectLst/>
                  <a:uLnTx/>
                  <a:uFillTx/>
                  <a:cs typeface="+mn-ea"/>
                  <a:sym typeface="+mn-lt"/>
                </a:rPr>
                <a:t>：这里输入您的成绩这里输入您的成绩这里输入您的成绩这里输入您的成绩这里输入您的成绩</a:t>
              </a:r>
              <a:endParaRPr kumimoji="0" lang="en-US" altLang="zh-CN" sz="1200" b="0" i="0" u="none" strike="noStrike" kern="0" cap="none" spc="0" normalizeH="0" baseline="0" noProof="0" dirty="0">
                <a:ln>
                  <a:noFill/>
                </a:ln>
                <a:solidFill>
                  <a:srgbClr val="4D4D4D"/>
                </a:solidFill>
                <a:effectLst/>
                <a:uLnTx/>
                <a:uFillTx/>
                <a:cs typeface="+mn-ea"/>
                <a:sym typeface="+mn-lt"/>
              </a:endParaRPr>
            </a:p>
            <a:p>
              <a:pPr marL="0" marR="0" lvl="0" indent="0" algn="just" defTabSz="91440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200" b="0" i="0" u="none" strike="noStrike" kern="0" cap="none" spc="0" normalizeH="0" baseline="0" noProof="0" dirty="0">
                <a:ln>
                  <a:noFill/>
                </a:ln>
                <a:solidFill>
                  <a:srgbClr val="4D4D4D"/>
                </a:solidFill>
                <a:effectLst/>
                <a:uLnTx/>
                <a:uFillTx/>
                <a:cs typeface="+mn-ea"/>
                <a:sym typeface="+mn-lt"/>
              </a:endParaRPr>
            </a:p>
            <a:p>
              <a:pPr marL="0" marR="0" lvl="0" indent="0" algn="just" defTabSz="91440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200" b="1" i="0" u="none" strike="noStrike" kern="0" cap="none" spc="0" normalizeH="0" baseline="0" noProof="0" dirty="0">
                  <a:ln>
                    <a:noFill/>
                  </a:ln>
                  <a:solidFill>
                    <a:srgbClr val="4D4D4D"/>
                  </a:solidFill>
                  <a:effectLst/>
                  <a:uLnTx/>
                  <a:uFillTx/>
                  <a:cs typeface="+mn-ea"/>
                  <a:sym typeface="+mn-lt"/>
                </a:rPr>
                <a:t>成绩三</a:t>
              </a:r>
              <a:r>
                <a:rPr kumimoji="0" lang="zh-CN" altLang="en-US" sz="1200" b="0" i="0" u="none" strike="noStrike" kern="0" cap="none" spc="0" normalizeH="0" baseline="0" noProof="0" dirty="0">
                  <a:ln>
                    <a:noFill/>
                  </a:ln>
                  <a:solidFill>
                    <a:srgbClr val="4D4D4D"/>
                  </a:solidFill>
                  <a:effectLst/>
                  <a:uLnTx/>
                  <a:uFillTx/>
                  <a:cs typeface="+mn-ea"/>
                  <a:sym typeface="+mn-lt"/>
                </a:rPr>
                <a:t>：这里输入您的成绩这里输入您的成绩这里输入您的成绩这里输入您的成绩这里输入您的成绩</a:t>
              </a:r>
            </a:p>
          </p:txBody>
        </p:sp>
      </p:grpSp>
      <p:grpSp>
        <p:nvGrpSpPr>
          <p:cNvPr id="40" name="组合 39">
            <a:extLst>
              <a:ext uri="{FF2B5EF4-FFF2-40B4-BE49-F238E27FC236}">
                <a16:creationId xmlns:a16="http://schemas.microsoft.com/office/drawing/2014/main" id="{2F475C41-AF06-4AC1-95C6-DA5B56BC9138}"/>
              </a:ext>
            </a:extLst>
          </p:cNvPr>
          <p:cNvGrpSpPr/>
          <p:nvPr/>
        </p:nvGrpSpPr>
        <p:grpSpPr>
          <a:xfrm>
            <a:off x="6216660" y="2061912"/>
            <a:ext cx="4217953" cy="3743352"/>
            <a:chOff x="6216660" y="2061912"/>
            <a:chExt cx="4217953" cy="3743352"/>
          </a:xfrm>
        </p:grpSpPr>
        <p:sp>
          <p:nvSpPr>
            <p:cNvPr id="45" name="矩形 44">
              <a:extLst>
                <a:ext uri="{FF2B5EF4-FFF2-40B4-BE49-F238E27FC236}">
                  <a16:creationId xmlns:a16="http://schemas.microsoft.com/office/drawing/2014/main" id="{EA7A628A-9DAF-4931-B343-D8DF73C7FF48}"/>
                </a:ext>
              </a:extLst>
            </p:cNvPr>
            <p:cNvSpPr/>
            <p:nvPr/>
          </p:nvSpPr>
          <p:spPr bwMode="auto">
            <a:xfrm>
              <a:off x="6216660" y="2190078"/>
              <a:ext cx="4217953" cy="3615186"/>
            </a:xfrm>
            <a:prstGeom prst="rect">
              <a:avLst/>
            </a:prstGeom>
            <a:solidFill>
              <a:srgbClr val="FFFFFF">
                <a:lumMod val="95000"/>
              </a:srgbClr>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4D4D4D"/>
                </a:solidFill>
                <a:effectLst/>
                <a:uLnTx/>
                <a:uFillTx/>
                <a:cs typeface="+mn-ea"/>
                <a:sym typeface="+mn-lt"/>
              </a:endParaRPr>
            </a:p>
          </p:txBody>
        </p:sp>
        <p:sp>
          <p:nvSpPr>
            <p:cNvPr id="46" name="Freeform 6">
              <a:extLst>
                <a:ext uri="{FF2B5EF4-FFF2-40B4-BE49-F238E27FC236}">
                  <a16:creationId xmlns:a16="http://schemas.microsoft.com/office/drawing/2014/main" id="{14724E62-E924-4072-BC2E-75376DA7B83C}"/>
                </a:ext>
              </a:extLst>
            </p:cNvPr>
            <p:cNvSpPr/>
            <p:nvPr/>
          </p:nvSpPr>
          <p:spPr bwMode="auto">
            <a:xfrm>
              <a:off x="6546985"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FFFFFF"/>
                </a:solidFill>
                <a:effectLst/>
                <a:uLnTx/>
                <a:uFillTx/>
                <a:cs typeface="+mn-ea"/>
                <a:sym typeface="+mn-lt"/>
              </a:endParaRPr>
            </a:p>
          </p:txBody>
        </p:sp>
        <p:sp>
          <p:nvSpPr>
            <p:cNvPr id="47" name="Freeform 7">
              <a:extLst>
                <a:ext uri="{FF2B5EF4-FFF2-40B4-BE49-F238E27FC236}">
                  <a16:creationId xmlns:a16="http://schemas.microsoft.com/office/drawing/2014/main" id="{79023545-B58B-4717-B3CF-07A0C591DC2B}"/>
                </a:ext>
              </a:extLst>
            </p:cNvPr>
            <p:cNvSpPr/>
            <p:nvPr/>
          </p:nvSpPr>
          <p:spPr bwMode="auto">
            <a:xfrm>
              <a:off x="6784903"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4F5D70"/>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a:ln>
                  <a:noFill/>
                </a:ln>
                <a:solidFill>
                  <a:srgbClr val="54A0D8"/>
                </a:solidFill>
                <a:effectLst/>
                <a:uLnTx/>
                <a:uFillTx/>
                <a:cs typeface="+mn-ea"/>
                <a:sym typeface="+mn-lt"/>
              </a:endParaRPr>
            </a:p>
          </p:txBody>
        </p:sp>
        <p:sp>
          <p:nvSpPr>
            <p:cNvPr id="48" name="矩形 47">
              <a:extLst>
                <a:ext uri="{FF2B5EF4-FFF2-40B4-BE49-F238E27FC236}">
                  <a16:creationId xmlns:a16="http://schemas.microsoft.com/office/drawing/2014/main" id="{AB7D2DF6-0135-4F94-BC82-C0B3D8A2434C}"/>
                </a:ext>
              </a:extLst>
            </p:cNvPr>
            <p:cNvSpPr/>
            <p:nvPr/>
          </p:nvSpPr>
          <p:spPr>
            <a:xfrm>
              <a:off x="7321027" y="2215327"/>
              <a:ext cx="2092844" cy="369332"/>
            </a:xfrm>
            <a:prstGeom prst="rect">
              <a:avLst/>
            </a:prstGeom>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kern="0" dirty="0">
                  <a:solidFill>
                    <a:srgbClr val="FFFFFF"/>
                  </a:solidFill>
                  <a:cs typeface="+mn-ea"/>
                  <a:sym typeface="+mn-lt"/>
                </a:rPr>
                <a:t>添加标题文本</a:t>
              </a:r>
              <a:endParaRPr kumimoji="0" lang="zh-CN" altLang="en-US" b="1" i="0" u="none" strike="noStrike" kern="0" cap="none" spc="0" normalizeH="0" baseline="0" noProof="0" dirty="0">
                <a:ln>
                  <a:noFill/>
                </a:ln>
                <a:solidFill>
                  <a:srgbClr val="FFFFFF"/>
                </a:solidFill>
                <a:effectLst/>
                <a:uLnTx/>
                <a:uFillTx/>
                <a:cs typeface="+mn-ea"/>
                <a:sym typeface="+mn-lt"/>
              </a:endParaRPr>
            </a:p>
          </p:txBody>
        </p:sp>
        <p:sp>
          <p:nvSpPr>
            <p:cNvPr id="49" name="TextBox 15">
              <a:extLst>
                <a:ext uri="{FF2B5EF4-FFF2-40B4-BE49-F238E27FC236}">
                  <a16:creationId xmlns:a16="http://schemas.microsoft.com/office/drawing/2014/main" id="{2FE44818-EDAF-4B2D-9CF8-E32E15A4AE5C}"/>
                </a:ext>
              </a:extLst>
            </p:cNvPr>
            <p:cNvSpPr txBox="1"/>
            <p:nvPr/>
          </p:nvSpPr>
          <p:spPr>
            <a:xfrm>
              <a:off x="6546985" y="2970046"/>
              <a:ext cx="3650169" cy="2275816"/>
            </a:xfrm>
            <a:prstGeom prst="rect">
              <a:avLst/>
            </a:prstGeom>
            <a:noFill/>
          </p:spPr>
          <p:txBody>
            <a:bodyPr wrap="square" rtlCol="0">
              <a:spAutoFit/>
            </a:bodyPr>
            <a:lstStyle/>
            <a:p>
              <a:pPr marL="0" marR="0" lvl="0" indent="0" algn="just" defTabSz="91440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200" b="1" i="0" u="none" strike="noStrike" kern="0" cap="none" spc="0" normalizeH="0" baseline="0" noProof="0" dirty="0">
                  <a:ln>
                    <a:noFill/>
                  </a:ln>
                  <a:solidFill>
                    <a:srgbClr val="4D4D4D"/>
                  </a:solidFill>
                  <a:effectLst/>
                  <a:uLnTx/>
                  <a:uFillTx/>
                  <a:cs typeface="+mn-ea"/>
                  <a:sym typeface="+mn-lt"/>
                </a:rPr>
                <a:t>不足一</a:t>
              </a:r>
              <a:r>
                <a:rPr kumimoji="0" lang="zh-CN" altLang="en-US" sz="1200" b="0" i="0" u="none" strike="noStrike" kern="0" cap="none" spc="0" normalizeH="0" baseline="0" noProof="0" dirty="0">
                  <a:ln>
                    <a:noFill/>
                  </a:ln>
                  <a:solidFill>
                    <a:srgbClr val="4D4D4D"/>
                  </a:solidFill>
                  <a:effectLst/>
                  <a:uLnTx/>
                  <a:uFillTx/>
                  <a:cs typeface="+mn-ea"/>
                  <a:sym typeface="+mn-lt"/>
                </a:rPr>
                <a:t>：这里输入您的成绩这里输入您的成绩这里输入您的成绩这里输入您的成绩这里输入您的成绩</a:t>
              </a:r>
              <a:endParaRPr kumimoji="0" lang="en-US" altLang="zh-CN" sz="1200" b="0" i="0" u="none" strike="noStrike" kern="0" cap="none" spc="0" normalizeH="0" baseline="0" noProof="0" dirty="0">
                <a:ln>
                  <a:noFill/>
                </a:ln>
                <a:solidFill>
                  <a:srgbClr val="4D4D4D"/>
                </a:solidFill>
                <a:effectLst/>
                <a:uLnTx/>
                <a:uFillTx/>
                <a:cs typeface="+mn-ea"/>
                <a:sym typeface="+mn-lt"/>
              </a:endParaRPr>
            </a:p>
            <a:p>
              <a:pPr marL="0" marR="0" lvl="0" indent="0" algn="just" defTabSz="91440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zh-CN" altLang="en-US" sz="1200" b="0" i="0" u="none" strike="noStrike" kern="0" cap="none" spc="0" normalizeH="0" baseline="0" noProof="0" dirty="0">
                <a:ln>
                  <a:noFill/>
                </a:ln>
                <a:solidFill>
                  <a:srgbClr val="4D4D4D"/>
                </a:solidFill>
                <a:effectLst/>
                <a:uLnTx/>
                <a:uFillTx/>
                <a:cs typeface="+mn-ea"/>
                <a:sym typeface="+mn-lt"/>
              </a:endParaRPr>
            </a:p>
            <a:p>
              <a:pPr marL="0" marR="0" lvl="0" indent="0" algn="just" defTabSz="91440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200" b="1" i="0" u="none" strike="noStrike" kern="0" cap="none" spc="0" normalizeH="0" baseline="0" noProof="0" dirty="0">
                  <a:ln>
                    <a:noFill/>
                  </a:ln>
                  <a:solidFill>
                    <a:srgbClr val="4D4D4D"/>
                  </a:solidFill>
                  <a:effectLst/>
                  <a:uLnTx/>
                  <a:uFillTx/>
                  <a:cs typeface="+mn-ea"/>
                  <a:sym typeface="+mn-lt"/>
                </a:rPr>
                <a:t>不足二</a:t>
              </a:r>
              <a:r>
                <a:rPr kumimoji="0" lang="zh-CN" altLang="en-US" sz="1200" b="0" i="0" u="none" strike="noStrike" kern="0" cap="none" spc="0" normalizeH="0" baseline="0" noProof="0" dirty="0">
                  <a:ln>
                    <a:noFill/>
                  </a:ln>
                  <a:solidFill>
                    <a:srgbClr val="4D4D4D"/>
                  </a:solidFill>
                  <a:effectLst/>
                  <a:uLnTx/>
                  <a:uFillTx/>
                  <a:cs typeface="+mn-ea"/>
                  <a:sym typeface="+mn-lt"/>
                </a:rPr>
                <a:t>：这里输入您的成绩这里输入您的成绩这里输入您的成绩这里输入您的成绩这里输入您的成绩</a:t>
              </a:r>
              <a:endParaRPr kumimoji="0" lang="en-US" altLang="zh-CN" sz="1200" b="0" i="0" u="none" strike="noStrike" kern="0" cap="none" spc="0" normalizeH="0" baseline="0" noProof="0" dirty="0">
                <a:ln>
                  <a:noFill/>
                </a:ln>
                <a:solidFill>
                  <a:srgbClr val="4D4D4D"/>
                </a:solidFill>
                <a:effectLst/>
                <a:uLnTx/>
                <a:uFillTx/>
                <a:cs typeface="+mn-ea"/>
                <a:sym typeface="+mn-lt"/>
              </a:endParaRPr>
            </a:p>
            <a:p>
              <a:pPr marL="0" marR="0" lvl="0" indent="0" algn="just" defTabSz="914400" eaLnBrk="1" fontAlgn="base" latinLnBrk="0" hangingPunct="1">
                <a:lnSpc>
                  <a:spcPct val="150000"/>
                </a:lnSpc>
                <a:spcBef>
                  <a:spcPct val="0"/>
                </a:spcBef>
                <a:spcAft>
                  <a:spcPct val="0"/>
                </a:spcAft>
                <a:buClrTx/>
                <a:buSzTx/>
                <a:buFont typeface="Arial" panose="020B0604020202020204" pitchFamily="34" charset="0"/>
                <a:buNone/>
                <a:tabLst/>
                <a:defRPr/>
              </a:pPr>
              <a:endParaRPr kumimoji="0" lang="en-US" altLang="zh-CN" sz="1200" b="0" i="0" u="none" strike="noStrike" kern="0" cap="none" spc="0" normalizeH="0" baseline="0" noProof="0" dirty="0">
                <a:ln>
                  <a:noFill/>
                </a:ln>
                <a:solidFill>
                  <a:srgbClr val="4D4D4D"/>
                </a:solidFill>
                <a:effectLst/>
                <a:uLnTx/>
                <a:uFillTx/>
                <a:cs typeface="+mn-ea"/>
                <a:sym typeface="+mn-lt"/>
              </a:endParaRPr>
            </a:p>
            <a:p>
              <a:pPr marL="0" marR="0" lvl="0" indent="0" algn="just" defTabSz="91440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zh-CN" altLang="en-US" sz="1200" b="1" i="0" u="none" strike="noStrike" kern="0" cap="none" spc="0" normalizeH="0" baseline="0" noProof="0" dirty="0">
                  <a:ln>
                    <a:noFill/>
                  </a:ln>
                  <a:solidFill>
                    <a:srgbClr val="4D4D4D"/>
                  </a:solidFill>
                  <a:effectLst/>
                  <a:uLnTx/>
                  <a:uFillTx/>
                  <a:cs typeface="+mn-ea"/>
                  <a:sym typeface="+mn-lt"/>
                </a:rPr>
                <a:t>不足三</a:t>
              </a:r>
              <a:r>
                <a:rPr kumimoji="0" lang="zh-CN" altLang="en-US" sz="1200" b="0" i="0" u="none" strike="noStrike" kern="0" cap="none" spc="0" normalizeH="0" baseline="0" noProof="0" dirty="0">
                  <a:ln>
                    <a:noFill/>
                  </a:ln>
                  <a:solidFill>
                    <a:srgbClr val="4D4D4D"/>
                  </a:solidFill>
                  <a:effectLst/>
                  <a:uLnTx/>
                  <a:uFillTx/>
                  <a:cs typeface="+mn-ea"/>
                  <a:sym typeface="+mn-lt"/>
                </a:rPr>
                <a:t>：这里输入您的成绩这里输入您的成绩这里输入您的成绩这里输入您的成绩这里输入您的成绩</a:t>
              </a:r>
            </a:p>
          </p:txBody>
        </p:sp>
      </p:grpSp>
    </p:spTree>
    <p:extLst>
      <p:ext uri="{BB962C8B-B14F-4D97-AF65-F5344CB8AC3E}">
        <p14:creationId xmlns:p14="http://schemas.microsoft.com/office/powerpoint/2010/main" val="1108311282"/>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4"/>
          <p:cNvSpPr txBox="1">
            <a:spLocks noChangeArrowheads="1"/>
          </p:cNvSpPr>
          <p:nvPr/>
        </p:nvSpPr>
        <p:spPr bwMode="auto">
          <a:xfrm>
            <a:off x="2949492" y="3207431"/>
            <a:ext cx="62930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汇报结束   谢谢聆听</a:t>
            </a:r>
          </a:p>
        </p:txBody>
      </p:sp>
      <p:sp>
        <p:nvSpPr>
          <p:cNvPr id="8" name="文本框 9"/>
          <p:cNvSpPr txBox="1">
            <a:spLocks noChangeArrowheads="1"/>
          </p:cNvSpPr>
          <p:nvPr/>
        </p:nvSpPr>
        <p:spPr bwMode="auto">
          <a:xfrm>
            <a:off x="4998700" y="2035263"/>
            <a:ext cx="237618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srgbClr val="4F5D70"/>
                </a:solidFill>
                <a:effectLst/>
                <a:uLnTx/>
                <a:uFillTx/>
                <a:latin typeface="+mn-lt"/>
                <a:ea typeface="+mn-ea"/>
                <a:cs typeface="+mn-ea"/>
                <a:sym typeface="+mn-lt"/>
              </a:rPr>
              <a:t>2029</a:t>
            </a:r>
            <a:endParaRPr kumimoji="0" lang="zh-CN" altLang="en-US" sz="6600" b="0" i="0" u="none" strike="noStrike" kern="1200" cap="none" spc="0" normalizeH="0" baseline="0" noProof="0" dirty="0">
              <a:ln>
                <a:noFill/>
              </a:ln>
              <a:solidFill>
                <a:srgbClr val="4F5D70"/>
              </a:solidFill>
              <a:effectLst/>
              <a:uLnTx/>
              <a:uFillTx/>
              <a:latin typeface="+mn-lt"/>
              <a:ea typeface="+mn-ea"/>
              <a:cs typeface="+mn-ea"/>
              <a:sym typeface="+mn-lt"/>
            </a:endParaRPr>
          </a:p>
        </p:txBody>
      </p:sp>
      <p:grpSp>
        <p:nvGrpSpPr>
          <p:cNvPr id="10" name="组合 9">
            <a:extLst>
              <a:ext uri="{FF2B5EF4-FFF2-40B4-BE49-F238E27FC236}">
                <a16:creationId xmlns:a16="http://schemas.microsoft.com/office/drawing/2014/main" id="{51FD7922-CB74-4D28-9680-876C92324C87}"/>
              </a:ext>
            </a:extLst>
          </p:cNvPr>
          <p:cNvGrpSpPr/>
          <p:nvPr/>
        </p:nvGrpSpPr>
        <p:grpSpPr>
          <a:xfrm>
            <a:off x="0" y="0"/>
            <a:ext cx="12192000" cy="6871688"/>
            <a:chOff x="0" y="0"/>
            <a:chExt cx="12192000" cy="6871688"/>
          </a:xfrm>
        </p:grpSpPr>
        <p:pic>
          <p:nvPicPr>
            <p:cNvPr id="11" name="图片 10">
              <a:extLst>
                <a:ext uri="{FF2B5EF4-FFF2-40B4-BE49-F238E27FC236}">
                  <a16:creationId xmlns:a16="http://schemas.microsoft.com/office/drawing/2014/main" id="{B3668366-1297-4473-80DD-146D587684C7}"/>
                </a:ext>
              </a:extLst>
            </p:cNvPr>
            <p:cNvPicPr>
              <a:picLocks noChangeAspect="1"/>
            </p:cNvPicPr>
            <p:nvPr/>
          </p:nvPicPr>
          <p:blipFill rotWithShape="1">
            <a:blip r:embed="rId3"/>
            <a:srcRect l="30929" t="31364"/>
            <a:stretch/>
          </p:blipFill>
          <p:spPr>
            <a:xfrm>
              <a:off x="0" y="0"/>
              <a:ext cx="3918858" cy="2146613"/>
            </a:xfrm>
            <a:prstGeom prst="rect">
              <a:avLst/>
            </a:prstGeom>
          </p:spPr>
        </p:pic>
        <p:pic>
          <p:nvPicPr>
            <p:cNvPr id="12" name="图片 11">
              <a:extLst>
                <a:ext uri="{FF2B5EF4-FFF2-40B4-BE49-F238E27FC236}">
                  <a16:creationId xmlns:a16="http://schemas.microsoft.com/office/drawing/2014/main" id="{89868BAC-1B90-4661-92BA-007DCD65BF71}"/>
                </a:ext>
              </a:extLst>
            </p:cNvPr>
            <p:cNvPicPr>
              <a:picLocks noChangeAspect="1"/>
            </p:cNvPicPr>
            <p:nvPr/>
          </p:nvPicPr>
          <p:blipFill rotWithShape="1">
            <a:blip r:embed="rId3"/>
            <a:srcRect l="30929" t="31364"/>
            <a:stretch/>
          </p:blipFill>
          <p:spPr>
            <a:xfrm flipH="1" flipV="1">
              <a:off x="8273142" y="4725075"/>
              <a:ext cx="3918858" cy="2146613"/>
            </a:xfrm>
            <a:prstGeom prst="rect">
              <a:avLst/>
            </a:prstGeom>
          </p:spPr>
        </p:pic>
      </p:grpSp>
    </p:spTree>
    <p:extLst>
      <p:ext uri="{BB962C8B-B14F-4D97-AF65-F5344CB8AC3E}">
        <p14:creationId xmlns:p14="http://schemas.microsoft.com/office/powerpoint/2010/main" val="3952716568"/>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by="(-#ppt_w*2)" calcmode="lin" valueType="num">
                                      <p:cBhvr rctx="PPT">
                                        <p:cTn id="13" dur="500" autoRev="1" fill="hold">
                                          <p:stCondLst>
                                            <p:cond delay="0"/>
                                          </p:stCondLst>
                                        </p:cTn>
                                        <p:tgtEl>
                                          <p:spTgt spid="7"/>
                                        </p:tgtEl>
                                        <p:attrNameLst>
                                          <p:attrName>ppt_w</p:attrName>
                                        </p:attrNameLst>
                                      </p:cBhvr>
                                    </p:anim>
                                    <p:anim by="(#ppt_w*0.50)" calcmode="lin" valueType="num">
                                      <p:cBhvr>
                                        <p:cTn id="14" dur="500" decel="50000" autoRev="1" fill="hold">
                                          <p:stCondLst>
                                            <p:cond delay="0"/>
                                          </p:stCondLst>
                                        </p:cTn>
                                        <p:tgtEl>
                                          <p:spTgt spid="7"/>
                                        </p:tgtEl>
                                        <p:attrNameLst>
                                          <p:attrName>ppt_x</p:attrName>
                                        </p:attrNameLst>
                                      </p:cBhvr>
                                    </p:anim>
                                    <p:anim from="(-#ppt_h/2)" to="(#ppt_y)" calcmode="lin" valueType="num">
                                      <p:cBhvr>
                                        <p:cTn id="15" dur="1000" fill="hold">
                                          <p:stCondLst>
                                            <p:cond delay="0"/>
                                          </p:stCondLst>
                                        </p:cTn>
                                        <p:tgtEl>
                                          <p:spTgt spid="7"/>
                                        </p:tgtEl>
                                        <p:attrNameLst>
                                          <p:attrName>ppt_y</p:attrName>
                                        </p:attrNameLst>
                                      </p:cBhvr>
                                    </p:anim>
                                    <p:animRot by="21600000">
                                      <p:cBhvr>
                                        <p:cTn id="16" dur="1000" fill="hold">
                                          <p:stCondLst>
                                            <p:cond delay="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9DD70842-FDAC-44EB-9176-8CF8BC929B8E}"/>
              </a:ext>
            </a:extLst>
          </p:cNvPr>
          <p:cNvGrpSpPr/>
          <p:nvPr/>
        </p:nvGrpSpPr>
        <p:grpSpPr>
          <a:xfrm>
            <a:off x="0" y="0"/>
            <a:ext cx="12192000" cy="6871688"/>
            <a:chOff x="0" y="0"/>
            <a:chExt cx="12192000" cy="6871688"/>
          </a:xfrm>
        </p:grpSpPr>
        <p:pic>
          <p:nvPicPr>
            <p:cNvPr id="13" name="图片 12">
              <a:extLst>
                <a:ext uri="{FF2B5EF4-FFF2-40B4-BE49-F238E27FC236}">
                  <a16:creationId xmlns:a16="http://schemas.microsoft.com/office/drawing/2014/main" id="{9FF1E79D-D144-4B05-BEF0-C5156C62E67B}"/>
                </a:ext>
              </a:extLst>
            </p:cNvPr>
            <p:cNvPicPr>
              <a:picLocks noChangeAspect="1"/>
            </p:cNvPicPr>
            <p:nvPr/>
          </p:nvPicPr>
          <p:blipFill rotWithShape="1">
            <a:blip r:embed="rId6"/>
            <a:srcRect l="30929" t="31364"/>
            <a:stretch/>
          </p:blipFill>
          <p:spPr>
            <a:xfrm>
              <a:off x="0" y="0"/>
              <a:ext cx="3918858" cy="2146613"/>
            </a:xfrm>
            <a:prstGeom prst="rect">
              <a:avLst/>
            </a:prstGeom>
          </p:spPr>
        </p:pic>
        <p:pic>
          <p:nvPicPr>
            <p:cNvPr id="14" name="图片 13">
              <a:extLst>
                <a:ext uri="{FF2B5EF4-FFF2-40B4-BE49-F238E27FC236}">
                  <a16:creationId xmlns:a16="http://schemas.microsoft.com/office/drawing/2014/main" id="{84A68A1C-01C5-4DCF-9A70-8D64D3637BE0}"/>
                </a:ext>
              </a:extLst>
            </p:cNvPr>
            <p:cNvPicPr>
              <a:picLocks noChangeAspect="1"/>
            </p:cNvPicPr>
            <p:nvPr/>
          </p:nvPicPr>
          <p:blipFill rotWithShape="1">
            <a:blip r:embed="rId6"/>
            <a:srcRect l="30929" t="31364"/>
            <a:stretch/>
          </p:blipFill>
          <p:spPr>
            <a:xfrm flipH="1" flipV="1">
              <a:off x="8273142" y="4725075"/>
              <a:ext cx="3918858" cy="2146613"/>
            </a:xfrm>
            <a:prstGeom prst="rect">
              <a:avLst/>
            </a:prstGeom>
          </p:spPr>
        </p:pic>
      </p:grpSp>
      <p:sp>
        <p:nvSpPr>
          <p:cNvPr id="213" name="MH_Number_1">
            <a:hlinkClick r:id="rId7" action="ppaction://hlinksldjump"/>
          </p:cNvPr>
          <p:cNvSpPr/>
          <p:nvPr>
            <p:custDataLst>
              <p:tags r:id="rId2"/>
            </p:custDataLst>
          </p:nvPr>
        </p:nvSpPr>
        <p:spPr>
          <a:xfrm>
            <a:off x="5397161" y="2186490"/>
            <a:ext cx="1260000" cy="1260000"/>
          </a:xfrm>
          <a:prstGeom prst="flowChartConnector">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srgbClr val="FFFFFF"/>
                </a:solidFill>
                <a:effectLst/>
                <a:uLnTx/>
                <a:uFillTx/>
                <a:cs typeface="+mn-ea"/>
                <a:sym typeface="+mn-lt"/>
              </a:rPr>
              <a:t>1</a:t>
            </a:r>
            <a:endParaRPr kumimoji="0" lang="zh-CN" altLang="en-US" sz="6000" b="1" i="0" u="none" strike="noStrike" kern="1200" cap="none" spc="0" normalizeH="0" baseline="0" noProof="0" dirty="0">
              <a:ln>
                <a:noFill/>
              </a:ln>
              <a:solidFill>
                <a:srgbClr val="FFFFFF"/>
              </a:solidFill>
              <a:effectLst/>
              <a:uLnTx/>
              <a:uFillTx/>
              <a:cs typeface="+mn-ea"/>
              <a:sym typeface="+mn-lt"/>
            </a:endParaRPr>
          </a:p>
        </p:txBody>
      </p:sp>
      <p:sp>
        <p:nvSpPr>
          <p:cNvPr id="67" name="MH_Entry_1">
            <a:hlinkClick r:id="rId7" action="ppaction://hlinksldjump"/>
          </p:cNvPr>
          <p:cNvSpPr>
            <a:spLocks noChangeArrowheads="1"/>
          </p:cNvSpPr>
          <p:nvPr>
            <p:custDataLst>
              <p:tags r:id="rId3"/>
            </p:custDataLst>
          </p:nvPr>
        </p:nvSpPr>
        <p:spPr bwMode="auto">
          <a:xfrm>
            <a:off x="4145037" y="357591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zh-CN" altLang="en-US" sz="4267" b="0" i="0" u="none" strike="noStrike" kern="1200" cap="none" spc="0" normalizeH="0" baseline="0" noProof="0" dirty="0">
                <a:ln>
                  <a:noFill/>
                </a:ln>
                <a:solidFill>
                  <a:prstClr val="black"/>
                </a:solidFill>
                <a:effectLst/>
                <a:uLnTx/>
                <a:uFillTx/>
                <a:cs typeface="+mn-ea"/>
                <a:sym typeface="+mn-lt"/>
              </a:rPr>
              <a:t>试用期工作总结</a:t>
            </a:r>
          </a:p>
        </p:txBody>
      </p:sp>
    </p:spTree>
    <p:custDataLst>
      <p:tags r:id="rId1"/>
    </p:custDataLst>
    <p:extLst>
      <p:ext uri="{BB962C8B-B14F-4D97-AF65-F5344CB8AC3E}">
        <p14:creationId xmlns:p14="http://schemas.microsoft.com/office/powerpoint/2010/main" val="1333799517"/>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p:cTn id="7" dur="1000" fill="hold"/>
                                        <p:tgtEl>
                                          <p:spTgt spid="213"/>
                                        </p:tgtEl>
                                        <p:attrNameLst>
                                          <p:attrName>ppt_w</p:attrName>
                                        </p:attrNameLst>
                                      </p:cBhvr>
                                      <p:tavLst>
                                        <p:tav tm="0">
                                          <p:val>
                                            <p:fltVal val="0"/>
                                          </p:val>
                                        </p:tav>
                                        <p:tav tm="100000">
                                          <p:val>
                                            <p:strVal val="#ppt_w"/>
                                          </p:val>
                                        </p:tav>
                                      </p:tavLst>
                                    </p:anim>
                                    <p:anim calcmode="lin" valueType="num">
                                      <p:cBhvr>
                                        <p:cTn id="8" dur="1000" fill="hold"/>
                                        <p:tgtEl>
                                          <p:spTgt spid="213"/>
                                        </p:tgtEl>
                                        <p:attrNameLst>
                                          <p:attrName>ppt_h</p:attrName>
                                        </p:attrNameLst>
                                      </p:cBhvr>
                                      <p:tavLst>
                                        <p:tav tm="0">
                                          <p:val>
                                            <p:fltVal val="0"/>
                                          </p:val>
                                        </p:tav>
                                        <p:tav tm="100000">
                                          <p:val>
                                            <p:strVal val="#ppt_h"/>
                                          </p:val>
                                        </p:tav>
                                      </p:tavLst>
                                    </p:anim>
                                    <p:anim calcmode="lin" valueType="num">
                                      <p:cBhvr>
                                        <p:cTn id="9" dur="1000" fill="hold"/>
                                        <p:tgtEl>
                                          <p:spTgt spid="213"/>
                                        </p:tgtEl>
                                        <p:attrNameLst>
                                          <p:attrName>style.rotation</p:attrName>
                                        </p:attrNameLst>
                                      </p:cBhvr>
                                      <p:tavLst>
                                        <p:tav tm="0">
                                          <p:val>
                                            <p:fltVal val="360"/>
                                          </p:val>
                                        </p:tav>
                                        <p:tav tm="100000">
                                          <p:val>
                                            <p:fltVal val="0"/>
                                          </p:val>
                                        </p:tav>
                                      </p:tavLst>
                                    </p:anim>
                                    <p:animEffect transition="in" filter="fade">
                                      <p:cBhvr>
                                        <p:cTn id="10" dur="1000"/>
                                        <p:tgtEl>
                                          <p:spTgt spid="213"/>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7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80"/>
          <p:cNvSpPr>
            <a:spLocks noChangeArrowheads="1"/>
          </p:cNvSpPr>
          <p:nvPr/>
        </p:nvSpPr>
        <p:spPr bwMode="auto">
          <a:xfrm>
            <a:off x="834952" y="35510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工作岗位及职责</a:t>
            </a:r>
          </a:p>
        </p:txBody>
      </p:sp>
      <p:grpSp>
        <p:nvGrpSpPr>
          <p:cNvPr id="34" name="组合 33">
            <a:extLst>
              <a:ext uri="{FF2B5EF4-FFF2-40B4-BE49-F238E27FC236}">
                <a16:creationId xmlns:a16="http://schemas.microsoft.com/office/drawing/2014/main" id="{BE9F4DE8-D706-4750-99E5-16880A2E9AEB}"/>
              </a:ext>
            </a:extLst>
          </p:cNvPr>
          <p:cNvGrpSpPr/>
          <p:nvPr/>
        </p:nvGrpSpPr>
        <p:grpSpPr>
          <a:xfrm>
            <a:off x="899078" y="1724026"/>
            <a:ext cx="5132387" cy="1704974"/>
            <a:chOff x="874713" y="1943101"/>
            <a:chExt cx="5132387" cy="1704974"/>
          </a:xfrm>
        </p:grpSpPr>
        <p:grpSp>
          <p:nvGrpSpPr>
            <p:cNvPr id="44" name="组合 43">
              <a:extLst>
                <a:ext uri="{FF2B5EF4-FFF2-40B4-BE49-F238E27FC236}">
                  <a16:creationId xmlns:a16="http://schemas.microsoft.com/office/drawing/2014/main" id="{9EDB89F6-FC10-489D-AECC-A1E490CBC564}"/>
                </a:ext>
              </a:extLst>
            </p:cNvPr>
            <p:cNvGrpSpPr/>
            <p:nvPr/>
          </p:nvGrpSpPr>
          <p:grpSpPr>
            <a:xfrm>
              <a:off x="874713" y="1943101"/>
              <a:ext cx="5132387" cy="1704974"/>
              <a:chOff x="874713" y="1752601"/>
              <a:chExt cx="5132387" cy="1704974"/>
            </a:xfrm>
          </p:grpSpPr>
          <p:sp>
            <p:nvSpPr>
              <p:cNvPr id="51" name="矩形 50">
                <a:extLst>
                  <a:ext uri="{FF2B5EF4-FFF2-40B4-BE49-F238E27FC236}">
                    <a16:creationId xmlns:a16="http://schemas.microsoft.com/office/drawing/2014/main" id="{B5082D14-24E6-46FC-BF8D-32BC4955911F}"/>
                  </a:ext>
                </a:extLst>
              </p:cNvPr>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52" name="椭圆 8">
                <a:extLst>
                  <a:ext uri="{FF2B5EF4-FFF2-40B4-BE49-F238E27FC236}">
                    <a16:creationId xmlns:a16="http://schemas.microsoft.com/office/drawing/2014/main" id="{290D5041-D3B6-4EE0-A949-716E617E0772}"/>
                  </a:ext>
                </a:extLst>
              </p:cNvPr>
              <p:cNvSpPr/>
              <p:nvPr/>
            </p:nvSpPr>
            <p:spPr>
              <a:xfrm>
                <a:off x="5200650" y="1991396"/>
                <a:ext cx="586015" cy="514075"/>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48" name="组合 47">
              <a:extLst>
                <a:ext uri="{FF2B5EF4-FFF2-40B4-BE49-F238E27FC236}">
                  <a16:creationId xmlns:a16="http://schemas.microsoft.com/office/drawing/2014/main" id="{93B684FE-B590-4008-8C00-F0A75151A01F}"/>
                </a:ext>
              </a:extLst>
            </p:cNvPr>
            <p:cNvGrpSpPr/>
            <p:nvPr/>
          </p:nvGrpSpPr>
          <p:grpSpPr>
            <a:xfrm>
              <a:off x="1259398" y="2277135"/>
              <a:ext cx="3941252" cy="1027435"/>
              <a:chOff x="7483989" y="3314482"/>
              <a:chExt cx="3941252" cy="1027435"/>
            </a:xfrm>
          </p:grpSpPr>
          <p:sp>
            <p:nvSpPr>
              <p:cNvPr id="49" name="矩形 48">
                <a:extLst>
                  <a:ext uri="{FF2B5EF4-FFF2-40B4-BE49-F238E27FC236}">
                    <a16:creationId xmlns:a16="http://schemas.microsoft.com/office/drawing/2014/main" id="{951B3609-79F1-4FE6-BCD3-9A4D73BFF1E1}"/>
                  </a:ext>
                </a:extLst>
              </p:cNvPr>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50" name="矩形 49">
                <a:extLst>
                  <a:ext uri="{FF2B5EF4-FFF2-40B4-BE49-F238E27FC236}">
                    <a16:creationId xmlns:a16="http://schemas.microsoft.com/office/drawing/2014/main" id="{23C37A28-1D27-4921-A1BA-CC341510CE34}"/>
                  </a:ext>
                </a:extLst>
              </p:cNvPr>
              <p:cNvSpPr/>
              <p:nvPr/>
            </p:nvSpPr>
            <p:spPr>
              <a:xfrm>
                <a:off x="7483989" y="3314482"/>
                <a:ext cx="2050552" cy="41088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添加标题</a:t>
                </a:r>
              </a:p>
            </p:txBody>
          </p:sp>
        </p:grpSp>
      </p:grpSp>
      <p:grpSp>
        <p:nvGrpSpPr>
          <p:cNvPr id="53" name="组合 52">
            <a:extLst>
              <a:ext uri="{FF2B5EF4-FFF2-40B4-BE49-F238E27FC236}">
                <a16:creationId xmlns:a16="http://schemas.microsoft.com/office/drawing/2014/main" id="{5CEAD7EB-472F-4232-9F02-005FB8482C59}"/>
              </a:ext>
            </a:extLst>
          </p:cNvPr>
          <p:cNvGrpSpPr/>
          <p:nvPr/>
        </p:nvGrpSpPr>
        <p:grpSpPr>
          <a:xfrm>
            <a:off x="899078" y="3703638"/>
            <a:ext cx="5132387" cy="1704974"/>
            <a:chOff x="874713" y="3922713"/>
            <a:chExt cx="5132387" cy="1704974"/>
          </a:xfrm>
        </p:grpSpPr>
        <p:grpSp>
          <p:nvGrpSpPr>
            <p:cNvPr id="54" name="组合 53">
              <a:extLst>
                <a:ext uri="{FF2B5EF4-FFF2-40B4-BE49-F238E27FC236}">
                  <a16:creationId xmlns:a16="http://schemas.microsoft.com/office/drawing/2014/main" id="{C2612CF5-5FF5-49D1-96E1-5A88FC59904A}"/>
                </a:ext>
              </a:extLst>
            </p:cNvPr>
            <p:cNvGrpSpPr/>
            <p:nvPr/>
          </p:nvGrpSpPr>
          <p:grpSpPr>
            <a:xfrm>
              <a:off x="874713" y="3922713"/>
              <a:ext cx="5132387" cy="1704974"/>
              <a:chOff x="874713" y="1752601"/>
              <a:chExt cx="5132387" cy="1704974"/>
            </a:xfrm>
          </p:grpSpPr>
          <p:sp>
            <p:nvSpPr>
              <p:cNvPr id="60" name="矩形 59">
                <a:extLst>
                  <a:ext uri="{FF2B5EF4-FFF2-40B4-BE49-F238E27FC236}">
                    <a16:creationId xmlns:a16="http://schemas.microsoft.com/office/drawing/2014/main" id="{317C1F60-A809-4F97-A5C4-CBD5D03A7D30}"/>
                  </a:ext>
                </a:extLst>
              </p:cNvPr>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1" name="椭圆 31">
                <a:extLst>
                  <a:ext uri="{FF2B5EF4-FFF2-40B4-BE49-F238E27FC236}">
                    <a16:creationId xmlns:a16="http://schemas.microsoft.com/office/drawing/2014/main" id="{D2989CA7-6C60-4A7A-8A27-F1A45C3A1E29}"/>
                  </a:ext>
                </a:extLst>
              </p:cNvPr>
              <p:cNvSpPr/>
              <p:nvPr/>
            </p:nvSpPr>
            <p:spPr>
              <a:xfrm>
                <a:off x="5209572" y="1955426"/>
                <a:ext cx="568171" cy="586015"/>
              </a:xfrm>
              <a:custGeom>
                <a:avLst/>
                <a:gdLst>
                  <a:gd name="connsiteX0" fmla="*/ 559267 w 589292"/>
                  <a:gd name="connsiteY0" fmla="*/ 238088 h 607799"/>
                  <a:gd name="connsiteX1" fmla="*/ 575556 w 589292"/>
                  <a:gd name="connsiteY1" fmla="*/ 244486 h 607799"/>
                  <a:gd name="connsiteX2" fmla="*/ 589292 w 589292"/>
                  <a:gd name="connsiteY2" fmla="*/ 264606 h 607799"/>
                  <a:gd name="connsiteX3" fmla="*/ 589292 w 589292"/>
                  <a:gd name="connsiteY3" fmla="*/ 598164 h 607799"/>
                  <a:gd name="connsiteX4" fmla="*/ 576113 w 589292"/>
                  <a:gd name="connsiteY4" fmla="*/ 607112 h 607799"/>
                  <a:gd name="connsiteX5" fmla="*/ 452019 w 589292"/>
                  <a:gd name="connsiteY5" fmla="*/ 558341 h 607799"/>
                  <a:gd name="connsiteX6" fmla="*/ 438282 w 589292"/>
                  <a:gd name="connsiteY6" fmla="*/ 538221 h 607799"/>
                  <a:gd name="connsiteX7" fmla="*/ 438282 w 589292"/>
                  <a:gd name="connsiteY7" fmla="*/ 383843 h 607799"/>
                  <a:gd name="connsiteX8" fmla="*/ 444362 w 589292"/>
                  <a:gd name="connsiteY8" fmla="*/ 381618 h 607799"/>
                  <a:gd name="connsiteX9" fmla="*/ 466080 w 589292"/>
                  <a:gd name="connsiteY9" fmla="*/ 366690 h 607799"/>
                  <a:gd name="connsiteX10" fmla="*/ 537409 w 589292"/>
                  <a:gd name="connsiteY10" fmla="*/ 275269 h 607799"/>
                  <a:gd name="connsiteX11" fmla="*/ 559267 w 589292"/>
                  <a:gd name="connsiteY11" fmla="*/ 238088 h 607799"/>
                  <a:gd name="connsiteX12" fmla="*/ 209859 w 589292"/>
                  <a:gd name="connsiteY12" fmla="*/ 194902 h 607799"/>
                  <a:gd name="connsiteX13" fmla="*/ 260000 w 589292"/>
                  <a:gd name="connsiteY13" fmla="*/ 194902 h 607799"/>
                  <a:gd name="connsiteX14" fmla="*/ 262971 w 589292"/>
                  <a:gd name="connsiteY14" fmla="*/ 202458 h 607799"/>
                  <a:gd name="connsiteX15" fmla="*/ 291525 w 589292"/>
                  <a:gd name="connsiteY15" fmla="*/ 257523 h 607799"/>
                  <a:gd name="connsiteX16" fmla="*/ 371937 w 589292"/>
                  <a:gd name="connsiteY16" fmla="*/ 366032 h 607799"/>
                  <a:gd name="connsiteX17" fmla="*/ 393850 w 589292"/>
                  <a:gd name="connsiteY17" fmla="*/ 381374 h 607799"/>
                  <a:gd name="connsiteX18" fmla="*/ 397425 w 589292"/>
                  <a:gd name="connsiteY18" fmla="*/ 382811 h 607799"/>
                  <a:gd name="connsiteX19" fmla="*/ 397425 w 589292"/>
                  <a:gd name="connsiteY19" fmla="*/ 539294 h 607799"/>
                  <a:gd name="connsiteX20" fmla="*/ 379504 w 589292"/>
                  <a:gd name="connsiteY20" fmla="*/ 557185 h 607799"/>
                  <a:gd name="connsiteX21" fmla="*/ 209859 w 589292"/>
                  <a:gd name="connsiteY21" fmla="*/ 557185 h 607799"/>
                  <a:gd name="connsiteX22" fmla="*/ 191938 w 589292"/>
                  <a:gd name="connsiteY22" fmla="*/ 539294 h 607799"/>
                  <a:gd name="connsiteX23" fmla="*/ 191938 w 589292"/>
                  <a:gd name="connsiteY23" fmla="*/ 212840 h 607799"/>
                  <a:gd name="connsiteX24" fmla="*/ 209859 w 589292"/>
                  <a:gd name="connsiteY24" fmla="*/ 194902 h 607799"/>
                  <a:gd name="connsiteX25" fmla="*/ 13186 w 589292"/>
                  <a:gd name="connsiteY25" fmla="*/ 140695 h 607799"/>
                  <a:gd name="connsiteX26" fmla="*/ 137338 w 589292"/>
                  <a:gd name="connsiteY26" fmla="*/ 189466 h 607799"/>
                  <a:gd name="connsiteX27" fmla="*/ 151081 w 589292"/>
                  <a:gd name="connsiteY27" fmla="*/ 209633 h 607799"/>
                  <a:gd name="connsiteX28" fmla="*/ 151081 w 589292"/>
                  <a:gd name="connsiteY28" fmla="*/ 543612 h 607799"/>
                  <a:gd name="connsiteX29" fmla="*/ 138359 w 589292"/>
                  <a:gd name="connsiteY29" fmla="*/ 552235 h 607799"/>
                  <a:gd name="connsiteX30" fmla="*/ 13743 w 589292"/>
                  <a:gd name="connsiteY30" fmla="*/ 503278 h 607799"/>
                  <a:gd name="connsiteX31" fmla="*/ 0 w 589292"/>
                  <a:gd name="connsiteY31" fmla="*/ 483065 h 607799"/>
                  <a:gd name="connsiteX32" fmla="*/ 0 w 589292"/>
                  <a:gd name="connsiteY32" fmla="*/ 149643 h 607799"/>
                  <a:gd name="connsiteX33" fmla="*/ 13186 w 589292"/>
                  <a:gd name="connsiteY33" fmla="*/ 140695 h 607799"/>
                  <a:gd name="connsiteX34" fmla="*/ 418473 w 589292"/>
                  <a:gd name="connsiteY34" fmla="*/ 52152 h 607799"/>
                  <a:gd name="connsiteX35" fmla="*/ 341047 w 589292"/>
                  <a:gd name="connsiteY35" fmla="*/ 129569 h 607799"/>
                  <a:gd name="connsiteX36" fmla="*/ 376975 w 589292"/>
                  <a:gd name="connsiteY36" fmla="*/ 194887 h 607799"/>
                  <a:gd name="connsiteX37" fmla="*/ 394568 w 589292"/>
                  <a:gd name="connsiteY37" fmla="*/ 203092 h 607799"/>
                  <a:gd name="connsiteX38" fmla="*/ 418473 w 589292"/>
                  <a:gd name="connsiteY38" fmla="*/ 206893 h 607799"/>
                  <a:gd name="connsiteX39" fmla="*/ 438248 w 589292"/>
                  <a:gd name="connsiteY39" fmla="*/ 204344 h 607799"/>
                  <a:gd name="connsiteX40" fmla="*/ 455701 w 589292"/>
                  <a:gd name="connsiteY40" fmla="*/ 197436 h 607799"/>
                  <a:gd name="connsiteX41" fmla="*/ 495946 w 589292"/>
                  <a:gd name="connsiteY41" fmla="*/ 129569 h 607799"/>
                  <a:gd name="connsiteX42" fmla="*/ 418473 w 589292"/>
                  <a:gd name="connsiteY42" fmla="*/ 52152 h 607799"/>
                  <a:gd name="connsiteX43" fmla="*/ 419123 w 589292"/>
                  <a:gd name="connsiteY43" fmla="*/ 0 h 607799"/>
                  <a:gd name="connsiteX44" fmla="*/ 552809 w 589292"/>
                  <a:gd name="connsiteY44" fmla="*/ 133509 h 607799"/>
                  <a:gd name="connsiteX45" fmla="*/ 524540 w 589292"/>
                  <a:gd name="connsiteY45" fmla="*/ 224509 h 607799"/>
                  <a:gd name="connsiteX46" fmla="*/ 505973 w 589292"/>
                  <a:gd name="connsiteY46" fmla="*/ 255708 h 607799"/>
                  <a:gd name="connsiteX47" fmla="*/ 439315 w 589292"/>
                  <a:gd name="connsiteY47" fmla="*/ 341051 h 607799"/>
                  <a:gd name="connsiteX48" fmla="*/ 438248 w 589292"/>
                  <a:gd name="connsiteY48" fmla="*/ 342071 h 607799"/>
                  <a:gd name="connsiteX49" fmla="*/ 419262 w 589292"/>
                  <a:gd name="connsiteY49" fmla="*/ 349581 h 607799"/>
                  <a:gd name="connsiteX50" fmla="*/ 398978 w 589292"/>
                  <a:gd name="connsiteY50" fmla="*/ 340681 h 607799"/>
                  <a:gd name="connsiteX51" fmla="*/ 397492 w 589292"/>
                  <a:gd name="connsiteY51" fmla="*/ 339151 h 607799"/>
                  <a:gd name="connsiteX52" fmla="*/ 323593 w 589292"/>
                  <a:gd name="connsiteY52" fmla="*/ 238880 h 607799"/>
                  <a:gd name="connsiteX53" fmla="*/ 300198 w 589292"/>
                  <a:gd name="connsiteY53" fmla="*/ 195026 h 607799"/>
                  <a:gd name="connsiteX54" fmla="*/ 285437 w 589292"/>
                  <a:gd name="connsiteY54" fmla="*/ 133509 h 607799"/>
                  <a:gd name="connsiteX55" fmla="*/ 419123 w 589292"/>
                  <a:gd name="connsiteY55" fmla="*/ 0 h 60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9292" h="607799">
                    <a:moveTo>
                      <a:pt x="559267" y="238088"/>
                    </a:moveTo>
                    <a:lnTo>
                      <a:pt x="575556" y="244486"/>
                    </a:lnTo>
                    <a:cubicBezTo>
                      <a:pt x="583816" y="247731"/>
                      <a:pt x="589292" y="255705"/>
                      <a:pt x="589292" y="264606"/>
                    </a:cubicBezTo>
                    <a:lnTo>
                      <a:pt x="589292" y="598164"/>
                    </a:lnTo>
                    <a:cubicBezTo>
                      <a:pt x="589292" y="604979"/>
                      <a:pt x="582424" y="609615"/>
                      <a:pt x="576113" y="607112"/>
                    </a:cubicBezTo>
                    <a:lnTo>
                      <a:pt x="452019" y="558341"/>
                    </a:lnTo>
                    <a:cubicBezTo>
                      <a:pt x="443758" y="555096"/>
                      <a:pt x="438282" y="547122"/>
                      <a:pt x="438282" y="538221"/>
                    </a:cubicBezTo>
                    <a:lnTo>
                      <a:pt x="438282" y="383843"/>
                    </a:lnTo>
                    <a:cubicBezTo>
                      <a:pt x="440324" y="383194"/>
                      <a:pt x="442366" y="382499"/>
                      <a:pt x="444362" y="381618"/>
                    </a:cubicBezTo>
                    <a:cubicBezTo>
                      <a:pt x="452529" y="378187"/>
                      <a:pt x="459815" y="373181"/>
                      <a:pt x="466080" y="366690"/>
                    </a:cubicBezTo>
                    <a:cubicBezTo>
                      <a:pt x="492997" y="338735"/>
                      <a:pt x="516989" y="307952"/>
                      <a:pt x="537409" y="275269"/>
                    </a:cubicBezTo>
                    <a:cubicBezTo>
                      <a:pt x="544787" y="263447"/>
                      <a:pt x="552352" y="251069"/>
                      <a:pt x="559267" y="238088"/>
                    </a:cubicBezTo>
                    <a:close/>
                    <a:moveTo>
                      <a:pt x="209859" y="194902"/>
                    </a:moveTo>
                    <a:lnTo>
                      <a:pt x="260000" y="194902"/>
                    </a:lnTo>
                    <a:cubicBezTo>
                      <a:pt x="260929" y="197405"/>
                      <a:pt x="261950" y="199908"/>
                      <a:pt x="262971" y="202458"/>
                    </a:cubicBezTo>
                    <a:cubicBezTo>
                      <a:pt x="271143" y="222296"/>
                      <a:pt x="281542" y="240512"/>
                      <a:pt x="291525" y="257523"/>
                    </a:cubicBezTo>
                    <a:cubicBezTo>
                      <a:pt x="315435" y="298173"/>
                      <a:pt x="342455" y="334652"/>
                      <a:pt x="371937" y="366032"/>
                    </a:cubicBezTo>
                    <a:cubicBezTo>
                      <a:pt x="378112" y="372706"/>
                      <a:pt x="385540" y="377851"/>
                      <a:pt x="393850" y="381374"/>
                    </a:cubicBezTo>
                    <a:cubicBezTo>
                      <a:pt x="395011" y="381884"/>
                      <a:pt x="396265" y="382348"/>
                      <a:pt x="397425" y="382811"/>
                    </a:cubicBezTo>
                    <a:lnTo>
                      <a:pt x="397425" y="539294"/>
                    </a:lnTo>
                    <a:cubicBezTo>
                      <a:pt x="397425" y="549166"/>
                      <a:pt x="389393" y="557185"/>
                      <a:pt x="379504" y="557185"/>
                    </a:cubicBezTo>
                    <a:lnTo>
                      <a:pt x="209859" y="557185"/>
                    </a:lnTo>
                    <a:cubicBezTo>
                      <a:pt x="199970" y="557185"/>
                      <a:pt x="191938" y="549166"/>
                      <a:pt x="191938" y="539294"/>
                    </a:cubicBezTo>
                    <a:lnTo>
                      <a:pt x="191938" y="212840"/>
                    </a:lnTo>
                    <a:cubicBezTo>
                      <a:pt x="191938" y="202967"/>
                      <a:pt x="199970" y="194902"/>
                      <a:pt x="209859" y="194902"/>
                    </a:cubicBezTo>
                    <a:close/>
                    <a:moveTo>
                      <a:pt x="13186" y="140695"/>
                    </a:moveTo>
                    <a:lnTo>
                      <a:pt x="137338" y="189466"/>
                    </a:lnTo>
                    <a:cubicBezTo>
                      <a:pt x="145602" y="192758"/>
                      <a:pt x="151081" y="200732"/>
                      <a:pt x="151081" y="209633"/>
                    </a:cubicBezTo>
                    <a:lnTo>
                      <a:pt x="151081" y="543612"/>
                    </a:lnTo>
                    <a:cubicBezTo>
                      <a:pt x="151081" y="550148"/>
                      <a:pt x="144441" y="554645"/>
                      <a:pt x="138359" y="552235"/>
                    </a:cubicBezTo>
                    <a:lnTo>
                      <a:pt x="13743" y="503278"/>
                    </a:lnTo>
                    <a:cubicBezTo>
                      <a:pt x="5478" y="500033"/>
                      <a:pt x="0" y="492059"/>
                      <a:pt x="0" y="483065"/>
                    </a:cubicBezTo>
                    <a:lnTo>
                      <a:pt x="0" y="149643"/>
                    </a:lnTo>
                    <a:cubicBezTo>
                      <a:pt x="0" y="142874"/>
                      <a:pt x="6871" y="138238"/>
                      <a:pt x="13186" y="140695"/>
                    </a:cubicBezTo>
                    <a:close/>
                    <a:moveTo>
                      <a:pt x="418473" y="52152"/>
                    </a:moveTo>
                    <a:cubicBezTo>
                      <a:pt x="375675" y="52152"/>
                      <a:pt x="340954" y="86828"/>
                      <a:pt x="341047" y="129569"/>
                    </a:cubicBezTo>
                    <a:cubicBezTo>
                      <a:pt x="341047" y="157013"/>
                      <a:pt x="355344" y="181165"/>
                      <a:pt x="376975" y="194887"/>
                    </a:cubicBezTo>
                    <a:cubicBezTo>
                      <a:pt x="382452" y="198363"/>
                      <a:pt x="388301" y="201191"/>
                      <a:pt x="394568" y="203092"/>
                    </a:cubicBezTo>
                    <a:cubicBezTo>
                      <a:pt x="402134" y="205595"/>
                      <a:pt x="410118" y="206893"/>
                      <a:pt x="418473" y="206893"/>
                    </a:cubicBezTo>
                    <a:cubicBezTo>
                      <a:pt x="425343" y="206893"/>
                      <a:pt x="431935" y="206012"/>
                      <a:pt x="438248" y="204344"/>
                    </a:cubicBezTo>
                    <a:cubicBezTo>
                      <a:pt x="444468" y="202721"/>
                      <a:pt x="450270" y="200403"/>
                      <a:pt x="455701" y="197436"/>
                    </a:cubicBezTo>
                    <a:cubicBezTo>
                      <a:pt x="479653" y="184271"/>
                      <a:pt x="495946" y="158774"/>
                      <a:pt x="495946" y="129569"/>
                    </a:cubicBezTo>
                    <a:cubicBezTo>
                      <a:pt x="495946" y="86828"/>
                      <a:pt x="461225" y="52152"/>
                      <a:pt x="418473" y="52152"/>
                    </a:cubicBezTo>
                    <a:close/>
                    <a:moveTo>
                      <a:pt x="419123" y="0"/>
                    </a:moveTo>
                    <a:cubicBezTo>
                      <a:pt x="492975" y="0"/>
                      <a:pt x="552809" y="59755"/>
                      <a:pt x="552809" y="133509"/>
                    </a:cubicBezTo>
                    <a:cubicBezTo>
                      <a:pt x="552809" y="165218"/>
                      <a:pt x="540137" y="196138"/>
                      <a:pt x="524540" y="224509"/>
                    </a:cubicBezTo>
                    <a:cubicBezTo>
                      <a:pt x="518599" y="235310"/>
                      <a:pt x="512239" y="245741"/>
                      <a:pt x="505973" y="255708"/>
                    </a:cubicBezTo>
                    <a:cubicBezTo>
                      <a:pt x="486802" y="286350"/>
                      <a:pt x="464382" y="315045"/>
                      <a:pt x="439315" y="341051"/>
                    </a:cubicBezTo>
                    <a:cubicBezTo>
                      <a:pt x="438944" y="341376"/>
                      <a:pt x="438619" y="341747"/>
                      <a:pt x="438248" y="342071"/>
                    </a:cubicBezTo>
                    <a:cubicBezTo>
                      <a:pt x="432863" y="347078"/>
                      <a:pt x="426086" y="349581"/>
                      <a:pt x="419262" y="349581"/>
                    </a:cubicBezTo>
                    <a:cubicBezTo>
                      <a:pt x="411882" y="349581"/>
                      <a:pt x="404548" y="346614"/>
                      <a:pt x="398978" y="340681"/>
                    </a:cubicBezTo>
                    <a:cubicBezTo>
                      <a:pt x="398467" y="340124"/>
                      <a:pt x="397910" y="339568"/>
                      <a:pt x="397492" y="339151"/>
                    </a:cubicBezTo>
                    <a:cubicBezTo>
                      <a:pt x="369130" y="308740"/>
                      <a:pt x="344575" y="274668"/>
                      <a:pt x="323593" y="238880"/>
                    </a:cubicBezTo>
                    <a:cubicBezTo>
                      <a:pt x="315285" y="224741"/>
                      <a:pt x="306929" y="210138"/>
                      <a:pt x="300198" y="195026"/>
                    </a:cubicBezTo>
                    <a:cubicBezTo>
                      <a:pt x="291518" y="175556"/>
                      <a:pt x="285437" y="155158"/>
                      <a:pt x="285437" y="133509"/>
                    </a:cubicBezTo>
                    <a:cubicBezTo>
                      <a:pt x="285437" y="59755"/>
                      <a:pt x="345317" y="0"/>
                      <a:pt x="419123"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55" name="组合 54">
              <a:extLst>
                <a:ext uri="{FF2B5EF4-FFF2-40B4-BE49-F238E27FC236}">
                  <a16:creationId xmlns:a16="http://schemas.microsoft.com/office/drawing/2014/main" id="{5F92945C-C8CA-442B-9210-63057A412086}"/>
                </a:ext>
              </a:extLst>
            </p:cNvPr>
            <p:cNvGrpSpPr/>
            <p:nvPr/>
          </p:nvGrpSpPr>
          <p:grpSpPr>
            <a:xfrm>
              <a:off x="1259398" y="4272447"/>
              <a:ext cx="3941252" cy="1027435"/>
              <a:chOff x="7483989" y="3314482"/>
              <a:chExt cx="3941252" cy="1027435"/>
            </a:xfrm>
          </p:grpSpPr>
          <p:sp>
            <p:nvSpPr>
              <p:cNvPr id="56" name="矩形 55">
                <a:extLst>
                  <a:ext uri="{FF2B5EF4-FFF2-40B4-BE49-F238E27FC236}">
                    <a16:creationId xmlns:a16="http://schemas.microsoft.com/office/drawing/2014/main" id="{85829AEE-E1D3-4FE0-BC95-0C37EFF97271}"/>
                  </a:ext>
                </a:extLst>
              </p:cNvPr>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59" name="矩形 58">
                <a:extLst>
                  <a:ext uri="{FF2B5EF4-FFF2-40B4-BE49-F238E27FC236}">
                    <a16:creationId xmlns:a16="http://schemas.microsoft.com/office/drawing/2014/main" id="{67589E6C-30F3-461D-B54E-1F56236BABE9}"/>
                  </a:ext>
                </a:extLst>
              </p:cNvPr>
              <p:cNvSpPr/>
              <p:nvPr/>
            </p:nvSpPr>
            <p:spPr>
              <a:xfrm>
                <a:off x="7483989" y="3314482"/>
                <a:ext cx="2050552" cy="41088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添加标题</a:t>
                </a:r>
              </a:p>
            </p:txBody>
          </p:sp>
        </p:grpSp>
      </p:grpSp>
      <p:grpSp>
        <p:nvGrpSpPr>
          <p:cNvPr id="62" name="组合 61">
            <a:extLst>
              <a:ext uri="{FF2B5EF4-FFF2-40B4-BE49-F238E27FC236}">
                <a16:creationId xmlns:a16="http://schemas.microsoft.com/office/drawing/2014/main" id="{04B17A39-3BAE-439B-AAEC-A599DFD21F9F}"/>
              </a:ext>
            </a:extLst>
          </p:cNvPr>
          <p:cNvGrpSpPr/>
          <p:nvPr/>
        </p:nvGrpSpPr>
        <p:grpSpPr>
          <a:xfrm>
            <a:off x="6209266" y="1724026"/>
            <a:ext cx="5132387" cy="1704974"/>
            <a:chOff x="6184901" y="1943101"/>
            <a:chExt cx="5132387" cy="1704974"/>
          </a:xfrm>
        </p:grpSpPr>
        <p:grpSp>
          <p:nvGrpSpPr>
            <p:cNvPr id="63" name="组合 62">
              <a:extLst>
                <a:ext uri="{FF2B5EF4-FFF2-40B4-BE49-F238E27FC236}">
                  <a16:creationId xmlns:a16="http://schemas.microsoft.com/office/drawing/2014/main" id="{7098169F-70C7-4EB9-AD39-DB30E36174BC}"/>
                </a:ext>
              </a:extLst>
            </p:cNvPr>
            <p:cNvGrpSpPr/>
            <p:nvPr/>
          </p:nvGrpSpPr>
          <p:grpSpPr>
            <a:xfrm>
              <a:off x="6184901" y="1943101"/>
              <a:ext cx="5132387" cy="1704974"/>
              <a:chOff x="874713" y="1752601"/>
              <a:chExt cx="5132387" cy="1704974"/>
            </a:xfrm>
          </p:grpSpPr>
          <p:sp>
            <p:nvSpPr>
              <p:cNvPr id="67" name="矩形 66">
                <a:extLst>
                  <a:ext uri="{FF2B5EF4-FFF2-40B4-BE49-F238E27FC236}">
                    <a16:creationId xmlns:a16="http://schemas.microsoft.com/office/drawing/2014/main" id="{3D172B49-DE75-4AC5-A933-86F746DF3523}"/>
                  </a:ext>
                </a:extLst>
              </p:cNvPr>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8" name="椭圆 34">
                <a:extLst>
                  <a:ext uri="{FF2B5EF4-FFF2-40B4-BE49-F238E27FC236}">
                    <a16:creationId xmlns:a16="http://schemas.microsoft.com/office/drawing/2014/main" id="{D1B34E74-15F0-46A3-A51F-2285BF817A52}"/>
                  </a:ext>
                </a:extLst>
              </p:cNvPr>
              <p:cNvSpPr/>
              <p:nvPr/>
            </p:nvSpPr>
            <p:spPr>
              <a:xfrm>
                <a:off x="5200650" y="2065550"/>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64" name="组合 63">
              <a:extLst>
                <a:ext uri="{FF2B5EF4-FFF2-40B4-BE49-F238E27FC236}">
                  <a16:creationId xmlns:a16="http://schemas.microsoft.com/office/drawing/2014/main" id="{830C710E-E05E-4EE8-B4B0-EA39A3116A30}"/>
                </a:ext>
              </a:extLst>
            </p:cNvPr>
            <p:cNvGrpSpPr/>
            <p:nvPr/>
          </p:nvGrpSpPr>
          <p:grpSpPr>
            <a:xfrm>
              <a:off x="6569586" y="2277135"/>
              <a:ext cx="3941252" cy="1027435"/>
              <a:chOff x="7483989" y="3314482"/>
              <a:chExt cx="3941252" cy="1027435"/>
            </a:xfrm>
          </p:grpSpPr>
          <p:sp>
            <p:nvSpPr>
              <p:cNvPr id="65" name="矩形 64">
                <a:extLst>
                  <a:ext uri="{FF2B5EF4-FFF2-40B4-BE49-F238E27FC236}">
                    <a16:creationId xmlns:a16="http://schemas.microsoft.com/office/drawing/2014/main" id="{84EA95A9-DFF9-4DD7-A54F-4217B1909F0D}"/>
                  </a:ext>
                </a:extLst>
              </p:cNvPr>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66" name="矩形 65">
                <a:extLst>
                  <a:ext uri="{FF2B5EF4-FFF2-40B4-BE49-F238E27FC236}">
                    <a16:creationId xmlns:a16="http://schemas.microsoft.com/office/drawing/2014/main" id="{D31A5B36-0D07-4B1A-B596-64890AA0FD86}"/>
                  </a:ext>
                </a:extLst>
              </p:cNvPr>
              <p:cNvSpPr/>
              <p:nvPr/>
            </p:nvSpPr>
            <p:spPr>
              <a:xfrm>
                <a:off x="7483989" y="3314482"/>
                <a:ext cx="2050552" cy="41088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添加标题</a:t>
                </a:r>
              </a:p>
            </p:txBody>
          </p:sp>
        </p:grpSp>
      </p:grpSp>
      <p:grpSp>
        <p:nvGrpSpPr>
          <p:cNvPr id="69" name="组合 68">
            <a:extLst>
              <a:ext uri="{FF2B5EF4-FFF2-40B4-BE49-F238E27FC236}">
                <a16:creationId xmlns:a16="http://schemas.microsoft.com/office/drawing/2014/main" id="{9E14311C-4275-4931-9D8E-71C5AA95C175}"/>
              </a:ext>
            </a:extLst>
          </p:cNvPr>
          <p:cNvGrpSpPr/>
          <p:nvPr/>
        </p:nvGrpSpPr>
        <p:grpSpPr>
          <a:xfrm>
            <a:off x="6209266" y="3703638"/>
            <a:ext cx="5132387" cy="1704974"/>
            <a:chOff x="6184901" y="3922713"/>
            <a:chExt cx="5132387" cy="1704974"/>
          </a:xfrm>
        </p:grpSpPr>
        <p:grpSp>
          <p:nvGrpSpPr>
            <p:cNvPr id="70" name="组合 69">
              <a:extLst>
                <a:ext uri="{FF2B5EF4-FFF2-40B4-BE49-F238E27FC236}">
                  <a16:creationId xmlns:a16="http://schemas.microsoft.com/office/drawing/2014/main" id="{975C834C-DDBA-4064-A21B-65D14A91D245}"/>
                </a:ext>
              </a:extLst>
            </p:cNvPr>
            <p:cNvGrpSpPr/>
            <p:nvPr/>
          </p:nvGrpSpPr>
          <p:grpSpPr>
            <a:xfrm>
              <a:off x="6184901" y="3922713"/>
              <a:ext cx="5132387" cy="1704974"/>
              <a:chOff x="874713" y="1752601"/>
              <a:chExt cx="5132387" cy="1704974"/>
            </a:xfrm>
          </p:grpSpPr>
          <p:sp>
            <p:nvSpPr>
              <p:cNvPr id="74" name="矩形 73">
                <a:extLst>
                  <a:ext uri="{FF2B5EF4-FFF2-40B4-BE49-F238E27FC236}">
                    <a16:creationId xmlns:a16="http://schemas.microsoft.com/office/drawing/2014/main" id="{2BC1A3F2-4BB3-42D4-BA4D-8C296D16F49D}"/>
                  </a:ext>
                </a:extLst>
              </p:cNvPr>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5" name="椭圆 37">
                <a:extLst>
                  <a:ext uri="{FF2B5EF4-FFF2-40B4-BE49-F238E27FC236}">
                    <a16:creationId xmlns:a16="http://schemas.microsoft.com/office/drawing/2014/main" id="{222CEAB6-F7C0-4CBE-9EED-0BE3ECAC0A64}"/>
                  </a:ext>
                </a:extLst>
              </p:cNvPr>
              <p:cNvSpPr/>
              <p:nvPr/>
            </p:nvSpPr>
            <p:spPr>
              <a:xfrm>
                <a:off x="5231643" y="1955426"/>
                <a:ext cx="524028" cy="586015"/>
              </a:xfrm>
              <a:custGeom>
                <a:avLst/>
                <a:gdLst>
                  <a:gd name="T0" fmla="*/ 3531 w 3631"/>
                  <a:gd name="T1" fmla="*/ 0 h 4067"/>
                  <a:gd name="T2" fmla="*/ 1249 w 3631"/>
                  <a:gd name="T3" fmla="*/ 0 h 4067"/>
                  <a:gd name="T4" fmla="*/ 1178 w 3631"/>
                  <a:gd name="T5" fmla="*/ 29 h 4067"/>
                  <a:gd name="T6" fmla="*/ 29 w 3631"/>
                  <a:gd name="T7" fmla="*/ 1179 h 4067"/>
                  <a:gd name="T8" fmla="*/ 0 w 3631"/>
                  <a:gd name="T9" fmla="*/ 1249 h 4067"/>
                  <a:gd name="T10" fmla="*/ 0 w 3631"/>
                  <a:gd name="T11" fmla="*/ 3967 h 4067"/>
                  <a:gd name="T12" fmla="*/ 100 w 3631"/>
                  <a:gd name="T13" fmla="*/ 4067 h 4067"/>
                  <a:gd name="T14" fmla="*/ 3531 w 3631"/>
                  <a:gd name="T15" fmla="*/ 4067 h 4067"/>
                  <a:gd name="T16" fmla="*/ 3631 w 3631"/>
                  <a:gd name="T17" fmla="*/ 3967 h 4067"/>
                  <a:gd name="T18" fmla="*/ 3631 w 3631"/>
                  <a:gd name="T19" fmla="*/ 100 h 4067"/>
                  <a:gd name="T20" fmla="*/ 3531 w 3631"/>
                  <a:gd name="T21" fmla="*/ 0 h 4067"/>
                  <a:gd name="T22" fmla="*/ 2636 w 3631"/>
                  <a:gd name="T23" fmla="*/ 1442 h 4067"/>
                  <a:gd name="T24" fmla="*/ 2932 w 3631"/>
                  <a:gd name="T25" fmla="*/ 1442 h 4067"/>
                  <a:gd name="T26" fmla="*/ 2932 w 3631"/>
                  <a:gd name="T27" fmla="*/ 449 h 4067"/>
                  <a:gd name="T28" fmla="*/ 2998 w 3631"/>
                  <a:gd name="T29" fmla="*/ 382 h 4067"/>
                  <a:gd name="T30" fmla="*/ 3065 w 3631"/>
                  <a:gd name="T31" fmla="*/ 449 h 4067"/>
                  <a:gd name="T32" fmla="*/ 3065 w 3631"/>
                  <a:gd name="T33" fmla="*/ 1509 h 4067"/>
                  <a:gd name="T34" fmla="*/ 2998 w 3631"/>
                  <a:gd name="T35" fmla="*/ 1575 h 4067"/>
                  <a:gd name="T36" fmla="*/ 2636 w 3631"/>
                  <a:gd name="T37" fmla="*/ 1575 h 4067"/>
                  <a:gd name="T38" fmla="*/ 2569 w 3631"/>
                  <a:gd name="T39" fmla="*/ 1509 h 4067"/>
                  <a:gd name="T40" fmla="*/ 2636 w 3631"/>
                  <a:gd name="T41" fmla="*/ 1442 h 4067"/>
                  <a:gd name="T42" fmla="*/ 1966 w 3631"/>
                  <a:gd name="T43" fmla="*/ 1442 h 4067"/>
                  <a:gd name="T44" fmla="*/ 2262 w 3631"/>
                  <a:gd name="T45" fmla="*/ 1442 h 4067"/>
                  <a:gd name="T46" fmla="*/ 2262 w 3631"/>
                  <a:gd name="T47" fmla="*/ 449 h 4067"/>
                  <a:gd name="T48" fmla="*/ 2329 w 3631"/>
                  <a:gd name="T49" fmla="*/ 382 h 4067"/>
                  <a:gd name="T50" fmla="*/ 2395 w 3631"/>
                  <a:gd name="T51" fmla="*/ 449 h 4067"/>
                  <a:gd name="T52" fmla="*/ 2395 w 3631"/>
                  <a:gd name="T53" fmla="*/ 1509 h 4067"/>
                  <a:gd name="T54" fmla="*/ 2329 w 3631"/>
                  <a:gd name="T55" fmla="*/ 1575 h 4067"/>
                  <a:gd name="T56" fmla="*/ 1966 w 3631"/>
                  <a:gd name="T57" fmla="*/ 1575 h 4067"/>
                  <a:gd name="T58" fmla="*/ 1899 w 3631"/>
                  <a:gd name="T59" fmla="*/ 1509 h 4067"/>
                  <a:gd name="T60" fmla="*/ 1966 w 3631"/>
                  <a:gd name="T61" fmla="*/ 1442 h 4067"/>
                  <a:gd name="T62" fmla="*/ 1296 w 3631"/>
                  <a:gd name="T63" fmla="*/ 1442 h 4067"/>
                  <a:gd name="T64" fmla="*/ 1592 w 3631"/>
                  <a:gd name="T65" fmla="*/ 1442 h 4067"/>
                  <a:gd name="T66" fmla="*/ 1592 w 3631"/>
                  <a:gd name="T67" fmla="*/ 449 h 4067"/>
                  <a:gd name="T68" fmla="*/ 1659 w 3631"/>
                  <a:gd name="T69" fmla="*/ 382 h 4067"/>
                  <a:gd name="T70" fmla="*/ 1726 w 3631"/>
                  <a:gd name="T71" fmla="*/ 449 h 4067"/>
                  <a:gd name="T72" fmla="*/ 1726 w 3631"/>
                  <a:gd name="T73" fmla="*/ 1509 h 4067"/>
                  <a:gd name="T74" fmla="*/ 1659 w 3631"/>
                  <a:gd name="T75" fmla="*/ 1575 h 4067"/>
                  <a:gd name="T76" fmla="*/ 1296 w 3631"/>
                  <a:gd name="T77" fmla="*/ 1575 h 4067"/>
                  <a:gd name="T78" fmla="*/ 1230 w 3631"/>
                  <a:gd name="T79" fmla="*/ 1509 h 4067"/>
                  <a:gd name="T80" fmla="*/ 1296 w 3631"/>
                  <a:gd name="T81" fmla="*/ 1442 h 4067"/>
                  <a:gd name="T82" fmla="*/ 3121 w 3631"/>
                  <a:gd name="T83" fmla="*/ 3413 h 4067"/>
                  <a:gd name="T84" fmla="*/ 510 w 3631"/>
                  <a:gd name="T85" fmla="*/ 3413 h 4067"/>
                  <a:gd name="T86" fmla="*/ 510 w 3631"/>
                  <a:gd name="T87" fmla="*/ 2126 h 4067"/>
                  <a:gd name="T88" fmla="*/ 3121 w 3631"/>
                  <a:gd name="T89" fmla="*/ 2126 h 4067"/>
                  <a:gd name="T90" fmla="*/ 3121 w 3631"/>
                  <a:gd name="T91" fmla="*/ 3413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1" h="4067">
                    <a:moveTo>
                      <a:pt x="3531" y="0"/>
                    </a:moveTo>
                    <a:lnTo>
                      <a:pt x="1249" y="0"/>
                    </a:lnTo>
                    <a:cubicBezTo>
                      <a:pt x="1222" y="0"/>
                      <a:pt x="1197" y="11"/>
                      <a:pt x="1178" y="29"/>
                    </a:cubicBezTo>
                    <a:lnTo>
                      <a:pt x="29" y="1179"/>
                    </a:lnTo>
                    <a:cubicBezTo>
                      <a:pt x="10" y="1197"/>
                      <a:pt x="0" y="1223"/>
                      <a:pt x="0" y="1249"/>
                    </a:cubicBezTo>
                    <a:lnTo>
                      <a:pt x="0" y="3967"/>
                    </a:lnTo>
                    <a:cubicBezTo>
                      <a:pt x="0" y="4022"/>
                      <a:pt x="44" y="4067"/>
                      <a:pt x="100" y="4067"/>
                    </a:cubicBezTo>
                    <a:lnTo>
                      <a:pt x="3531" y="4067"/>
                    </a:lnTo>
                    <a:cubicBezTo>
                      <a:pt x="3586" y="4067"/>
                      <a:pt x="3631" y="4022"/>
                      <a:pt x="3631" y="3967"/>
                    </a:cubicBezTo>
                    <a:lnTo>
                      <a:pt x="3631" y="100"/>
                    </a:lnTo>
                    <a:cubicBezTo>
                      <a:pt x="3631" y="45"/>
                      <a:pt x="3586" y="0"/>
                      <a:pt x="3531" y="0"/>
                    </a:cubicBezTo>
                    <a:close/>
                    <a:moveTo>
                      <a:pt x="2636" y="1442"/>
                    </a:moveTo>
                    <a:lnTo>
                      <a:pt x="2932" y="1442"/>
                    </a:lnTo>
                    <a:lnTo>
                      <a:pt x="2932" y="449"/>
                    </a:lnTo>
                    <a:cubicBezTo>
                      <a:pt x="2932" y="412"/>
                      <a:pt x="2961" y="382"/>
                      <a:pt x="2998" y="382"/>
                    </a:cubicBezTo>
                    <a:cubicBezTo>
                      <a:pt x="3035" y="382"/>
                      <a:pt x="3065" y="412"/>
                      <a:pt x="3065" y="449"/>
                    </a:cubicBezTo>
                    <a:lnTo>
                      <a:pt x="3065" y="1509"/>
                    </a:lnTo>
                    <a:cubicBezTo>
                      <a:pt x="3065" y="1546"/>
                      <a:pt x="3035" y="1575"/>
                      <a:pt x="2998" y="1575"/>
                    </a:cubicBezTo>
                    <a:lnTo>
                      <a:pt x="2636" y="1575"/>
                    </a:lnTo>
                    <a:cubicBezTo>
                      <a:pt x="2599" y="1575"/>
                      <a:pt x="2569" y="1546"/>
                      <a:pt x="2569" y="1509"/>
                    </a:cubicBezTo>
                    <a:cubicBezTo>
                      <a:pt x="2569" y="1472"/>
                      <a:pt x="2599" y="1442"/>
                      <a:pt x="2636" y="1442"/>
                    </a:cubicBezTo>
                    <a:close/>
                    <a:moveTo>
                      <a:pt x="1966" y="1442"/>
                    </a:moveTo>
                    <a:lnTo>
                      <a:pt x="2262" y="1442"/>
                    </a:lnTo>
                    <a:lnTo>
                      <a:pt x="2262" y="449"/>
                    </a:lnTo>
                    <a:cubicBezTo>
                      <a:pt x="2262" y="412"/>
                      <a:pt x="2292" y="382"/>
                      <a:pt x="2329" y="382"/>
                    </a:cubicBezTo>
                    <a:cubicBezTo>
                      <a:pt x="2366" y="382"/>
                      <a:pt x="2395" y="412"/>
                      <a:pt x="2395" y="449"/>
                    </a:cubicBezTo>
                    <a:lnTo>
                      <a:pt x="2395" y="1509"/>
                    </a:lnTo>
                    <a:cubicBezTo>
                      <a:pt x="2395" y="1546"/>
                      <a:pt x="2366" y="1575"/>
                      <a:pt x="2329" y="1575"/>
                    </a:cubicBezTo>
                    <a:lnTo>
                      <a:pt x="1966" y="1575"/>
                    </a:lnTo>
                    <a:cubicBezTo>
                      <a:pt x="1929" y="1575"/>
                      <a:pt x="1899" y="1546"/>
                      <a:pt x="1899" y="1509"/>
                    </a:cubicBezTo>
                    <a:cubicBezTo>
                      <a:pt x="1899" y="1472"/>
                      <a:pt x="1929" y="1442"/>
                      <a:pt x="1966" y="1442"/>
                    </a:cubicBezTo>
                    <a:close/>
                    <a:moveTo>
                      <a:pt x="1296" y="1442"/>
                    </a:moveTo>
                    <a:lnTo>
                      <a:pt x="1592" y="1442"/>
                    </a:lnTo>
                    <a:lnTo>
                      <a:pt x="1592" y="449"/>
                    </a:lnTo>
                    <a:cubicBezTo>
                      <a:pt x="1592" y="412"/>
                      <a:pt x="1622" y="382"/>
                      <a:pt x="1659" y="382"/>
                    </a:cubicBezTo>
                    <a:cubicBezTo>
                      <a:pt x="1696" y="382"/>
                      <a:pt x="1726" y="412"/>
                      <a:pt x="1726" y="449"/>
                    </a:cubicBezTo>
                    <a:lnTo>
                      <a:pt x="1726" y="1509"/>
                    </a:lnTo>
                    <a:cubicBezTo>
                      <a:pt x="1726" y="1546"/>
                      <a:pt x="1696" y="1575"/>
                      <a:pt x="1659" y="1575"/>
                    </a:cubicBezTo>
                    <a:lnTo>
                      <a:pt x="1296" y="1575"/>
                    </a:lnTo>
                    <a:cubicBezTo>
                      <a:pt x="1260" y="1575"/>
                      <a:pt x="1230" y="1546"/>
                      <a:pt x="1230" y="1509"/>
                    </a:cubicBezTo>
                    <a:cubicBezTo>
                      <a:pt x="1230" y="1472"/>
                      <a:pt x="1260" y="1442"/>
                      <a:pt x="1296" y="1442"/>
                    </a:cubicBezTo>
                    <a:close/>
                    <a:moveTo>
                      <a:pt x="3121" y="3413"/>
                    </a:moveTo>
                    <a:lnTo>
                      <a:pt x="510" y="3413"/>
                    </a:lnTo>
                    <a:lnTo>
                      <a:pt x="510" y="2126"/>
                    </a:lnTo>
                    <a:lnTo>
                      <a:pt x="3121" y="2126"/>
                    </a:lnTo>
                    <a:lnTo>
                      <a:pt x="3121" y="3413"/>
                    </a:ln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71" name="组合 70">
              <a:extLst>
                <a:ext uri="{FF2B5EF4-FFF2-40B4-BE49-F238E27FC236}">
                  <a16:creationId xmlns:a16="http://schemas.microsoft.com/office/drawing/2014/main" id="{731AD6B8-2D07-439C-BA75-DE1A5D917237}"/>
                </a:ext>
              </a:extLst>
            </p:cNvPr>
            <p:cNvGrpSpPr/>
            <p:nvPr/>
          </p:nvGrpSpPr>
          <p:grpSpPr>
            <a:xfrm>
              <a:off x="6569586" y="4272447"/>
              <a:ext cx="3941252" cy="1027435"/>
              <a:chOff x="7483989" y="3314482"/>
              <a:chExt cx="3941252" cy="1027435"/>
            </a:xfrm>
          </p:grpSpPr>
          <p:sp>
            <p:nvSpPr>
              <p:cNvPr id="72" name="矩形 71">
                <a:extLst>
                  <a:ext uri="{FF2B5EF4-FFF2-40B4-BE49-F238E27FC236}">
                    <a16:creationId xmlns:a16="http://schemas.microsoft.com/office/drawing/2014/main" id="{4E3D98FF-6C71-4C66-88AF-1151B781AC1B}"/>
                  </a:ext>
                </a:extLst>
              </p:cNvPr>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73" name="矩形 72">
                <a:extLst>
                  <a:ext uri="{FF2B5EF4-FFF2-40B4-BE49-F238E27FC236}">
                    <a16:creationId xmlns:a16="http://schemas.microsoft.com/office/drawing/2014/main" id="{F03B7D37-D508-46DC-9F44-1C5B9273A38A}"/>
                  </a:ext>
                </a:extLst>
              </p:cNvPr>
              <p:cNvSpPr/>
              <p:nvPr/>
            </p:nvSpPr>
            <p:spPr>
              <a:xfrm>
                <a:off x="7483989" y="3314482"/>
                <a:ext cx="2050552" cy="41088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85000"/>
                        <a:lumOff val="15000"/>
                      </a:schemeClr>
                    </a:solidFill>
                    <a:cs typeface="+mn-ea"/>
                    <a:sym typeface="+mn-lt"/>
                  </a:rPr>
                  <a:t>添加标题</a:t>
                </a:r>
              </a:p>
            </p:txBody>
          </p:sp>
        </p:grpSp>
      </p:grpSp>
    </p:spTree>
    <p:extLst>
      <p:ext uri="{BB962C8B-B14F-4D97-AF65-F5344CB8AC3E}">
        <p14:creationId xmlns:p14="http://schemas.microsoft.com/office/powerpoint/2010/main" val="756765247"/>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p:tgtEl>
                                          <p:spTgt spid="34"/>
                                        </p:tgtEl>
                                        <p:attrNameLst>
                                          <p:attrName>ppt_x</p:attrName>
                                        </p:attrNameLst>
                                      </p:cBhvr>
                                      <p:tavLst>
                                        <p:tav tm="0">
                                          <p:val>
                                            <p:strVal val="#ppt_x-#ppt_w*1.125000"/>
                                          </p:val>
                                        </p:tav>
                                        <p:tav tm="100000">
                                          <p:val>
                                            <p:strVal val="#ppt_x"/>
                                          </p:val>
                                        </p:tav>
                                      </p:tavLst>
                                    </p:anim>
                                    <p:animEffect transition="in" filter="wipe(right)">
                                      <p:cBhvr>
                                        <p:cTn id="12" dur="500"/>
                                        <p:tgtEl>
                                          <p:spTgt spid="34"/>
                                        </p:tgtEl>
                                      </p:cBhvr>
                                    </p:animEffect>
                                  </p:childTnLst>
                                </p:cTn>
                              </p:par>
                            </p:childTnLst>
                          </p:cTn>
                        </p:par>
                        <p:par>
                          <p:cTn id="13" fill="hold">
                            <p:stCondLst>
                              <p:cond delay="1000"/>
                            </p:stCondLst>
                            <p:childTnLst>
                              <p:par>
                                <p:cTn id="14" presetID="12" presetClass="entr" presetSubtype="1" fill="hold" nodeType="afterEffect">
                                  <p:stCondLst>
                                    <p:cond delay="0"/>
                                  </p:stCondLst>
                                  <p:childTnLst>
                                    <p:set>
                                      <p:cBhvr>
                                        <p:cTn id="15" dur="1" fill="hold">
                                          <p:stCondLst>
                                            <p:cond delay="0"/>
                                          </p:stCondLst>
                                        </p:cTn>
                                        <p:tgtEl>
                                          <p:spTgt spid="62"/>
                                        </p:tgtEl>
                                        <p:attrNameLst>
                                          <p:attrName>style.visibility</p:attrName>
                                        </p:attrNameLst>
                                      </p:cBhvr>
                                      <p:to>
                                        <p:strVal val="visible"/>
                                      </p:to>
                                    </p:set>
                                    <p:anim calcmode="lin" valueType="num">
                                      <p:cBhvr additive="base">
                                        <p:cTn id="16" dur="500"/>
                                        <p:tgtEl>
                                          <p:spTgt spid="62"/>
                                        </p:tgtEl>
                                        <p:attrNameLst>
                                          <p:attrName>ppt_y</p:attrName>
                                        </p:attrNameLst>
                                      </p:cBhvr>
                                      <p:tavLst>
                                        <p:tav tm="0">
                                          <p:val>
                                            <p:strVal val="#ppt_y-#ppt_h*1.125000"/>
                                          </p:val>
                                        </p:tav>
                                        <p:tav tm="100000">
                                          <p:val>
                                            <p:strVal val="#ppt_y"/>
                                          </p:val>
                                        </p:tav>
                                      </p:tavLst>
                                    </p:anim>
                                    <p:animEffect transition="in" filter="wipe(down)">
                                      <p:cBhvr>
                                        <p:cTn id="17" dur="500"/>
                                        <p:tgtEl>
                                          <p:spTgt spid="62"/>
                                        </p:tgtEl>
                                      </p:cBhvr>
                                    </p:animEffect>
                                  </p:childTnLst>
                                </p:cTn>
                              </p:par>
                            </p:childTnLst>
                          </p:cTn>
                        </p:par>
                        <p:par>
                          <p:cTn id="18" fill="hold">
                            <p:stCondLst>
                              <p:cond delay="1500"/>
                            </p:stCondLst>
                            <p:childTnLst>
                              <p:par>
                                <p:cTn id="19" presetID="12" presetClass="entr" presetSubtype="2"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 calcmode="lin" valueType="num">
                                      <p:cBhvr additive="base">
                                        <p:cTn id="21" dur="500"/>
                                        <p:tgtEl>
                                          <p:spTgt spid="69"/>
                                        </p:tgtEl>
                                        <p:attrNameLst>
                                          <p:attrName>ppt_x</p:attrName>
                                        </p:attrNameLst>
                                      </p:cBhvr>
                                      <p:tavLst>
                                        <p:tav tm="0">
                                          <p:val>
                                            <p:strVal val="#ppt_x+#ppt_w*1.125000"/>
                                          </p:val>
                                        </p:tav>
                                        <p:tav tm="100000">
                                          <p:val>
                                            <p:strVal val="#ppt_x"/>
                                          </p:val>
                                        </p:tav>
                                      </p:tavLst>
                                    </p:anim>
                                    <p:animEffect transition="in" filter="wipe(left)">
                                      <p:cBhvr>
                                        <p:cTn id="22" dur="500"/>
                                        <p:tgtEl>
                                          <p:spTgt spid="69"/>
                                        </p:tgtEl>
                                      </p:cBhvr>
                                    </p:animEffect>
                                  </p:childTnLst>
                                </p:cTn>
                              </p:par>
                            </p:childTnLst>
                          </p:cTn>
                        </p:par>
                        <p:par>
                          <p:cTn id="23" fill="hold">
                            <p:stCondLst>
                              <p:cond delay="2000"/>
                            </p:stCondLst>
                            <p:childTnLst>
                              <p:par>
                                <p:cTn id="24" presetID="12" presetClass="entr" presetSubtype="4" fill="hold" nodeType="after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additive="base">
                                        <p:cTn id="26" dur="500"/>
                                        <p:tgtEl>
                                          <p:spTgt spid="53"/>
                                        </p:tgtEl>
                                        <p:attrNameLst>
                                          <p:attrName>ppt_y</p:attrName>
                                        </p:attrNameLst>
                                      </p:cBhvr>
                                      <p:tavLst>
                                        <p:tav tm="0">
                                          <p:val>
                                            <p:strVal val="#ppt_y+#ppt_h*1.125000"/>
                                          </p:val>
                                        </p:tav>
                                        <p:tav tm="100000">
                                          <p:val>
                                            <p:strVal val="#ppt_y"/>
                                          </p:val>
                                        </p:tav>
                                      </p:tavLst>
                                    </p:anim>
                                    <p:animEffect transition="in" filter="wipe(up)">
                                      <p:cBhvr>
                                        <p:cTn id="2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矩形 80"/>
          <p:cNvSpPr>
            <a:spLocks noChangeArrowheads="1"/>
          </p:cNvSpPr>
          <p:nvPr/>
        </p:nvSpPr>
        <p:spPr bwMode="auto">
          <a:xfrm>
            <a:off x="834952" y="35510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内部培训学习</a:t>
            </a:r>
          </a:p>
        </p:txBody>
      </p:sp>
      <p:grpSp>
        <p:nvGrpSpPr>
          <p:cNvPr id="24" name="组合 82">
            <a:extLst>
              <a:ext uri="{FF2B5EF4-FFF2-40B4-BE49-F238E27FC236}">
                <a16:creationId xmlns:a16="http://schemas.microsoft.com/office/drawing/2014/main" id="{A5899DEA-9F0E-468A-AFB2-7CA0EE69AA9E}"/>
              </a:ext>
            </a:extLst>
          </p:cNvPr>
          <p:cNvGrpSpPr/>
          <p:nvPr/>
        </p:nvGrpSpPr>
        <p:grpSpPr>
          <a:xfrm>
            <a:off x="9043205" y="2930197"/>
            <a:ext cx="1065603" cy="1208546"/>
            <a:chOff x="8434811" y="2608031"/>
            <a:chExt cx="1166390" cy="1322855"/>
          </a:xfrm>
        </p:grpSpPr>
        <p:sp>
          <p:nvSpPr>
            <p:cNvPr id="25" name="íṩļíḓê">
              <a:extLst>
                <a:ext uri="{FF2B5EF4-FFF2-40B4-BE49-F238E27FC236}">
                  <a16:creationId xmlns:a16="http://schemas.microsoft.com/office/drawing/2014/main" id="{C4BCBCAC-D8B7-4C8D-B32E-79624D694909}"/>
                </a:ext>
              </a:extLst>
            </p:cNvPr>
            <p:cNvSpPr/>
            <p:nvPr/>
          </p:nvSpPr>
          <p:spPr>
            <a:xfrm rot="18900000">
              <a:off x="8434811" y="2608031"/>
              <a:ext cx="1166390" cy="1166390"/>
            </a:xfrm>
            <a:prstGeom prst="rect">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cs typeface="+mn-ea"/>
                <a:sym typeface="+mn-lt"/>
              </a:endParaRPr>
            </a:p>
          </p:txBody>
        </p:sp>
        <p:sp>
          <p:nvSpPr>
            <p:cNvPr id="26" name="íṣľíḑè">
              <a:extLst>
                <a:ext uri="{FF2B5EF4-FFF2-40B4-BE49-F238E27FC236}">
                  <a16:creationId xmlns:a16="http://schemas.microsoft.com/office/drawing/2014/main" id="{4C4B8930-5386-49F7-BAB0-19963793ED0E}"/>
                </a:ext>
              </a:extLst>
            </p:cNvPr>
            <p:cNvSpPr/>
            <p:nvPr/>
          </p:nvSpPr>
          <p:spPr>
            <a:xfrm rot="18900000">
              <a:off x="8434811" y="2764496"/>
              <a:ext cx="1166390" cy="1166390"/>
            </a:xfrm>
            <a:prstGeom prst="rect">
              <a:avLst/>
            </a:prstGeom>
            <a:solidFill>
              <a:srgbClr val="4F5D7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cs typeface="+mn-ea"/>
                <a:sym typeface="+mn-lt"/>
              </a:endParaRPr>
            </a:p>
          </p:txBody>
        </p:sp>
        <p:sp>
          <p:nvSpPr>
            <p:cNvPr id="27" name="ïşḷîḋè">
              <a:extLst>
                <a:ext uri="{FF2B5EF4-FFF2-40B4-BE49-F238E27FC236}">
                  <a16:creationId xmlns:a16="http://schemas.microsoft.com/office/drawing/2014/main" id="{A2367947-9BE8-479D-AEE7-CD089B53E710}"/>
                </a:ext>
              </a:extLst>
            </p:cNvPr>
            <p:cNvSpPr>
              <a:spLocks/>
            </p:cNvSpPr>
            <p:nvPr/>
          </p:nvSpPr>
          <p:spPr bwMode="auto">
            <a:xfrm>
              <a:off x="8777771" y="3107818"/>
              <a:ext cx="480471" cy="479746"/>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dirty="0">
                <a:cs typeface="+mn-ea"/>
                <a:sym typeface="+mn-lt"/>
              </a:endParaRPr>
            </a:p>
          </p:txBody>
        </p:sp>
      </p:grpSp>
      <p:grpSp>
        <p:nvGrpSpPr>
          <p:cNvPr id="28" name="组合 85">
            <a:extLst>
              <a:ext uri="{FF2B5EF4-FFF2-40B4-BE49-F238E27FC236}">
                <a16:creationId xmlns:a16="http://schemas.microsoft.com/office/drawing/2014/main" id="{583882ED-AF12-4CED-AAA1-60016C0BA5DE}"/>
              </a:ext>
            </a:extLst>
          </p:cNvPr>
          <p:cNvGrpSpPr/>
          <p:nvPr/>
        </p:nvGrpSpPr>
        <p:grpSpPr>
          <a:xfrm>
            <a:off x="2095590" y="3120325"/>
            <a:ext cx="1065603" cy="1233024"/>
            <a:chOff x="2603197" y="2764496"/>
            <a:chExt cx="1166390" cy="1349647"/>
          </a:xfrm>
        </p:grpSpPr>
        <p:sp>
          <p:nvSpPr>
            <p:cNvPr id="29" name="iṣ1îḋe">
              <a:extLst>
                <a:ext uri="{FF2B5EF4-FFF2-40B4-BE49-F238E27FC236}">
                  <a16:creationId xmlns:a16="http://schemas.microsoft.com/office/drawing/2014/main" id="{388E493C-0306-476A-891D-41754D4E8B1D}"/>
                </a:ext>
              </a:extLst>
            </p:cNvPr>
            <p:cNvSpPr/>
            <p:nvPr/>
          </p:nvSpPr>
          <p:spPr>
            <a:xfrm rot="18900000">
              <a:off x="2603197" y="2947753"/>
              <a:ext cx="1166390" cy="1166390"/>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cs typeface="+mn-ea"/>
                <a:sym typeface="+mn-lt"/>
              </a:endParaRPr>
            </a:p>
          </p:txBody>
        </p:sp>
        <p:sp>
          <p:nvSpPr>
            <p:cNvPr id="30" name="ï$ľîḋè">
              <a:extLst>
                <a:ext uri="{FF2B5EF4-FFF2-40B4-BE49-F238E27FC236}">
                  <a16:creationId xmlns:a16="http://schemas.microsoft.com/office/drawing/2014/main" id="{DBC499DB-E7A9-4C61-9F48-A6527F460487}"/>
                </a:ext>
              </a:extLst>
            </p:cNvPr>
            <p:cNvSpPr/>
            <p:nvPr/>
          </p:nvSpPr>
          <p:spPr>
            <a:xfrm rot="18900000">
              <a:off x="2603197" y="2764496"/>
              <a:ext cx="1166390" cy="1166390"/>
            </a:xfrm>
            <a:prstGeom prst="rect">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cs typeface="+mn-ea"/>
                <a:sym typeface="+mn-lt"/>
              </a:endParaRPr>
            </a:p>
          </p:txBody>
        </p:sp>
        <p:sp>
          <p:nvSpPr>
            <p:cNvPr id="31" name="íŝlîḑé">
              <a:extLst>
                <a:ext uri="{FF2B5EF4-FFF2-40B4-BE49-F238E27FC236}">
                  <a16:creationId xmlns:a16="http://schemas.microsoft.com/office/drawing/2014/main" id="{CC99221E-C727-40E9-BC0F-55F3705D1BB7}"/>
                </a:ext>
              </a:extLst>
            </p:cNvPr>
            <p:cNvSpPr>
              <a:spLocks/>
            </p:cNvSpPr>
            <p:nvPr/>
          </p:nvSpPr>
          <p:spPr bwMode="auto">
            <a:xfrm>
              <a:off x="2943076" y="3104743"/>
              <a:ext cx="486631" cy="485896"/>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dirty="0">
                <a:cs typeface="+mn-ea"/>
                <a:sym typeface="+mn-lt"/>
              </a:endParaRPr>
            </a:p>
          </p:txBody>
        </p:sp>
      </p:grpSp>
      <p:grpSp>
        <p:nvGrpSpPr>
          <p:cNvPr id="32" name="组合 83">
            <a:extLst>
              <a:ext uri="{FF2B5EF4-FFF2-40B4-BE49-F238E27FC236}">
                <a16:creationId xmlns:a16="http://schemas.microsoft.com/office/drawing/2014/main" id="{D0F8858F-C024-4D09-B533-A1943816357A}"/>
              </a:ext>
            </a:extLst>
          </p:cNvPr>
          <p:cNvGrpSpPr/>
          <p:nvPr/>
        </p:nvGrpSpPr>
        <p:grpSpPr>
          <a:xfrm>
            <a:off x="6760420" y="3120325"/>
            <a:ext cx="1065603" cy="1233024"/>
            <a:chOff x="6518711" y="2764496"/>
            <a:chExt cx="1166390" cy="1349647"/>
          </a:xfrm>
        </p:grpSpPr>
        <p:sp>
          <p:nvSpPr>
            <p:cNvPr id="33" name="ïṣlïḋè">
              <a:extLst>
                <a:ext uri="{FF2B5EF4-FFF2-40B4-BE49-F238E27FC236}">
                  <a16:creationId xmlns:a16="http://schemas.microsoft.com/office/drawing/2014/main" id="{B5530E51-C18C-4D2B-BDAF-DD024D0CAAE0}"/>
                </a:ext>
              </a:extLst>
            </p:cNvPr>
            <p:cNvSpPr/>
            <p:nvPr/>
          </p:nvSpPr>
          <p:spPr>
            <a:xfrm rot="18900000">
              <a:off x="6518711" y="2947753"/>
              <a:ext cx="1166390" cy="1166390"/>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cs typeface="+mn-ea"/>
                <a:sym typeface="+mn-lt"/>
              </a:endParaRPr>
            </a:p>
          </p:txBody>
        </p:sp>
        <p:sp>
          <p:nvSpPr>
            <p:cNvPr id="34" name="ïśļíḑê">
              <a:extLst>
                <a:ext uri="{FF2B5EF4-FFF2-40B4-BE49-F238E27FC236}">
                  <a16:creationId xmlns:a16="http://schemas.microsoft.com/office/drawing/2014/main" id="{7806EFAE-D857-489C-9A7A-4E3A4C654237}"/>
                </a:ext>
              </a:extLst>
            </p:cNvPr>
            <p:cNvSpPr/>
            <p:nvPr/>
          </p:nvSpPr>
          <p:spPr>
            <a:xfrm rot="18900000">
              <a:off x="6518711" y="2764496"/>
              <a:ext cx="1166390" cy="1166390"/>
            </a:xfrm>
            <a:prstGeom prst="rect">
              <a:avLst/>
            </a:prstGeom>
            <a:solidFill>
              <a:srgbClr val="ED58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cs typeface="+mn-ea"/>
                <a:sym typeface="+mn-lt"/>
              </a:endParaRPr>
            </a:p>
          </p:txBody>
        </p:sp>
        <p:sp>
          <p:nvSpPr>
            <p:cNvPr id="35" name="íślïďê">
              <a:extLst>
                <a:ext uri="{FF2B5EF4-FFF2-40B4-BE49-F238E27FC236}">
                  <a16:creationId xmlns:a16="http://schemas.microsoft.com/office/drawing/2014/main" id="{73B79415-A3A5-4BB9-8A2E-02B8A3919658}"/>
                </a:ext>
              </a:extLst>
            </p:cNvPr>
            <p:cNvSpPr>
              <a:spLocks/>
            </p:cNvSpPr>
            <p:nvPr/>
          </p:nvSpPr>
          <p:spPr bwMode="auto">
            <a:xfrm>
              <a:off x="6960591" y="3104374"/>
              <a:ext cx="282627" cy="486631"/>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dirty="0">
                <a:cs typeface="+mn-ea"/>
                <a:sym typeface="+mn-lt"/>
              </a:endParaRPr>
            </a:p>
          </p:txBody>
        </p:sp>
      </p:grpSp>
      <p:grpSp>
        <p:nvGrpSpPr>
          <p:cNvPr id="36" name="组合 84">
            <a:extLst>
              <a:ext uri="{FF2B5EF4-FFF2-40B4-BE49-F238E27FC236}">
                <a16:creationId xmlns:a16="http://schemas.microsoft.com/office/drawing/2014/main" id="{873C65C6-CCC4-46DC-9012-2F69D5A02CE8}"/>
              </a:ext>
            </a:extLst>
          </p:cNvPr>
          <p:cNvGrpSpPr/>
          <p:nvPr/>
        </p:nvGrpSpPr>
        <p:grpSpPr>
          <a:xfrm>
            <a:off x="4420911" y="2930197"/>
            <a:ext cx="1065603" cy="1208546"/>
            <a:chOff x="4555000" y="2608031"/>
            <a:chExt cx="1166390" cy="1322855"/>
          </a:xfrm>
        </p:grpSpPr>
        <p:sp>
          <p:nvSpPr>
            <p:cNvPr id="37" name="íṧ1íḑê">
              <a:extLst>
                <a:ext uri="{FF2B5EF4-FFF2-40B4-BE49-F238E27FC236}">
                  <a16:creationId xmlns:a16="http://schemas.microsoft.com/office/drawing/2014/main" id="{4F137CEB-A1B0-4C34-AC61-791102598D12}"/>
                </a:ext>
              </a:extLst>
            </p:cNvPr>
            <p:cNvSpPr/>
            <p:nvPr/>
          </p:nvSpPr>
          <p:spPr>
            <a:xfrm rot="18900000">
              <a:off x="4555000" y="2608031"/>
              <a:ext cx="1166390" cy="1166390"/>
            </a:xfrm>
            <a:prstGeom prst="rect">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cs typeface="+mn-ea"/>
                <a:sym typeface="+mn-lt"/>
              </a:endParaRPr>
            </a:p>
          </p:txBody>
        </p:sp>
        <p:sp>
          <p:nvSpPr>
            <p:cNvPr id="38" name="iṩlíḓê">
              <a:extLst>
                <a:ext uri="{FF2B5EF4-FFF2-40B4-BE49-F238E27FC236}">
                  <a16:creationId xmlns:a16="http://schemas.microsoft.com/office/drawing/2014/main" id="{56775602-D430-480E-84B8-1E464B12CA71}"/>
                </a:ext>
              </a:extLst>
            </p:cNvPr>
            <p:cNvSpPr/>
            <p:nvPr/>
          </p:nvSpPr>
          <p:spPr>
            <a:xfrm rot="18900000">
              <a:off x="4555000" y="2764496"/>
              <a:ext cx="1166390" cy="1166390"/>
            </a:xfrm>
            <a:prstGeom prst="rect">
              <a:avLst/>
            </a:prstGeom>
            <a:solidFill>
              <a:srgbClr val="4F5D7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dirty="0">
                <a:cs typeface="+mn-ea"/>
                <a:sym typeface="+mn-lt"/>
              </a:endParaRPr>
            </a:p>
          </p:txBody>
        </p:sp>
        <p:sp>
          <p:nvSpPr>
            <p:cNvPr id="39" name="is1iḍè">
              <a:extLst>
                <a:ext uri="{FF2B5EF4-FFF2-40B4-BE49-F238E27FC236}">
                  <a16:creationId xmlns:a16="http://schemas.microsoft.com/office/drawing/2014/main" id="{EF027570-A3CD-4387-BEAB-A32DCD5AE37A}"/>
                </a:ext>
              </a:extLst>
            </p:cNvPr>
            <p:cNvSpPr>
              <a:spLocks/>
            </p:cNvSpPr>
            <p:nvPr/>
          </p:nvSpPr>
          <p:spPr bwMode="auto">
            <a:xfrm>
              <a:off x="4857839" y="3072802"/>
              <a:ext cx="560710" cy="549777"/>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dirty="0">
                <a:cs typeface="+mn-ea"/>
                <a:sym typeface="+mn-lt"/>
              </a:endParaRPr>
            </a:p>
          </p:txBody>
        </p:sp>
      </p:grpSp>
      <p:grpSp>
        <p:nvGrpSpPr>
          <p:cNvPr id="40" name="组合 90">
            <a:extLst>
              <a:ext uri="{FF2B5EF4-FFF2-40B4-BE49-F238E27FC236}">
                <a16:creationId xmlns:a16="http://schemas.microsoft.com/office/drawing/2014/main" id="{D9F4BAF3-6F29-4AE7-BE98-3808090FE8F9}"/>
              </a:ext>
            </a:extLst>
          </p:cNvPr>
          <p:cNvGrpSpPr/>
          <p:nvPr/>
        </p:nvGrpSpPr>
        <p:grpSpPr>
          <a:xfrm>
            <a:off x="1117161" y="4741465"/>
            <a:ext cx="3022460" cy="1031885"/>
            <a:chOff x="4457820" y="2412339"/>
            <a:chExt cx="3022460" cy="1031885"/>
          </a:xfrm>
        </p:grpSpPr>
        <p:sp>
          <p:nvSpPr>
            <p:cNvPr id="41" name="文本框 40">
              <a:extLst>
                <a:ext uri="{FF2B5EF4-FFF2-40B4-BE49-F238E27FC236}">
                  <a16:creationId xmlns:a16="http://schemas.microsoft.com/office/drawing/2014/main" id="{30726093-60BB-4E8C-8B45-31EF3E011015}"/>
                </a:ext>
              </a:extLst>
            </p:cNvPr>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cs typeface="+mn-ea"/>
                  <a:sym typeface="+mn-lt"/>
                </a:rPr>
                <a:t>标题文字添加</a:t>
              </a:r>
            </a:p>
          </p:txBody>
        </p:sp>
        <p:sp>
          <p:nvSpPr>
            <p:cNvPr id="42" name="文本框 41">
              <a:extLst>
                <a:ext uri="{FF2B5EF4-FFF2-40B4-BE49-F238E27FC236}">
                  <a16:creationId xmlns:a16="http://schemas.microsoft.com/office/drawing/2014/main" id="{173BA655-D84C-4747-960B-F85A7C7400E4}"/>
                </a:ext>
              </a:extLst>
            </p:cNvPr>
            <p:cNvSpPr txBox="1"/>
            <p:nvPr/>
          </p:nvSpPr>
          <p:spPr>
            <a:xfrm>
              <a:off x="4457820" y="2750893"/>
              <a:ext cx="3022460" cy="693331"/>
            </a:xfrm>
            <a:prstGeom prst="rect">
              <a:avLst/>
            </a:prstGeom>
            <a:noFill/>
          </p:spPr>
          <p:txBody>
            <a:bodyPr wrap="square" rtlCol="0">
              <a:spAutoFit/>
              <a:scene3d>
                <a:camera prst="orthographicFront"/>
                <a:lightRig rig="threePt" dir="t"/>
              </a:scene3d>
              <a:sp3d contourW="12700"/>
            </a:bodyPr>
            <a:lstStyle/>
            <a:p>
              <a:pPr lvl="0" algn="ctr">
                <a:lnSpc>
                  <a:spcPct val="150000"/>
                </a:lnSpc>
                <a:defRPr/>
              </a:pPr>
              <a:r>
                <a:rPr lang="zh-CN" altLang="en-US" sz="900" dirty="0">
                  <a:solidFill>
                    <a:srgbClr val="000000">
                      <a:lumMod val="75000"/>
                      <a:lumOff val="25000"/>
                    </a:srgbClr>
                  </a:solidFill>
                  <a:cs typeface="+mn-ea"/>
                  <a:sym typeface="+mn-lt"/>
                </a:rPr>
                <a:t>点击输入简要文字内容，文字内容需概括精炼，言简意赅的说明分项内容言简意赅的说明分项内容点击输入简要文字内容，</a:t>
              </a:r>
            </a:p>
          </p:txBody>
        </p:sp>
      </p:grpSp>
      <p:grpSp>
        <p:nvGrpSpPr>
          <p:cNvPr id="43" name="组合 93">
            <a:extLst>
              <a:ext uri="{FF2B5EF4-FFF2-40B4-BE49-F238E27FC236}">
                <a16:creationId xmlns:a16="http://schemas.microsoft.com/office/drawing/2014/main" id="{13D0CA8A-143B-4042-9DAE-60CFA75BF554}"/>
              </a:ext>
            </a:extLst>
          </p:cNvPr>
          <p:cNvGrpSpPr/>
          <p:nvPr/>
        </p:nvGrpSpPr>
        <p:grpSpPr>
          <a:xfrm>
            <a:off x="5781989" y="4741465"/>
            <a:ext cx="3022460" cy="1031885"/>
            <a:chOff x="4457820" y="2412339"/>
            <a:chExt cx="3022460" cy="1031885"/>
          </a:xfrm>
        </p:grpSpPr>
        <p:sp>
          <p:nvSpPr>
            <p:cNvPr id="44" name="文本框 43">
              <a:extLst>
                <a:ext uri="{FF2B5EF4-FFF2-40B4-BE49-F238E27FC236}">
                  <a16:creationId xmlns:a16="http://schemas.microsoft.com/office/drawing/2014/main" id="{F43F8D1E-27CE-4E19-A543-1DC4605AEAE7}"/>
                </a:ext>
              </a:extLst>
            </p:cNvPr>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cs typeface="+mn-ea"/>
                  <a:sym typeface="+mn-lt"/>
                </a:rPr>
                <a:t>标题文字添加</a:t>
              </a:r>
            </a:p>
          </p:txBody>
        </p:sp>
        <p:sp>
          <p:nvSpPr>
            <p:cNvPr id="45" name="文本框 44">
              <a:extLst>
                <a:ext uri="{FF2B5EF4-FFF2-40B4-BE49-F238E27FC236}">
                  <a16:creationId xmlns:a16="http://schemas.microsoft.com/office/drawing/2014/main" id="{9F8485E4-50C4-4D85-9FD4-FC78526463CF}"/>
                </a:ext>
              </a:extLst>
            </p:cNvPr>
            <p:cNvSpPr txBox="1"/>
            <p:nvPr/>
          </p:nvSpPr>
          <p:spPr>
            <a:xfrm>
              <a:off x="4457820" y="2750893"/>
              <a:ext cx="3022460" cy="693331"/>
            </a:xfrm>
            <a:prstGeom prst="rect">
              <a:avLst/>
            </a:prstGeom>
            <a:noFill/>
          </p:spPr>
          <p:txBody>
            <a:bodyPr wrap="square" rtlCol="0">
              <a:spAutoFit/>
              <a:scene3d>
                <a:camera prst="orthographicFront"/>
                <a:lightRig rig="threePt" dir="t"/>
              </a:scene3d>
              <a:sp3d contourW="12700"/>
            </a:bodyPr>
            <a:lstStyle/>
            <a:p>
              <a:pPr lvl="0" algn="ctr">
                <a:lnSpc>
                  <a:spcPct val="150000"/>
                </a:lnSpc>
                <a:defRPr/>
              </a:pPr>
              <a:r>
                <a:rPr lang="zh-CN" altLang="en-US" sz="900" dirty="0">
                  <a:solidFill>
                    <a:srgbClr val="000000">
                      <a:lumMod val="75000"/>
                      <a:lumOff val="25000"/>
                    </a:srgbClr>
                  </a:solidFill>
                  <a:cs typeface="+mn-ea"/>
                  <a:sym typeface="+mn-lt"/>
                </a:rPr>
                <a:t>点击输入简要文字内容，文字内容需概括精炼，言简意赅的说明分项内容言简意赅的说明分项内容点击输入简要文字内容，</a:t>
              </a:r>
            </a:p>
          </p:txBody>
        </p:sp>
      </p:grpSp>
      <p:grpSp>
        <p:nvGrpSpPr>
          <p:cNvPr id="46" name="组合 96">
            <a:extLst>
              <a:ext uri="{FF2B5EF4-FFF2-40B4-BE49-F238E27FC236}">
                <a16:creationId xmlns:a16="http://schemas.microsoft.com/office/drawing/2014/main" id="{FEC23733-A827-4461-885F-C01DDAA92964}"/>
              </a:ext>
            </a:extLst>
          </p:cNvPr>
          <p:cNvGrpSpPr/>
          <p:nvPr/>
        </p:nvGrpSpPr>
        <p:grpSpPr>
          <a:xfrm>
            <a:off x="3442481" y="1677819"/>
            <a:ext cx="3022460" cy="1031885"/>
            <a:chOff x="4457820" y="2412339"/>
            <a:chExt cx="3022460" cy="1031885"/>
          </a:xfrm>
        </p:grpSpPr>
        <p:sp>
          <p:nvSpPr>
            <p:cNvPr id="47" name="文本框 46">
              <a:extLst>
                <a:ext uri="{FF2B5EF4-FFF2-40B4-BE49-F238E27FC236}">
                  <a16:creationId xmlns:a16="http://schemas.microsoft.com/office/drawing/2014/main" id="{EC32C735-6323-4AE6-8BE0-337621D803BD}"/>
                </a:ext>
              </a:extLst>
            </p:cNvPr>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cs typeface="+mn-ea"/>
                  <a:sym typeface="+mn-lt"/>
                </a:rPr>
                <a:t>标题文字添加</a:t>
              </a:r>
            </a:p>
          </p:txBody>
        </p:sp>
        <p:sp>
          <p:nvSpPr>
            <p:cNvPr id="69" name="文本框 68">
              <a:extLst>
                <a:ext uri="{FF2B5EF4-FFF2-40B4-BE49-F238E27FC236}">
                  <a16:creationId xmlns:a16="http://schemas.microsoft.com/office/drawing/2014/main" id="{EEDD16DD-8DCD-47EC-953E-5DEC17436157}"/>
                </a:ext>
              </a:extLst>
            </p:cNvPr>
            <p:cNvSpPr txBox="1"/>
            <p:nvPr/>
          </p:nvSpPr>
          <p:spPr>
            <a:xfrm>
              <a:off x="4457820" y="2750893"/>
              <a:ext cx="3022460" cy="693331"/>
            </a:xfrm>
            <a:prstGeom prst="rect">
              <a:avLst/>
            </a:prstGeom>
            <a:noFill/>
          </p:spPr>
          <p:txBody>
            <a:bodyPr wrap="square" rtlCol="0">
              <a:spAutoFit/>
              <a:scene3d>
                <a:camera prst="orthographicFront"/>
                <a:lightRig rig="threePt" dir="t"/>
              </a:scene3d>
              <a:sp3d contourW="12700"/>
            </a:bodyPr>
            <a:lstStyle/>
            <a:p>
              <a:pPr lvl="0" algn="ctr">
                <a:lnSpc>
                  <a:spcPct val="150000"/>
                </a:lnSpc>
                <a:defRPr/>
              </a:pPr>
              <a:r>
                <a:rPr lang="zh-CN" altLang="en-US" sz="900" dirty="0">
                  <a:solidFill>
                    <a:schemeClr val="tx1">
                      <a:lumMod val="75000"/>
                      <a:lumOff val="25000"/>
                    </a:schemeClr>
                  </a:solidFill>
                  <a:cs typeface="+mn-ea"/>
                  <a:sym typeface="+mn-lt"/>
                </a:rPr>
                <a:t>点击输入简要文字内容，文字内容需概括精炼，言简意赅的说明分项内容言简意赅的说明分项内容点击输入简要文字内容，</a:t>
              </a:r>
            </a:p>
          </p:txBody>
        </p:sp>
      </p:grpSp>
      <p:grpSp>
        <p:nvGrpSpPr>
          <p:cNvPr id="70" name="组合 99">
            <a:extLst>
              <a:ext uri="{FF2B5EF4-FFF2-40B4-BE49-F238E27FC236}">
                <a16:creationId xmlns:a16="http://schemas.microsoft.com/office/drawing/2014/main" id="{3468E0F5-708E-40CE-A54E-51C771F0A4D9}"/>
              </a:ext>
            </a:extLst>
          </p:cNvPr>
          <p:cNvGrpSpPr/>
          <p:nvPr/>
        </p:nvGrpSpPr>
        <p:grpSpPr>
          <a:xfrm>
            <a:off x="8060164" y="1677819"/>
            <a:ext cx="3022460" cy="1031885"/>
            <a:chOff x="4457820" y="2412339"/>
            <a:chExt cx="3022460" cy="1031885"/>
          </a:xfrm>
        </p:grpSpPr>
        <p:sp>
          <p:nvSpPr>
            <p:cNvPr id="71" name="文本框 70">
              <a:extLst>
                <a:ext uri="{FF2B5EF4-FFF2-40B4-BE49-F238E27FC236}">
                  <a16:creationId xmlns:a16="http://schemas.microsoft.com/office/drawing/2014/main" id="{EF0E4E4F-2109-4F2D-88DA-F27F0072E9EE}"/>
                </a:ext>
              </a:extLst>
            </p:cNvPr>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cs typeface="+mn-ea"/>
                  <a:sym typeface="+mn-lt"/>
                </a:rPr>
                <a:t>标题文字添加</a:t>
              </a:r>
            </a:p>
          </p:txBody>
        </p:sp>
        <p:sp>
          <p:nvSpPr>
            <p:cNvPr id="72" name="文本框 71">
              <a:extLst>
                <a:ext uri="{FF2B5EF4-FFF2-40B4-BE49-F238E27FC236}">
                  <a16:creationId xmlns:a16="http://schemas.microsoft.com/office/drawing/2014/main" id="{C7413ABF-86C6-477B-BAC2-85A2B62E73ED}"/>
                </a:ext>
              </a:extLst>
            </p:cNvPr>
            <p:cNvSpPr txBox="1"/>
            <p:nvPr/>
          </p:nvSpPr>
          <p:spPr>
            <a:xfrm>
              <a:off x="4457820" y="2750893"/>
              <a:ext cx="3022460" cy="693331"/>
            </a:xfrm>
            <a:prstGeom prst="rect">
              <a:avLst/>
            </a:prstGeom>
            <a:noFill/>
          </p:spPr>
          <p:txBody>
            <a:bodyPr wrap="square" rtlCol="0">
              <a:spAutoFit/>
              <a:scene3d>
                <a:camera prst="orthographicFront"/>
                <a:lightRig rig="threePt" dir="t"/>
              </a:scene3d>
              <a:sp3d contourW="12700"/>
            </a:bodyPr>
            <a:lstStyle/>
            <a:p>
              <a:pPr lvl="0" algn="ctr">
                <a:lnSpc>
                  <a:spcPct val="150000"/>
                </a:lnSpc>
                <a:defRPr/>
              </a:pPr>
              <a:r>
                <a:rPr lang="zh-CN" altLang="en-US" sz="900" dirty="0">
                  <a:solidFill>
                    <a:srgbClr val="000000">
                      <a:lumMod val="75000"/>
                      <a:lumOff val="25000"/>
                    </a:srgbClr>
                  </a:solidFill>
                  <a:cs typeface="+mn-ea"/>
                  <a:sym typeface="+mn-lt"/>
                </a:rPr>
                <a:t>点击输入简要文字内容，文字内容需概括精炼，言简意赅的说明分项内容言简意赅的说明分项内容点击输入简要文字内容，</a:t>
              </a:r>
            </a:p>
          </p:txBody>
        </p:sp>
      </p:grpSp>
    </p:spTree>
    <p:extLst>
      <p:ext uri="{BB962C8B-B14F-4D97-AF65-F5344CB8AC3E}">
        <p14:creationId xmlns:p14="http://schemas.microsoft.com/office/powerpoint/2010/main" val="3865601953"/>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left)">
                                      <p:cBhvr>
                                        <p:cTn id="7" dur="500"/>
                                        <p:tgtEl>
                                          <p:spTgt spid="12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Effect transition="in" filter="fade">
                                      <p:cBhvr>
                                        <p:cTn id="13" dur="500"/>
                                        <p:tgtEl>
                                          <p:spTgt spid="24"/>
                                        </p:tgtEl>
                                      </p:cBhvr>
                                    </p:animEffect>
                                  </p:childTnLst>
                                </p:cTn>
                              </p:par>
                              <p:par>
                                <p:cTn id="14" presetID="53" presetClass="entr" presetSubtype="16"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p:cTn id="16" dur="500" fill="hold"/>
                                        <p:tgtEl>
                                          <p:spTgt spid="28"/>
                                        </p:tgtEl>
                                        <p:attrNameLst>
                                          <p:attrName>ppt_w</p:attrName>
                                        </p:attrNameLst>
                                      </p:cBhvr>
                                      <p:tavLst>
                                        <p:tav tm="0">
                                          <p:val>
                                            <p:fltVal val="0"/>
                                          </p:val>
                                        </p:tav>
                                        <p:tav tm="100000">
                                          <p:val>
                                            <p:strVal val="#ppt_w"/>
                                          </p:val>
                                        </p:tav>
                                      </p:tavLst>
                                    </p:anim>
                                    <p:anim calcmode="lin" valueType="num">
                                      <p:cBhvr>
                                        <p:cTn id="17" dur="500" fill="hold"/>
                                        <p:tgtEl>
                                          <p:spTgt spid="28"/>
                                        </p:tgtEl>
                                        <p:attrNameLst>
                                          <p:attrName>ppt_h</p:attrName>
                                        </p:attrNameLst>
                                      </p:cBhvr>
                                      <p:tavLst>
                                        <p:tav tm="0">
                                          <p:val>
                                            <p:fltVal val="0"/>
                                          </p:val>
                                        </p:tav>
                                        <p:tav tm="100000">
                                          <p:val>
                                            <p:strVal val="#ppt_h"/>
                                          </p:val>
                                        </p:tav>
                                      </p:tavLst>
                                    </p:anim>
                                    <p:animEffect transition="in" filter="fade">
                                      <p:cBhvr>
                                        <p:cTn id="18" dur="500"/>
                                        <p:tgtEl>
                                          <p:spTgt spid="28"/>
                                        </p:tgtEl>
                                      </p:cBhvr>
                                    </p:animEffect>
                                  </p:childTnLst>
                                </p:cTn>
                              </p:par>
                              <p:par>
                                <p:cTn id="19" presetID="53" presetClass="entr" presetSubtype="16"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ppt_w</p:attrName>
                                        </p:attrNameLst>
                                      </p:cBhvr>
                                      <p:tavLst>
                                        <p:tav tm="0">
                                          <p:val>
                                            <p:fltVal val="0"/>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animEffect transition="in" filter="fade">
                                      <p:cBhvr>
                                        <p:cTn id="23" dur="500"/>
                                        <p:tgtEl>
                                          <p:spTgt spid="32"/>
                                        </p:tgtEl>
                                      </p:cBhvr>
                                    </p:animEffect>
                                  </p:childTnLst>
                                </p:cTn>
                              </p:par>
                              <p:par>
                                <p:cTn id="24" presetID="53" presetClass="entr" presetSubtype="16"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1935493" y="1437724"/>
            <a:ext cx="5155803" cy="764071"/>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4546A">
                  <a:lumMod val="50000"/>
                </a:srgbClr>
              </a:solidFill>
              <a:effectLst/>
              <a:uLnTx/>
              <a:uFillTx/>
              <a:cs typeface="+mn-ea"/>
              <a:sym typeface="+mn-lt"/>
            </a:endParaRPr>
          </a:p>
        </p:txBody>
      </p:sp>
      <p:sp>
        <p:nvSpPr>
          <p:cNvPr id="18" name="圆角矩形 17"/>
          <p:cNvSpPr/>
          <p:nvPr/>
        </p:nvSpPr>
        <p:spPr>
          <a:xfrm>
            <a:off x="4609621" y="3563767"/>
            <a:ext cx="5314577" cy="764071"/>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4546A">
                  <a:lumMod val="50000"/>
                </a:srgbClr>
              </a:solidFill>
              <a:effectLst/>
              <a:uLnTx/>
              <a:uFillTx/>
              <a:cs typeface="+mn-ea"/>
              <a:sym typeface="+mn-lt"/>
            </a:endParaRPr>
          </a:p>
        </p:txBody>
      </p:sp>
      <p:sp>
        <p:nvSpPr>
          <p:cNvPr id="5" name="圆角矩形 4"/>
          <p:cNvSpPr/>
          <p:nvPr/>
        </p:nvSpPr>
        <p:spPr>
          <a:xfrm>
            <a:off x="6269444" y="4893255"/>
            <a:ext cx="5314577" cy="764071"/>
          </a:xfrm>
          <a:prstGeom prst="roundRect">
            <a:avLst>
              <a:gd name="adj" fmla="val 50000"/>
            </a:avLst>
          </a:prstGeom>
          <a:solidFill>
            <a:schemeClr val="tx1">
              <a:lumMod val="95000"/>
              <a:lumOff val="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4546A">
                  <a:lumMod val="50000"/>
                </a:srgbClr>
              </a:solidFill>
              <a:effectLst/>
              <a:uLnTx/>
              <a:uFillTx/>
              <a:cs typeface="+mn-ea"/>
              <a:sym typeface="+mn-lt"/>
            </a:endParaRPr>
          </a:p>
        </p:txBody>
      </p:sp>
      <p:sp>
        <p:nvSpPr>
          <p:cNvPr id="6" name="圆角矩形 5"/>
          <p:cNvSpPr/>
          <p:nvPr/>
        </p:nvSpPr>
        <p:spPr>
          <a:xfrm>
            <a:off x="2917713" y="2518755"/>
            <a:ext cx="5511732" cy="764071"/>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srgbClr val="44546A">
                  <a:lumMod val="50000"/>
                </a:srgbClr>
              </a:solidFill>
              <a:effectLst/>
              <a:uLnTx/>
              <a:uFillTx/>
              <a:cs typeface="+mn-ea"/>
              <a:sym typeface="+mn-lt"/>
            </a:endParaRPr>
          </a:p>
        </p:txBody>
      </p:sp>
      <p:grpSp>
        <p:nvGrpSpPr>
          <p:cNvPr id="7" name="组合 6"/>
          <p:cNvGrpSpPr/>
          <p:nvPr/>
        </p:nvGrpSpPr>
        <p:grpSpPr>
          <a:xfrm>
            <a:off x="498043" y="1425894"/>
            <a:ext cx="1230204" cy="1694912"/>
            <a:chOff x="1032992" y="2432634"/>
            <a:chExt cx="1230525" cy="1694912"/>
          </a:xfrm>
        </p:grpSpPr>
        <p:sp>
          <p:nvSpPr>
            <p:cNvPr id="8" name="任意多边形 7"/>
            <p:cNvSpPr/>
            <p:nvPr/>
          </p:nvSpPr>
          <p:spPr>
            <a:xfrm>
              <a:off x="1067786" y="2432634"/>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cs typeface="+mn-ea"/>
                <a:sym typeface="+mn-lt"/>
              </a:endParaRPr>
            </a:p>
          </p:txBody>
        </p:sp>
        <p:sp>
          <p:nvSpPr>
            <p:cNvPr id="9" name="KSO_Shape"/>
            <p:cNvSpPr>
              <a:spLocks/>
            </p:cNvSpPr>
            <p:nvPr/>
          </p:nvSpPr>
          <p:spPr bwMode="auto">
            <a:xfrm>
              <a:off x="1450338" y="2837335"/>
              <a:ext cx="430626" cy="43941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8"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8"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8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871"/>
                  </a:lnTo>
                  <a:lnTo>
                    <a:pt x="1375092" y="3194368"/>
                  </a:lnTo>
                  <a:lnTo>
                    <a:pt x="1350010" y="3187066"/>
                  </a:lnTo>
                  <a:lnTo>
                    <a:pt x="1324928" y="3179128"/>
                  </a:lnTo>
                  <a:lnTo>
                    <a:pt x="1299528" y="3170873"/>
                  </a:lnTo>
                  <a:lnTo>
                    <a:pt x="1274762" y="3161666"/>
                  </a:lnTo>
                  <a:lnTo>
                    <a:pt x="1250315" y="3152776"/>
                  </a:lnTo>
                  <a:lnTo>
                    <a:pt x="1225868" y="3142933"/>
                  </a:lnTo>
                  <a:lnTo>
                    <a:pt x="12018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8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cs typeface="+mn-ea"/>
                <a:sym typeface="+mn-lt"/>
              </a:endParaRPr>
            </a:p>
          </p:txBody>
        </p:sp>
        <p:sp>
          <p:nvSpPr>
            <p:cNvPr id="10" name="文本框 6"/>
            <p:cNvSpPr txBox="1"/>
            <p:nvPr/>
          </p:nvSpPr>
          <p:spPr>
            <a:xfrm>
              <a:off x="1032992" y="3296549"/>
              <a:ext cx="119379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 输入标题</a:t>
              </a:r>
            </a:p>
          </p:txBody>
        </p:sp>
      </p:grpSp>
      <p:grpSp>
        <p:nvGrpSpPr>
          <p:cNvPr id="11" name="组合 10"/>
          <p:cNvGrpSpPr/>
          <p:nvPr/>
        </p:nvGrpSpPr>
        <p:grpSpPr>
          <a:xfrm>
            <a:off x="2058635" y="2641384"/>
            <a:ext cx="1238483" cy="1690462"/>
            <a:chOff x="2255236" y="3004658"/>
            <a:chExt cx="1238805" cy="1690463"/>
          </a:xfrm>
        </p:grpSpPr>
        <p:sp>
          <p:nvSpPr>
            <p:cNvPr id="12" name="任意多边形 11"/>
            <p:cNvSpPr/>
            <p:nvPr/>
          </p:nvSpPr>
          <p:spPr>
            <a:xfrm flipH="1">
              <a:off x="2298310" y="3004658"/>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cs typeface="+mn-ea"/>
                <a:sym typeface="+mn-lt"/>
              </a:endParaRPr>
            </a:p>
          </p:txBody>
        </p:sp>
        <p:sp>
          <p:nvSpPr>
            <p:cNvPr id="13" name="KSO_Shape"/>
            <p:cNvSpPr>
              <a:spLocks/>
            </p:cNvSpPr>
            <p:nvPr/>
          </p:nvSpPr>
          <p:spPr bwMode="auto">
            <a:xfrm>
              <a:off x="2675625" y="3406937"/>
              <a:ext cx="441100" cy="44183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srgbClr val="FFFFFF"/>
                </a:solidFill>
                <a:effectLst/>
                <a:uLnTx/>
                <a:uFillTx/>
                <a:cs typeface="+mn-ea"/>
                <a:sym typeface="+mn-lt"/>
              </a:endParaRPr>
            </a:p>
          </p:txBody>
        </p:sp>
        <p:sp>
          <p:nvSpPr>
            <p:cNvPr id="14" name="文本框 85"/>
            <p:cNvSpPr txBox="1"/>
            <p:nvPr/>
          </p:nvSpPr>
          <p:spPr>
            <a:xfrm>
              <a:off x="2255236" y="3864124"/>
              <a:ext cx="11938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 输入标题</a:t>
              </a:r>
            </a:p>
          </p:txBody>
        </p:sp>
      </p:grpSp>
      <p:cxnSp>
        <p:nvCxnSpPr>
          <p:cNvPr id="15" name="直接连接符 14"/>
          <p:cNvCxnSpPr/>
          <p:nvPr/>
        </p:nvCxnSpPr>
        <p:spPr>
          <a:xfrm>
            <a:off x="1747488" y="1800742"/>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331903" y="2879733"/>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886547" y="3907249"/>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20" name="文本框 13"/>
          <p:cNvSpPr txBox="1"/>
          <p:nvPr/>
        </p:nvSpPr>
        <p:spPr>
          <a:xfrm>
            <a:off x="2904264" y="1605238"/>
            <a:ext cx="3769601" cy="584623"/>
          </a:xfrm>
          <a:prstGeom prst="rect">
            <a:avLst/>
          </a:prstGeom>
          <a:noFill/>
        </p:spPr>
        <p:txBody>
          <a:bodyPr wrap="square" lIns="91416" tIns="45708" rIns="91416" bIns="45708"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black">
                    <a:lumMod val="75000"/>
                    <a:lumOff val="25000"/>
                  </a:prstClr>
                </a:solidFill>
                <a:effectLst/>
                <a:uLnTx/>
                <a:uFillTx/>
                <a:cs typeface="+mn-ea"/>
                <a:sym typeface="+mn-lt"/>
              </a:rPr>
              <a:t>请在这里输入文字信息和简介，表达图表的含义，更好的理解。</a:t>
            </a:r>
          </a:p>
        </p:txBody>
      </p:sp>
      <p:sp>
        <p:nvSpPr>
          <p:cNvPr id="21" name="文本框 89"/>
          <p:cNvSpPr txBox="1"/>
          <p:nvPr/>
        </p:nvSpPr>
        <p:spPr>
          <a:xfrm>
            <a:off x="4437085" y="2643886"/>
            <a:ext cx="3769601" cy="584623"/>
          </a:xfrm>
          <a:prstGeom prst="rect">
            <a:avLst/>
          </a:prstGeom>
          <a:noFill/>
        </p:spPr>
        <p:txBody>
          <a:bodyPr wrap="square" lIns="91416" tIns="45708" rIns="91416" bIns="45708" rtlCol="0">
            <a:spAutoFit/>
          </a:bodyPr>
          <a:lstStyle>
            <a:defPPr>
              <a:defRPr lang="zh-CN"/>
            </a:defPPr>
            <a:lvl1pPr>
              <a:lnSpc>
                <a:spcPct val="120000"/>
              </a:lnSpc>
              <a:defRPr sz="1200">
                <a:solidFill>
                  <a:schemeClr val="bg1"/>
                </a:solidFill>
                <a:latin typeface="造字工房悦圆演示版常规体" pitchFamily="50" charset="-122"/>
                <a:ea typeface="造字工房悦圆演示版常规体" pitchFamily="50" charset="-122"/>
              </a:defRPr>
            </a:lvl1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请在这里输入文字信息和简介，表达图表的含义，更好的理解。</a:t>
            </a:r>
          </a:p>
        </p:txBody>
      </p:sp>
      <p:sp>
        <p:nvSpPr>
          <p:cNvPr id="22" name="文本框 91"/>
          <p:cNvSpPr txBox="1"/>
          <p:nvPr/>
        </p:nvSpPr>
        <p:spPr>
          <a:xfrm>
            <a:off x="5978380" y="3658558"/>
            <a:ext cx="3769601" cy="830781"/>
          </a:xfrm>
          <a:prstGeom prst="rect">
            <a:avLst/>
          </a:prstGeom>
          <a:noFill/>
        </p:spPr>
        <p:txBody>
          <a:bodyPr wrap="square" lIns="91416" tIns="45708" rIns="91416" bIns="45708"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black">
                    <a:lumMod val="75000"/>
                    <a:lumOff val="25000"/>
                  </a:prstClr>
                </a:solidFill>
                <a:effectLst/>
                <a:uLnTx/>
                <a:uFillTx/>
                <a:cs typeface="+mn-ea"/>
                <a:sym typeface="+mn-lt"/>
              </a:rPr>
              <a:t>请在这里输入文字信息和简介，表达图表的含义，更好的理解。</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1333" b="0" i="0" u="none" strike="noStrike" kern="1200" cap="none" spc="0" normalizeH="0" baseline="0" noProof="0" dirty="0">
              <a:ln>
                <a:noFill/>
              </a:ln>
              <a:solidFill>
                <a:prstClr val="black">
                  <a:lumMod val="50000"/>
                  <a:lumOff val="50000"/>
                </a:prstClr>
              </a:solidFill>
              <a:effectLst/>
              <a:uLnTx/>
              <a:uFillTx/>
              <a:cs typeface="+mn-ea"/>
              <a:sym typeface="+mn-lt"/>
            </a:endParaRPr>
          </a:p>
        </p:txBody>
      </p:sp>
      <p:grpSp>
        <p:nvGrpSpPr>
          <p:cNvPr id="24" name="组合 23"/>
          <p:cNvGrpSpPr/>
          <p:nvPr/>
        </p:nvGrpSpPr>
        <p:grpSpPr>
          <a:xfrm>
            <a:off x="5248967" y="4645184"/>
            <a:ext cx="1230204" cy="1691516"/>
            <a:chOff x="3494041" y="3716886"/>
            <a:chExt cx="1230525" cy="1691516"/>
          </a:xfrm>
        </p:grpSpPr>
        <p:sp>
          <p:nvSpPr>
            <p:cNvPr id="26" name="任意多边形 25"/>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cs typeface="+mn-ea"/>
                <a:sym typeface="+mn-lt"/>
              </a:endParaRPr>
            </a:p>
          </p:txBody>
        </p:sp>
        <p:sp>
          <p:nvSpPr>
            <p:cNvPr id="27" name="KSO_Shape"/>
            <p:cNvSpPr>
              <a:spLocks/>
            </p:cNvSpPr>
            <p:nvPr/>
          </p:nvSpPr>
          <p:spPr bwMode="auto">
            <a:xfrm>
              <a:off x="3899886" y="4107374"/>
              <a:ext cx="453627" cy="45362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8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8"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8"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8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8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srgbClr val="FFFFFF"/>
                </a:solidFill>
                <a:effectLst/>
                <a:uLnTx/>
                <a:uFillTx/>
                <a:cs typeface="+mn-ea"/>
                <a:sym typeface="+mn-lt"/>
              </a:endParaRPr>
            </a:p>
          </p:txBody>
        </p:sp>
        <p:sp>
          <p:nvSpPr>
            <p:cNvPr id="28" name="文本框 86"/>
            <p:cNvSpPr txBox="1"/>
            <p:nvPr/>
          </p:nvSpPr>
          <p:spPr>
            <a:xfrm>
              <a:off x="3494041" y="4577405"/>
              <a:ext cx="119379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 输入标题</a:t>
              </a:r>
            </a:p>
          </p:txBody>
        </p:sp>
      </p:grpSp>
      <p:cxnSp>
        <p:nvCxnSpPr>
          <p:cNvPr id="29" name="直接连接符 28"/>
          <p:cNvCxnSpPr/>
          <p:nvPr/>
        </p:nvCxnSpPr>
        <p:spPr>
          <a:xfrm>
            <a:off x="6507716" y="5181286"/>
            <a:ext cx="972917" cy="0"/>
          </a:xfrm>
          <a:prstGeom prst="line">
            <a:avLst/>
          </a:prstGeom>
          <a:ln>
            <a:solidFill>
              <a:srgbClr val="C00000"/>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30" name="文本框 91"/>
          <p:cNvSpPr txBox="1"/>
          <p:nvPr/>
        </p:nvSpPr>
        <p:spPr>
          <a:xfrm>
            <a:off x="7670441" y="4937246"/>
            <a:ext cx="3769601" cy="830781"/>
          </a:xfrm>
          <a:prstGeom prst="rect">
            <a:avLst/>
          </a:prstGeom>
          <a:noFill/>
        </p:spPr>
        <p:txBody>
          <a:bodyPr wrap="square" lIns="91416" tIns="45708" rIns="91416" bIns="45708"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black">
                    <a:lumMod val="75000"/>
                    <a:lumOff val="25000"/>
                  </a:prstClr>
                </a:solidFill>
                <a:effectLst/>
                <a:uLnTx/>
                <a:uFillTx/>
                <a:cs typeface="+mn-ea"/>
                <a:sym typeface="+mn-lt"/>
              </a:rPr>
              <a:t>请在这里输入文字信息和简介，表达图表的含义，更好的理解。</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1333" b="0" i="0" u="none" strike="noStrike" kern="1200" cap="none" spc="0" normalizeH="0" baseline="0" noProof="0" dirty="0">
              <a:ln>
                <a:noFill/>
              </a:ln>
              <a:solidFill>
                <a:prstClr val="black">
                  <a:lumMod val="50000"/>
                  <a:lumOff val="50000"/>
                </a:prstClr>
              </a:solidFill>
              <a:effectLst/>
              <a:uLnTx/>
              <a:uFillTx/>
              <a:cs typeface="+mn-ea"/>
              <a:sym typeface="+mn-lt"/>
            </a:endParaRPr>
          </a:p>
        </p:txBody>
      </p:sp>
      <p:grpSp>
        <p:nvGrpSpPr>
          <p:cNvPr id="31" name="组合 30"/>
          <p:cNvGrpSpPr/>
          <p:nvPr/>
        </p:nvGrpSpPr>
        <p:grpSpPr>
          <a:xfrm>
            <a:off x="3601918" y="3658413"/>
            <a:ext cx="1230204" cy="1708449"/>
            <a:chOff x="3937449" y="3388370"/>
            <a:chExt cx="1230525" cy="1708449"/>
          </a:xfrm>
        </p:grpSpPr>
        <p:grpSp>
          <p:nvGrpSpPr>
            <p:cNvPr id="32" name="组合 31"/>
            <p:cNvGrpSpPr/>
            <p:nvPr/>
          </p:nvGrpSpPr>
          <p:grpSpPr>
            <a:xfrm>
              <a:off x="3937449" y="3388370"/>
              <a:ext cx="1230525" cy="1708449"/>
              <a:chOff x="3494041" y="3716886"/>
              <a:chExt cx="1230525" cy="1708449"/>
            </a:xfrm>
            <a:solidFill>
              <a:srgbClr val="FC4B41"/>
            </a:solidFill>
          </p:grpSpPr>
          <p:sp>
            <p:nvSpPr>
              <p:cNvPr id="34" name="任意多边形 33"/>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cs typeface="+mn-ea"/>
                  <a:sym typeface="+mn-lt"/>
                </a:endParaRPr>
              </a:p>
            </p:txBody>
          </p:sp>
          <p:sp>
            <p:nvSpPr>
              <p:cNvPr id="35" name="文本框 86"/>
              <p:cNvSpPr txBox="1"/>
              <p:nvPr/>
            </p:nvSpPr>
            <p:spPr>
              <a:xfrm>
                <a:off x="3494041" y="4594338"/>
                <a:ext cx="119379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 输入标题 </a:t>
                </a:r>
              </a:p>
            </p:txBody>
          </p:sp>
        </p:grpSp>
        <p:sp>
          <p:nvSpPr>
            <p:cNvPr id="33" name="Freeform 126"/>
            <p:cNvSpPr>
              <a:spLocks noChangeAspect="1" noEditPoints="1"/>
            </p:cNvSpPr>
            <p:nvPr/>
          </p:nvSpPr>
          <p:spPr bwMode="auto">
            <a:xfrm>
              <a:off x="4385843" y="3856787"/>
              <a:ext cx="297012" cy="371653"/>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srgbClr val="0EDEBA"/>
                </a:solidFill>
                <a:effectLst/>
                <a:uLnTx/>
                <a:uFillTx/>
                <a:cs typeface="+mn-ea"/>
                <a:sym typeface="+mn-lt"/>
              </a:endParaRPr>
            </a:p>
          </p:txBody>
        </p:sp>
      </p:grpSp>
      <p:sp>
        <p:nvSpPr>
          <p:cNvPr id="36" name="矩形 80"/>
          <p:cNvSpPr>
            <a:spLocks noChangeArrowheads="1"/>
          </p:cNvSpPr>
          <p:nvPr/>
        </p:nvSpPr>
        <p:spPr bwMode="auto">
          <a:xfrm>
            <a:off x="834952" y="35510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自主学习情况</a:t>
            </a:r>
          </a:p>
        </p:txBody>
      </p:sp>
    </p:spTree>
    <p:extLst>
      <p:ext uri="{BB962C8B-B14F-4D97-AF65-F5344CB8AC3E}">
        <p14:creationId xmlns:p14="http://schemas.microsoft.com/office/powerpoint/2010/main" val="2291160602"/>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50"/>
                                        <p:tgtEl>
                                          <p:spTgt spid="7"/>
                                        </p:tgtEl>
                                      </p:cBhvr>
                                    </p:animEffect>
                                    <p:anim calcmode="lin" valueType="num">
                                      <p:cBhvr>
                                        <p:cTn id="12" dur="750" fill="hold"/>
                                        <p:tgtEl>
                                          <p:spTgt spid="7"/>
                                        </p:tgtEl>
                                        <p:attrNameLst>
                                          <p:attrName>ppt_x</p:attrName>
                                        </p:attrNameLst>
                                      </p:cBhvr>
                                      <p:tavLst>
                                        <p:tav tm="0">
                                          <p:val>
                                            <p:strVal val="#ppt_x"/>
                                          </p:val>
                                        </p:tav>
                                        <p:tav tm="100000">
                                          <p:val>
                                            <p:strVal val="#ppt_x"/>
                                          </p:val>
                                        </p:tav>
                                      </p:tavLst>
                                    </p:anim>
                                    <p:anim calcmode="lin" valueType="num">
                                      <p:cBhvr>
                                        <p:cTn id="13" dur="75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175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25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0"/>
                                        </p:tgtEl>
                                        <p:attrNameLst>
                                          <p:attrName>ppt_y</p:attrName>
                                        </p:attrNameLst>
                                      </p:cBhvr>
                                      <p:tavLst>
                                        <p:tav tm="0">
                                          <p:val>
                                            <p:strVal val="#ppt_y"/>
                                          </p:val>
                                        </p:tav>
                                        <p:tav tm="100000">
                                          <p:val>
                                            <p:strVal val="#ppt_y"/>
                                          </p:val>
                                        </p:tav>
                                      </p:tavLst>
                                    </p:anim>
                                    <p:anim calcmode="lin" valueType="num">
                                      <p:cBhvr>
                                        <p:cTn id="27"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0"/>
                                        </p:tgtEl>
                                      </p:cBhvr>
                                    </p:animEffect>
                                  </p:childTnLst>
                                </p:cTn>
                              </p:par>
                            </p:childTnLst>
                          </p:cTn>
                        </p:par>
                        <p:par>
                          <p:cTn id="30" fill="hold">
                            <p:stCondLst>
                              <p:cond delay="4100"/>
                            </p:stCondLst>
                            <p:childTnLst>
                              <p:par>
                                <p:cTn id="31" presetID="42"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par>
                          <p:cTn id="36" fill="hold">
                            <p:stCondLst>
                              <p:cond delay="5100"/>
                            </p:stCondLst>
                            <p:childTnLst>
                              <p:par>
                                <p:cTn id="37" presetID="2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par>
                          <p:cTn id="40" fill="hold">
                            <p:stCondLst>
                              <p:cond delay="5600"/>
                            </p:stCondLst>
                            <p:childTnLst>
                              <p:par>
                                <p:cTn id="41" presetID="10"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par>
                          <p:cTn id="44" fill="hold">
                            <p:stCondLst>
                              <p:cond delay="61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21"/>
                                        </p:tgtEl>
                                        <p:attrNameLst>
                                          <p:attrName>ppt_y</p:attrName>
                                        </p:attrNameLst>
                                      </p:cBhvr>
                                      <p:tavLst>
                                        <p:tav tm="0">
                                          <p:val>
                                            <p:strVal val="#ppt_y"/>
                                          </p:val>
                                        </p:tav>
                                        <p:tav tm="100000">
                                          <p:val>
                                            <p:strVal val="#ppt_y"/>
                                          </p:val>
                                        </p:tav>
                                      </p:tavLst>
                                    </p:anim>
                                    <p:anim calcmode="lin" valueType="num">
                                      <p:cBhvr>
                                        <p:cTn id="49"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21"/>
                                        </p:tgtEl>
                                      </p:cBhvr>
                                    </p:animEffect>
                                  </p:childTnLst>
                                </p:cTn>
                              </p:par>
                            </p:childTnLst>
                          </p:cTn>
                        </p:par>
                        <p:par>
                          <p:cTn id="52" fill="hold">
                            <p:stCondLst>
                              <p:cond delay="7950"/>
                            </p:stCondLst>
                            <p:childTnLst>
                              <p:par>
                                <p:cTn id="53" presetID="42" presetClass="entr" presetSubtype="0"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1000"/>
                                        <p:tgtEl>
                                          <p:spTgt spid="31"/>
                                        </p:tgtEl>
                                      </p:cBhvr>
                                    </p:animEffect>
                                    <p:anim calcmode="lin" valueType="num">
                                      <p:cBhvr>
                                        <p:cTn id="56" dur="1000" fill="hold"/>
                                        <p:tgtEl>
                                          <p:spTgt spid="31"/>
                                        </p:tgtEl>
                                        <p:attrNameLst>
                                          <p:attrName>ppt_x</p:attrName>
                                        </p:attrNameLst>
                                      </p:cBhvr>
                                      <p:tavLst>
                                        <p:tav tm="0">
                                          <p:val>
                                            <p:strVal val="#ppt_x"/>
                                          </p:val>
                                        </p:tav>
                                        <p:tav tm="100000">
                                          <p:val>
                                            <p:strVal val="#ppt_x"/>
                                          </p:val>
                                        </p:tav>
                                      </p:tavLst>
                                    </p:anim>
                                    <p:anim calcmode="lin" valueType="num">
                                      <p:cBhvr>
                                        <p:cTn id="57" dur="1000" fill="hold"/>
                                        <p:tgtEl>
                                          <p:spTgt spid="31"/>
                                        </p:tgtEl>
                                        <p:attrNameLst>
                                          <p:attrName>ppt_y</p:attrName>
                                        </p:attrNameLst>
                                      </p:cBhvr>
                                      <p:tavLst>
                                        <p:tav tm="0">
                                          <p:val>
                                            <p:strVal val="#ppt_y+.1"/>
                                          </p:val>
                                        </p:tav>
                                        <p:tav tm="100000">
                                          <p:val>
                                            <p:strVal val="#ppt_y"/>
                                          </p:val>
                                        </p:tav>
                                      </p:tavLst>
                                    </p:anim>
                                  </p:childTnLst>
                                </p:cTn>
                              </p:par>
                            </p:childTnLst>
                          </p:cTn>
                        </p:par>
                        <p:par>
                          <p:cTn id="58" fill="hold">
                            <p:stCondLst>
                              <p:cond delay="8950"/>
                            </p:stCondLst>
                            <p:childTnLst>
                              <p:par>
                                <p:cTn id="59" presetID="22" presetClass="entr" presetSubtype="8" fill="hold"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9450"/>
                            </p:stCondLst>
                            <p:childTnLst>
                              <p:par>
                                <p:cTn id="63" presetID="10" presetClass="entr" presetSubtype="0"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par>
                          <p:cTn id="66" fill="hold">
                            <p:stCondLst>
                              <p:cond delay="995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22"/>
                                        </p:tgtEl>
                                        <p:attrNameLst>
                                          <p:attrName>ppt_y</p:attrName>
                                        </p:attrNameLst>
                                      </p:cBhvr>
                                      <p:tavLst>
                                        <p:tav tm="0">
                                          <p:val>
                                            <p:strVal val="#ppt_y"/>
                                          </p:val>
                                        </p:tav>
                                        <p:tav tm="100000">
                                          <p:val>
                                            <p:strVal val="#ppt_y"/>
                                          </p:val>
                                        </p:tav>
                                      </p:tavLst>
                                    </p:anim>
                                    <p:anim calcmode="lin" valueType="num">
                                      <p:cBhvr>
                                        <p:cTn id="71"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22"/>
                                        </p:tgtEl>
                                      </p:cBhvr>
                                    </p:animEffect>
                                  </p:childTnLst>
                                </p:cTn>
                              </p:par>
                            </p:childTnLst>
                          </p:cTn>
                        </p:par>
                        <p:par>
                          <p:cTn id="74" fill="hold">
                            <p:stCondLst>
                              <p:cond delay="11800"/>
                            </p:stCondLst>
                            <p:childTnLst>
                              <p:par>
                                <p:cTn id="75" presetID="42" presetClass="entr" presetSubtype="0" fill="hold"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anim calcmode="lin" valueType="num">
                                      <p:cBhvr>
                                        <p:cTn id="78" dur="1000" fill="hold"/>
                                        <p:tgtEl>
                                          <p:spTgt spid="24"/>
                                        </p:tgtEl>
                                        <p:attrNameLst>
                                          <p:attrName>ppt_x</p:attrName>
                                        </p:attrNameLst>
                                      </p:cBhvr>
                                      <p:tavLst>
                                        <p:tav tm="0">
                                          <p:val>
                                            <p:strVal val="#ppt_x"/>
                                          </p:val>
                                        </p:tav>
                                        <p:tav tm="100000">
                                          <p:val>
                                            <p:strVal val="#ppt_x"/>
                                          </p:val>
                                        </p:tav>
                                      </p:tavLst>
                                    </p:anim>
                                    <p:anim calcmode="lin" valueType="num">
                                      <p:cBhvr>
                                        <p:cTn id="79" dur="1000" fill="hold"/>
                                        <p:tgtEl>
                                          <p:spTgt spid="24"/>
                                        </p:tgtEl>
                                        <p:attrNameLst>
                                          <p:attrName>ppt_y</p:attrName>
                                        </p:attrNameLst>
                                      </p:cBhvr>
                                      <p:tavLst>
                                        <p:tav tm="0">
                                          <p:val>
                                            <p:strVal val="#ppt_y+.1"/>
                                          </p:val>
                                        </p:tav>
                                        <p:tav tm="100000">
                                          <p:val>
                                            <p:strVal val="#ppt_y"/>
                                          </p:val>
                                        </p:tav>
                                      </p:tavLst>
                                    </p:anim>
                                  </p:childTnLst>
                                </p:cTn>
                              </p:par>
                            </p:childTnLst>
                          </p:cTn>
                        </p:par>
                        <p:par>
                          <p:cTn id="80" fill="hold">
                            <p:stCondLst>
                              <p:cond delay="12800"/>
                            </p:stCondLst>
                            <p:childTnLst>
                              <p:par>
                                <p:cTn id="81" presetID="22" presetClass="entr" presetSubtype="8" fill="hold" nodeType="after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wipe(left)">
                                      <p:cBhvr>
                                        <p:cTn id="83" dur="500"/>
                                        <p:tgtEl>
                                          <p:spTgt spid="29"/>
                                        </p:tgtEl>
                                      </p:cBhvr>
                                    </p:animEffect>
                                  </p:childTnLst>
                                </p:cTn>
                              </p:par>
                            </p:childTnLst>
                          </p:cTn>
                        </p:par>
                        <p:par>
                          <p:cTn id="84" fill="hold">
                            <p:stCondLst>
                              <p:cond delay="13300"/>
                            </p:stCondLst>
                            <p:childTnLst>
                              <p:par>
                                <p:cTn id="85" presetID="10" presetClass="entr" presetSubtype="0" fill="hold" grpId="0" nodeType="after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fade">
                                      <p:cBhvr>
                                        <p:cTn id="87" dur="500"/>
                                        <p:tgtEl>
                                          <p:spTgt spid="5"/>
                                        </p:tgtEl>
                                      </p:cBhvr>
                                    </p:animEffect>
                                  </p:childTnLst>
                                </p:cTn>
                              </p:par>
                            </p:childTnLst>
                          </p:cTn>
                        </p:par>
                        <p:par>
                          <p:cTn id="88" fill="hold">
                            <p:stCondLst>
                              <p:cond delay="13800"/>
                            </p:stCondLst>
                            <p:childTnLst>
                              <p:par>
                                <p:cTn id="89" presetID="41" presetClass="entr" presetSubtype="0" fill="hold" grpId="0" nodeType="afterEffect">
                                  <p:stCondLst>
                                    <p:cond delay="0"/>
                                  </p:stCondLst>
                                  <p:iterate type="lt">
                                    <p:tmPct val="10000"/>
                                  </p:iterate>
                                  <p:childTnLst>
                                    <p:set>
                                      <p:cBhvr>
                                        <p:cTn id="90" dur="1" fill="hold">
                                          <p:stCondLst>
                                            <p:cond delay="0"/>
                                          </p:stCondLst>
                                        </p:cTn>
                                        <p:tgtEl>
                                          <p:spTgt spid="30"/>
                                        </p:tgtEl>
                                        <p:attrNameLst>
                                          <p:attrName>style.visibility</p:attrName>
                                        </p:attrNameLst>
                                      </p:cBhvr>
                                      <p:to>
                                        <p:strVal val="visible"/>
                                      </p:to>
                                    </p:set>
                                    <p:anim calcmode="lin" valueType="num">
                                      <p:cBhvr>
                                        <p:cTn id="91"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92" dur="500" fill="hold"/>
                                        <p:tgtEl>
                                          <p:spTgt spid="30"/>
                                        </p:tgtEl>
                                        <p:attrNameLst>
                                          <p:attrName>ppt_y</p:attrName>
                                        </p:attrNameLst>
                                      </p:cBhvr>
                                      <p:tavLst>
                                        <p:tav tm="0">
                                          <p:val>
                                            <p:strVal val="#ppt_y"/>
                                          </p:val>
                                        </p:tav>
                                        <p:tav tm="100000">
                                          <p:val>
                                            <p:strVal val="#ppt_y"/>
                                          </p:val>
                                        </p:tav>
                                      </p:tavLst>
                                    </p:anim>
                                    <p:anim calcmode="lin" valueType="num">
                                      <p:cBhvr>
                                        <p:cTn id="93"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94"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95"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5" grpId="0" animBg="1"/>
      <p:bldP spid="6" grpId="0" animBg="1"/>
      <p:bldP spid="20" grpId="0"/>
      <p:bldP spid="21" grpId="0"/>
      <p:bldP spid="22" grpId="0"/>
      <p:bldP spid="30"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13"/>
          <p:cNvCxnSpPr>
            <a:cxnSpLocks noChangeShapeType="1"/>
          </p:cNvCxnSpPr>
          <p:nvPr/>
        </p:nvCxnSpPr>
        <p:spPr bwMode="auto">
          <a:xfrm>
            <a:off x="4384309" y="1226770"/>
            <a:ext cx="0" cy="5157787"/>
          </a:xfrm>
          <a:prstGeom prst="line">
            <a:avLst/>
          </a:prstGeom>
          <a:noFill/>
          <a:ln w="6350" cmpd="sng">
            <a:solidFill>
              <a:srgbClr val="ED5858"/>
            </a:solidFill>
            <a:round/>
            <a:headEnd/>
            <a:tailEnd/>
          </a:ln>
          <a:extLst>
            <a:ext uri="{909E8E84-426E-40DD-AFC4-6F175D3DCCD1}">
              <a14:hiddenFill xmlns:a14="http://schemas.microsoft.com/office/drawing/2010/main">
                <a:noFill/>
              </a14:hiddenFill>
            </a:ext>
          </a:extLst>
        </p:spPr>
      </p:cxnSp>
      <p:sp>
        <p:nvSpPr>
          <p:cNvPr id="32" name="椭圆 14"/>
          <p:cNvSpPr>
            <a:spLocks noChangeArrowheads="1"/>
          </p:cNvSpPr>
          <p:nvPr/>
        </p:nvSpPr>
        <p:spPr bwMode="auto">
          <a:xfrm>
            <a:off x="4316048" y="2064970"/>
            <a:ext cx="128587" cy="128587"/>
          </a:xfrm>
          <a:prstGeom prst="ellipse">
            <a:avLst/>
          </a:prstGeom>
          <a:solidFill>
            <a:srgbClr val="4F5D70"/>
          </a:solidFill>
          <a:ln>
            <a:noFill/>
          </a:ln>
        </p:spPr>
        <p:txBody>
          <a:bodyPr lIns="91440" tIns="45720" rIns="91440" bIns="4572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33" name="椭圆 15"/>
          <p:cNvSpPr>
            <a:spLocks noChangeArrowheads="1"/>
          </p:cNvSpPr>
          <p:nvPr/>
        </p:nvSpPr>
        <p:spPr bwMode="auto">
          <a:xfrm>
            <a:off x="4316048" y="3741370"/>
            <a:ext cx="128587" cy="128587"/>
          </a:xfrm>
          <a:prstGeom prst="ellipse">
            <a:avLst/>
          </a:prstGeom>
          <a:solidFill>
            <a:srgbClr val="ED5858"/>
          </a:solidFill>
          <a:ln>
            <a:noFill/>
          </a:ln>
        </p:spPr>
        <p:txBody>
          <a:bodyPr lIns="91440" tIns="45720" rIns="91440" bIns="4572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34" name="椭圆 16"/>
          <p:cNvSpPr>
            <a:spLocks noChangeArrowheads="1"/>
          </p:cNvSpPr>
          <p:nvPr/>
        </p:nvSpPr>
        <p:spPr bwMode="auto">
          <a:xfrm>
            <a:off x="4316048" y="5419356"/>
            <a:ext cx="128587" cy="128588"/>
          </a:xfrm>
          <a:prstGeom prst="ellipse">
            <a:avLst/>
          </a:prstGeom>
          <a:solidFill>
            <a:srgbClr val="4F5D70"/>
          </a:solidFill>
          <a:ln>
            <a:noFill/>
          </a:ln>
        </p:spPr>
        <p:txBody>
          <a:bodyPr lIns="91440" tIns="45720" rIns="91440" bIns="4572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mn-lt"/>
              <a:ea typeface="+mn-ea"/>
              <a:cs typeface="+mn-ea"/>
              <a:sym typeface="+mn-lt"/>
            </a:endParaRPr>
          </a:p>
        </p:txBody>
      </p:sp>
      <p:grpSp>
        <p:nvGrpSpPr>
          <p:cNvPr id="35" name="组合 5"/>
          <p:cNvGrpSpPr>
            <a:grpSpLocks/>
          </p:cNvGrpSpPr>
          <p:nvPr/>
        </p:nvGrpSpPr>
        <p:grpSpPr bwMode="auto">
          <a:xfrm>
            <a:off x="2638059" y="1491882"/>
            <a:ext cx="1276351" cy="1274763"/>
            <a:chOff x="0" y="0"/>
            <a:chExt cx="1275488" cy="1275488"/>
          </a:xfrm>
        </p:grpSpPr>
        <p:sp>
          <p:nvSpPr>
            <p:cNvPr id="36" name="泪滴形 7"/>
            <p:cNvSpPr>
              <a:spLocks/>
            </p:cNvSpPr>
            <p:nvPr/>
          </p:nvSpPr>
          <p:spPr bwMode="auto">
            <a:xfrm rot="2700000">
              <a:off x="0" y="0"/>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cs typeface="+mn-ea"/>
                <a:sym typeface="+mn-lt"/>
              </a:endParaRPr>
            </a:p>
          </p:txBody>
        </p:sp>
        <p:sp>
          <p:nvSpPr>
            <p:cNvPr id="37" name="文本框 17"/>
            <p:cNvSpPr txBox="1">
              <a:spLocks noChangeArrowheads="1"/>
            </p:cNvSpPr>
            <p:nvPr/>
          </p:nvSpPr>
          <p:spPr bwMode="auto">
            <a:xfrm>
              <a:off x="329039" y="437689"/>
              <a:ext cx="875762" cy="4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mn-lt"/>
                  <a:ea typeface="+mn-ea"/>
                  <a:cs typeface="+mn-ea"/>
                  <a:sym typeface="+mn-lt"/>
                </a:rPr>
                <a:t>文本</a:t>
              </a:r>
            </a:p>
          </p:txBody>
        </p:sp>
      </p:grpSp>
      <p:grpSp>
        <p:nvGrpSpPr>
          <p:cNvPr id="38" name="组合 28"/>
          <p:cNvGrpSpPr>
            <a:grpSpLocks/>
          </p:cNvGrpSpPr>
          <p:nvPr/>
        </p:nvGrpSpPr>
        <p:grpSpPr bwMode="auto">
          <a:xfrm>
            <a:off x="2638059" y="3168280"/>
            <a:ext cx="1276351" cy="1276351"/>
            <a:chOff x="0" y="0"/>
            <a:chExt cx="1275488" cy="1275488"/>
          </a:xfrm>
        </p:grpSpPr>
        <p:sp>
          <p:nvSpPr>
            <p:cNvPr id="39" name="泪滴形 9"/>
            <p:cNvSpPr>
              <a:spLocks/>
            </p:cNvSpPr>
            <p:nvPr/>
          </p:nvSpPr>
          <p:spPr bwMode="auto">
            <a:xfrm rot="2700000">
              <a:off x="0" y="0"/>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rgbClr val="ED58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cs typeface="+mn-ea"/>
                <a:sym typeface="+mn-lt"/>
              </a:endParaRPr>
            </a:p>
          </p:txBody>
        </p:sp>
        <p:sp>
          <p:nvSpPr>
            <p:cNvPr id="40" name="文本框 18"/>
            <p:cNvSpPr txBox="1">
              <a:spLocks noChangeArrowheads="1"/>
            </p:cNvSpPr>
            <p:nvPr/>
          </p:nvSpPr>
          <p:spPr bwMode="auto">
            <a:xfrm>
              <a:off x="331574" y="437688"/>
              <a:ext cx="875762" cy="399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mn-lt"/>
                  <a:ea typeface="+mn-ea"/>
                  <a:cs typeface="+mn-ea"/>
                  <a:sym typeface="+mn-lt"/>
                </a:rPr>
                <a:t>文本</a:t>
              </a:r>
            </a:p>
          </p:txBody>
        </p:sp>
      </p:grpSp>
      <p:grpSp>
        <p:nvGrpSpPr>
          <p:cNvPr id="41" name="组合 29"/>
          <p:cNvGrpSpPr>
            <a:grpSpLocks/>
          </p:cNvGrpSpPr>
          <p:nvPr/>
        </p:nvGrpSpPr>
        <p:grpSpPr bwMode="auto">
          <a:xfrm>
            <a:off x="2638059" y="4844680"/>
            <a:ext cx="1276351" cy="1276351"/>
            <a:chOff x="0" y="0"/>
            <a:chExt cx="1275488" cy="1275488"/>
          </a:xfrm>
        </p:grpSpPr>
        <p:sp>
          <p:nvSpPr>
            <p:cNvPr id="42" name="泪滴形 12"/>
            <p:cNvSpPr>
              <a:spLocks/>
            </p:cNvSpPr>
            <p:nvPr/>
          </p:nvSpPr>
          <p:spPr bwMode="auto">
            <a:xfrm rot="2700000">
              <a:off x="0" y="0"/>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cs typeface="+mn-ea"/>
                <a:sym typeface="+mn-lt"/>
              </a:endParaRPr>
            </a:p>
          </p:txBody>
        </p:sp>
        <p:sp>
          <p:nvSpPr>
            <p:cNvPr id="43" name="文本框 19"/>
            <p:cNvSpPr txBox="1">
              <a:spLocks noChangeArrowheads="1"/>
            </p:cNvSpPr>
            <p:nvPr/>
          </p:nvSpPr>
          <p:spPr bwMode="auto">
            <a:xfrm>
              <a:off x="331574" y="437688"/>
              <a:ext cx="875762" cy="399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mn-lt"/>
                  <a:ea typeface="+mn-ea"/>
                  <a:cs typeface="+mn-ea"/>
                  <a:sym typeface="+mn-lt"/>
                </a:rPr>
                <a:t>文本</a:t>
              </a:r>
            </a:p>
          </p:txBody>
        </p:sp>
      </p:grpSp>
      <p:sp>
        <p:nvSpPr>
          <p:cNvPr id="44" name="矩形 20"/>
          <p:cNvSpPr>
            <a:spLocks noChangeArrowheads="1"/>
          </p:cNvSpPr>
          <p:nvPr/>
        </p:nvSpPr>
        <p:spPr bwMode="auto">
          <a:xfrm>
            <a:off x="4771661" y="1712543"/>
            <a:ext cx="2730500" cy="376237"/>
          </a:xfrm>
          <a:prstGeom prst="rect">
            <a:avLst/>
          </a:prstGeom>
          <a:solidFill>
            <a:srgbClr val="4F5D70"/>
          </a:solidFill>
          <a:ln>
            <a:noFill/>
          </a:ln>
        </p:spPr>
        <p:txBody>
          <a:bodyPr lIns="91440" tIns="45720" rIns="91440" bIns="4572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a:ln>
                  <a:noFill/>
                </a:ln>
                <a:solidFill>
                  <a:srgbClr val="FFFFFF"/>
                </a:solidFill>
                <a:effectLst/>
                <a:uLnTx/>
                <a:uFillTx/>
                <a:latin typeface="+mn-lt"/>
                <a:ea typeface="+mn-ea"/>
                <a:cs typeface="+mn-ea"/>
                <a:sym typeface="+mn-lt"/>
              </a:rPr>
              <a:t>点击此处添加您的文字</a:t>
            </a:r>
          </a:p>
        </p:txBody>
      </p:sp>
      <p:sp>
        <p:nvSpPr>
          <p:cNvPr id="45" name="TextBox 10"/>
          <p:cNvSpPr txBox="1">
            <a:spLocks noChangeArrowheads="1"/>
          </p:cNvSpPr>
          <p:nvPr/>
        </p:nvSpPr>
        <p:spPr bwMode="auto">
          <a:xfrm>
            <a:off x="4651011" y="2164981"/>
            <a:ext cx="48053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mn-lt"/>
                <a:ea typeface="+mn-ea"/>
                <a:cs typeface="+mn-ea"/>
                <a:sym typeface="+mn-lt"/>
              </a:rPr>
              <a:t>点击此处添加您的详细内容，点击此处添加您的详细内容，点击此处添加您的详细内容，点击此处添加您的详细内容，点击此处添加您的详细内容，点击此处添加您的详细内容</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46" name="矩形 22"/>
          <p:cNvSpPr>
            <a:spLocks noChangeArrowheads="1"/>
          </p:cNvSpPr>
          <p:nvPr/>
        </p:nvSpPr>
        <p:spPr bwMode="auto">
          <a:xfrm>
            <a:off x="4771661" y="3473081"/>
            <a:ext cx="2730500" cy="377825"/>
          </a:xfrm>
          <a:prstGeom prst="rect">
            <a:avLst/>
          </a:prstGeom>
          <a:solidFill>
            <a:srgbClr val="ED5858"/>
          </a:solidFill>
          <a:ln>
            <a:noFill/>
          </a:ln>
        </p:spPr>
        <p:txBody>
          <a:bodyPr lIns="91440" tIns="45720" rIns="91440" bIns="4572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latin typeface="+mn-lt"/>
                <a:ea typeface="+mn-ea"/>
                <a:cs typeface="+mn-ea"/>
                <a:sym typeface="+mn-lt"/>
              </a:rPr>
              <a:t>点击此处添加您的文字</a:t>
            </a:r>
          </a:p>
        </p:txBody>
      </p:sp>
      <p:sp>
        <p:nvSpPr>
          <p:cNvPr id="47" name="TextBox 10"/>
          <p:cNvSpPr txBox="1">
            <a:spLocks noChangeArrowheads="1"/>
          </p:cNvSpPr>
          <p:nvPr/>
        </p:nvSpPr>
        <p:spPr bwMode="auto">
          <a:xfrm>
            <a:off x="4651011" y="3927107"/>
            <a:ext cx="48053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mn-lt"/>
                <a:ea typeface="+mn-ea"/>
                <a:cs typeface="+mn-ea"/>
                <a:sym typeface="+mn-lt"/>
              </a:rPr>
              <a:t>点击此处添加您的详细内容，点击此处添加您的详细内容，点击此处添加您的详细内容，点击此处添加您的详细内容，点击此处添加您的详细内容，点击此处添加您的详细内容</a:t>
            </a:r>
          </a:p>
        </p:txBody>
      </p:sp>
      <p:sp>
        <p:nvSpPr>
          <p:cNvPr id="48" name="矩形 24"/>
          <p:cNvSpPr>
            <a:spLocks noChangeArrowheads="1"/>
          </p:cNvSpPr>
          <p:nvPr/>
        </p:nvSpPr>
        <p:spPr bwMode="auto">
          <a:xfrm>
            <a:off x="4771661" y="5093920"/>
            <a:ext cx="2730500" cy="377825"/>
          </a:xfrm>
          <a:prstGeom prst="rect">
            <a:avLst/>
          </a:prstGeom>
          <a:solidFill>
            <a:srgbClr val="4F5D70"/>
          </a:solidFill>
          <a:ln>
            <a:noFill/>
          </a:ln>
        </p:spPr>
        <p:txBody>
          <a:bodyPr lIns="91440" tIns="45720" rIns="91440" bIns="4572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a:ln>
                  <a:noFill/>
                </a:ln>
                <a:solidFill>
                  <a:srgbClr val="FFFFFF"/>
                </a:solidFill>
                <a:effectLst/>
                <a:uLnTx/>
                <a:uFillTx/>
                <a:latin typeface="+mn-lt"/>
                <a:ea typeface="+mn-ea"/>
                <a:cs typeface="+mn-ea"/>
                <a:sym typeface="+mn-lt"/>
              </a:rPr>
              <a:t>点击此处添加您的文字</a:t>
            </a:r>
          </a:p>
        </p:txBody>
      </p:sp>
      <p:sp>
        <p:nvSpPr>
          <p:cNvPr id="49" name="TextBox 10"/>
          <p:cNvSpPr txBox="1">
            <a:spLocks noChangeArrowheads="1"/>
          </p:cNvSpPr>
          <p:nvPr/>
        </p:nvSpPr>
        <p:spPr bwMode="auto">
          <a:xfrm>
            <a:off x="4651011" y="5547944"/>
            <a:ext cx="48053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mn-lt"/>
                <a:ea typeface="+mn-ea"/>
                <a:cs typeface="+mn-ea"/>
                <a:sym typeface="+mn-lt"/>
              </a:rPr>
              <a:t>点击此处添加您的详细内容，点击此处添加您的详细内容，点击此处添加您的详细内容，点击此处添加您的详细内容，点击此处添加您的详细内容，点击此处添加您的详细内容</a:t>
            </a:r>
          </a:p>
        </p:txBody>
      </p:sp>
      <p:sp>
        <p:nvSpPr>
          <p:cNvPr id="21" name="矩形 80"/>
          <p:cNvSpPr>
            <a:spLocks noChangeArrowheads="1"/>
          </p:cNvSpPr>
          <p:nvPr/>
        </p:nvSpPr>
        <p:spPr bwMode="auto">
          <a:xfrm>
            <a:off x="834952" y="35510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工作完成情况</a:t>
            </a:r>
          </a:p>
        </p:txBody>
      </p:sp>
    </p:spTree>
    <p:extLst>
      <p:ext uri="{BB962C8B-B14F-4D97-AF65-F5344CB8AC3E}">
        <p14:creationId xmlns:p14="http://schemas.microsoft.com/office/powerpoint/2010/main" val="2458900896"/>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500"/>
                                        <p:tgtEl>
                                          <p:spTgt spid="31"/>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0-#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500" fill="hold"/>
                                        <p:tgtEl>
                                          <p:spTgt spid="44"/>
                                        </p:tgtEl>
                                        <p:attrNameLst>
                                          <p:attrName>ppt_x</p:attrName>
                                        </p:attrNameLst>
                                      </p:cBhvr>
                                      <p:tavLst>
                                        <p:tav tm="0">
                                          <p:val>
                                            <p:strVal val="1+#ppt_w/2"/>
                                          </p:val>
                                        </p:tav>
                                        <p:tav tm="100000">
                                          <p:val>
                                            <p:strVal val="#ppt_x"/>
                                          </p:val>
                                        </p:tav>
                                      </p:tavLst>
                                    </p:anim>
                                    <p:anim calcmode="lin" valueType="num">
                                      <p:cBhvr additive="base">
                                        <p:cTn id="26" dur="500" fill="hold"/>
                                        <p:tgtEl>
                                          <p:spTgt spid="44"/>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1+#ppt_w/2"/>
                                          </p:val>
                                        </p:tav>
                                        <p:tav tm="100000">
                                          <p:val>
                                            <p:strVal val="#ppt_x"/>
                                          </p:val>
                                        </p:tav>
                                      </p:tavLst>
                                    </p:anim>
                                    <p:anim calcmode="lin" valueType="num">
                                      <p:cBhvr additive="base">
                                        <p:cTn id="30" dur="500" fill="hold"/>
                                        <p:tgtEl>
                                          <p:spTgt spid="45"/>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p:cTn id="34" dur="500" fill="hold"/>
                                        <p:tgtEl>
                                          <p:spTgt spid="33"/>
                                        </p:tgtEl>
                                        <p:attrNameLst>
                                          <p:attrName>ppt_w</p:attrName>
                                        </p:attrNameLst>
                                      </p:cBhvr>
                                      <p:tavLst>
                                        <p:tav tm="0">
                                          <p:val>
                                            <p:fltVal val="0"/>
                                          </p:val>
                                        </p:tav>
                                        <p:tav tm="100000">
                                          <p:val>
                                            <p:strVal val="#ppt_w"/>
                                          </p:val>
                                        </p:tav>
                                      </p:tavLst>
                                    </p:anim>
                                    <p:anim calcmode="lin" valueType="num">
                                      <p:cBhvr>
                                        <p:cTn id="35" dur="500" fill="hold"/>
                                        <p:tgtEl>
                                          <p:spTgt spid="33"/>
                                        </p:tgtEl>
                                        <p:attrNameLst>
                                          <p:attrName>ppt_h</p:attrName>
                                        </p:attrNameLst>
                                      </p:cBhvr>
                                      <p:tavLst>
                                        <p:tav tm="0">
                                          <p:val>
                                            <p:fltVal val="0"/>
                                          </p:val>
                                        </p:tav>
                                        <p:tav tm="100000">
                                          <p:val>
                                            <p:strVal val="#ppt_h"/>
                                          </p:val>
                                        </p:tav>
                                      </p:tavLst>
                                    </p:anim>
                                    <p:animEffect transition="in" filter="fade">
                                      <p:cBhvr>
                                        <p:cTn id="36" dur="500"/>
                                        <p:tgtEl>
                                          <p:spTgt spid="33"/>
                                        </p:tgtEl>
                                      </p:cBhvr>
                                    </p:animEffect>
                                  </p:childTnLst>
                                </p:cTn>
                              </p:par>
                            </p:childTnLst>
                          </p:cTn>
                        </p:par>
                        <p:par>
                          <p:cTn id="37" fill="hold">
                            <p:stCondLst>
                              <p:cond delay="2500"/>
                            </p:stCondLst>
                            <p:childTnLst>
                              <p:par>
                                <p:cTn id="38" presetID="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500" fill="hold"/>
                                        <p:tgtEl>
                                          <p:spTgt spid="38"/>
                                        </p:tgtEl>
                                        <p:attrNameLst>
                                          <p:attrName>ppt_x</p:attrName>
                                        </p:attrNameLst>
                                      </p:cBhvr>
                                      <p:tavLst>
                                        <p:tav tm="0">
                                          <p:val>
                                            <p:strVal val="0-#ppt_w/2"/>
                                          </p:val>
                                        </p:tav>
                                        <p:tav tm="100000">
                                          <p:val>
                                            <p:strVal val="#ppt_x"/>
                                          </p:val>
                                        </p:tav>
                                      </p:tavLst>
                                    </p:anim>
                                    <p:anim calcmode="lin" valueType="num">
                                      <p:cBhvr additive="base">
                                        <p:cTn id="41" dur="500" fill="hold"/>
                                        <p:tgtEl>
                                          <p:spTgt spid="38"/>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 calcmode="lin" valueType="num">
                                      <p:cBhvr additive="base">
                                        <p:cTn id="44" dur="500" fill="hold"/>
                                        <p:tgtEl>
                                          <p:spTgt spid="46"/>
                                        </p:tgtEl>
                                        <p:attrNameLst>
                                          <p:attrName>ppt_x</p:attrName>
                                        </p:attrNameLst>
                                      </p:cBhvr>
                                      <p:tavLst>
                                        <p:tav tm="0">
                                          <p:val>
                                            <p:strVal val="1+#ppt_w/2"/>
                                          </p:val>
                                        </p:tav>
                                        <p:tav tm="100000">
                                          <p:val>
                                            <p:strVal val="#ppt_x"/>
                                          </p:val>
                                        </p:tav>
                                      </p:tavLst>
                                    </p:anim>
                                    <p:anim calcmode="lin" valueType="num">
                                      <p:cBhvr additive="base">
                                        <p:cTn id="45" dur="500" fill="hold"/>
                                        <p:tgtEl>
                                          <p:spTgt spid="46"/>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1+#ppt_w/2"/>
                                          </p:val>
                                        </p:tav>
                                        <p:tav tm="100000">
                                          <p:val>
                                            <p:strVal val="#ppt_x"/>
                                          </p:val>
                                        </p:tav>
                                      </p:tavLst>
                                    </p:anim>
                                    <p:anim calcmode="lin" valueType="num">
                                      <p:cBhvr additive="base">
                                        <p:cTn id="49" dur="500" fill="hold"/>
                                        <p:tgtEl>
                                          <p:spTgt spid="47"/>
                                        </p:tgtEl>
                                        <p:attrNameLst>
                                          <p:attrName>ppt_y</p:attrName>
                                        </p:attrNameLst>
                                      </p:cBhvr>
                                      <p:tavLst>
                                        <p:tav tm="0">
                                          <p:val>
                                            <p:strVal val="#ppt_y"/>
                                          </p:val>
                                        </p:tav>
                                        <p:tav tm="100000">
                                          <p:val>
                                            <p:strVal val="#ppt_y"/>
                                          </p:val>
                                        </p:tav>
                                      </p:tavLst>
                                    </p:anim>
                                  </p:childTnLst>
                                </p:cTn>
                              </p:par>
                            </p:childTnLst>
                          </p:cTn>
                        </p:par>
                        <p:par>
                          <p:cTn id="50" fill="hold">
                            <p:stCondLst>
                              <p:cond delay="30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3500"/>
                            </p:stCondLst>
                            <p:childTnLst>
                              <p:par>
                                <p:cTn id="57" presetID="2" presetClass="entr" presetSubtype="8" fill="hold" nodeType="after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0-#ppt_w/2"/>
                                          </p:val>
                                        </p:tav>
                                        <p:tav tm="100000">
                                          <p:val>
                                            <p:strVal val="#ppt_x"/>
                                          </p:val>
                                        </p:tav>
                                      </p:tavLst>
                                    </p:anim>
                                    <p:anim calcmode="lin" valueType="num">
                                      <p:cBhvr additive="base">
                                        <p:cTn id="60" dur="500" fill="hold"/>
                                        <p:tgtEl>
                                          <p:spTgt spid="41"/>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additive="base">
                                        <p:cTn id="63" dur="500" fill="hold"/>
                                        <p:tgtEl>
                                          <p:spTgt spid="48"/>
                                        </p:tgtEl>
                                        <p:attrNameLst>
                                          <p:attrName>ppt_x</p:attrName>
                                        </p:attrNameLst>
                                      </p:cBhvr>
                                      <p:tavLst>
                                        <p:tav tm="0">
                                          <p:val>
                                            <p:strVal val="1+#ppt_w/2"/>
                                          </p:val>
                                        </p:tav>
                                        <p:tav tm="100000">
                                          <p:val>
                                            <p:strVal val="#ppt_x"/>
                                          </p:val>
                                        </p:tav>
                                      </p:tavLst>
                                    </p:anim>
                                    <p:anim calcmode="lin" valueType="num">
                                      <p:cBhvr additive="base">
                                        <p:cTn id="64" dur="500" fill="hold"/>
                                        <p:tgtEl>
                                          <p:spTgt spid="48"/>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anim calcmode="lin" valueType="num">
                                      <p:cBhvr additive="base">
                                        <p:cTn id="67" dur="500" fill="hold"/>
                                        <p:tgtEl>
                                          <p:spTgt spid="49"/>
                                        </p:tgtEl>
                                        <p:attrNameLst>
                                          <p:attrName>ppt_x</p:attrName>
                                        </p:attrNameLst>
                                      </p:cBhvr>
                                      <p:tavLst>
                                        <p:tav tm="0">
                                          <p:val>
                                            <p:strVal val="1+#ppt_w/2"/>
                                          </p:val>
                                        </p:tav>
                                        <p:tav tm="100000">
                                          <p:val>
                                            <p:strVal val="#ppt_x"/>
                                          </p:val>
                                        </p:tav>
                                      </p:tavLst>
                                    </p:anim>
                                    <p:anim calcmode="lin" valueType="num">
                                      <p:cBhvr additive="base">
                                        <p:cTn id="68"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4" grpId="0" animBg="1"/>
      <p:bldP spid="45" grpId="0"/>
      <p:bldP spid="46" grpId="0" animBg="1"/>
      <p:bldP spid="47" grpId="0"/>
      <p:bldP spid="48" grpId="0" animBg="1"/>
      <p:bldP spid="49"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80"/>
          <p:cNvSpPr>
            <a:spLocks noChangeArrowheads="1"/>
          </p:cNvSpPr>
          <p:nvPr/>
        </p:nvSpPr>
        <p:spPr bwMode="auto">
          <a:xfrm>
            <a:off x="834952" y="355104"/>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公司制度遵守情况</a:t>
            </a:r>
          </a:p>
        </p:txBody>
      </p:sp>
      <p:sp>
        <p:nvSpPr>
          <p:cNvPr id="46" name="ID 8661124Freeform: Shape 3">
            <a:extLst>
              <a:ext uri="{FF2B5EF4-FFF2-40B4-BE49-F238E27FC236}">
                <a16:creationId xmlns:a16="http://schemas.microsoft.com/office/drawing/2014/main" id="{CB886983-D272-48B2-91CE-2E63711D7FF6}"/>
              </a:ext>
            </a:extLst>
          </p:cNvPr>
          <p:cNvSpPr>
            <a:spLocks/>
          </p:cNvSpPr>
          <p:nvPr>
            <p:custDataLst>
              <p:tags r:id="rId1"/>
            </p:custDataLst>
          </p:nvPr>
        </p:nvSpPr>
        <p:spPr bwMode="auto">
          <a:xfrm>
            <a:off x="3868880" y="3345691"/>
            <a:ext cx="411751" cy="830385"/>
          </a:xfrm>
          <a:custGeom>
            <a:avLst/>
            <a:gdLst>
              <a:gd name="T0" fmla="*/ 88 w 104"/>
              <a:gd name="T1" fmla="*/ 0 h 210"/>
              <a:gd name="T2" fmla="*/ 0 w 104"/>
              <a:gd name="T3" fmla="*/ 208 h 210"/>
              <a:gd name="T4" fmla="*/ 20 w 104"/>
              <a:gd name="T5" fmla="*/ 210 h 210"/>
              <a:gd name="T6" fmla="*/ 104 w 104"/>
              <a:gd name="T7" fmla="*/ 13 h 210"/>
              <a:gd name="T8" fmla="*/ 88 w 104"/>
              <a:gd name="T9" fmla="*/ 0 h 210"/>
            </a:gdLst>
            <a:ahLst/>
            <a:cxnLst>
              <a:cxn ang="0">
                <a:pos x="T0" y="T1"/>
              </a:cxn>
              <a:cxn ang="0">
                <a:pos x="T2" y="T3"/>
              </a:cxn>
              <a:cxn ang="0">
                <a:pos x="T4" y="T5"/>
              </a:cxn>
              <a:cxn ang="0">
                <a:pos x="T6" y="T7"/>
              </a:cxn>
              <a:cxn ang="0">
                <a:pos x="T8" y="T9"/>
              </a:cxn>
            </a:cxnLst>
            <a:rect l="0" t="0" r="r" b="b"/>
            <a:pathLst>
              <a:path w="104" h="210">
                <a:moveTo>
                  <a:pt x="88" y="0"/>
                </a:moveTo>
                <a:cubicBezTo>
                  <a:pt x="46" y="62"/>
                  <a:pt x="16" y="133"/>
                  <a:pt x="0" y="208"/>
                </a:cubicBezTo>
                <a:cubicBezTo>
                  <a:pt x="7" y="208"/>
                  <a:pt x="14" y="209"/>
                  <a:pt x="20" y="210"/>
                </a:cubicBezTo>
                <a:cubicBezTo>
                  <a:pt x="35" y="139"/>
                  <a:pt x="64" y="72"/>
                  <a:pt x="104" y="13"/>
                </a:cubicBezTo>
                <a:cubicBezTo>
                  <a:pt x="98" y="9"/>
                  <a:pt x="93" y="5"/>
                  <a:pt x="88" y="0"/>
                </a:cubicBezTo>
                <a:close/>
              </a:path>
            </a:pathLst>
          </a:custGeom>
          <a:solidFill>
            <a:srgbClr val="ED5858"/>
          </a:solidFill>
          <a:ln>
            <a:noFill/>
          </a:ln>
        </p:spPr>
        <p:txBody>
          <a:bodyPr anchor="ctr"/>
          <a:lstStyle/>
          <a:p>
            <a:pPr algn="ctr"/>
            <a:endParaRPr dirty="0">
              <a:cs typeface="+mn-ea"/>
              <a:sym typeface="+mn-lt"/>
            </a:endParaRPr>
          </a:p>
        </p:txBody>
      </p:sp>
      <p:sp>
        <p:nvSpPr>
          <p:cNvPr id="47" name="D 8661124Freeform: Shape 4">
            <a:extLst>
              <a:ext uri="{FF2B5EF4-FFF2-40B4-BE49-F238E27FC236}">
                <a16:creationId xmlns:a16="http://schemas.microsoft.com/office/drawing/2014/main" id="{78CC902D-953D-4B38-92A1-07F3FF96E028}"/>
              </a:ext>
            </a:extLst>
          </p:cNvPr>
          <p:cNvSpPr>
            <a:spLocks/>
          </p:cNvSpPr>
          <p:nvPr>
            <p:custDataLst>
              <p:tags r:id="rId2"/>
            </p:custDataLst>
          </p:nvPr>
        </p:nvSpPr>
        <p:spPr bwMode="auto">
          <a:xfrm>
            <a:off x="7914704" y="3345691"/>
            <a:ext cx="410083" cy="830385"/>
          </a:xfrm>
          <a:custGeom>
            <a:avLst/>
            <a:gdLst>
              <a:gd name="T0" fmla="*/ 104 w 104"/>
              <a:gd name="T1" fmla="*/ 208 h 210"/>
              <a:gd name="T2" fmla="*/ 16 w 104"/>
              <a:gd name="T3" fmla="*/ 0 h 210"/>
              <a:gd name="T4" fmla="*/ 0 w 104"/>
              <a:gd name="T5" fmla="*/ 13 h 210"/>
              <a:gd name="T6" fmla="*/ 84 w 104"/>
              <a:gd name="T7" fmla="*/ 210 h 210"/>
              <a:gd name="T8" fmla="*/ 104 w 104"/>
              <a:gd name="T9" fmla="*/ 208 h 210"/>
            </a:gdLst>
            <a:ahLst/>
            <a:cxnLst>
              <a:cxn ang="0">
                <a:pos x="T0" y="T1"/>
              </a:cxn>
              <a:cxn ang="0">
                <a:pos x="T2" y="T3"/>
              </a:cxn>
              <a:cxn ang="0">
                <a:pos x="T4" y="T5"/>
              </a:cxn>
              <a:cxn ang="0">
                <a:pos x="T6" y="T7"/>
              </a:cxn>
              <a:cxn ang="0">
                <a:pos x="T8" y="T9"/>
              </a:cxn>
            </a:cxnLst>
            <a:rect l="0" t="0" r="r" b="b"/>
            <a:pathLst>
              <a:path w="104" h="210">
                <a:moveTo>
                  <a:pt x="104" y="208"/>
                </a:moveTo>
                <a:cubicBezTo>
                  <a:pt x="88" y="133"/>
                  <a:pt x="58" y="62"/>
                  <a:pt x="16" y="0"/>
                </a:cubicBezTo>
                <a:cubicBezTo>
                  <a:pt x="11" y="5"/>
                  <a:pt x="6" y="9"/>
                  <a:pt x="0" y="13"/>
                </a:cubicBezTo>
                <a:cubicBezTo>
                  <a:pt x="40" y="72"/>
                  <a:pt x="69" y="139"/>
                  <a:pt x="84" y="210"/>
                </a:cubicBezTo>
                <a:cubicBezTo>
                  <a:pt x="90" y="209"/>
                  <a:pt x="97" y="208"/>
                  <a:pt x="104" y="208"/>
                </a:cubicBezTo>
                <a:close/>
              </a:path>
            </a:pathLst>
          </a:custGeom>
          <a:solidFill>
            <a:srgbClr val="ED5858"/>
          </a:solidFill>
          <a:ln>
            <a:noFill/>
          </a:ln>
        </p:spPr>
        <p:txBody>
          <a:bodyPr anchor="ctr"/>
          <a:lstStyle/>
          <a:p>
            <a:pPr algn="ctr"/>
            <a:endParaRPr dirty="0">
              <a:cs typeface="+mn-ea"/>
              <a:sym typeface="+mn-lt"/>
            </a:endParaRPr>
          </a:p>
        </p:txBody>
      </p:sp>
      <p:sp>
        <p:nvSpPr>
          <p:cNvPr id="48" name="ID 8661124Freeform: Shape 5">
            <a:extLst>
              <a:ext uri="{FF2B5EF4-FFF2-40B4-BE49-F238E27FC236}">
                <a16:creationId xmlns:a16="http://schemas.microsoft.com/office/drawing/2014/main" id="{CB61F36A-D1DF-4B31-9177-E339BB49F5F1}"/>
              </a:ext>
            </a:extLst>
          </p:cNvPr>
          <p:cNvSpPr>
            <a:spLocks/>
          </p:cNvSpPr>
          <p:nvPr>
            <p:custDataLst>
              <p:tags r:id="rId3"/>
            </p:custDataLst>
          </p:nvPr>
        </p:nvSpPr>
        <p:spPr bwMode="auto">
          <a:xfrm>
            <a:off x="6532756" y="2393583"/>
            <a:ext cx="813499" cy="395183"/>
          </a:xfrm>
          <a:custGeom>
            <a:avLst/>
            <a:gdLst>
              <a:gd name="T0" fmla="*/ 194 w 206"/>
              <a:gd name="T1" fmla="*/ 100 h 100"/>
              <a:gd name="T2" fmla="*/ 206 w 206"/>
              <a:gd name="T3" fmla="*/ 84 h 100"/>
              <a:gd name="T4" fmla="*/ 1 w 206"/>
              <a:gd name="T5" fmla="*/ 0 h 100"/>
              <a:gd name="T6" fmla="*/ 1 w 206"/>
              <a:gd name="T7" fmla="*/ 1 h 100"/>
              <a:gd name="T8" fmla="*/ 0 w 206"/>
              <a:gd name="T9" fmla="*/ 20 h 100"/>
              <a:gd name="T10" fmla="*/ 194 w 206"/>
              <a:gd name="T11" fmla="*/ 100 h 100"/>
            </a:gdLst>
            <a:ahLst/>
            <a:cxnLst>
              <a:cxn ang="0">
                <a:pos x="T0" y="T1"/>
              </a:cxn>
              <a:cxn ang="0">
                <a:pos x="T2" y="T3"/>
              </a:cxn>
              <a:cxn ang="0">
                <a:pos x="T4" y="T5"/>
              </a:cxn>
              <a:cxn ang="0">
                <a:pos x="T6" y="T7"/>
              </a:cxn>
              <a:cxn ang="0">
                <a:pos x="T8" y="T9"/>
              </a:cxn>
              <a:cxn ang="0">
                <a:pos x="T10" y="T11"/>
              </a:cxn>
            </a:cxnLst>
            <a:rect l="0" t="0" r="r" b="b"/>
            <a:pathLst>
              <a:path w="206" h="100">
                <a:moveTo>
                  <a:pt x="194" y="100"/>
                </a:moveTo>
                <a:cubicBezTo>
                  <a:pt x="197" y="94"/>
                  <a:pt x="202" y="89"/>
                  <a:pt x="206" y="84"/>
                </a:cubicBezTo>
                <a:cubicBezTo>
                  <a:pt x="145" y="44"/>
                  <a:pt x="76" y="15"/>
                  <a:pt x="1" y="0"/>
                </a:cubicBezTo>
                <a:cubicBezTo>
                  <a:pt x="1" y="0"/>
                  <a:pt x="1" y="1"/>
                  <a:pt x="1" y="1"/>
                </a:cubicBezTo>
                <a:cubicBezTo>
                  <a:pt x="1" y="8"/>
                  <a:pt x="1" y="14"/>
                  <a:pt x="0" y="20"/>
                </a:cubicBezTo>
                <a:cubicBezTo>
                  <a:pt x="70" y="34"/>
                  <a:pt x="136" y="62"/>
                  <a:pt x="194" y="100"/>
                </a:cubicBezTo>
                <a:close/>
              </a:path>
            </a:pathLst>
          </a:custGeom>
          <a:solidFill>
            <a:srgbClr val="ED5858"/>
          </a:solidFill>
          <a:ln>
            <a:noFill/>
          </a:ln>
        </p:spPr>
        <p:txBody>
          <a:bodyPr anchor="ctr"/>
          <a:lstStyle/>
          <a:p>
            <a:pPr algn="ctr"/>
            <a:endParaRPr dirty="0">
              <a:cs typeface="+mn-ea"/>
              <a:sym typeface="+mn-lt"/>
            </a:endParaRPr>
          </a:p>
        </p:txBody>
      </p:sp>
      <p:sp>
        <p:nvSpPr>
          <p:cNvPr id="49" name="ID 8661124Freeform: Shape 6">
            <a:extLst>
              <a:ext uri="{FF2B5EF4-FFF2-40B4-BE49-F238E27FC236}">
                <a16:creationId xmlns:a16="http://schemas.microsoft.com/office/drawing/2014/main" id="{919B43D0-D96F-4DAE-9019-1200675C18DE}"/>
              </a:ext>
            </a:extLst>
          </p:cNvPr>
          <p:cNvSpPr>
            <a:spLocks/>
          </p:cNvSpPr>
          <p:nvPr>
            <p:custDataLst>
              <p:tags r:id="rId4"/>
            </p:custDataLst>
          </p:nvPr>
        </p:nvSpPr>
        <p:spPr bwMode="auto">
          <a:xfrm>
            <a:off x="4844078" y="2393583"/>
            <a:ext cx="816833" cy="395183"/>
          </a:xfrm>
          <a:custGeom>
            <a:avLst/>
            <a:gdLst>
              <a:gd name="T0" fmla="*/ 205 w 207"/>
              <a:gd name="T1" fmla="*/ 1 h 100"/>
              <a:gd name="T2" fmla="*/ 205 w 207"/>
              <a:gd name="T3" fmla="*/ 0 h 100"/>
              <a:gd name="T4" fmla="*/ 0 w 207"/>
              <a:gd name="T5" fmla="*/ 84 h 100"/>
              <a:gd name="T6" fmla="*/ 13 w 207"/>
              <a:gd name="T7" fmla="*/ 100 h 100"/>
              <a:gd name="T8" fmla="*/ 207 w 207"/>
              <a:gd name="T9" fmla="*/ 20 h 100"/>
              <a:gd name="T10" fmla="*/ 205 w 207"/>
              <a:gd name="T11" fmla="*/ 1 h 100"/>
            </a:gdLst>
            <a:ahLst/>
            <a:cxnLst>
              <a:cxn ang="0">
                <a:pos x="T0" y="T1"/>
              </a:cxn>
              <a:cxn ang="0">
                <a:pos x="T2" y="T3"/>
              </a:cxn>
              <a:cxn ang="0">
                <a:pos x="T4" y="T5"/>
              </a:cxn>
              <a:cxn ang="0">
                <a:pos x="T6" y="T7"/>
              </a:cxn>
              <a:cxn ang="0">
                <a:pos x="T8" y="T9"/>
              </a:cxn>
              <a:cxn ang="0">
                <a:pos x="T10" y="T11"/>
              </a:cxn>
            </a:cxnLst>
            <a:rect l="0" t="0" r="r" b="b"/>
            <a:pathLst>
              <a:path w="207" h="100">
                <a:moveTo>
                  <a:pt x="205" y="1"/>
                </a:moveTo>
                <a:cubicBezTo>
                  <a:pt x="205" y="1"/>
                  <a:pt x="205" y="0"/>
                  <a:pt x="205" y="0"/>
                </a:cubicBezTo>
                <a:cubicBezTo>
                  <a:pt x="131" y="15"/>
                  <a:pt x="62" y="44"/>
                  <a:pt x="0" y="84"/>
                </a:cubicBezTo>
                <a:cubicBezTo>
                  <a:pt x="5" y="89"/>
                  <a:pt x="9" y="94"/>
                  <a:pt x="13" y="100"/>
                </a:cubicBezTo>
                <a:cubicBezTo>
                  <a:pt x="71" y="62"/>
                  <a:pt x="137" y="34"/>
                  <a:pt x="207" y="20"/>
                </a:cubicBezTo>
                <a:cubicBezTo>
                  <a:pt x="206" y="14"/>
                  <a:pt x="205" y="8"/>
                  <a:pt x="205" y="1"/>
                </a:cubicBezTo>
                <a:close/>
              </a:path>
            </a:pathLst>
          </a:custGeom>
          <a:solidFill>
            <a:srgbClr val="ED5858"/>
          </a:solidFill>
          <a:ln>
            <a:noFill/>
          </a:ln>
        </p:spPr>
        <p:txBody>
          <a:bodyPr anchor="ctr"/>
          <a:lstStyle/>
          <a:p>
            <a:pPr algn="ctr"/>
            <a:endParaRPr dirty="0">
              <a:cs typeface="+mn-ea"/>
              <a:sym typeface="+mn-lt"/>
            </a:endParaRPr>
          </a:p>
        </p:txBody>
      </p:sp>
      <p:sp>
        <p:nvSpPr>
          <p:cNvPr id="50" name="8661124Freeform: Shape 8">
            <a:extLst>
              <a:ext uri="{FF2B5EF4-FFF2-40B4-BE49-F238E27FC236}">
                <a16:creationId xmlns:a16="http://schemas.microsoft.com/office/drawing/2014/main" id="{9BEDAAF6-CB34-496D-9411-5791E33409A4}"/>
              </a:ext>
            </a:extLst>
          </p:cNvPr>
          <p:cNvSpPr>
            <a:spLocks/>
          </p:cNvSpPr>
          <p:nvPr>
            <p:custDataLst>
              <p:tags r:id="rId5"/>
            </p:custDataLst>
          </p:nvPr>
        </p:nvSpPr>
        <p:spPr bwMode="auto">
          <a:xfrm>
            <a:off x="5677582" y="1980058"/>
            <a:ext cx="836837" cy="837055"/>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ED5858"/>
          </a:solidFill>
          <a:ln>
            <a:noFill/>
          </a:ln>
        </p:spPr>
        <p:txBody>
          <a:bodyPr anchor="ctr"/>
          <a:lstStyle/>
          <a:p>
            <a:pPr algn="ctr"/>
            <a:endParaRPr dirty="0">
              <a:cs typeface="+mn-ea"/>
              <a:sym typeface="+mn-lt"/>
            </a:endParaRPr>
          </a:p>
        </p:txBody>
      </p:sp>
      <p:sp>
        <p:nvSpPr>
          <p:cNvPr id="51" name="8661124Freeform: Shape 10">
            <a:extLst>
              <a:ext uri="{FF2B5EF4-FFF2-40B4-BE49-F238E27FC236}">
                <a16:creationId xmlns:a16="http://schemas.microsoft.com/office/drawing/2014/main" id="{1DA3E92F-46F5-46C9-8D6C-588832D1B15D}"/>
              </a:ext>
            </a:extLst>
          </p:cNvPr>
          <p:cNvSpPr>
            <a:spLocks/>
          </p:cNvSpPr>
          <p:nvPr>
            <p:custDataLst>
              <p:tags r:id="rId6"/>
            </p:custDataLst>
          </p:nvPr>
        </p:nvSpPr>
        <p:spPr bwMode="auto">
          <a:xfrm>
            <a:off x="5973093" y="2212402"/>
            <a:ext cx="251693" cy="36065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rgbClr val="ED5858"/>
          </a:solidFill>
          <a:ln>
            <a:noFill/>
          </a:ln>
          <a:extLst>
            <a:ext uri="{91240B29-F687-4f45-9708-019B960494DF}">
              <a14:hiddenLine xmlns:a14="http://schemas.microsoft.com/office/drawing/2010/main" xmlns:p14="http://schemas.microsoft.com/office/powerpoint/2010/main" xmlns:dgm="http://schemas.openxmlformats.org/drawingml/2006/diagram" xmlns:lc="http://schemas.openxmlformats.org/drawingml/2006/lockedCanvas" xmlns="" w="9525">
                <a:solidFill>
                  <a:srgbClr val="000000"/>
                </a:solidFill>
                <a:round/>
                <a:headEnd/>
                <a:tailEnd/>
              </a14:hiddenLine>
            </a:ext>
          </a:extLst>
        </p:spPr>
        <p:txBody>
          <a:bodyPr anchor="ctr"/>
          <a:lstStyle/>
          <a:p>
            <a:pPr algn="ctr"/>
            <a:endParaRPr dirty="0">
              <a:cs typeface="+mn-ea"/>
              <a:sym typeface="+mn-lt"/>
            </a:endParaRPr>
          </a:p>
        </p:txBody>
      </p:sp>
      <p:sp>
        <p:nvSpPr>
          <p:cNvPr id="52" name="8661124Freeform: Shape 11">
            <a:extLst>
              <a:ext uri="{FF2B5EF4-FFF2-40B4-BE49-F238E27FC236}">
                <a16:creationId xmlns:a16="http://schemas.microsoft.com/office/drawing/2014/main" id="{70FD7977-B7B0-4BFA-B2D3-F13D15FE025C}"/>
              </a:ext>
            </a:extLst>
          </p:cNvPr>
          <p:cNvSpPr>
            <a:spLocks/>
          </p:cNvSpPr>
          <p:nvPr>
            <p:custDataLst>
              <p:tags r:id="rId7"/>
            </p:custDataLst>
          </p:nvPr>
        </p:nvSpPr>
        <p:spPr bwMode="auto">
          <a:xfrm>
            <a:off x="6030455" y="2268608"/>
            <a:ext cx="74922" cy="73771"/>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rgbClr val="ED5858"/>
          </a:solidFill>
          <a:ln>
            <a:noFill/>
          </a:ln>
          <a:extLst>
            <a:ext uri="{91240B29-F687-4f45-9708-019B960494DF}">
              <a14:hiddenLine xmlns:a14="http://schemas.microsoft.com/office/drawing/2010/main" xmlns:p14="http://schemas.microsoft.com/office/powerpoint/2010/main" xmlns:dgm="http://schemas.openxmlformats.org/drawingml/2006/diagram" xmlns:lc="http://schemas.openxmlformats.org/drawingml/2006/lockedCanvas" xmlns="" w="9525">
                <a:solidFill>
                  <a:srgbClr val="000000"/>
                </a:solidFill>
                <a:round/>
                <a:headEnd/>
                <a:tailEnd/>
              </a14:hiddenLine>
            </a:ext>
          </a:extLst>
        </p:spPr>
        <p:txBody>
          <a:bodyPr anchor="ctr"/>
          <a:lstStyle/>
          <a:p>
            <a:pPr algn="ctr"/>
            <a:endParaRPr dirty="0">
              <a:cs typeface="+mn-ea"/>
              <a:sym typeface="+mn-lt"/>
            </a:endParaRPr>
          </a:p>
        </p:txBody>
      </p:sp>
      <p:sp>
        <p:nvSpPr>
          <p:cNvPr id="53" name="8661124Freeform: Shape 60">
            <a:extLst>
              <a:ext uri="{FF2B5EF4-FFF2-40B4-BE49-F238E27FC236}">
                <a16:creationId xmlns:a16="http://schemas.microsoft.com/office/drawing/2014/main" id="{DD1E99CB-B9C8-4B80-87EF-F8DBA5CBDBDD}"/>
              </a:ext>
            </a:extLst>
          </p:cNvPr>
          <p:cNvSpPr>
            <a:spLocks/>
          </p:cNvSpPr>
          <p:nvPr>
            <p:custDataLst>
              <p:tags r:id="rId8"/>
            </p:custDataLst>
          </p:nvPr>
        </p:nvSpPr>
        <p:spPr bwMode="auto">
          <a:xfrm>
            <a:off x="3443794" y="4191084"/>
            <a:ext cx="836837" cy="838722"/>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ED5858"/>
          </a:solidFill>
          <a:ln>
            <a:noFill/>
          </a:ln>
        </p:spPr>
        <p:txBody>
          <a:bodyPr anchor="ctr"/>
          <a:lstStyle/>
          <a:p>
            <a:pPr algn="ctr"/>
            <a:endParaRPr dirty="0">
              <a:cs typeface="+mn-ea"/>
              <a:sym typeface="+mn-lt"/>
            </a:endParaRPr>
          </a:p>
        </p:txBody>
      </p:sp>
      <p:sp>
        <p:nvSpPr>
          <p:cNvPr id="54" name="8661124Freeform: Shape 61">
            <a:extLst>
              <a:ext uri="{FF2B5EF4-FFF2-40B4-BE49-F238E27FC236}">
                <a16:creationId xmlns:a16="http://schemas.microsoft.com/office/drawing/2014/main" id="{97550ACD-37D3-4EF3-B937-6A2050492824}"/>
              </a:ext>
            </a:extLst>
          </p:cNvPr>
          <p:cNvSpPr>
            <a:spLocks/>
          </p:cNvSpPr>
          <p:nvPr>
            <p:custDataLst>
              <p:tags r:id="rId9"/>
            </p:custDataLst>
          </p:nvPr>
        </p:nvSpPr>
        <p:spPr bwMode="auto">
          <a:xfrm>
            <a:off x="3713484" y="4458313"/>
            <a:ext cx="286636" cy="286711"/>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rgbClr val="ED5858"/>
          </a:solidFill>
          <a:ln>
            <a:noFill/>
          </a:ln>
          <a:effectLst/>
        </p:spPr>
        <p:txBody>
          <a:bodyPr anchor="ctr"/>
          <a:lstStyle/>
          <a:p>
            <a:pPr algn="ctr"/>
            <a:endParaRPr dirty="0">
              <a:cs typeface="+mn-ea"/>
              <a:sym typeface="+mn-lt"/>
            </a:endParaRPr>
          </a:p>
        </p:txBody>
      </p:sp>
      <p:sp>
        <p:nvSpPr>
          <p:cNvPr id="55" name="8661124Freeform: Shape 63">
            <a:extLst>
              <a:ext uri="{FF2B5EF4-FFF2-40B4-BE49-F238E27FC236}">
                <a16:creationId xmlns:a16="http://schemas.microsoft.com/office/drawing/2014/main" id="{DADB4B46-038B-40F6-A51F-9BA5B37E7698}"/>
              </a:ext>
            </a:extLst>
          </p:cNvPr>
          <p:cNvSpPr>
            <a:spLocks/>
          </p:cNvSpPr>
          <p:nvPr>
            <p:custDataLst>
              <p:tags r:id="rId10"/>
            </p:custDataLst>
          </p:nvPr>
        </p:nvSpPr>
        <p:spPr bwMode="auto">
          <a:xfrm>
            <a:off x="4105595" y="2612017"/>
            <a:ext cx="836837" cy="837055"/>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4F5D70"/>
          </a:solidFill>
          <a:ln>
            <a:noFill/>
          </a:ln>
        </p:spPr>
        <p:txBody>
          <a:bodyPr anchor="ctr"/>
          <a:lstStyle/>
          <a:p>
            <a:pPr algn="ctr"/>
            <a:endParaRPr dirty="0">
              <a:cs typeface="+mn-ea"/>
              <a:sym typeface="+mn-lt"/>
            </a:endParaRPr>
          </a:p>
        </p:txBody>
      </p:sp>
      <p:sp>
        <p:nvSpPr>
          <p:cNvPr id="56" name="8661124Freeform: Shape 64">
            <a:extLst>
              <a:ext uri="{FF2B5EF4-FFF2-40B4-BE49-F238E27FC236}">
                <a16:creationId xmlns:a16="http://schemas.microsoft.com/office/drawing/2014/main" id="{7E177EFF-6DD8-4731-B4D9-12E4BEBFA4B3}"/>
              </a:ext>
            </a:extLst>
          </p:cNvPr>
          <p:cNvSpPr>
            <a:spLocks/>
          </p:cNvSpPr>
          <p:nvPr>
            <p:custDataLst>
              <p:tags r:id="rId11"/>
            </p:custDataLst>
          </p:nvPr>
        </p:nvSpPr>
        <p:spPr bwMode="auto">
          <a:xfrm>
            <a:off x="4373745" y="2882238"/>
            <a:ext cx="296882" cy="295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rgbClr val="4F5D70"/>
          </a:solidFill>
          <a:ln>
            <a:noFill/>
          </a:ln>
          <a:effectLst/>
        </p:spPr>
        <p:txBody>
          <a:bodyPr anchor="ctr"/>
          <a:lstStyle/>
          <a:p>
            <a:pPr algn="ctr"/>
            <a:endParaRPr dirty="0">
              <a:cs typeface="+mn-ea"/>
              <a:sym typeface="+mn-lt"/>
            </a:endParaRPr>
          </a:p>
        </p:txBody>
      </p:sp>
      <p:sp>
        <p:nvSpPr>
          <p:cNvPr id="57" name="661124Freeform: Shape 66">
            <a:extLst>
              <a:ext uri="{FF2B5EF4-FFF2-40B4-BE49-F238E27FC236}">
                <a16:creationId xmlns:a16="http://schemas.microsoft.com/office/drawing/2014/main" id="{078B3A86-2790-4E18-AE43-8FACE10C5721}"/>
              </a:ext>
            </a:extLst>
          </p:cNvPr>
          <p:cNvSpPr>
            <a:spLocks/>
          </p:cNvSpPr>
          <p:nvPr>
            <p:custDataLst>
              <p:tags r:id="rId12"/>
            </p:custDataLst>
          </p:nvPr>
        </p:nvSpPr>
        <p:spPr bwMode="auto">
          <a:xfrm>
            <a:off x="7247902" y="2612017"/>
            <a:ext cx="836837" cy="837055"/>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4F5D70"/>
          </a:solidFill>
          <a:ln>
            <a:noFill/>
          </a:ln>
        </p:spPr>
        <p:txBody>
          <a:bodyPr anchor="ctr"/>
          <a:lstStyle/>
          <a:p>
            <a:pPr algn="ctr"/>
            <a:endParaRPr dirty="0">
              <a:cs typeface="+mn-ea"/>
              <a:sym typeface="+mn-lt"/>
            </a:endParaRPr>
          </a:p>
        </p:txBody>
      </p:sp>
      <p:sp>
        <p:nvSpPr>
          <p:cNvPr id="58" name="661124Freeform: Shape 67">
            <a:extLst>
              <a:ext uri="{FF2B5EF4-FFF2-40B4-BE49-F238E27FC236}">
                <a16:creationId xmlns:a16="http://schemas.microsoft.com/office/drawing/2014/main" id="{D9D3CD87-969E-4620-900B-BA860126CB20}"/>
              </a:ext>
            </a:extLst>
          </p:cNvPr>
          <p:cNvSpPr>
            <a:spLocks/>
          </p:cNvSpPr>
          <p:nvPr>
            <p:custDataLst>
              <p:tags r:id="rId13"/>
            </p:custDataLst>
          </p:nvPr>
        </p:nvSpPr>
        <p:spPr bwMode="auto">
          <a:xfrm>
            <a:off x="7518915" y="2893187"/>
            <a:ext cx="298016" cy="26636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4F5D70"/>
          </a:solidFill>
          <a:ln>
            <a:noFill/>
          </a:ln>
          <a:effectLst/>
        </p:spPr>
        <p:txBody>
          <a:bodyPr anchor="ctr"/>
          <a:lstStyle/>
          <a:p>
            <a:pPr algn="ctr"/>
            <a:endParaRPr dirty="0">
              <a:cs typeface="+mn-ea"/>
              <a:sym typeface="+mn-lt"/>
            </a:endParaRPr>
          </a:p>
        </p:txBody>
      </p:sp>
      <p:sp>
        <p:nvSpPr>
          <p:cNvPr id="59" name="61124Freeform: Shape 69">
            <a:extLst>
              <a:ext uri="{FF2B5EF4-FFF2-40B4-BE49-F238E27FC236}">
                <a16:creationId xmlns:a16="http://schemas.microsoft.com/office/drawing/2014/main" id="{77D50C5B-DDF5-4F5A-9E0A-28895E5FAD12}"/>
              </a:ext>
            </a:extLst>
          </p:cNvPr>
          <p:cNvSpPr>
            <a:spLocks/>
          </p:cNvSpPr>
          <p:nvPr>
            <p:custDataLst>
              <p:tags r:id="rId14"/>
            </p:custDataLst>
          </p:nvPr>
        </p:nvSpPr>
        <p:spPr bwMode="auto">
          <a:xfrm>
            <a:off x="7911370" y="4191084"/>
            <a:ext cx="836837" cy="838722"/>
          </a:xfrm>
          <a:custGeom>
            <a:avLst/>
            <a:gdLst>
              <a:gd name="T0" fmla="*/ 106 w 212"/>
              <a:gd name="T1" fmla="*/ 212 h 212"/>
              <a:gd name="T2" fmla="*/ 0 w 212"/>
              <a:gd name="T3" fmla="*/ 106 h 212"/>
              <a:gd name="T4" fmla="*/ 106 w 212"/>
              <a:gd name="T5" fmla="*/ 0 h 212"/>
              <a:gd name="T6" fmla="*/ 212 w 212"/>
              <a:gd name="T7" fmla="*/ 106 h 212"/>
              <a:gd name="T8" fmla="*/ 106 w 212"/>
              <a:gd name="T9" fmla="*/ 212 h 212"/>
              <a:gd name="T10" fmla="*/ 106 w 212"/>
              <a:gd name="T11" fmla="*/ 20 h 212"/>
              <a:gd name="T12" fmla="*/ 20 w 212"/>
              <a:gd name="T13" fmla="*/ 106 h 212"/>
              <a:gd name="T14" fmla="*/ 106 w 212"/>
              <a:gd name="T15" fmla="*/ 192 h 212"/>
              <a:gd name="T16" fmla="*/ 192 w 212"/>
              <a:gd name="T17" fmla="*/ 106 h 212"/>
              <a:gd name="T18" fmla="*/ 106 w 212"/>
              <a:gd name="T19" fmla="*/ 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ED5858"/>
          </a:solidFill>
          <a:ln>
            <a:noFill/>
          </a:ln>
        </p:spPr>
        <p:txBody>
          <a:bodyPr anchor="ctr"/>
          <a:lstStyle/>
          <a:p>
            <a:pPr algn="ctr"/>
            <a:endParaRPr dirty="0">
              <a:cs typeface="+mn-ea"/>
              <a:sym typeface="+mn-lt"/>
            </a:endParaRPr>
          </a:p>
        </p:txBody>
      </p:sp>
      <p:sp>
        <p:nvSpPr>
          <p:cNvPr id="60" name="661124Freeform: Shape 70">
            <a:extLst>
              <a:ext uri="{FF2B5EF4-FFF2-40B4-BE49-F238E27FC236}">
                <a16:creationId xmlns:a16="http://schemas.microsoft.com/office/drawing/2014/main" id="{EDF35936-404D-4E37-9483-3D8C8F0A9D5B}"/>
              </a:ext>
            </a:extLst>
          </p:cNvPr>
          <p:cNvSpPr>
            <a:spLocks/>
          </p:cNvSpPr>
          <p:nvPr>
            <p:custDataLst>
              <p:tags r:id="rId15"/>
            </p:custDataLst>
          </p:nvPr>
        </p:nvSpPr>
        <p:spPr bwMode="auto">
          <a:xfrm>
            <a:off x="8190018" y="4460722"/>
            <a:ext cx="285368" cy="2843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solidFill>
            <a:srgbClr val="ED5858"/>
          </a:solidFill>
          <a:ln>
            <a:noFill/>
          </a:ln>
          <a:effectLst/>
        </p:spPr>
        <p:txBody>
          <a:bodyPr anchor="ctr"/>
          <a:lstStyle/>
          <a:p>
            <a:pPr algn="ctr"/>
            <a:endParaRPr dirty="0">
              <a:cs typeface="+mn-ea"/>
              <a:sym typeface="+mn-lt"/>
            </a:endParaRPr>
          </a:p>
        </p:txBody>
      </p:sp>
      <p:sp>
        <p:nvSpPr>
          <p:cNvPr id="61" name="61124椭圆 1">
            <a:extLst>
              <a:ext uri="{FF2B5EF4-FFF2-40B4-BE49-F238E27FC236}">
                <a16:creationId xmlns:a16="http://schemas.microsoft.com/office/drawing/2014/main" id="{461A0056-C8A6-4619-93CA-451596BF155D}"/>
              </a:ext>
            </a:extLst>
          </p:cNvPr>
          <p:cNvSpPr/>
          <p:nvPr>
            <p:custDataLst>
              <p:tags r:id="rId16"/>
            </p:custDataLst>
          </p:nvPr>
        </p:nvSpPr>
        <p:spPr>
          <a:xfrm>
            <a:off x="4534095" y="3083110"/>
            <a:ext cx="3123810" cy="3091344"/>
          </a:xfrm>
          <a:prstGeom prst="ellipse">
            <a:avLst/>
          </a:prstGeom>
          <a:blipFill dpi="0" rotWithShape="1">
            <a:blip r:embed="rId27"/>
            <a:srcRect/>
            <a:stretch>
              <a:fillRect l="-24221" r="-2422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62" name="8661124文本框 54">
            <a:extLst>
              <a:ext uri="{FF2B5EF4-FFF2-40B4-BE49-F238E27FC236}">
                <a16:creationId xmlns:a16="http://schemas.microsoft.com/office/drawing/2014/main" id="{8A345060-5B4E-4364-A275-49259B25AD4E}"/>
              </a:ext>
            </a:extLst>
          </p:cNvPr>
          <p:cNvSpPr txBox="1"/>
          <p:nvPr>
            <p:custDataLst>
              <p:tags r:id="rId17"/>
            </p:custDataLst>
          </p:nvPr>
        </p:nvSpPr>
        <p:spPr>
          <a:xfrm>
            <a:off x="8818222" y="2220544"/>
            <a:ext cx="1415772" cy="338554"/>
          </a:xfrm>
          <a:prstGeom prst="rect">
            <a:avLst/>
          </a:prstGeom>
          <a:noFill/>
        </p:spPr>
        <p:txBody>
          <a:bodyPr wrap="none">
            <a:noAutofit/>
          </a:bodyPr>
          <a:lstStyle/>
          <a:p>
            <a:pPr algn="just">
              <a:lnSpc>
                <a:spcPct val="120000"/>
              </a:lnSpc>
            </a:pPr>
            <a:r>
              <a:rPr lang="zh-CN" altLang="en-US" b="1" dirty="0">
                <a:solidFill>
                  <a:schemeClr val="tx1">
                    <a:lumMod val="75000"/>
                    <a:lumOff val="25000"/>
                  </a:schemeClr>
                </a:solidFill>
                <a:cs typeface="+mn-ea"/>
                <a:sym typeface="+mn-lt"/>
              </a:rPr>
              <a:t>添加标题</a:t>
            </a:r>
          </a:p>
        </p:txBody>
      </p:sp>
      <p:sp>
        <p:nvSpPr>
          <p:cNvPr id="63" name="661124文本框 55">
            <a:extLst>
              <a:ext uri="{FF2B5EF4-FFF2-40B4-BE49-F238E27FC236}">
                <a16:creationId xmlns:a16="http://schemas.microsoft.com/office/drawing/2014/main" id="{924C6822-96AB-4C60-BB81-DF96DF04F8E5}"/>
              </a:ext>
            </a:extLst>
          </p:cNvPr>
          <p:cNvSpPr txBox="1"/>
          <p:nvPr>
            <p:custDataLst>
              <p:tags r:id="rId18"/>
            </p:custDataLst>
          </p:nvPr>
        </p:nvSpPr>
        <p:spPr>
          <a:xfrm>
            <a:off x="8794991" y="2647836"/>
            <a:ext cx="2239686" cy="516423"/>
          </a:xfrm>
          <a:prstGeom prst="rect">
            <a:avLst/>
          </a:prstGeom>
          <a:noFill/>
        </p:spPr>
        <p:txBody>
          <a:bodyPr wrap="square">
            <a:noAutofit/>
          </a:bodyPr>
          <a:lstStyle/>
          <a:p>
            <a:pPr>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64" name="661124文本框 74">
            <a:extLst>
              <a:ext uri="{FF2B5EF4-FFF2-40B4-BE49-F238E27FC236}">
                <a16:creationId xmlns:a16="http://schemas.microsoft.com/office/drawing/2014/main" id="{04E41A77-F09E-42B7-8E26-AECEE330ADAB}"/>
              </a:ext>
            </a:extLst>
          </p:cNvPr>
          <p:cNvSpPr txBox="1"/>
          <p:nvPr>
            <p:custDataLst>
              <p:tags r:id="rId19"/>
            </p:custDataLst>
          </p:nvPr>
        </p:nvSpPr>
        <p:spPr>
          <a:xfrm>
            <a:off x="8794991" y="4182746"/>
            <a:ext cx="1415772" cy="338554"/>
          </a:xfrm>
          <a:prstGeom prst="rect">
            <a:avLst/>
          </a:prstGeom>
          <a:noFill/>
        </p:spPr>
        <p:txBody>
          <a:bodyPr wrap="none">
            <a:noAutofit/>
          </a:bodyPr>
          <a:lstStyle/>
          <a:p>
            <a:pPr algn="just">
              <a:lnSpc>
                <a:spcPct val="120000"/>
              </a:lnSpc>
            </a:pPr>
            <a:r>
              <a:rPr lang="zh-CN" altLang="en-US" b="1" dirty="0">
                <a:solidFill>
                  <a:schemeClr val="tx1">
                    <a:lumMod val="75000"/>
                    <a:lumOff val="25000"/>
                  </a:schemeClr>
                </a:solidFill>
                <a:cs typeface="+mn-ea"/>
                <a:sym typeface="+mn-lt"/>
              </a:rPr>
              <a:t>添加标题</a:t>
            </a:r>
          </a:p>
        </p:txBody>
      </p:sp>
      <p:sp>
        <p:nvSpPr>
          <p:cNvPr id="65" name="61124文本框 74">
            <a:extLst>
              <a:ext uri="{FF2B5EF4-FFF2-40B4-BE49-F238E27FC236}">
                <a16:creationId xmlns:a16="http://schemas.microsoft.com/office/drawing/2014/main" id="{9C312D50-F2E9-465D-AEDC-5B1A59AAB026}"/>
              </a:ext>
            </a:extLst>
          </p:cNvPr>
          <p:cNvSpPr txBox="1"/>
          <p:nvPr>
            <p:custDataLst>
              <p:tags r:id="rId20"/>
            </p:custDataLst>
          </p:nvPr>
        </p:nvSpPr>
        <p:spPr>
          <a:xfrm>
            <a:off x="8794991" y="4582354"/>
            <a:ext cx="2239686" cy="862566"/>
          </a:xfrm>
          <a:prstGeom prst="rect">
            <a:avLst/>
          </a:prstGeom>
          <a:noFill/>
        </p:spPr>
        <p:txBody>
          <a:bodyPr wrap="square">
            <a:noAutofit/>
          </a:bodyPr>
          <a:lstStyle/>
          <a:p>
            <a:pPr>
              <a:lnSpc>
                <a:spcPct val="120000"/>
              </a:lnSpc>
            </a:pPr>
            <a:r>
              <a:rPr lang="zh-CN" altLang="en-US" sz="1400" dirty="0">
                <a:solidFill>
                  <a:schemeClr val="tx1">
                    <a:lumMod val="75000"/>
                    <a:lumOff val="25000"/>
                  </a:schemeClr>
                </a:solidFill>
                <a:cs typeface="+mn-ea"/>
                <a:sym typeface="+mn-lt"/>
              </a:rPr>
              <a:t>请请替换文字内容复制你的内容到此请替换文字内容复制你的内容到此</a:t>
            </a:r>
          </a:p>
        </p:txBody>
      </p:sp>
      <p:sp>
        <p:nvSpPr>
          <p:cNvPr id="66" name="=">
            <a:extLst>
              <a:ext uri="{FF2B5EF4-FFF2-40B4-BE49-F238E27FC236}">
                <a16:creationId xmlns:a16="http://schemas.microsoft.com/office/drawing/2014/main" id="{76E7544D-92F2-42FE-A222-F6AF4660496F}"/>
              </a:ext>
            </a:extLst>
          </p:cNvPr>
          <p:cNvSpPr txBox="1"/>
          <p:nvPr>
            <p:custDataLst>
              <p:tags r:id="rId21"/>
            </p:custDataLst>
          </p:nvPr>
        </p:nvSpPr>
        <p:spPr>
          <a:xfrm flipH="1">
            <a:off x="2078680" y="2184725"/>
            <a:ext cx="1415772" cy="338554"/>
          </a:xfrm>
          <a:prstGeom prst="rect">
            <a:avLst/>
          </a:prstGeom>
          <a:noFill/>
        </p:spPr>
        <p:txBody>
          <a:bodyPr wrap="none">
            <a:noAutofit/>
          </a:bodyPr>
          <a:lstStyle/>
          <a:p>
            <a:pPr algn="just">
              <a:lnSpc>
                <a:spcPct val="120000"/>
              </a:lnSpc>
            </a:pPr>
            <a:r>
              <a:rPr lang="zh-CN" altLang="en-US" b="1" dirty="0">
                <a:solidFill>
                  <a:schemeClr val="tx1">
                    <a:lumMod val="75000"/>
                    <a:lumOff val="25000"/>
                  </a:schemeClr>
                </a:solidFill>
                <a:cs typeface="+mn-ea"/>
                <a:sym typeface="+mn-lt"/>
              </a:rPr>
              <a:t>添加标题</a:t>
            </a:r>
          </a:p>
        </p:txBody>
      </p:sp>
      <p:sp>
        <p:nvSpPr>
          <p:cNvPr id="67" name="h">
            <a:extLst>
              <a:ext uri="{FF2B5EF4-FFF2-40B4-BE49-F238E27FC236}">
                <a16:creationId xmlns:a16="http://schemas.microsoft.com/office/drawing/2014/main" id="{84CD84CF-3281-4944-ACD6-6147F330CA55}"/>
              </a:ext>
            </a:extLst>
          </p:cNvPr>
          <p:cNvSpPr txBox="1"/>
          <p:nvPr>
            <p:custDataLst>
              <p:tags r:id="rId22"/>
            </p:custDataLst>
          </p:nvPr>
        </p:nvSpPr>
        <p:spPr>
          <a:xfrm flipH="1">
            <a:off x="753874" y="2647836"/>
            <a:ext cx="2521547" cy="516423"/>
          </a:xfrm>
          <a:prstGeom prst="rect">
            <a:avLst/>
          </a:prstGeom>
          <a:noFill/>
        </p:spPr>
        <p:txBody>
          <a:bodyPr wrap="square">
            <a:noAutofit/>
          </a:bodyPr>
          <a:lstStyle/>
          <a:p>
            <a:pPr algn="r">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
        <p:nvSpPr>
          <p:cNvPr id="68" name="8661124文本框 77">
            <a:extLst>
              <a:ext uri="{FF2B5EF4-FFF2-40B4-BE49-F238E27FC236}">
                <a16:creationId xmlns:a16="http://schemas.microsoft.com/office/drawing/2014/main" id="{2CAC7A44-CE30-4D58-A8F1-E56AB90AC065}"/>
              </a:ext>
            </a:extLst>
          </p:cNvPr>
          <p:cNvSpPr txBox="1"/>
          <p:nvPr>
            <p:custDataLst>
              <p:tags r:id="rId23"/>
            </p:custDataLst>
          </p:nvPr>
        </p:nvSpPr>
        <p:spPr>
          <a:xfrm flipH="1">
            <a:off x="2078680" y="4182746"/>
            <a:ext cx="1415772" cy="338554"/>
          </a:xfrm>
          <a:prstGeom prst="rect">
            <a:avLst/>
          </a:prstGeom>
          <a:noFill/>
        </p:spPr>
        <p:txBody>
          <a:bodyPr wrap="none">
            <a:noAutofit/>
          </a:bodyPr>
          <a:lstStyle/>
          <a:p>
            <a:pPr algn="just">
              <a:lnSpc>
                <a:spcPct val="120000"/>
              </a:lnSpc>
            </a:pPr>
            <a:r>
              <a:rPr lang="zh-CN" altLang="en-US" b="1" dirty="0">
                <a:solidFill>
                  <a:schemeClr val="tx1">
                    <a:lumMod val="75000"/>
                    <a:lumOff val="25000"/>
                  </a:schemeClr>
                </a:solidFill>
                <a:cs typeface="+mn-ea"/>
                <a:sym typeface="+mn-lt"/>
              </a:rPr>
              <a:t>添加标题</a:t>
            </a:r>
          </a:p>
        </p:txBody>
      </p:sp>
      <p:sp>
        <p:nvSpPr>
          <p:cNvPr id="69" name="8661124文本框 77">
            <a:extLst>
              <a:ext uri="{FF2B5EF4-FFF2-40B4-BE49-F238E27FC236}">
                <a16:creationId xmlns:a16="http://schemas.microsoft.com/office/drawing/2014/main" id="{5358467E-3B40-4FB0-8F24-72B04AB03A64}"/>
              </a:ext>
            </a:extLst>
          </p:cNvPr>
          <p:cNvSpPr txBox="1"/>
          <p:nvPr>
            <p:custDataLst>
              <p:tags r:id="rId24"/>
            </p:custDataLst>
          </p:nvPr>
        </p:nvSpPr>
        <p:spPr>
          <a:xfrm flipH="1">
            <a:off x="753874" y="4582354"/>
            <a:ext cx="2521547" cy="516423"/>
          </a:xfrm>
          <a:prstGeom prst="rect">
            <a:avLst/>
          </a:prstGeom>
          <a:noFill/>
        </p:spPr>
        <p:txBody>
          <a:bodyPr wrap="square">
            <a:noAutofit/>
          </a:bodyPr>
          <a:lstStyle/>
          <a:p>
            <a:pPr algn="r">
              <a:lnSpc>
                <a:spcPct val="120000"/>
              </a:lnSpc>
            </a:pPr>
            <a:r>
              <a:rPr lang="zh-CN" altLang="en-US" sz="1400" dirty="0">
                <a:solidFill>
                  <a:schemeClr val="tx1">
                    <a:lumMod val="75000"/>
                    <a:lumOff val="25000"/>
                  </a:schemeClr>
                </a:solidFill>
                <a:cs typeface="+mn-ea"/>
                <a:sym typeface="+mn-lt"/>
              </a:rPr>
              <a:t>请替换文字内容复制你的内容到此请替换文字内容复制你的内容到此</a:t>
            </a:r>
          </a:p>
        </p:txBody>
      </p:sp>
    </p:spTree>
    <p:extLst>
      <p:ext uri="{BB962C8B-B14F-4D97-AF65-F5344CB8AC3E}">
        <p14:creationId xmlns:p14="http://schemas.microsoft.com/office/powerpoint/2010/main" val="2280486485"/>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p:cTn id="11" dur="500" fill="hold"/>
                                        <p:tgtEl>
                                          <p:spTgt spid="61"/>
                                        </p:tgtEl>
                                        <p:attrNameLst>
                                          <p:attrName>ppt_w</p:attrName>
                                        </p:attrNameLst>
                                      </p:cBhvr>
                                      <p:tavLst>
                                        <p:tav tm="0">
                                          <p:val>
                                            <p:fltVal val="0"/>
                                          </p:val>
                                        </p:tav>
                                        <p:tav tm="100000">
                                          <p:val>
                                            <p:strVal val="#ppt_w"/>
                                          </p:val>
                                        </p:tav>
                                      </p:tavLst>
                                    </p:anim>
                                    <p:anim calcmode="lin" valueType="num">
                                      <p:cBhvr>
                                        <p:cTn id="12" dur="500" fill="hold"/>
                                        <p:tgtEl>
                                          <p:spTgt spid="61"/>
                                        </p:tgtEl>
                                        <p:attrNameLst>
                                          <p:attrName>ppt_h</p:attrName>
                                        </p:attrNameLst>
                                      </p:cBhvr>
                                      <p:tavLst>
                                        <p:tav tm="0">
                                          <p:val>
                                            <p:fltVal val="0"/>
                                          </p:val>
                                        </p:tav>
                                        <p:tav tm="100000">
                                          <p:val>
                                            <p:strVal val="#ppt_h"/>
                                          </p:val>
                                        </p:tav>
                                      </p:tavLst>
                                    </p:anim>
                                    <p:animEffect transition="in" filter="fade">
                                      <p:cBhvr>
                                        <p:cTn id="13" dur="500"/>
                                        <p:tgtEl>
                                          <p:spTgt spid="61"/>
                                        </p:tgtEl>
                                      </p:cBhvr>
                                    </p:animEffect>
                                  </p:childTnLst>
                                </p:cTn>
                              </p:par>
                            </p:childTnLst>
                          </p:cTn>
                        </p:par>
                        <p:par>
                          <p:cTn id="14" fill="hold">
                            <p:stCondLst>
                              <p:cond delay="1000"/>
                            </p:stCondLst>
                            <p:childTnLst>
                              <p:par>
                                <p:cTn id="15" presetID="49" presetClass="entr" presetSubtype="0" decel="100000"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 calcmode="lin" valueType="num">
                                      <p:cBhvr>
                                        <p:cTn id="19" dur="500" fill="hold"/>
                                        <p:tgtEl>
                                          <p:spTgt spid="53"/>
                                        </p:tgtEl>
                                        <p:attrNameLst>
                                          <p:attrName>style.rotation</p:attrName>
                                        </p:attrNameLst>
                                      </p:cBhvr>
                                      <p:tavLst>
                                        <p:tav tm="0">
                                          <p:val>
                                            <p:fltVal val="360"/>
                                          </p:val>
                                        </p:tav>
                                        <p:tav tm="100000">
                                          <p:val>
                                            <p:fltVal val="0"/>
                                          </p:val>
                                        </p:tav>
                                      </p:tavLst>
                                    </p:anim>
                                    <p:animEffect transition="in" filter="fade">
                                      <p:cBhvr>
                                        <p:cTn id="20" dur="500"/>
                                        <p:tgtEl>
                                          <p:spTgt spid="53"/>
                                        </p:tgtEl>
                                      </p:cBhvr>
                                    </p:animEffect>
                                  </p:childTnLst>
                                </p:cTn>
                              </p:par>
                              <p:par>
                                <p:cTn id="21" presetID="49" presetClass="entr" presetSubtype="0" decel="10000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p:cTn id="23" dur="500" fill="hold"/>
                                        <p:tgtEl>
                                          <p:spTgt spid="54"/>
                                        </p:tgtEl>
                                        <p:attrNameLst>
                                          <p:attrName>ppt_w</p:attrName>
                                        </p:attrNameLst>
                                      </p:cBhvr>
                                      <p:tavLst>
                                        <p:tav tm="0">
                                          <p:val>
                                            <p:fltVal val="0"/>
                                          </p:val>
                                        </p:tav>
                                        <p:tav tm="100000">
                                          <p:val>
                                            <p:strVal val="#ppt_w"/>
                                          </p:val>
                                        </p:tav>
                                      </p:tavLst>
                                    </p:anim>
                                    <p:anim calcmode="lin" valueType="num">
                                      <p:cBhvr>
                                        <p:cTn id="24" dur="500" fill="hold"/>
                                        <p:tgtEl>
                                          <p:spTgt spid="54"/>
                                        </p:tgtEl>
                                        <p:attrNameLst>
                                          <p:attrName>ppt_h</p:attrName>
                                        </p:attrNameLst>
                                      </p:cBhvr>
                                      <p:tavLst>
                                        <p:tav tm="0">
                                          <p:val>
                                            <p:fltVal val="0"/>
                                          </p:val>
                                        </p:tav>
                                        <p:tav tm="100000">
                                          <p:val>
                                            <p:strVal val="#ppt_h"/>
                                          </p:val>
                                        </p:tav>
                                      </p:tavLst>
                                    </p:anim>
                                    <p:anim calcmode="lin" valueType="num">
                                      <p:cBhvr>
                                        <p:cTn id="25" dur="500" fill="hold"/>
                                        <p:tgtEl>
                                          <p:spTgt spid="54"/>
                                        </p:tgtEl>
                                        <p:attrNameLst>
                                          <p:attrName>style.rotation</p:attrName>
                                        </p:attrNameLst>
                                      </p:cBhvr>
                                      <p:tavLst>
                                        <p:tav tm="0">
                                          <p:val>
                                            <p:fltVal val="360"/>
                                          </p:val>
                                        </p:tav>
                                        <p:tav tm="100000">
                                          <p:val>
                                            <p:fltVal val="0"/>
                                          </p:val>
                                        </p:tav>
                                      </p:tavLst>
                                    </p:anim>
                                    <p:animEffect transition="in" filter="fade">
                                      <p:cBhvr>
                                        <p:cTn id="26" dur="500"/>
                                        <p:tgtEl>
                                          <p:spTgt spid="54"/>
                                        </p:tgtEl>
                                      </p:cBhvr>
                                    </p:animEffect>
                                  </p:childTnLst>
                                </p:cTn>
                              </p:par>
                            </p:childTnLst>
                          </p:cTn>
                        </p:par>
                        <p:par>
                          <p:cTn id="27" fill="hold">
                            <p:stCondLst>
                              <p:cond delay="1500"/>
                            </p:stCondLst>
                            <p:childTnLst>
                              <p:par>
                                <p:cTn id="28" presetID="2" presetClass="entr" presetSubtype="8"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additive="base">
                                        <p:cTn id="30" dur="500" fill="hold"/>
                                        <p:tgtEl>
                                          <p:spTgt spid="68"/>
                                        </p:tgtEl>
                                        <p:attrNameLst>
                                          <p:attrName>ppt_x</p:attrName>
                                        </p:attrNameLst>
                                      </p:cBhvr>
                                      <p:tavLst>
                                        <p:tav tm="0">
                                          <p:val>
                                            <p:strVal val="0-#ppt_w/2"/>
                                          </p:val>
                                        </p:tav>
                                        <p:tav tm="100000">
                                          <p:val>
                                            <p:strVal val="#ppt_x"/>
                                          </p:val>
                                        </p:tav>
                                      </p:tavLst>
                                    </p:anim>
                                    <p:anim calcmode="lin" valueType="num">
                                      <p:cBhvr additive="base">
                                        <p:cTn id="31" dur="500" fill="hold"/>
                                        <p:tgtEl>
                                          <p:spTgt spid="6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additive="base">
                                        <p:cTn id="34" dur="500" fill="hold"/>
                                        <p:tgtEl>
                                          <p:spTgt spid="69"/>
                                        </p:tgtEl>
                                        <p:attrNameLst>
                                          <p:attrName>ppt_x</p:attrName>
                                        </p:attrNameLst>
                                      </p:cBhvr>
                                      <p:tavLst>
                                        <p:tav tm="0">
                                          <p:val>
                                            <p:strVal val="0-#ppt_w/2"/>
                                          </p:val>
                                        </p:tav>
                                        <p:tav tm="100000">
                                          <p:val>
                                            <p:strVal val="#ppt_x"/>
                                          </p:val>
                                        </p:tav>
                                      </p:tavLst>
                                    </p:anim>
                                    <p:anim calcmode="lin" valueType="num">
                                      <p:cBhvr additive="base">
                                        <p:cTn id="35" dur="500" fill="hold"/>
                                        <p:tgtEl>
                                          <p:spTgt spid="69"/>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2" presetClass="entr" presetSubtype="4"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down)">
                                      <p:cBhvr>
                                        <p:cTn id="39" dur="500"/>
                                        <p:tgtEl>
                                          <p:spTgt spid="46"/>
                                        </p:tgtEl>
                                      </p:cBhvr>
                                    </p:animEffect>
                                  </p:childTnLst>
                                </p:cTn>
                              </p:par>
                            </p:childTnLst>
                          </p:cTn>
                        </p:par>
                        <p:par>
                          <p:cTn id="40" fill="hold">
                            <p:stCondLst>
                              <p:cond delay="2500"/>
                            </p:stCondLst>
                            <p:childTnLst>
                              <p:par>
                                <p:cTn id="41" presetID="49" presetClass="entr" presetSubtype="0" decel="100000"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p:cTn id="43" dur="500" fill="hold"/>
                                        <p:tgtEl>
                                          <p:spTgt spid="55"/>
                                        </p:tgtEl>
                                        <p:attrNameLst>
                                          <p:attrName>ppt_w</p:attrName>
                                        </p:attrNameLst>
                                      </p:cBhvr>
                                      <p:tavLst>
                                        <p:tav tm="0">
                                          <p:val>
                                            <p:fltVal val="0"/>
                                          </p:val>
                                        </p:tav>
                                        <p:tav tm="100000">
                                          <p:val>
                                            <p:strVal val="#ppt_w"/>
                                          </p:val>
                                        </p:tav>
                                      </p:tavLst>
                                    </p:anim>
                                    <p:anim calcmode="lin" valueType="num">
                                      <p:cBhvr>
                                        <p:cTn id="44" dur="500" fill="hold"/>
                                        <p:tgtEl>
                                          <p:spTgt spid="55"/>
                                        </p:tgtEl>
                                        <p:attrNameLst>
                                          <p:attrName>ppt_h</p:attrName>
                                        </p:attrNameLst>
                                      </p:cBhvr>
                                      <p:tavLst>
                                        <p:tav tm="0">
                                          <p:val>
                                            <p:fltVal val="0"/>
                                          </p:val>
                                        </p:tav>
                                        <p:tav tm="100000">
                                          <p:val>
                                            <p:strVal val="#ppt_h"/>
                                          </p:val>
                                        </p:tav>
                                      </p:tavLst>
                                    </p:anim>
                                    <p:anim calcmode="lin" valueType="num">
                                      <p:cBhvr>
                                        <p:cTn id="45" dur="500" fill="hold"/>
                                        <p:tgtEl>
                                          <p:spTgt spid="55"/>
                                        </p:tgtEl>
                                        <p:attrNameLst>
                                          <p:attrName>style.rotation</p:attrName>
                                        </p:attrNameLst>
                                      </p:cBhvr>
                                      <p:tavLst>
                                        <p:tav tm="0">
                                          <p:val>
                                            <p:fltVal val="360"/>
                                          </p:val>
                                        </p:tav>
                                        <p:tav tm="100000">
                                          <p:val>
                                            <p:fltVal val="0"/>
                                          </p:val>
                                        </p:tav>
                                      </p:tavLst>
                                    </p:anim>
                                    <p:animEffect transition="in" filter="fade">
                                      <p:cBhvr>
                                        <p:cTn id="46" dur="500"/>
                                        <p:tgtEl>
                                          <p:spTgt spid="55"/>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 calcmode="lin" valueType="num">
                                      <p:cBhvr>
                                        <p:cTn id="49" dur="500" fill="hold"/>
                                        <p:tgtEl>
                                          <p:spTgt spid="56"/>
                                        </p:tgtEl>
                                        <p:attrNameLst>
                                          <p:attrName>ppt_w</p:attrName>
                                        </p:attrNameLst>
                                      </p:cBhvr>
                                      <p:tavLst>
                                        <p:tav tm="0">
                                          <p:val>
                                            <p:fltVal val="0"/>
                                          </p:val>
                                        </p:tav>
                                        <p:tav tm="100000">
                                          <p:val>
                                            <p:strVal val="#ppt_w"/>
                                          </p:val>
                                        </p:tav>
                                      </p:tavLst>
                                    </p:anim>
                                    <p:anim calcmode="lin" valueType="num">
                                      <p:cBhvr>
                                        <p:cTn id="50" dur="500" fill="hold"/>
                                        <p:tgtEl>
                                          <p:spTgt spid="56"/>
                                        </p:tgtEl>
                                        <p:attrNameLst>
                                          <p:attrName>ppt_h</p:attrName>
                                        </p:attrNameLst>
                                      </p:cBhvr>
                                      <p:tavLst>
                                        <p:tav tm="0">
                                          <p:val>
                                            <p:fltVal val="0"/>
                                          </p:val>
                                        </p:tav>
                                        <p:tav tm="100000">
                                          <p:val>
                                            <p:strVal val="#ppt_h"/>
                                          </p:val>
                                        </p:tav>
                                      </p:tavLst>
                                    </p:anim>
                                    <p:anim calcmode="lin" valueType="num">
                                      <p:cBhvr>
                                        <p:cTn id="51" dur="500" fill="hold"/>
                                        <p:tgtEl>
                                          <p:spTgt spid="56"/>
                                        </p:tgtEl>
                                        <p:attrNameLst>
                                          <p:attrName>style.rotation</p:attrName>
                                        </p:attrNameLst>
                                      </p:cBhvr>
                                      <p:tavLst>
                                        <p:tav tm="0">
                                          <p:val>
                                            <p:fltVal val="360"/>
                                          </p:val>
                                        </p:tav>
                                        <p:tav tm="100000">
                                          <p:val>
                                            <p:fltVal val="0"/>
                                          </p:val>
                                        </p:tav>
                                      </p:tavLst>
                                    </p:anim>
                                    <p:animEffect transition="in" filter="fade">
                                      <p:cBhvr>
                                        <p:cTn id="52" dur="500"/>
                                        <p:tgtEl>
                                          <p:spTgt spid="56"/>
                                        </p:tgtEl>
                                      </p:cBhvr>
                                    </p:animEffect>
                                  </p:childTnLst>
                                </p:cTn>
                              </p:par>
                            </p:childTnLst>
                          </p:cTn>
                        </p:par>
                        <p:par>
                          <p:cTn id="53" fill="hold">
                            <p:stCondLst>
                              <p:cond delay="3000"/>
                            </p:stCondLst>
                            <p:childTnLst>
                              <p:par>
                                <p:cTn id="54" presetID="2" presetClass="entr" presetSubtype="8" fill="hold" grpId="0" nodeType="afterEffect">
                                  <p:stCondLst>
                                    <p:cond delay="0"/>
                                  </p:stCondLst>
                                  <p:childTnLst>
                                    <p:set>
                                      <p:cBhvr>
                                        <p:cTn id="55" dur="1" fill="hold">
                                          <p:stCondLst>
                                            <p:cond delay="0"/>
                                          </p:stCondLst>
                                        </p:cTn>
                                        <p:tgtEl>
                                          <p:spTgt spid="66"/>
                                        </p:tgtEl>
                                        <p:attrNameLst>
                                          <p:attrName>style.visibility</p:attrName>
                                        </p:attrNameLst>
                                      </p:cBhvr>
                                      <p:to>
                                        <p:strVal val="visible"/>
                                      </p:to>
                                    </p:set>
                                    <p:anim calcmode="lin" valueType="num">
                                      <p:cBhvr additive="base">
                                        <p:cTn id="56" dur="500" fill="hold"/>
                                        <p:tgtEl>
                                          <p:spTgt spid="66"/>
                                        </p:tgtEl>
                                        <p:attrNameLst>
                                          <p:attrName>ppt_x</p:attrName>
                                        </p:attrNameLst>
                                      </p:cBhvr>
                                      <p:tavLst>
                                        <p:tav tm="0">
                                          <p:val>
                                            <p:strVal val="0-#ppt_w/2"/>
                                          </p:val>
                                        </p:tav>
                                        <p:tav tm="100000">
                                          <p:val>
                                            <p:strVal val="#ppt_x"/>
                                          </p:val>
                                        </p:tav>
                                      </p:tavLst>
                                    </p:anim>
                                    <p:anim calcmode="lin" valueType="num">
                                      <p:cBhvr additive="base">
                                        <p:cTn id="57" dur="500" fill="hold"/>
                                        <p:tgtEl>
                                          <p:spTgt spid="66"/>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500" fill="hold"/>
                                        <p:tgtEl>
                                          <p:spTgt spid="67"/>
                                        </p:tgtEl>
                                        <p:attrNameLst>
                                          <p:attrName>ppt_x</p:attrName>
                                        </p:attrNameLst>
                                      </p:cBhvr>
                                      <p:tavLst>
                                        <p:tav tm="0">
                                          <p:val>
                                            <p:strVal val="0-#ppt_w/2"/>
                                          </p:val>
                                        </p:tav>
                                        <p:tav tm="100000">
                                          <p:val>
                                            <p:strVal val="#ppt_x"/>
                                          </p:val>
                                        </p:tav>
                                      </p:tavLst>
                                    </p:anim>
                                    <p:anim calcmode="lin" valueType="num">
                                      <p:cBhvr additive="base">
                                        <p:cTn id="61" dur="500" fill="hold"/>
                                        <p:tgtEl>
                                          <p:spTgt spid="67"/>
                                        </p:tgtEl>
                                        <p:attrNameLst>
                                          <p:attrName>ppt_y</p:attrName>
                                        </p:attrNameLst>
                                      </p:cBhvr>
                                      <p:tavLst>
                                        <p:tav tm="0">
                                          <p:val>
                                            <p:strVal val="#ppt_y"/>
                                          </p:val>
                                        </p:tav>
                                        <p:tav tm="100000">
                                          <p:val>
                                            <p:strVal val="#ppt_y"/>
                                          </p:val>
                                        </p:tav>
                                      </p:tavLst>
                                    </p:anim>
                                  </p:childTnLst>
                                </p:cTn>
                              </p:par>
                            </p:childTnLst>
                          </p:cTn>
                        </p:par>
                        <p:par>
                          <p:cTn id="62" fill="hold">
                            <p:stCondLst>
                              <p:cond delay="3500"/>
                            </p:stCondLst>
                            <p:childTnLst>
                              <p:par>
                                <p:cTn id="63" presetID="22" presetClass="entr" presetSubtype="4"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down)">
                                      <p:cBhvr>
                                        <p:cTn id="65" dur="500"/>
                                        <p:tgtEl>
                                          <p:spTgt spid="49"/>
                                        </p:tgtEl>
                                      </p:cBhvr>
                                    </p:animEffect>
                                  </p:childTnLst>
                                </p:cTn>
                              </p:par>
                            </p:childTnLst>
                          </p:cTn>
                        </p:par>
                        <p:par>
                          <p:cTn id="66" fill="hold">
                            <p:stCondLst>
                              <p:cond delay="4000"/>
                            </p:stCondLst>
                            <p:childTnLst>
                              <p:par>
                                <p:cTn id="67" presetID="49" presetClass="entr" presetSubtype="0" decel="100000" fill="hold" grpId="0" nodeType="after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 calcmode="lin" valueType="num">
                                      <p:cBhvr>
                                        <p:cTn id="71" dur="500" fill="hold"/>
                                        <p:tgtEl>
                                          <p:spTgt spid="50"/>
                                        </p:tgtEl>
                                        <p:attrNameLst>
                                          <p:attrName>style.rotation</p:attrName>
                                        </p:attrNameLst>
                                      </p:cBhvr>
                                      <p:tavLst>
                                        <p:tav tm="0">
                                          <p:val>
                                            <p:fltVal val="360"/>
                                          </p:val>
                                        </p:tav>
                                        <p:tav tm="100000">
                                          <p:val>
                                            <p:fltVal val="0"/>
                                          </p:val>
                                        </p:tav>
                                      </p:tavLst>
                                    </p:anim>
                                    <p:animEffect transition="in" filter="fade">
                                      <p:cBhvr>
                                        <p:cTn id="72" dur="500"/>
                                        <p:tgtEl>
                                          <p:spTgt spid="50"/>
                                        </p:tgtEl>
                                      </p:cBhvr>
                                    </p:animEffect>
                                  </p:childTnLst>
                                </p:cTn>
                              </p:par>
                              <p:par>
                                <p:cTn id="73" presetID="49" presetClass="entr" presetSubtype="0" decel="10000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anim calcmode="lin" valueType="num">
                                      <p:cBhvr>
                                        <p:cTn id="75" dur="500" fill="hold"/>
                                        <p:tgtEl>
                                          <p:spTgt spid="51"/>
                                        </p:tgtEl>
                                        <p:attrNameLst>
                                          <p:attrName>ppt_w</p:attrName>
                                        </p:attrNameLst>
                                      </p:cBhvr>
                                      <p:tavLst>
                                        <p:tav tm="0">
                                          <p:val>
                                            <p:fltVal val="0"/>
                                          </p:val>
                                        </p:tav>
                                        <p:tav tm="100000">
                                          <p:val>
                                            <p:strVal val="#ppt_w"/>
                                          </p:val>
                                        </p:tav>
                                      </p:tavLst>
                                    </p:anim>
                                    <p:anim calcmode="lin" valueType="num">
                                      <p:cBhvr>
                                        <p:cTn id="76" dur="500" fill="hold"/>
                                        <p:tgtEl>
                                          <p:spTgt spid="51"/>
                                        </p:tgtEl>
                                        <p:attrNameLst>
                                          <p:attrName>ppt_h</p:attrName>
                                        </p:attrNameLst>
                                      </p:cBhvr>
                                      <p:tavLst>
                                        <p:tav tm="0">
                                          <p:val>
                                            <p:fltVal val="0"/>
                                          </p:val>
                                        </p:tav>
                                        <p:tav tm="100000">
                                          <p:val>
                                            <p:strVal val="#ppt_h"/>
                                          </p:val>
                                        </p:tav>
                                      </p:tavLst>
                                    </p:anim>
                                    <p:anim calcmode="lin" valueType="num">
                                      <p:cBhvr>
                                        <p:cTn id="77" dur="500" fill="hold"/>
                                        <p:tgtEl>
                                          <p:spTgt spid="51"/>
                                        </p:tgtEl>
                                        <p:attrNameLst>
                                          <p:attrName>style.rotation</p:attrName>
                                        </p:attrNameLst>
                                      </p:cBhvr>
                                      <p:tavLst>
                                        <p:tav tm="0">
                                          <p:val>
                                            <p:fltVal val="360"/>
                                          </p:val>
                                        </p:tav>
                                        <p:tav tm="100000">
                                          <p:val>
                                            <p:fltVal val="0"/>
                                          </p:val>
                                        </p:tav>
                                      </p:tavLst>
                                    </p:anim>
                                    <p:animEffect transition="in" filter="fade">
                                      <p:cBhvr>
                                        <p:cTn id="78" dur="500"/>
                                        <p:tgtEl>
                                          <p:spTgt spid="51"/>
                                        </p:tgtEl>
                                      </p:cBhvr>
                                    </p:animEffect>
                                  </p:childTnLst>
                                </p:cTn>
                              </p:par>
                              <p:par>
                                <p:cTn id="79" presetID="49" presetClass="entr" presetSubtype="0" decel="100000"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anim calcmode="lin" valueType="num">
                                      <p:cBhvr>
                                        <p:cTn id="81" dur="500" fill="hold"/>
                                        <p:tgtEl>
                                          <p:spTgt spid="52"/>
                                        </p:tgtEl>
                                        <p:attrNameLst>
                                          <p:attrName>ppt_w</p:attrName>
                                        </p:attrNameLst>
                                      </p:cBhvr>
                                      <p:tavLst>
                                        <p:tav tm="0">
                                          <p:val>
                                            <p:fltVal val="0"/>
                                          </p:val>
                                        </p:tav>
                                        <p:tav tm="100000">
                                          <p:val>
                                            <p:strVal val="#ppt_w"/>
                                          </p:val>
                                        </p:tav>
                                      </p:tavLst>
                                    </p:anim>
                                    <p:anim calcmode="lin" valueType="num">
                                      <p:cBhvr>
                                        <p:cTn id="82" dur="500" fill="hold"/>
                                        <p:tgtEl>
                                          <p:spTgt spid="52"/>
                                        </p:tgtEl>
                                        <p:attrNameLst>
                                          <p:attrName>ppt_h</p:attrName>
                                        </p:attrNameLst>
                                      </p:cBhvr>
                                      <p:tavLst>
                                        <p:tav tm="0">
                                          <p:val>
                                            <p:fltVal val="0"/>
                                          </p:val>
                                        </p:tav>
                                        <p:tav tm="100000">
                                          <p:val>
                                            <p:strVal val="#ppt_h"/>
                                          </p:val>
                                        </p:tav>
                                      </p:tavLst>
                                    </p:anim>
                                    <p:anim calcmode="lin" valueType="num">
                                      <p:cBhvr>
                                        <p:cTn id="83" dur="500" fill="hold"/>
                                        <p:tgtEl>
                                          <p:spTgt spid="52"/>
                                        </p:tgtEl>
                                        <p:attrNameLst>
                                          <p:attrName>style.rotation</p:attrName>
                                        </p:attrNameLst>
                                      </p:cBhvr>
                                      <p:tavLst>
                                        <p:tav tm="0">
                                          <p:val>
                                            <p:fltVal val="360"/>
                                          </p:val>
                                        </p:tav>
                                        <p:tav tm="100000">
                                          <p:val>
                                            <p:fltVal val="0"/>
                                          </p:val>
                                        </p:tav>
                                      </p:tavLst>
                                    </p:anim>
                                    <p:animEffect transition="in" filter="fade">
                                      <p:cBhvr>
                                        <p:cTn id="84" dur="500"/>
                                        <p:tgtEl>
                                          <p:spTgt spid="52"/>
                                        </p:tgtEl>
                                      </p:cBhvr>
                                    </p:animEffect>
                                  </p:childTnLst>
                                </p:cTn>
                              </p:par>
                            </p:childTnLst>
                          </p:cTn>
                        </p:par>
                        <p:par>
                          <p:cTn id="85" fill="hold">
                            <p:stCondLst>
                              <p:cond delay="4500"/>
                            </p:stCondLst>
                            <p:childTnLst>
                              <p:par>
                                <p:cTn id="86" presetID="22" presetClass="entr" presetSubtype="8" fill="hold" grpId="0" nodeType="after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wipe(left)">
                                      <p:cBhvr>
                                        <p:cTn id="88" dur="500"/>
                                        <p:tgtEl>
                                          <p:spTgt spid="48"/>
                                        </p:tgtEl>
                                      </p:cBhvr>
                                    </p:animEffect>
                                  </p:childTnLst>
                                </p:cTn>
                              </p:par>
                            </p:childTnLst>
                          </p:cTn>
                        </p:par>
                        <p:par>
                          <p:cTn id="89" fill="hold">
                            <p:stCondLst>
                              <p:cond delay="5000"/>
                            </p:stCondLst>
                            <p:childTnLst>
                              <p:par>
                                <p:cTn id="90" presetID="49" presetClass="entr" presetSubtype="0" decel="100000" fill="hold" grpId="0" nodeType="afterEffect">
                                  <p:stCondLst>
                                    <p:cond delay="0"/>
                                  </p:stCondLst>
                                  <p:childTnLst>
                                    <p:set>
                                      <p:cBhvr>
                                        <p:cTn id="91" dur="1" fill="hold">
                                          <p:stCondLst>
                                            <p:cond delay="0"/>
                                          </p:stCondLst>
                                        </p:cTn>
                                        <p:tgtEl>
                                          <p:spTgt spid="57"/>
                                        </p:tgtEl>
                                        <p:attrNameLst>
                                          <p:attrName>style.visibility</p:attrName>
                                        </p:attrNameLst>
                                      </p:cBhvr>
                                      <p:to>
                                        <p:strVal val="visible"/>
                                      </p:to>
                                    </p:set>
                                    <p:anim calcmode="lin" valueType="num">
                                      <p:cBhvr>
                                        <p:cTn id="92" dur="500" fill="hold"/>
                                        <p:tgtEl>
                                          <p:spTgt spid="57"/>
                                        </p:tgtEl>
                                        <p:attrNameLst>
                                          <p:attrName>ppt_w</p:attrName>
                                        </p:attrNameLst>
                                      </p:cBhvr>
                                      <p:tavLst>
                                        <p:tav tm="0">
                                          <p:val>
                                            <p:fltVal val="0"/>
                                          </p:val>
                                        </p:tav>
                                        <p:tav tm="100000">
                                          <p:val>
                                            <p:strVal val="#ppt_w"/>
                                          </p:val>
                                        </p:tav>
                                      </p:tavLst>
                                    </p:anim>
                                    <p:anim calcmode="lin" valueType="num">
                                      <p:cBhvr>
                                        <p:cTn id="93" dur="500" fill="hold"/>
                                        <p:tgtEl>
                                          <p:spTgt spid="57"/>
                                        </p:tgtEl>
                                        <p:attrNameLst>
                                          <p:attrName>ppt_h</p:attrName>
                                        </p:attrNameLst>
                                      </p:cBhvr>
                                      <p:tavLst>
                                        <p:tav tm="0">
                                          <p:val>
                                            <p:fltVal val="0"/>
                                          </p:val>
                                        </p:tav>
                                        <p:tav tm="100000">
                                          <p:val>
                                            <p:strVal val="#ppt_h"/>
                                          </p:val>
                                        </p:tav>
                                      </p:tavLst>
                                    </p:anim>
                                    <p:anim calcmode="lin" valueType="num">
                                      <p:cBhvr>
                                        <p:cTn id="94" dur="500" fill="hold"/>
                                        <p:tgtEl>
                                          <p:spTgt spid="57"/>
                                        </p:tgtEl>
                                        <p:attrNameLst>
                                          <p:attrName>style.rotation</p:attrName>
                                        </p:attrNameLst>
                                      </p:cBhvr>
                                      <p:tavLst>
                                        <p:tav tm="0">
                                          <p:val>
                                            <p:fltVal val="360"/>
                                          </p:val>
                                        </p:tav>
                                        <p:tav tm="100000">
                                          <p:val>
                                            <p:fltVal val="0"/>
                                          </p:val>
                                        </p:tav>
                                      </p:tavLst>
                                    </p:anim>
                                    <p:animEffect transition="in" filter="fade">
                                      <p:cBhvr>
                                        <p:cTn id="95" dur="500"/>
                                        <p:tgtEl>
                                          <p:spTgt spid="57"/>
                                        </p:tgtEl>
                                      </p:cBhvr>
                                    </p:animEffect>
                                  </p:childTnLst>
                                </p:cTn>
                              </p:par>
                              <p:par>
                                <p:cTn id="96" presetID="49" presetClass="entr" presetSubtype="0" decel="100000" fill="hold" grpId="0" nodeType="withEffect">
                                  <p:stCondLst>
                                    <p:cond delay="0"/>
                                  </p:stCondLst>
                                  <p:childTnLst>
                                    <p:set>
                                      <p:cBhvr>
                                        <p:cTn id="97" dur="1" fill="hold">
                                          <p:stCondLst>
                                            <p:cond delay="0"/>
                                          </p:stCondLst>
                                        </p:cTn>
                                        <p:tgtEl>
                                          <p:spTgt spid="58"/>
                                        </p:tgtEl>
                                        <p:attrNameLst>
                                          <p:attrName>style.visibility</p:attrName>
                                        </p:attrNameLst>
                                      </p:cBhvr>
                                      <p:to>
                                        <p:strVal val="visible"/>
                                      </p:to>
                                    </p:set>
                                    <p:anim calcmode="lin" valueType="num">
                                      <p:cBhvr>
                                        <p:cTn id="98" dur="500" fill="hold"/>
                                        <p:tgtEl>
                                          <p:spTgt spid="58"/>
                                        </p:tgtEl>
                                        <p:attrNameLst>
                                          <p:attrName>ppt_w</p:attrName>
                                        </p:attrNameLst>
                                      </p:cBhvr>
                                      <p:tavLst>
                                        <p:tav tm="0">
                                          <p:val>
                                            <p:fltVal val="0"/>
                                          </p:val>
                                        </p:tav>
                                        <p:tav tm="100000">
                                          <p:val>
                                            <p:strVal val="#ppt_w"/>
                                          </p:val>
                                        </p:tav>
                                      </p:tavLst>
                                    </p:anim>
                                    <p:anim calcmode="lin" valueType="num">
                                      <p:cBhvr>
                                        <p:cTn id="99" dur="500" fill="hold"/>
                                        <p:tgtEl>
                                          <p:spTgt spid="58"/>
                                        </p:tgtEl>
                                        <p:attrNameLst>
                                          <p:attrName>ppt_h</p:attrName>
                                        </p:attrNameLst>
                                      </p:cBhvr>
                                      <p:tavLst>
                                        <p:tav tm="0">
                                          <p:val>
                                            <p:fltVal val="0"/>
                                          </p:val>
                                        </p:tav>
                                        <p:tav tm="100000">
                                          <p:val>
                                            <p:strVal val="#ppt_h"/>
                                          </p:val>
                                        </p:tav>
                                      </p:tavLst>
                                    </p:anim>
                                    <p:anim calcmode="lin" valueType="num">
                                      <p:cBhvr>
                                        <p:cTn id="100" dur="500" fill="hold"/>
                                        <p:tgtEl>
                                          <p:spTgt spid="58"/>
                                        </p:tgtEl>
                                        <p:attrNameLst>
                                          <p:attrName>style.rotation</p:attrName>
                                        </p:attrNameLst>
                                      </p:cBhvr>
                                      <p:tavLst>
                                        <p:tav tm="0">
                                          <p:val>
                                            <p:fltVal val="360"/>
                                          </p:val>
                                        </p:tav>
                                        <p:tav tm="100000">
                                          <p:val>
                                            <p:fltVal val="0"/>
                                          </p:val>
                                        </p:tav>
                                      </p:tavLst>
                                    </p:anim>
                                    <p:animEffect transition="in" filter="fade">
                                      <p:cBhvr>
                                        <p:cTn id="101" dur="500"/>
                                        <p:tgtEl>
                                          <p:spTgt spid="58"/>
                                        </p:tgtEl>
                                      </p:cBhvr>
                                    </p:animEffect>
                                  </p:childTnLst>
                                </p:cTn>
                              </p:par>
                            </p:childTnLst>
                          </p:cTn>
                        </p:par>
                        <p:par>
                          <p:cTn id="102" fill="hold">
                            <p:stCondLst>
                              <p:cond delay="5500"/>
                            </p:stCondLst>
                            <p:childTnLst>
                              <p:par>
                                <p:cTn id="103" presetID="2" presetClass="entr" presetSubtype="2"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 calcmode="lin" valueType="num">
                                      <p:cBhvr additive="base">
                                        <p:cTn id="105" dur="500" fill="hold"/>
                                        <p:tgtEl>
                                          <p:spTgt spid="62"/>
                                        </p:tgtEl>
                                        <p:attrNameLst>
                                          <p:attrName>ppt_x</p:attrName>
                                        </p:attrNameLst>
                                      </p:cBhvr>
                                      <p:tavLst>
                                        <p:tav tm="0">
                                          <p:val>
                                            <p:strVal val="1+#ppt_w/2"/>
                                          </p:val>
                                        </p:tav>
                                        <p:tav tm="100000">
                                          <p:val>
                                            <p:strVal val="#ppt_x"/>
                                          </p:val>
                                        </p:tav>
                                      </p:tavLst>
                                    </p:anim>
                                    <p:anim calcmode="lin" valueType="num">
                                      <p:cBhvr additive="base">
                                        <p:cTn id="106" dur="500" fill="hold"/>
                                        <p:tgtEl>
                                          <p:spTgt spid="62"/>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63"/>
                                        </p:tgtEl>
                                        <p:attrNameLst>
                                          <p:attrName>style.visibility</p:attrName>
                                        </p:attrNameLst>
                                      </p:cBhvr>
                                      <p:to>
                                        <p:strVal val="visible"/>
                                      </p:to>
                                    </p:set>
                                    <p:anim calcmode="lin" valueType="num">
                                      <p:cBhvr additive="base">
                                        <p:cTn id="109" dur="500" fill="hold"/>
                                        <p:tgtEl>
                                          <p:spTgt spid="63"/>
                                        </p:tgtEl>
                                        <p:attrNameLst>
                                          <p:attrName>ppt_x</p:attrName>
                                        </p:attrNameLst>
                                      </p:cBhvr>
                                      <p:tavLst>
                                        <p:tav tm="0">
                                          <p:val>
                                            <p:strVal val="1+#ppt_w/2"/>
                                          </p:val>
                                        </p:tav>
                                        <p:tav tm="100000">
                                          <p:val>
                                            <p:strVal val="#ppt_x"/>
                                          </p:val>
                                        </p:tav>
                                      </p:tavLst>
                                    </p:anim>
                                    <p:anim calcmode="lin" valueType="num">
                                      <p:cBhvr additive="base">
                                        <p:cTn id="110" dur="500" fill="hold"/>
                                        <p:tgtEl>
                                          <p:spTgt spid="63"/>
                                        </p:tgtEl>
                                        <p:attrNameLst>
                                          <p:attrName>ppt_y</p:attrName>
                                        </p:attrNameLst>
                                      </p:cBhvr>
                                      <p:tavLst>
                                        <p:tav tm="0">
                                          <p:val>
                                            <p:strVal val="#ppt_y"/>
                                          </p:val>
                                        </p:tav>
                                        <p:tav tm="100000">
                                          <p:val>
                                            <p:strVal val="#ppt_y"/>
                                          </p:val>
                                        </p:tav>
                                      </p:tavLst>
                                    </p:anim>
                                  </p:childTnLst>
                                </p:cTn>
                              </p:par>
                            </p:childTnLst>
                          </p:cTn>
                        </p:par>
                        <p:par>
                          <p:cTn id="111" fill="hold">
                            <p:stCondLst>
                              <p:cond delay="6000"/>
                            </p:stCondLst>
                            <p:childTnLst>
                              <p:par>
                                <p:cTn id="112" presetID="22" presetClass="entr" presetSubtype="1" fill="hold" grpId="0" nodeType="after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wipe(up)">
                                      <p:cBhvr>
                                        <p:cTn id="114" dur="500"/>
                                        <p:tgtEl>
                                          <p:spTgt spid="47"/>
                                        </p:tgtEl>
                                      </p:cBhvr>
                                    </p:animEffect>
                                  </p:childTnLst>
                                </p:cTn>
                              </p:par>
                            </p:childTnLst>
                          </p:cTn>
                        </p:par>
                        <p:par>
                          <p:cTn id="115" fill="hold">
                            <p:stCondLst>
                              <p:cond delay="6500"/>
                            </p:stCondLst>
                            <p:childTnLst>
                              <p:par>
                                <p:cTn id="116" presetID="49" presetClass="entr" presetSubtype="0" decel="100000" fill="hold" grpId="0" nodeType="afterEffect">
                                  <p:stCondLst>
                                    <p:cond delay="0"/>
                                  </p:stCondLst>
                                  <p:childTnLst>
                                    <p:set>
                                      <p:cBhvr>
                                        <p:cTn id="117" dur="1" fill="hold">
                                          <p:stCondLst>
                                            <p:cond delay="0"/>
                                          </p:stCondLst>
                                        </p:cTn>
                                        <p:tgtEl>
                                          <p:spTgt spid="59"/>
                                        </p:tgtEl>
                                        <p:attrNameLst>
                                          <p:attrName>style.visibility</p:attrName>
                                        </p:attrNameLst>
                                      </p:cBhvr>
                                      <p:to>
                                        <p:strVal val="visible"/>
                                      </p:to>
                                    </p:set>
                                    <p:anim calcmode="lin" valueType="num">
                                      <p:cBhvr>
                                        <p:cTn id="118" dur="500" fill="hold"/>
                                        <p:tgtEl>
                                          <p:spTgt spid="59"/>
                                        </p:tgtEl>
                                        <p:attrNameLst>
                                          <p:attrName>ppt_w</p:attrName>
                                        </p:attrNameLst>
                                      </p:cBhvr>
                                      <p:tavLst>
                                        <p:tav tm="0">
                                          <p:val>
                                            <p:fltVal val="0"/>
                                          </p:val>
                                        </p:tav>
                                        <p:tav tm="100000">
                                          <p:val>
                                            <p:strVal val="#ppt_w"/>
                                          </p:val>
                                        </p:tav>
                                      </p:tavLst>
                                    </p:anim>
                                    <p:anim calcmode="lin" valueType="num">
                                      <p:cBhvr>
                                        <p:cTn id="119" dur="500" fill="hold"/>
                                        <p:tgtEl>
                                          <p:spTgt spid="59"/>
                                        </p:tgtEl>
                                        <p:attrNameLst>
                                          <p:attrName>ppt_h</p:attrName>
                                        </p:attrNameLst>
                                      </p:cBhvr>
                                      <p:tavLst>
                                        <p:tav tm="0">
                                          <p:val>
                                            <p:fltVal val="0"/>
                                          </p:val>
                                        </p:tav>
                                        <p:tav tm="100000">
                                          <p:val>
                                            <p:strVal val="#ppt_h"/>
                                          </p:val>
                                        </p:tav>
                                      </p:tavLst>
                                    </p:anim>
                                    <p:anim calcmode="lin" valueType="num">
                                      <p:cBhvr>
                                        <p:cTn id="120" dur="500" fill="hold"/>
                                        <p:tgtEl>
                                          <p:spTgt spid="59"/>
                                        </p:tgtEl>
                                        <p:attrNameLst>
                                          <p:attrName>style.rotation</p:attrName>
                                        </p:attrNameLst>
                                      </p:cBhvr>
                                      <p:tavLst>
                                        <p:tav tm="0">
                                          <p:val>
                                            <p:fltVal val="360"/>
                                          </p:val>
                                        </p:tav>
                                        <p:tav tm="100000">
                                          <p:val>
                                            <p:fltVal val="0"/>
                                          </p:val>
                                        </p:tav>
                                      </p:tavLst>
                                    </p:anim>
                                    <p:animEffect transition="in" filter="fade">
                                      <p:cBhvr>
                                        <p:cTn id="121" dur="500"/>
                                        <p:tgtEl>
                                          <p:spTgt spid="59"/>
                                        </p:tgtEl>
                                      </p:cBhvr>
                                    </p:animEffect>
                                  </p:childTnLst>
                                </p:cTn>
                              </p:par>
                              <p:par>
                                <p:cTn id="122" presetID="49" presetClass="entr" presetSubtype="0" decel="100000" fill="hold" grpId="0" nodeType="withEffect">
                                  <p:stCondLst>
                                    <p:cond delay="0"/>
                                  </p:stCondLst>
                                  <p:childTnLst>
                                    <p:set>
                                      <p:cBhvr>
                                        <p:cTn id="123" dur="1" fill="hold">
                                          <p:stCondLst>
                                            <p:cond delay="0"/>
                                          </p:stCondLst>
                                        </p:cTn>
                                        <p:tgtEl>
                                          <p:spTgt spid="60"/>
                                        </p:tgtEl>
                                        <p:attrNameLst>
                                          <p:attrName>style.visibility</p:attrName>
                                        </p:attrNameLst>
                                      </p:cBhvr>
                                      <p:to>
                                        <p:strVal val="visible"/>
                                      </p:to>
                                    </p:set>
                                    <p:anim calcmode="lin" valueType="num">
                                      <p:cBhvr>
                                        <p:cTn id="124" dur="500" fill="hold"/>
                                        <p:tgtEl>
                                          <p:spTgt spid="60"/>
                                        </p:tgtEl>
                                        <p:attrNameLst>
                                          <p:attrName>ppt_w</p:attrName>
                                        </p:attrNameLst>
                                      </p:cBhvr>
                                      <p:tavLst>
                                        <p:tav tm="0">
                                          <p:val>
                                            <p:fltVal val="0"/>
                                          </p:val>
                                        </p:tav>
                                        <p:tav tm="100000">
                                          <p:val>
                                            <p:strVal val="#ppt_w"/>
                                          </p:val>
                                        </p:tav>
                                      </p:tavLst>
                                    </p:anim>
                                    <p:anim calcmode="lin" valueType="num">
                                      <p:cBhvr>
                                        <p:cTn id="125" dur="500" fill="hold"/>
                                        <p:tgtEl>
                                          <p:spTgt spid="60"/>
                                        </p:tgtEl>
                                        <p:attrNameLst>
                                          <p:attrName>ppt_h</p:attrName>
                                        </p:attrNameLst>
                                      </p:cBhvr>
                                      <p:tavLst>
                                        <p:tav tm="0">
                                          <p:val>
                                            <p:fltVal val="0"/>
                                          </p:val>
                                        </p:tav>
                                        <p:tav tm="100000">
                                          <p:val>
                                            <p:strVal val="#ppt_h"/>
                                          </p:val>
                                        </p:tav>
                                      </p:tavLst>
                                    </p:anim>
                                    <p:anim calcmode="lin" valueType="num">
                                      <p:cBhvr>
                                        <p:cTn id="126" dur="500" fill="hold"/>
                                        <p:tgtEl>
                                          <p:spTgt spid="60"/>
                                        </p:tgtEl>
                                        <p:attrNameLst>
                                          <p:attrName>style.rotation</p:attrName>
                                        </p:attrNameLst>
                                      </p:cBhvr>
                                      <p:tavLst>
                                        <p:tav tm="0">
                                          <p:val>
                                            <p:fltVal val="360"/>
                                          </p:val>
                                        </p:tav>
                                        <p:tav tm="100000">
                                          <p:val>
                                            <p:fltVal val="0"/>
                                          </p:val>
                                        </p:tav>
                                      </p:tavLst>
                                    </p:anim>
                                    <p:animEffect transition="in" filter="fade">
                                      <p:cBhvr>
                                        <p:cTn id="127" dur="500"/>
                                        <p:tgtEl>
                                          <p:spTgt spid="60"/>
                                        </p:tgtEl>
                                      </p:cBhvr>
                                    </p:animEffect>
                                  </p:childTnLst>
                                </p:cTn>
                              </p:par>
                            </p:childTnLst>
                          </p:cTn>
                        </p:par>
                        <p:par>
                          <p:cTn id="128" fill="hold">
                            <p:stCondLst>
                              <p:cond delay="7000"/>
                            </p:stCondLst>
                            <p:childTnLst>
                              <p:par>
                                <p:cTn id="129" presetID="2" presetClass="entr" presetSubtype="2" fill="hold" grpId="0" nodeType="afterEffect">
                                  <p:stCondLst>
                                    <p:cond delay="0"/>
                                  </p:stCondLst>
                                  <p:childTnLst>
                                    <p:set>
                                      <p:cBhvr>
                                        <p:cTn id="130" dur="1" fill="hold">
                                          <p:stCondLst>
                                            <p:cond delay="0"/>
                                          </p:stCondLst>
                                        </p:cTn>
                                        <p:tgtEl>
                                          <p:spTgt spid="64"/>
                                        </p:tgtEl>
                                        <p:attrNameLst>
                                          <p:attrName>style.visibility</p:attrName>
                                        </p:attrNameLst>
                                      </p:cBhvr>
                                      <p:to>
                                        <p:strVal val="visible"/>
                                      </p:to>
                                    </p:set>
                                    <p:anim calcmode="lin" valueType="num">
                                      <p:cBhvr additive="base">
                                        <p:cTn id="131" dur="500" fill="hold"/>
                                        <p:tgtEl>
                                          <p:spTgt spid="64"/>
                                        </p:tgtEl>
                                        <p:attrNameLst>
                                          <p:attrName>ppt_x</p:attrName>
                                        </p:attrNameLst>
                                      </p:cBhvr>
                                      <p:tavLst>
                                        <p:tav tm="0">
                                          <p:val>
                                            <p:strVal val="1+#ppt_w/2"/>
                                          </p:val>
                                        </p:tav>
                                        <p:tav tm="100000">
                                          <p:val>
                                            <p:strVal val="#ppt_x"/>
                                          </p:val>
                                        </p:tav>
                                      </p:tavLst>
                                    </p:anim>
                                    <p:anim calcmode="lin" valueType="num">
                                      <p:cBhvr additive="base">
                                        <p:cTn id="132" dur="500" fill="hold"/>
                                        <p:tgtEl>
                                          <p:spTgt spid="64"/>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65"/>
                                        </p:tgtEl>
                                        <p:attrNameLst>
                                          <p:attrName>style.visibility</p:attrName>
                                        </p:attrNameLst>
                                      </p:cBhvr>
                                      <p:to>
                                        <p:strVal val="visible"/>
                                      </p:to>
                                    </p:set>
                                    <p:anim calcmode="lin" valueType="num">
                                      <p:cBhvr additive="base">
                                        <p:cTn id="135" dur="500" fill="hold"/>
                                        <p:tgtEl>
                                          <p:spTgt spid="65"/>
                                        </p:tgtEl>
                                        <p:attrNameLst>
                                          <p:attrName>ppt_x</p:attrName>
                                        </p:attrNameLst>
                                      </p:cBhvr>
                                      <p:tavLst>
                                        <p:tav tm="0">
                                          <p:val>
                                            <p:strVal val="1+#ppt_w/2"/>
                                          </p:val>
                                        </p:tav>
                                        <p:tav tm="100000">
                                          <p:val>
                                            <p:strVal val="#ppt_x"/>
                                          </p:val>
                                        </p:tav>
                                      </p:tavLst>
                                    </p:anim>
                                    <p:anim calcmode="lin" valueType="num">
                                      <p:cBhvr additive="base">
                                        <p:cTn id="136"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9DD70842-FDAC-44EB-9176-8CF8BC929B8E}"/>
              </a:ext>
            </a:extLst>
          </p:cNvPr>
          <p:cNvGrpSpPr/>
          <p:nvPr/>
        </p:nvGrpSpPr>
        <p:grpSpPr>
          <a:xfrm>
            <a:off x="0" y="0"/>
            <a:ext cx="12192000" cy="6871688"/>
            <a:chOff x="0" y="0"/>
            <a:chExt cx="12192000" cy="6871688"/>
          </a:xfrm>
        </p:grpSpPr>
        <p:pic>
          <p:nvPicPr>
            <p:cNvPr id="13" name="图片 12">
              <a:extLst>
                <a:ext uri="{FF2B5EF4-FFF2-40B4-BE49-F238E27FC236}">
                  <a16:creationId xmlns:a16="http://schemas.microsoft.com/office/drawing/2014/main" id="{9FF1E79D-D144-4B05-BEF0-C5156C62E67B}"/>
                </a:ext>
              </a:extLst>
            </p:cNvPr>
            <p:cNvPicPr>
              <a:picLocks noChangeAspect="1"/>
            </p:cNvPicPr>
            <p:nvPr/>
          </p:nvPicPr>
          <p:blipFill rotWithShape="1">
            <a:blip r:embed="rId6"/>
            <a:srcRect l="30929" t="31364"/>
            <a:stretch/>
          </p:blipFill>
          <p:spPr>
            <a:xfrm>
              <a:off x="0" y="0"/>
              <a:ext cx="3918858" cy="2146613"/>
            </a:xfrm>
            <a:prstGeom prst="rect">
              <a:avLst/>
            </a:prstGeom>
          </p:spPr>
        </p:pic>
        <p:pic>
          <p:nvPicPr>
            <p:cNvPr id="14" name="图片 13">
              <a:extLst>
                <a:ext uri="{FF2B5EF4-FFF2-40B4-BE49-F238E27FC236}">
                  <a16:creationId xmlns:a16="http://schemas.microsoft.com/office/drawing/2014/main" id="{84A68A1C-01C5-4DCF-9A70-8D64D3637BE0}"/>
                </a:ext>
              </a:extLst>
            </p:cNvPr>
            <p:cNvPicPr>
              <a:picLocks noChangeAspect="1"/>
            </p:cNvPicPr>
            <p:nvPr/>
          </p:nvPicPr>
          <p:blipFill rotWithShape="1">
            <a:blip r:embed="rId6"/>
            <a:srcRect l="30929" t="31364"/>
            <a:stretch/>
          </p:blipFill>
          <p:spPr>
            <a:xfrm flipH="1" flipV="1">
              <a:off x="8273142" y="4725075"/>
              <a:ext cx="3918858" cy="2146613"/>
            </a:xfrm>
            <a:prstGeom prst="rect">
              <a:avLst/>
            </a:prstGeom>
          </p:spPr>
        </p:pic>
      </p:grpSp>
      <p:sp>
        <p:nvSpPr>
          <p:cNvPr id="213" name="MH_Number_1">
            <a:hlinkClick r:id="rId7" action="ppaction://hlinksldjump"/>
          </p:cNvPr>
          <p:cNvSpPr/>
          <p:nvPr>
            <p:custDataLst>
              <p:tags r:id="rId2"/>
            </p:custDataLst>
          </p:nvPr>
        </p:nvSpPr>
        <p:spPr>
          <a:xfrm>
            <a:off x="5397161" y="2186490"/>
            <a:ext cx="1260000" cy="1260000"/>
          </a:xfrm>
          <a:prstGeom prst="flowChartConnector">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srgbClr val="FFFFFF"/>
                </a:solidFill>
                <a:effectLst/>
                <a:uLnTx/>
                <a:uFillTx/>
                <a:cs typeface="+mn-ea"/>
                <a:sym typeface="+mn-lt"/>
              </a:rPr>
              <a:t>2</a:t>
            </a:r>
            <a:endParaRPr kumimoji="0" lang="zh-CN" altLang="en-US" sz="6000" b="1" i="0" u="none" strike="noStrike" kern="1200" cap="none" spc="0" normalizeH="0" baseline="0" noProof="0" dirty="0">
              <a:ln>
                <a:noFill/>
              </a:ln>
              <a:solidFill>
                <a:srgbClr val="FFFFFF"/>
              </a:solidFill>
              <a:effectLst/>
              <a:uLnTx/>
              <a:uFillTx/>
              <a:cs typeface="+mn-ea"/>
              <a:sym typeface="+mn-lt"/>
            </a:endParaRPr>
          </a:p>
        </p:txBody>
      </p:sp>
      <p:sp>
        <p:nvSpPr>
          <p:cNvPr id="67" name="MH_Entry_1">
            <a:hlinkClick r:id="rId7" action="ppaction://hlinksldjump"/>
          </p:cNvPr>
          <p:cNvSpPr>
            <a:spLocks noChangeArrowheads="1"/>
          </p:cNvSpPr>
          <p:nvPr>
            <p:custDataLst>
              <p:tags r:id="rId3"/>
            </p:custDataLst>
          </p:nvPr>
        </p:nvSpPr>
        <p:spPr bwMode="auto">
          <a:xfrm>
            <a:off x="4145037" y="357591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20000"/>
              </a:lnSpc>
              <a:spcBef>
                <a:spcPct val="0"/>
              </a:spcBef>
            </a:pPr>
            <a:r>
              <a:rPr lang="zh-CN" altLang="en-US" sz="4267" dirty="0">
                <a:solidFill>
                  <a:prstClr val="black"/>
                </a:solidFill>
                <a:cs typeface="+mn-ea"/>
                <a:sym typeface="+mn-lt"/>
              </a:rPr>
              <a:t>试用期自我评价</a:t>
            </a:r>
          </a:p>
        </p:txBody>
      </p:sp>
    </p:spTree>
    <p:custDataLst>
      <p:tags r:id="rId1"/>
    </p:custDataLst>
    <p:extLst>
      <p:ext uri="{BB962C8B-B14F-4D97-AF65-F5344CB8AC3E}">
        <p14:creationId xmlns:p14="http://schemas.microsoft.com/office/powerpoint/2010/main" val="3496147996"/>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p:cTn id="7" dur="1000" fill="hold"/>
                                        <p:tgtEl>
                                          <p:spTgt spid="213"/>
                                        </p:tgtEl>
                                        <p:attrNameLst>
                                          <p:attrName>ppt_w</p:attrName>
                                        </p:attrNameLst>
                                      </p:cBhvr>
                                      <p:tavLst>
                                        <p:tav tm="0">
                                          <p:val>
                                            <p:fltVal val="0"/>
                                          </p:val>
                                        </p:tav>
                                        <p:tav tm="100000">
                                          <p:val>
                                            <p:strVal val="#ppt_w"/>
                                          </p:val>
                                        </p:tav>
                                      </p:tavLst>
                                    </p:anim>
                                    <p:anim calcmode="lin" valueType="num">
                                      <p:cBhvr>
                                        <p:cTn id="8" dur="1000" fill="hold"/>
                                        <p:tgtEl>
                                          <p:spTgt spid="213"/>
                                        </p:tgtEl>
                                        <p:attrNameLst>
                                          <p:attrName>ppt_h</p:attrName>
                                        </p:attrNameLst>
                                      </p:cBhvr>
                                      <p:tavLst>
                                        <p:tav tm="0">
                                          <p:val>
                                            <p:fltVal val="0"/>
                                          </p:val>
                                        </p:tav>
                                        <p:tav tm="100000">
                                          <p:val>
                                            <p:strVal val="#ppt_h"/>
                                          </p:val>
                                        </p:tav>
                                      </p:tavLst>
                                    </p:anim>
                                    <p:anim calcmode="lin" valueType="num">
                                      <p:cBhvr>
                                        <p:cTn id="9" dur="1000" fill="hold"/>
                                        <p:tgtEl>
                                          <p:spTgt spid="213"/>
                                        </p:tgtEl>
                                        <p:attrNameLst>
                                          <p:attrName>style.rotation</p:attrName>
                                        </p:attrNameLst>
                                      </p:cBhvr>
                                      <p:tavLst>
                                        <p:tav tm="0">
                                          <p:val>
                                            <p:fltVal val="360"/>
                                          </p:val>
                                        </p:tav>
                                        <p:tav tm="100000">
                                          <p:val>
                                            <p:fltVal val="0"/>
                                          </p:val>
                                        </p:tav>
                                      </p:tavLst>
                                    </p:anim>
                                    <p:animEffect transition="in" filter="fade">
                                      <p:cBhvr>
                                        <p:cTn id="10" dur="1000"/>
                                        <p:tgtEl>
                                          <p:spTgt spid="213"/>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7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67"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OTHERS"/>
  <p:tag name="ID" val="547135"/>
</p:tagLst>
</file>

<file path=ppt/tags/tag12.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OTHERS"/>
  <p:tag name="ID" val="547135"/>
</p:tagLst>
</file>

<file path=ppt/tags/tag13.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14.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2.0"/>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41.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PA" val="v5.1.0"/>
</p:tagLst>
</file>

<file path=ppt/tags/tag44.xml><?xml version="1.0" encoding="utf-8"?>
<p:tagLst xmlns:a="http://schemas.openxmlformats.org/drawingml/2006/main" xmlns:r="http://schemas.openxmlformats.org/officeDocument/2006/relationships" xmlns:p="http://schemas.openxmlformats.org/presentationml/2006/main">
  <p:tag name="PA" val="v5.1.0"/>
</p:tagLst>
</file>

<file path=ppt/tags/tag45.xml><?xml version="1.0" encoding="utf-8"?>
<p:tagLst xmlns:a="http://schemas.openxmlformats.org/drawingml/2006/main" xmlns:r="http://schemas.openxmlformats.org/officeDocument/2006/relationships" xmlns:p="http://schemas.openxmlformats.org/presentationml/2006/main">
  <p:tag name="PA" val="v5.1.0"/>
</p:tagLst>
</file>

<file path=ppt/tags/tag46.xml><?xml version="1.0" encoding="utf-8"?>
<p:tagLst xmlns:a="http://schemas.openxmlformats.org/drawingml/2006/main" xmlns:r="http://schemas.openxmlformats.org/officeDocument/2006/relationships" xmlns:p="http://schemas.openxmlformats.org/presentationml/2006/main">
  <p:tag name="PA" val="v5.1.0"/>
</p:tagLst>
</file>

<file path=ppt/tags/tag47.xml><?xml version="1.0" encoding="utf-8"?>
<p:tagLst xmlns:a="http://schemas.openxmlformats.org/drawingml/2006/main" xmlns:r="http://schemas.openxmlformats.org/officeDocument/2006/relationships" xmlns:p="http://schemas.openxmlformats.org/presentationml/2006/main">
  <p:tag name="PA" val="v5.1.0"/>
</p:tagLst>
</file>

<file path=ppt/tags/tag48.xml><?xml version="1.0" encoding="utf-8"?>
<p:tagLst xmlns:a="http://schemas.openxmlformats.org/drawingml/2006/main" xmlns:r="http://schemas.openxmlformats.org/officeDocument/2006/relationships" xmlns:p="http://schemas.openxmlformats.org/presentationml/2006/main">
  <p:tag name="PA" val="v5.1.0"/>
</p:tagLst>
</file>

<file path=ppt/tags/tag49.xml><?xml version="1.0" encoding="utf-8"?>
<p:tagLst xmlns:a="http://schemas.openxmlformats.org/drawingml/2006/main" xmlns:r="http://schemas.openxmlformats.org/officeDocument/2006/relationships" xmlns:p="http://schemas.openxmlformats.org/presentationml/2006/main">
  <p:tag name="PA" val="v5.1.0"/>
</p:tagLst>
</file>

<file path=ppt/tags/tag5.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2"/>
</p:tagLst>
</file>

<file path=ppt/tags/tag50.xml><?xml version="1.0" encoding="utf-8"?>
<p:tagLst xmlns:a="http://schemas.openxmlformats.org/drawingml/2006/main" xmlns:r="http://schemas.openxmlformats.org/officeDocument/2006/relationships" xmlns:p="http://schemas.openxmlformats.org/presentationml/2006/main">
  <p:tag name="PA" val="v5.1.0"/>
</p:tagLst>
</file>

<file path=ppt/tags/tag51.xml><?xml version="1.0" encoding="utf-8"?>
<p:tagLst xmlns:a="http://schemas.openxmlformats.org/drawingml/2006/main" xmlns:r="http://schemas.openxmlformats.org/officeDocument/2006/relationships" xmlns:p="http://schemas.openxmlformats.org/presentationml/2006/main">
  <p:tag name="PA" val="v5.1.0"/>
</p:tagLst>
</file>

<file path=ppt/tags/tag52.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53.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56.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3jejuvfm">
      <a:majorFont>
        <a:latin typeface="印品黑体" panose="020F0302020204030204"/>
        <a:ea typeface="微软雅黑"/>
        <a:cs typeface=""/>
      </a:majorFont>
      <a:minorFont>
        <a:latin typeface="印品黑体"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1797</Words>
  <PresentationFormat>宽屏</PresentationFormat>
  <Paragraphs>196</Paragraphs>
  <Slides>22</Slides>
  <Notes>22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22</vt:i4>
      </vt:variant>
    </vt:vector>
  </HeadingPairs>
  <TitlesOfParts>
    <vt:vector size="32" baseType="lpstr">
      <vt:lpstr>Gill Sans</vt:lpstr>
      <vt:lpstr>等线</vt:lpstr>
      <vt:lpstr>宋体</vt:lpstr>
      <vt:lpstr>微软雅黑</vt:lpstr>
      <vt:lpstr>印品黑体</vt:lpstr>
      <vt:lpstr>Arial</vt:lpstr>
      <vt:lpstr>Calibri</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2021-06-27T16:37:41Z</dcterms:created>
  <dcterms:modified xsi:type="dcterms:W3CDTF">2023-07-08T11:22:06Z</dcterms:modified>
</cp:coreProperties>
</file>