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97" r:id="rId2"/>
  </p:sldMasterIdLst>
  <p:notesMasterIdLst>
    <p:notesMasterId r:id="rId28"/>
  </p:notesMasterIdLst>
  <p:sldIdLst>
    <p:sldId id="371" r:id="rId3"/>
    <p:sldId id="365" r:id="rId4"/>
    <p:sldId id="366" r:id="rId5"/>
    <p:sldId id="314" r:id="rId6"/>
    <p:sldId id="316" r:id="rId7"/>
    <p:sldId id="296" r:id="rId8"/>
    <p:sldId id="307" r:id="rId9"/>
    <p:sldId id="297" r:id="rId10"/>
    <p:sldId id="367" r:id="rId11"/>
    <p:sldId id="306" r:id="rId12"/>
    <p:sldId id="345" r:id="rId13"/>
    <p:sldId id="298" r:id="rId14"/>
    <p:sldId id="343" r:id="rId15"/>
    <p:sldId id="368" r:id="rId16"/>
    <p:sldId id="300" r:id="rId17"/>
    <p:sldId id="308" r:id="rId18"/>
    <p:sldId id="301" r:id="rId19"/>
    <p:sldId id="346" r:id="rId20"/>
    <p:sldId id="302" r:id="rId21"/>
    <p:sldId id="369" r:id="rId22"/>
    <p:sldId id="303" r:id="rId23"/>
    <p:sldId id="309" r:id="rId24"/>
    <p:sldId id="304" r:id="rId25"/>
    <p:sldId id="260" r:id="rId26"/>
    <p:sldId id="364" r:id="rId27"/>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17" userDrawn="1">
          <p15:clr>
            <a:srgbClr val="A4A3A4"/>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9E13"/>
    <a:srgbClr val="5872D7"/>
    <a:srgbClr val="253D2E"/>
    <a:srgbClr val="C6CFF2"/>
    <a:srgbClr val="ABB9EB"/>
    <a:srgbClr val="93A5E5"/>
    <a:srgbClr val="7C91E0"/>
    <a:srgbClr val="D9E0F5"/>
    <a:srgbClr val="E2E5F1"/>
    <a:srgbClr val="012F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60"/>
  </p:normalViewPr>
  <p:slideViewPr>
    <p:cSldViewPr snapToGrid="0" showGuides="1">
      <p:cViewPr varScale="1">
        <p:scale>
          <a:sx n="64" d="100"/>
          <a:sy n="64" d="100"/>
        </p:scale>
        <p:origin x="708" y="52"/>
      </p:cViewPr>
      <p:guideLst>
        <p:guide pos="3817"/>
        <p:guide orient="horz" pos="216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62DCDB-B2D4-4D8F-8AAC-CDCA5954F4B2}" type="datetimeFigureOut">
              <a:rPr lang="zh-CN" altLang="en-US" smtClean="0"/>
              <a:t>2023/7/8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B051B5-468E-4E31-BF0F-BBE86D9FCDC1}" type="slidenum">
              <a:rPr lang="zh-CN" altLang="en-US" smtClean="0"/>
              <a:t>‹#›</a:t>
            </a:fld>
            <a:endParaRPr lang="zh-CN" altLang="en-US"/>
          </a:p>
        </p:txBody>
      </p:sp>
    </p:spTree>
    <p:extLst>
      <p:ext uri="{BB962C8B-B14F-4D97-AF65-F5344CB8AC3E}">
        <p14:creationId xmlns:p14="http://schemas.microsoft.com/office/powerpoint/2010/main" val="46912103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advClick="0" advTm="2000">
    <p:random/>
  </p:transition>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882610673"/>
      </p:ext>
    </p:extLst>
  </p:cSld>
  <p:clrMapOvr>
    <a:masterClrMapping/>
  </p:clrMapOvr>
  <p:transition spd="slow" advClick="0" advTm="2000">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265209518"/>
      </p:ext>
    </p:extLst>
  </p:cSld>
  <p:clrMapOvr>
    <a:masterClrMapping/>
  </p:clrMapOvr>
  <p:transition spd="slow" advClick="0" advTm="2000">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667504497"/>
      </p:ext>
    </p:extLst>
  </p:cSld>
  <p:clrMapOvr>
    <a:masterClrMapping/>
  </p:clrMapOvr>
  <p:transition spd="slow" advClick="0" advTm="2000">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403939041"/>
      </p:ext>
    </p:extLst>
  </p:cSld>
  <p:clrMapOvr>
    <a:masterClrMapping/>
  </p:clrMapOvr>
  <p:transition spd="slow" advClick="0" advTm="2000">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626842088"/>
      </p:ext>
    </p:extLst>
  </p:cSld>
  <p:clrMapOvr>
    <a:masterClrMapping/>
  </p:clrMapOvr>
  <p:transition spd="slow" advClick="0" advTm="2000">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588236304"/>
      </p:ext>
    </p:extLst>
  </p:cSld>
  <p:clrMapOvr>
    <a:masterClrMapping/>
  </p:clrMapOvr>
  <p:transition spd="slow" advClick="0" advTm="2000">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602307422"/>
      </p:ext>
    </p:extLst>
  </p:cSld>
  <p:clrMapOvr>
    <a:masterClrMapping/>
  </p:clrMapOvr>
  <p:transition spd="slow" advClick="0" advTm="2000">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509673160"/>
      </p:ext>
    </p:extLst>
  </p:cSld>
  <p:clrMapOvr>
    <a:masterClrMapping/>
  </p:clrMapOvr>
  <p:transition spd="slow" advClick="0" advTm="2000">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382773863"/>
      </p:ext>
    </p:extLst>
  </p:cSld>
  <p:clrMapOvr>
    <a:masterClrMapping/>
  </p:clrMapOvr>
  <p:transition spd="slow" advClick="0" advTm="2000">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177943490"/>
      </p:ext>
    </p:extLst>
  </p:cSld>
  <p:clrMapOvr>
    <a:masterClrMapping/>
  </p:clrMapOvr>
  <p:transition spd="slow" advClick="0" advTm="2000">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Tree>
  </p:cSld>
  <p:clrMapOvr>
    <a:masterClrMapping/>
  </p:clrMapOvr>
  <p:transition spd="slow" advClick="0" advTm="2000">
    <p:random/>
  </p:transition>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015840893"/>
      </p:ext>
    </p:extLst>
  </p:cSld>
  <p:clrMapOvr>
    <a:masterClrMapping/>
  </p:clrMapOvr>
  <p:transition spd="slow" advClick="0" advTm="2000">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546817019"/>
      </p:ext>
    </p:extLst>
  </p:cSld>
  <p:clrMapOvr>
    <a:masterClrMapping/>
  </p:clrMapOvr>
  <p:transition spd="slow" advClick="0" advTm="2000">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668111693"/>
      </p:ext>
    </p:extLst>
  </p:cSld>
  <p:clrMapOvr>
    <a:masterClrMapping/>
  </p:clrMapOvr>
  <p:transition spd="slow" advClick="0" advTm="2000">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987473929"/>
      </p:ext>
    </p:extLst>
  </p:cSld>
  <p:clrMapOvr>
    <a:masterClrMapping/>
  </p:clrMapOvr>
  <p:transition spd="slow" advClick="0" advTm="2000">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602474026"/>
      </p:ext>
    </p:extLst>
  </p:cSld>
  <p:clrMapOvr>
    <a:masterClrMapping/>
  </p:clrMapOvr>
  <p:transition spd="slow" advClick="0" advTm="2000">
    <p:rand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636643806"/>
      </p:ext>
    </p:extLst>
  </p:cSld>
  <p:clrMapOvr>
    <a:masterClrMapping/>
  </p:clrMapOvr>
  <p:transition spd="slow" advClick="0" advTm="2000">
    <p:rand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491962806"/>
      </p:ext>
    </p:extLst>
  </p:cSld>
  <p:clrMapOvr>
    <a:masterClrMapping/>
  </p:clrMapOvr>
  <p:transition spd="slow" advClick="0" advTm="2000">
    <p:rand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787311140"/>
      </p:ext>
    </p:extLst>
  </p:cSld>
  <p:clrMapOvr>
    <a:masterClrMapping/>
  </p:clrMapOvr>
  <p:transition spd="slow" advClick="0" advTm="2000">
    <p:rand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864363127"/>
      </p:ext>
    </p:extLst>
  </p:cSld>
  <p:clrMapOvr>
    <a:masterClrMapping/>
  </p:clrMapOvr>
  <p:transition spd="slow" advClick="0" advTm="2000">
    <p:rand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511070878"/>
      </p:ext>
    </p:extLst>
  </p:cSld>
  <p:clrMapOvr>
    <a:masterClrMapping/>
  </p:clrMapOvr>
  <p:transition spd="slow" advClick="0" advTm="2000">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406405674"/>
      </p:ext>
    </p:extLst>
  </p:cSld>
  <p:clrMapOvr>
    <a:masterClrMapping/>
  </p:clrMapOvr>
  <p:transition spd="slow" advClick="0" advTm="2000">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266146337"/>
      </p:ext>
    </p:extLst>
  </p:cSld>
  <p:clrMapOvr>
    <a:masterClrMapping/>
  </p:clrMapOvr>
  <p:transition spd="slow" advClick="0" advTm="2000">
    <p:rand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964289454"/>
      </p:ext>
    </p:extLst>
  </p:cSld>
  <p:clrMapOvr>
    <a:masterClrMapping/>
  </p:clrMapOvr>
  <p:transition spd="slow" advClick="0" advTm="2000">
    <p:rand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150702828"/>
      </p:ext>
    </p:extLst>
  </p:cSld>
  <p:clrMapOvr>
    <a:masterClrMapping/>
  </p:clrMapOvr>
  <p:transition spd="slow" advClick="0" advTm="2000">
    <p:rand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630989738"/>
      </p:ext>
    </p:extLst>
  </p:cSld>
  <p:clrMapOvr>
    <a:masterClrMapping/>
  </p:clrMapOvr>
  <p:transition spd="slow" advClick="0" advTm="2000">
    <p:rand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832198890"/>
      </p:ext>
    </p:extLst>
  </p:cSld>
  <p:clrMapOvr>
    <a:masterClrMapping/>
  </p:clrMapOvr>
  <p:transition spd="slow" advClick="0" advTm="2000">
    <p:rand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075657298"/>
      </p:ext>
    </p:extLst>
  </p:cSld>
  <p:clrMapOvr>
    <a:masterClrMapping/>
  </p:clrMapOvr>
  <p:transition spd="slow" advClick="0" advTm="2000">
    <p:rand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6638741"/>
      </p:ext>
    </p:extLst>
  </p:cSld>
  <p:clrMapOvr>
    <a:masterClrMapping/>
  </p:clrMapOvr>
  <p:transition spd="slow" advClick="0" advTm="2000">
    <p:random/>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125742445"/>
      </p:ext>
    </p:extLst>
  </p:cSld>
  <p:clrMapOvr>
    <a:masterClrMapping/>
  </p:clrMapOvr>
  <p:transition spd="slow" advClick="0" advTm="2000">
    <p:random/>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187430020"/>
      </p:ext>
    </p:extLst>
  </p:cSld>
  <p:clrMapOvr>
    <a:masterClrMapping/>
  </p:clrMapOvr>
  <p:transition spd="slow" advClick="0" advTm="2000">
    <p:random/>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598844541"/>
      </p:ext>
    </p:extLst>
  </p:cSld>
  <p:clrMapOvr>
    <a:masterClrMapping/>
  </p:clrMapOvr>
  <p:transition spd="slow" advClick="0" advTm="2000">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399424569"/>
      </p:ext>
    </p:extLst>
  </p:cSld>
  <p:clrMapOvr>
    <a:masterClrMapping/>
  </p:clrMapOvr>
  <p:transition spd="slow" advClick="0" advTm="2000">
    <p:random/>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245555930"/>
      </p:ext>
    </p:extLst>
  </p:cSld>
  <p:clrMapOvr>
    <a:masterClrMapping/>
  </p:clrMapOvr>
  <p:transition spd="slow" advClick="0" advTm="2000">
    <p:random/>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223616762"/>
      </p:ext>
    </p:extLst>
  </p:cSld>
  <p:clrMapOvr>
    <a:masterClrMapping/>
  </p:clrMapOvr>
  <p:transition spd="slow" advClick="0" advTm="2000">
    <p:random/>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TextBox 2"/>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extLst>
      <p:ext uri="{BB962C8B-B14F-4D97-AF65-F5344CB8AC3E}">
        <p14:creationId xmlns:p14="http://schemas.microsoft.com/office/powerpoint/2010/main" val="986058637"/>
      </p:ext>
    </p:extLst>
  </p:cSld>
  <p:clrMapOvr>
    <a:masterClrMapping/>
  </p:clrMapOvr>
  <p:transition spd="slow" advClick="0" advTm="2000">
    <p:rand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545815262"/>
      </p:ext>
    </p:extLst>
  </p:cSld>
  <p:clrMapOvr>
    <a:masterClrMapping/>
  </p:clrMapOvr>
  <p:transition spd="slow" advClick="0" advTm="2000">
    <p:rand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grpSp>
        <p:nvGrpSpPr>
          <p:cNvPr id="2" name="组合 1"/>
          <p:cNvGrpSpPr/>
          <p:nvPr userDrawn="1"/>
        </p:nvGrpSpPr>
        <p:grpSpPr>
          <a:xfrm>
            <a:off x="0" y="0"/>
            <a:ext cx="12192000" cy="6858000"/>
            <a:chOff x="0" y="0"/>
            <a:chExt cx="12192000" cy="6858000"/>
          </a:xfrm>
        </p:grpSpPr>
        <p:sp>
          <p:nvSpPr>
            <p:cNvPr id="3" name="矩形 2"/>
            <p:cNvSpPr/>
            <p:nvPr/>
          </p:nvSpPr>
          <p:spPr>
            <a:xfrm>
              <a:off x="0" y="0"/>
              <a:ext cx="12192000" cy="6858000"/>
            </a:xfrm>
            <a:prstGeom prst="rect">
              <a:avLst/>
            </a:prstGeom>
            <a:solidFill>
              <a:srgbClr val="E2E5F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l="12156" t="3166" r="18460" b="3166"/>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grpSp>
      <p:sp>
        <p:nvSpPr>
          <p:cNvPr id="5" name="任意多边形: 形状 4"/>
          <p:cNvSpPr/>
          <p:nvPr userDrawn="1"/>
        </p:nvSpPr>
        <p:spPr>
          <a:xfrm>
            <a:off x="6423824" y="3674680"/>
            <a:ext cx="5768176" cy="3183320"/>
          </a:xfrm>
          <a:custGeom>
            <a:avLst/>
            <a:gdLst>
              <a:gd name="connsiteX0" fmla="*/ 5768176 w 5768176"/>
              <a:gd name="connsiteY0" fmla="*/ 0 h 3183320"/>
              <a:gd name="connsiteX1" fmla="*/ 5768176 w 5768176"/>
              <a:gd name="connsiteY1" fmla="*/ 3183320 h 3183320"/>
              <a:gd name="connsiteX2" fmla="*/ 0 w 5768176"/>
              <a:gd name="connsiteY2" fmla="*/ 3183320 h 3183320"/>
              <a:gd name="connsiteX3" fmla="*/ 143876 w 5768176"/>
              <a:gd name="connsiteY3" fmla="*/ 3031248 h 3183320"/>
              <a:gd name="connsiteX4" fmla="*/ 1681420 w 5768176"/>
              <a:gd name="connsiteY4" fmla="*/ 1764911 h 3183320"/>
              <a:gd name="connsiteX5" fmla="*/ 4235775 w 5768176"/>
              <a:gd name="connsiteY5" fmla="*/ 1280350 h 3183320"/>
              <a:gd name="connsiteX6" fmla="*/ 5716591 w 5768176"/>
              <a:gd name="connsiteY6" fmla="*/ 14857 h 318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68176" h="3183320">
                <a:moveTo>
                  <a:pt x="5768176" y="0"/>
                </a:moveTo>
                <a:lnTo>
                  <a:pt x="5768176" y="3183320"/>
                </a:lnTo>
                <a:lnTo>
                  <a:pt x="0" y="3183320"/>
                </a:lnTo>
                <a:lnTo>
                  <a:pt x="143876" y="3031248"/>
                </a:lnTo>
                <a:cubicBezTo>
                  <a:pt x="650225" y="2508323"/>
                  <a:pt x="1160538" y="2050206"/>
                  <a:pt x="1681420" y="1764911"/>
                </a:cubicBezTo>
                <a:cubicBezTo>
                  <a:pt x="2514832" y="1308440"/>
                  <a:pt x="3514206" y="1582323"/>
                  <a:pt x="4235775" y="1280350"/>
                </a:cubicBezTo>
                <a:cubicBezTo>
                  <a:pt x="4867148" y="1016123"/>
                  <a:pt x="5092469" y="243799"/>
                  <a:pt x="5716591" y="14857"/>
                </a:cubicBezTo>
                <a:close/>
              </a:path>
            </a:pathLst>
          </a:custGeom>
          <a:solidFill>
            <a:srgbClr val="C6CF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任意多边形: 形状 5"/>
          <p:cNvSpPr/>
          <p:nvPr userDrawn="1"/>
        </p:nvSpPr>
        <p:spPr>
          <a:xfrm flipH="1" flipV="1">
            <a:off x="0" y="0"/>
            <a:ext cx="5768176" cy="3183320"/>
          </a:xfrm>
          <a:custGeom>
            <a:avLst/>
            <a:gdLst>
              <a:gd name="connsiteX0" fmla="*/ 5768176 w 5768176"/>
              <a:gd name="connsiteY0" fmla="*/ 0 h 3183320"/>
              <a:gd name="connsiteX1" fmla="*/ 5768176 w 5768176"/>
              <a:gd name="connsiteY1" fmla="*/ 3183320 h 3183320"/>
              <a:gd name="connsiteX2" fmla="*/ 0 w 5768176"/>
              <a:gd name="connsiteY2" fmla="*/ 3183320 h 3183320"/>
              <a:gd name="connsiteX3" fmla="*/ 143876 w 5768176"/>
              <a:gd name="connsiteY3" fmla="*/ 3031248 h 3183320"/>
              <a:gd name="connsiteX4" fmla="*/ 1681420 w 5768176"/>
              <a:gd name="connsiteY4" fmla="*/ 1764911 h 3183320"/>
              <a:gd name="connsiteX5" fmla="*/ 4235775 w 5768176"/>
              <a:gd name="connsiteY5" fmla="*/ 1280350 h 3183320"/>
              <a:gd name="connsiteX6" fmla="*/ 5716591 w 5768176"/>
              <a:gd name="connsiteY6" fmla="*/ 14857 h 318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68176" h="3183320">
                <a:moveTo>
                  <a:pt x="5768176" y="0"/>
                </a:moveTo>
                <a:lnTo>
                  <a:pt x="5768176" y="3183320"/>
                </a:lnTo>
                <a:lnTo>
                  <a:pt x="0" y="3183320"/>
                </a:lnTo>
                <a:lnTo>
                  <a:pt x="143876" y="3031248"/>
                </a:lnTo>
                <a:cubicBezTo>
                  <a:pt x="650225" y="2508323"/>
                  <a:pt x="1160538" y="2050206"/>
                  <a:pt x="1681420" y="1764911"/>
                </a:cubicBezTo>
                <a:cubicBezTo>
                  <a:pt x="2514832" y="1308440"/>
                  <a:pt x="3514206" y="1582323"/>
                  <a:pt x="4235775" y="1280350"/>
                </a:cubicBezTo>
                <a:cubicBezTo>
                  <a:pt x="4867148" y="1016123"/>
                  <a:pt x="5092469" y="243799"/>
                  <a:pt x="5716591" y="14857"/>
                </a:cubicBezTo>
                <a:close/>
              </a:path>
            </a:pathLst>
          </a:custGeom>
          <a:solidFill>
            <a:srgbClr val="C6CF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7" name="组合 6"/>
          <p:cNvGrpSpPr/>
          <p:nvPr userDrawn="1"/>
        </p:nvGrpSpPr>
        <p:grpSpPr>
          <a:xfrm>
            <a:off x="152400" y="151002"/>
            <a:ext cx="11887200" cy="6555997"/>
            <a:chOff x="499236" y="278195"/>
            <a:chExt cx="11330814" cy="6163275"/>
          </a:xfrm>
        </p:grpSpPr>
        <p:sp>
          <p:nvSpPr>
            <p:cNvPr id="8" name="矩形 7"/>
            <p:cNvSpPr/>
            <p:nvPr/>
          </p:nvSpPr>
          <p:spPr>
            <a:xfrm>
              <a:off x="590550" y="278195"/>
              <a:ext cx="11239500" cy="6076950"/>
            </a:xfrm>
            <a:prstGeom prst="rect">
              <a:avLst/>
            </a:prstGeom>
            <a:solidFill>
              <a:srgbClr val="5872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99236" y="364520"/>
              <a:ext cx="11239500" cy="6076950"/>
            </a:xfrm>
            <a:prstGeom prst="rect">
              <a:avLst/>
            </a:prstGeom>
            <a:solidFill>
              <a:schemeClr val="bg1"/>
            </a:solidFill>
            <a:ln w="28575">
              <a:solidFill>
                <a:srgbClr val="5872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userDrawn="1"/>
        </p:nvSpPr>
        <p:spPr>
          <a:xfrm>
            <a:off x="-1055915" y="435428"/>
            <a:ext cx="3247572" cy="449944"/>
          </a:xfrm>
          <a:prstGeom prst="rect">
            <a:avLst/>
          </a:prstGeom>
          <a:solidFill>
            <a:srgbClr val="5872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flipH="1">
            <a:off x="364223" y="479615"/>
            <a:ext cx="1740350" cy="400110"/>
          </a:xfrm>
          <a:prstGeom prst="rect">
            <a:avLst/>
          </a:prstGeom>
        </p:spPr>
        <p:txBody>
          <a:bodyPr wrap="square">
            <a:spAutoFit/>
          </a:bodyPr>
          <a:lstStyle/>
          <a:p>
            <a:pPr lvl="0" algn="dist" defTabSz="412750" hangingPunct="0">
              <a:defRPr/>
            </a:pPr>
            <a:r>
              <a:rPr lang="zh-CN" altLang="en-US" sz="2000" dirty="0">
                <a:solidFill>
                  <a:schemeClr val="bg1"/>
                </a:solidFill>
                <a:latin typeface="微软雅黑" pitchFamily="34" charset="-122"/>
                <a:ea typeface="微软雅黑" pitchFamily="34" charset="-122"/>
                <a:cs typeface="思源黑体 Regular" panose="020B0500000000000000" charset="-122"/>
                <a:sym typeface="汉仪旗黑-55简" panose="00020600040101010101" pitchFamily="18" charset="-122"/>
              </a:rPr>
              <a:t>工作回顾</a:t>
            </a:r>
          </a:p>
        </p:txBody>
      </p:sp>
      <p:grpSp>
        <p:nvGrpSpPr>
          <p:cNvPr id="12" name="组合 11"/>
          <p:cNvGrpSpPr/>
          <p:nvPr userDrawn="1"/>
        </p:nvGrpSpPr>
        <p:grpSpPr>
          <a:xfrm>
            <a:off x="10814956" y="6241144"/>
            <a:ext cx="941615" cy="275771"/>
            <a:chOff x="2077357" y="1306286"/>
            <a:chExt cx="1231901" cy="362858"/>
          </a:xfrm>
        </p:grpSpPr>
        <p:grpSp>
          <p:nvGrpSpPr>
            <p:cNvPr id="13" name="组合 12"/>
            <p:cNvGrpSpPr/>
            <p:nvPr/>
          </p:nvGrpSpPr>
          <p:grpSpPr>
            <a:xfrm flipH="1">
              <a:off x="2077357" y="1306286"/>
              <a:ext cx="605470" cy="362858"/>
              <a:chOff x="1672747" y="1465943"/>
              <a:chExt cx="1003097" cy="551543"/>
            </a:xfrm>
          </p:grpSpPr>
          <p:sp>
            <p:nvSpPr>
              <p:cNvPr id="17" name="箭头: V 形 16"/>
              <p:cNvSpPr/>
              <p:nvPr/>
            </p:nvSpPr>
            <p:spPr>
              <a:xfrm>
                <a:off x="1672747" y="1465943"/>
                <a:ext cx="484186" cy="551543"/>
              </a:xfrm>
              <a:prstGeom prst="chevron">
                <a:avLst/>
              </a:prstGeom>
              <a:solidFill>
                <a:srgbClr val="F09E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箭头: V 形 17"/>
              <p:cNvSpPr/>
              <p:nvPr/>
            </p:nvSpPr>
            <p:spPr>
              <a:xfrm>
                <a:off x="2191657" y="1465943"/>
                <a:ext cx="484187" cy="551543"/>
              </a:xfrm>
              <a:prstGeom prst="chevron">
                <a:avLst/>
              </a:prstGeom>
              <a:solidFill>
                <a:srgbClr val="F09E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4" name="组合 13"/>
            <p:cNvGrpSpPr/>
            <p:nvPr/>
          </p:nvGrpSpPr>
          <p:grpSpPr>
            <a:xfrm flipH="1">
              <a:off x="2703788" y="1306286"/>
              <a:ext cx="605470" cy="362858"/>
              <a:chOff x="1692956" y="1465943"/>
              <a:chExt cx="1003097" cy="551543"/>
            </a:xfrm>
          </p:grpSpPr>
          <p:sp>
            <p:nvSpPr>
              <p:cNvPr id="15" name="箭头: V 形 14"/>
              <p:cNvSpPr/>
              <p:nvPr/>
            </p:nvSpPr>
            <p:spPr>
              <a:xfrm>
                <a:off x="1692956" y="1465943"/>
                <a:ext cx="484187" cy="551543"/>
              </a:xfrm>
              <a:prstGeom prst="chevron">
                <a:avLst/>
              </a:prstGeom>
              <a:solidFill>
                <a:srgbClr val="F09E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箭头: V 形 15"/>
              <p:cNvSpPr/>
              <p:nvPr/>
            </p:nvSpPr>
            <p:spPr>
              <a:xfrm>
                <a:off x="2211867" y="1465943"/>
                <a:ext cx="484186" cy="551543"/>
              </a:xfrm>
              <a:prstGeom prst="chevron">
                <a:avLst/>
              </a:prstGeom>
              <a:solidFill>
                <a:srgbClr val="F09E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Tree>
  </p:cSld>
  <p:clrMapOvr>
    <a:masterClrMapping/>
  </p:clrMapOvr>
  <p:transition spd="slow" advClick="0" advTm="2000">
    <p:random/>
  </p:transition>
  <p:hf sldNum="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3" name="组合 2"/>
          <p:cNvGrpSpPr/>
          <p:nvPr userDrawn="1"/>
        </p:nvGrpSpPr>
        <p:grpSpPr>
          <a:xfrm>
            <a:off x="0" y="0"/>
            <a:ext cx="12192000" cy="6858000"/>
            <a:chOff x="0" y="0"/>
            <a:chExt cx="12192000" cy="6858000"/>
          </a:xfrm>
        </p:grpSpPr>
        <p:sp>
          <p:nvSpPr>
            <p:cNvPr id="4" name="矩形 3"/>
            <p:cNvSpPr/>
            <p:nvPr/>
          </p:nvSpPr>
          <p:spPr>
            <a:xfrm>
              <a:off x="0" y="0"/>
              <a:ext cx="12192000" cy="6858000"/>
            </a:xfrm>
            <a:prstGeom prst="rect">
              <a:avLst/>
            </a:prstGeom>
            <a:solidFill>
              <a:srgbClr val="E2E5F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rcRect l="12156" t="3166" r="18460" b="3166"/>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grpSp>
      <p:sp>
        <p:nvSpPr>
          <p:cNvPr id="6" name="任意多边形: 形状 5"/>
          <p:cNvSpPr/>
          <p:nvPr userDrawn="1"/>
        </p:nvSpPr>
        <p:spPr>
          <a:xfrm>
            <a:off x="6423824" y="3674680"/>
            <a:ext cx="5768176" cy="3183320"/>
          </a:xfrm>
          <a:custGeom>
            <a:avLst/>
            <a:gdLst>
              <a:gd name="connsiteX0" fmla="*/ 5768176 w 5768176"/>
              <a:gd name="connsiteY0" fmla="*/ 0 h 3183320"/>
              <a:gd name="connsiteX1" fmla="*/ 5768176 w 5768176"/>
              <a:gd name="connsiteY1" fmla="*/ 3183320 h 3183320"/>
              <a:gd name="connsiteX2" fmla="*/ 0 w 5768176"/>
              <a:gd name="connsiteY2" fmla="*/ 3183320 h 3183320"/>
              <a:gd name="connsiteX3" fmla="*/ 143876 w 5768176"/>
              <a:gd name="connsiteY3" fmla="*/ 3031248 h 3183320"/>
              <a:gd name="connsiteX4" fmla="*/ 1681420 w 5768176"/>
              <a:gd name="connsiteY4" fmla="*/ 1764911 h 3183320"/>
              <a:gd name="connsiteX5" fmla="*/ 4235775 w 5768176"/>
              <a:gd name="connsiteY5" fmla="*/ 1280350 h 3183320"/>
              <a:gd name="connsiteX6" fmla="*/ 5716591 w 5768176"/>
              <a:gd name="connsiteY6" fmla="*/ 14857 h 318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68176" h="3183320">
                <a:moveTo>
                  <a:pt x="5768176" y="0"/>
                </a:moveTo>
                <a:lnTo>
                  <a:pt x="5768176" y="3183320"/>
                </a:lnTo>
                <a:lnTo>
                  <a:pt x="0" y="3183320"/>
                </a:lnTo>
                <a:lnTo>
                  <a:pt x="143876" y="3031248"/>
                </a:lnTo>
                <a:cubicBezTo>
                  <a:pt x="650225" y="2508323"/>
                  <a:pt x="1160538" y="2050206"/>
                  <a:pt x="1681420" y="1764911"/>
                </a:cubicBezTo>
                <a:cubicBezTo>
                  <a:pt x="2514832" y="1308440"/>
                  <a:pt x="3514206" y="1582323"/>
                  <a:pt x="4235775" y="1280350"/>
                </a:cubicBezTo>
                <a:cubicBezTo>
                  <a:pt x="4867148" y="1016123"/>
                  <a:pt x="5092469" y="243799"/>
                  <a:pt x="5716591" y="14857"/>
                </a:cubicBezTo>
                <a:close/>
              </a:path>
            </a:pathLst>
          </a:custGeom>
          <a:solidFill>
            <a:srgbClr val="C6CF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任意多边形: 形状 6"/>
          <p:cNvSpPr/>
          <p:nvPr userDrawn="1"/>
        </p:nvSpPr>
        <p:spPr>
          <a:xfrm flipH="1" flipV="1">
            <a:off x="0" y="0"/>
            <a:ext cx="5768176" cy="3183320"/>
          </a:xfrm>
          <a:custGeom>
            <a:avLst/>
            <a:gdLst>
              <a:gd name="connsiteX0" fmla="*/ 5768176 w 5768176"/>
              <a:gd name="connsiteY0" fmla="*/ 0 h 3183320"/>
              <a:gd name="connsiteX1" fmla="*/ 5768176 w 5768176"/>
              <a:gd name="connsiteY1" fmla="*/ 3183320 h 3183320"/>
              <a:gd name="connsiteX2" fmla="*/ 0 w 5768176"/>
              <a:gd name="connsiteY2" fmla="*/ 3183320 h 3183320"/>
              <a:gd name="connsiteX3" fmla="*/ 143876 w 5768176"/>
              <a:gd name="connsiteY3" fmla="*/ 3031248 h 3183320"/>
              <a:gd name="connsiteX4" fmla="*/ 1681420 w 5768176"/>
              <a:gd name="connsiteY4" fmla="*/ 1764911 h 3183320"/>
              <a:gd name="connsiteX5" fmla="*/ 4235775 w 5768176"/>
              <a:gd name="connsiteY5" fmla="*/ 1280350 h 3183320"/>
              <a:gd name="connsiteX6" fmla="*/ 5716591 w 5768176"/>
              <a:gd name="connsiteY6" fmla="*/ 14857 h 318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68176" h="3183320">
                <a:moveTo>
                  <a:pt x="5768176" y="0"/>
                </a:moveTo>
                <a:lnTo>
                  <a:pt x="5768176" y="3183320"/>
                </a:lnTo>
                <a:lnTo>
                  <a:pt x="0" y="3183320"/>
                </a:lnTo>
                <a:lnTo>
                  <a:pt x="143876" y="3031248"/>
                </a:lnTo>
                <a:cubicBezTo>
                  <a:pt x="650225" y="2508323"/>
                  <a:pt x="1160538" y="2050206"/>
                  <a:pt x="1681420" y="1764911"/>
                </a:cubicBezTo>
                <a:cubicBezTo>
                  <a:pt x="2514832" y="1308440"/>
                  <a:pt x="3514206" y="1582323"/>
                  <a:pt x="4235775" y="1280350"/>
                </a:cubicBezTo>
                <a:cubicBezTo>
                  <a:pt x="4867148" y="1016123"/>
                  <a:pt x="5092469" y="243799"/>
                  <a:pt x="5716591" y="14857"/>
                </a:cubicBezTo>
                <a:close/>
              </a:path>
            </a:pathLst>
          </a:custGeom>
          <a:solidFill>
            <a:srgbClr val="C6CF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8" name="组合 7"/>
          <p:cNvGrpSpPr/>
          <p:nvPr userDrawn="1"/>
        </p:nvGrpSpPr>
        <p:grpSpPr>
          <a:xfrm>
            <a:off x="152400" y="151002"/>
            <a:ext cx="11887200" cy="6555997"/>
            <a:chOff x="499236" y="278195"/>
            <a:chExt cx="11330814" cy="6163275"/>
          </a:xfrm>
        </p:grpSpPr>
        <p:sp>
          <p:nvSpPr>
            <p:cNvPr id="9" name="矩形 8"/>
            <p:cNvSpPr/>
            <p:nvPr/>
          </p:nvSpPr>
          <p:spPr>
            <a:xfrm>
              <a:off x="590550" y="278195"/>
              <a:ext cx="11239500" cy="6076950"/>
            </a:xfrm>
            <a:prstGeom prst="rect">
              <a:avLst/>
            </a:prstGeom>
            <a:solidFill>
              <a:srgbClr val="5872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99236" y="364520"/>
              <a:ext cx="11239500" cy="6076950"/>
            </a:xfrm>
            <a:prstGeom prst="rect">
              <a:avLst/>
            </a:prstGeom>
            <a:solidFill>
              <a:schemeClr val="bg1"/>
            </a:solidFill>
            <a:ln w="28575">
              <a:solidFill>
                <a:srgbClr val="5872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10"/>
          <p:cNvSpPr/>
          <p:nvPr userDrawn="1"/>
        </p:nvSpPr>
        <p:spPr>
          <a:xfrm>
            <a:off x="-1055915" y="435428"/>
            <a:ext cx="3247572" cy="449944"/>
          </a:xfrm>
          <a:prstGeom prst="rect">
            <a:avLst/>
          </a:prstGeom>
          <a:solidFill>
            <a:srgbClr val="5872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flipH="1">
            <a:off x="364223" y="479615"/>
            <a:ext cx="1740350" cy="400110"/>
          </a:xfrm>
          <a:prstGeom prst="rect">
            <a:avLst/>
          </a:prstGeom>
        </p:spPr>
        <p:txBody>
          <a:bodyPr wrap="square">
            <a:spAutoFit/>
          </a:bodyPr>
          <a:lstStyle/>
          <a:p>
            <a:pPr lvl="0" algn="dist" defTabSz="412750" hangingPunct="0"/>
            <a:r>
              <a:rPr lang="zh-CN" altLang="en-US" sz="2000" dirty="0">
                <a:solidFill>
                  <a:schemeClr val="bg1"/>
                </a:solidFill>
                <a:latin typeface="微软雅黑" pitchFamily="34" charset="-122"/>
                <a:ea typeface="微软雅黑" pitchFamily="34" charset="-122"/>
                <a:cs typeface="思源黑体 Regular" panose="020B0500000000000000" charset="-122"/>
                <a:sym typeface="汉仪旗黑-55简" panose="00020600040101010101" pitchFamily="18" charset="-122"/>
              </a:rPr>
              <a:t>自我评价</a:t>
            </a:r>
          </a:p>
        </p:txBody>
      </p:sp>
      <p:grpSp>
        <p:nvGrpSpPr>
          <p:cNvPr id="13" name="组合 12"/>
          <p:cNvGrpSpPr/>
          <p:nvPr userDrawn="1"/>
        </p:nvGrpSpPr>
        <p:grpSpPr>
          <a:xfrm>
            <a:off x="10814956" y="6241144"/>
            <a:ext cx="941615" cy="275771"/>
            <a:chOff x="2077357" y="1306286"/>
            <a:chExt cx="1231901" cy="362858"/>
          </a:xfrm>
        </p:grpSpPr>
        <p:grpSp>
          <p:nvGrpSpPr>
            <p:cNvPr id="14" name="组合 13"/>
            <p:cNvGrpSpPr/>
            <p:nvPr/>
          </p:nvGrpSpPr>
          <p:grpSpPr>
            <a:xfrm flipH="1">
              <a:off x="2077357" y="1306286"/>
              <a:ext cx="605470" cy="362858"/>
              <a:chOff x="1672747" y="1465943"/>
              <a:chExt cx="1003097" cy="551543"/>
            </a:xfrm>
          </p:grpSpPr>
          <p:sp>
            <p:nvSpPr>
              <p:cNvPr id="18" name="箭头: V 形 17"/>
              <p:cNvSpPr/>
              <p:nvPr/>
            </p:nvSpPr>
            <p:spPr>
              <a:xfrm>
                <a:off x="1672747" y="1465943"/>
                <a:ext cx="484186" cy="551543"/>
              </a:xfrm>
              <a:prstGeom prst="chevron">
                <a:avLst/>
              </a:prstGeom>
              <a:solidFill>
                <a:srgbClr val="F09E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箭头: V 形 18"/>
              <p:cNvSpPr/>
              <p:nvPr/>
            </p:nvSpPr>
            <p:spPr>
              <a:xfrm>
                <a:off x="2191657" y="1465943"/>
                <a:ext cx="484187" cy="551543"/>
              </a:xfrm>
              <a:prstGeom prst="chevron">
                <a:avLst/>
              </a:prstGeom>
              <a:solidFill>
                <a:srgbClr val="F09E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5" name="组合 14"/>
            <p:cNvGrpSpPr/>
            <p:nvPr/>
          </p:nvGrpSpPr>
          <p:grpSpPr>
            <a:xfrm flipH="1">
              <a:off x="2703788" y="1306286"/>
              <a:ext cx="605470" cy="362858"/>
              <a:chOff x="1692956" y="1465943"/>
              <a:chExt cx="1003097" cy="551543"/>
            </a:xfrm>
          </p:grpSpPr>
          <p:sp>
            <p:nvSpPr>
              <p:cNvPr id="16" name="箭头: V 形 15"/>
              <p:cNvSpPr/>
              <p:nvPr/>
            </p:nvSpPr>
            <p:spPr>
              <a:xfrm>
                <a:off x="1692956" y="1465943"/>
                <a:ext cx="484187" cy="551543"/>
              </a:xfrm>
              <a:prstGeom prst="chevron">
                <a:avLst/>
              </a:prstGeom>
              <a:solidFill>
                <a:srgbClr val="F09E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箭头: V 形 16"/>
              <p:cNvSpPr/>
              <p:nvPr/>
            </p:nvSpPr>
            <p:spPr>
              <a:xfrm>
                <a:off x="2211867" y="1465943"/>
                <a:ext cx="484186" cy="551543"/>
              </a:xfrm>
              <a:prstGeom prst="chevron">
                <a:avLst/>
              </a:prstGeom>
              <a:solidFill>
                <a:srgbClr val="F09E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Tree>
  </p:cSld>
  <p:clrMapOvr>
    <a:masterClrMapping/>
  </p:clrMapOvr>
  <p:transition spd="slow" advClick="0" advTm="2000">
    <p:random/>
  </p:transition>
  <p:hf sldNum="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grpSp>
        <p:nvGrpSpPr>
          <p:cNvPr id="3" name="组合 2"/>
          <p:cNvGrpSpPr/>
          <p:nvPr userDrawn="1"/>
        </p:nvGrpSpPr>
        <p:grpSpPr>
          <a:xfrm>
            <a:off x="0" y="0"/>
            <a:ext cx="12192000" cy="6858000"/>
            <a:chOff x="0" y="0"/>
            <a:chExt cx="12192000" cy="6858000"/>
          </a:xfrm>
        </p:grpSpPr>
        <p:sp>
          <p:nvSpPr>
            <p:cNvPr id="4" name="矩形 3"/>
            <p:cNvSpPr/>
            <p:nvPr/>
          </p:nvSpPr>
          <p:spPr>
            <a:xfrm>
              <a:off x="0" y="0"/>
              <a:ext cx="12192000" cy="6858000"/>
            </a:xfrm>
            <a:prstGeom prst="rect">
              <a:avLst/>
            </a:prstGeom>
            <a:solidFill>
              <a:srgbClr val="E2E5F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rcRect l="12156" t="3166" r="18460" b="3166"/>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grpSp>
      <p:sp>
        <p:nvSpPr>
          <p:cNvPr id="6" name="任意多边形: 形状 5"/>
          <p:cNvSpPr/>
          <p:nvPr userDrawn="1"/>
        </p:nvSpPr>
        <p:spPr>
          <a:xfrm>
            <a:off x="6423824" y="3674680"/>
            <a:ext cx="5768176" cy="3183320"/>
          </a:xfrm>
          <a:custGeom>
            <a:avLst/>
            <a:gdLst>
              <a:gd name="connsiteX0" fmla="*/ 5768176 w 5768176"/>
              <a:gd name="connsiteY0" fmla="*/ 0 h 3183320"/>
              <a:gd name="connsiteX1" fmla="*/ 5768176 w 5768176"/>
              <a:gd name="connsiteY1" fmla="*/ 3183320 h 3183320"/>
              <a:gd name="connsiteX2" fmla="*/ 0 w 5768176"/>
              <a:gd name="connsiteY2" fmla="*/ 3183320 h 3183320"/>
              <a:gd name="connsiteX3" fmla="*/ 143876 w 5768176"/>
              <a:gd name="connsiteY3" fmla="*/ 3031248 h 3183320"/>
              <a:gd name="connsiteX4" fmla="*/ 1681420 w 5768176"/>
              <a:gd name="connsiteY4" fmla="*/ 1764911 h 3183320"/>
              <a:gd name="connsiteX5" fmla="*/ 4235775 w 5768176"/>
              <a:gd name="connsiteY5" fmla="*/ 1280350 h 3183320"/>
              <a:gd name="connsiteX6" fmla="*/ 5716591 w 5768176"/>
              <a:gd name="connsiteY6" fmla="*/ 14857 h 318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68176" h="3183320">
                <a:moveTo>
                  <a:pt x="5768176" y="0"/>
                </a:moveTo>
                <a:lnTo>
                  <a:pt x="5768176" y="3183320"/>
                </a:lnTo>
                <a:lnTo>
                  <a:pt x="0" y="3183320"/>
                </a:lnTo>
                <a:lnTo>
                  <a:pt x="143876" y="3031248"/>
                </a:lnTo>
                <a:cubicBezTo>
                  <a:pt x="650225" y="2508323"/>
                  <a:pt x="1160538" y="2050206"/>
                  <a:pt x="1681420" y="1764911"/>
                </a:cubicBezTo>
                <a:cubicBezTo>
                  <a:pt x="2514832" y="1308440"/>
                  <a:pt x="3514206" y="1582323"/>
                  <a:pt x="4235775" y="1280350"/>
                </a:cubicBezTo>
                <a:cubicBezTo>
                  <a:pt x="4867148" y="1016123"/>
                  <a:pt x="5092469" y="243799"/>
                  <a:pt x="5716591" y="14857"/>
                </a:cubicBezTo>
                <a:close/>
              </a:path>
            </a:pathLst>
          </a:custGeom>
          <a:solidFill>
            <a:srgbClr val="C6CF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任意多边形: 形状 6"/>
          <p:cNvSpPr/>
          <p:nvPr userDrawn="1"/>
        </p:nvSpPr>
        <p:spPr>
          <a:xfrm flipH="1" flipV="1">
            <a:off x="0" y="0"/>
            <a:ext cx="5768176" cy="3183320"/>
          </a:xfrm>
          <a:custGeom>
            <a:avLst/>
            <a:gdLst>
              <a:gd name="connsiteX0" fmla="*/ 5768176 w 5768176"/>
              <a:gd name="connsiteY0" fmla="*/ 0 h 3183320"/>
              <a:gd name="connsiteX1" fmla="*/ 5768176 w 5768176"/>
              <a:gd name="connsiteY1" fmla="*/ 3183320 h 3183320"/>
              <a:gd name="connsiteX2" fmla="*/ 0 w 5768176"/>
              <a:gd name="connsiteY2" fmla="*/ 3183320 h 3183320"/>
              <a:gd name="connsiteX3" fmla="*/ 143876 w 5768176"/>
              <a:gd name="connsiteY3" fmla="*/ 3031248 h 3183320"/>
              <a:gd name="connsiteX4" fmla="*/ 1681420 w 5768176"/>
              <a:gd name="connsiteY4" fmla="*/ 1764911 h 3183320"/>
              <a:gd name="connsiteX5" fmla="*/ 4235775 w 5768176"/>
              <a:gd name="connsiteY5" fmla="*/ 1280350 h 3183320"/>
              <a:gd name="connsiteX6" fmla="*/ 5716591 w 5768176"/>
              <a:gd name="connsiteY6" fmla="*/ 14857 h 318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68176" h="3183320">
                <a:moveTo>
                  <a:pt x="5768176" y="0"/>
                </a:moveTo>
                <a:lnTo>
                  <a:pt x="5768176" y="3183320"/>
                </a:lnTo>
                <a:lnTo>
                  <a:pt x="0" y="3183320"/>
                </a:lnTo>
                <a:lnTo>
                  <a:pt x="143876" y="3031248"/>
                </a:lnTo>
                <a:cubicBezTo>
                  <a:pt x="650225" y="2508323"/>
                  <a:pt x="1160538" y="2050206"/>
                  <a:pt x="1681420" y="1764911"/>
                </a:cubicBezTo>
                <a:cubicBezTo>
                  <a:pt x="2514832" y="1308440"/>
                  <a:pt x="3514206" y="1582323"/>
                  <a:pt x="4235775" y="1280350"/>
                </a:cubicBezTo>
                <a:cubicBezTo>
                  <a:pt x="4867148" y="1016123"/>
                  <a:pt x="5092469" y="243799"/>
                  <a:pt x="5716591" y="14857"/>
                </a:cubicBezTo>
                <a:close/>
              </a:path>
            </a:pathLst>
          </a:custGeom>
          <a:solidFill>
            <a:srgbClr val="C6CF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8" name="组合 7"/>
          <p:cNvGrpSpPr/>
          <p:nvPr userDrawn="1"/>
        </p:nvGrpSpPr>
        <p:grpSpPr>
          <a:xfrm>
            <a:off x="152400" y="151002"/>
            <a:ext cx="11887200" cy="6555997"/>
            <a:chOff x="499236" y="278195"/>
            <a:chExt cx="11330814" cy="6163275"/>
          </a:xfrm>
        </p:grpSpPr>
        <p:sp>
          <p:nvSpPr>
            <p:cNvPr id="9" name="矩形 8"/>
            <p:cNvSpPr/>
            <p:nvPr/>
          </p:nvSpPr>
          <p:spPr>
            <a:xfrm>
              <a:off x="590550" y="278195"/>
              <a:ext cx="11239500" cy="6076950"/>
            </a:xfrm>
            <a:prstGeom prst="rect">
              <a:avLst/>
            </a:prstGeom>
            <a:solidFill>
              <a:srgbClr val="5872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99236" y="364520"/>
              <a:ext cx="11239500" cy="6076950"/>
            </a:xfrm>
            <a:prstGeom prst="rect">
              <a:avLst/>
            </a:prstGeom>
            <a:solidFill>
              <a:schemeClr val="bg1"/>
            </a:solidFill>
            <a:ln w="28575">
              <a:solidFill>
                <a:srgbClr val="5872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10"/>
          <p:cNvSpPr/>
          <p:nvPr userDrawn="1"/>
        </p:nvSpPr>
        <p:spPr>
          <a:xfrm>
            <a:off x="-1055915" y="435428"/>
            <a:ext cx="3247572" cy="449944"/>
          </a:xfrm>
          <a:prstGeom prst="rect">
            <a:avLst/>
          </a:prstGeom>
          <a:solidFill>
            <a:srgbClr val="5872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flipH="1">
            <a:off x="364223" y="479615"/>
            <a:ext cx="1740350" cy="400110"/>
          </a:xfrm>
          <a:prstGeom prst="rect">
            <a:avLst/>
          </a:prstGeom>
        </p:spPr>
        <p:txBody>
          <a:bodyPr wrap="square">
            <a:spAutoFit/>
          </a:bodyPr>
          <a:lstStyle/>
          <a:p>
            <a:pPr lvl="0" algn="dist" defTabSz="412750" hangingPunct="0"/>
            <a:r>
              <a:rPr lang="zh-CN" altLang="en-US" sz="2000" dirty="0">
                <a:solidFill>
                  <a:schemeClr val="bg1"/>
                </a:solidFill>
                <a:latin typeface="微软雅黑" pitchFamily="34" charset="-122"/>
                <a:ea typeface="微软雅黑" pitchFamily="34" charset="-122"/>
                <a:cs typeface="思源黑体 Regular" panose="020B0500000000000000" charset="-122"/>
                <a:sym typeface="汉仪旗黑-55简" panose="00020600040101010101" pitchFamily="18" charset="-122"/>
              </a:rPr>
              <a:t>工作体会</a:t>
            </a:r>
          </a:p>
        </p:txBody>
      </p:sp>
      <p:grpSp>
        <p:nvGrpSpPr>
          <p:cNvPr id="13" name="组合 12"/>
          <p:cNvGrpSpPr/>
          <p:nvPr userDrawn="1"/>
        </p:nvGrpSpPr>
        <p:grpSpPr>
          <a:xfrm>
            <a:off x="10814956" y="6241144"/>
            <a:ext cx="941615" cy="275771"/>
            <a:chOff x="2077357" y="1306286"/>
            <a:chExt cx="1231901" cy="362858"/>
          </a:xfrm>
        </p:grpSpPr>
        <p:grpSp>
          <p:nvGrpSpPr>
            <p:cNvPr id="14" name="组合 13"/>
            <p:cNvGrpSpPr/>
            <p:nvPr/>
          </p:nvGrpSpPr>
          <p:grpSpPr>
            <a:xfrm flipH="1">
              <a:off x="2077357" y="1306286"/>
              <a:ext cx="605470" cy="362858"/>
              <a:chOff x="1672747" y="1465943"/>
              <a:chExt cx="1003097" cy="551543"/>
            </a:xfrm>
          </p:grpSpPr>
          <p:sp>
            <p:nvSpPr>
              <p:cNvPr id="18" name="箭头: V 形 17"/>
              <p:cNvSpPr/>
              <p:nvPr/>
            </p:nvSpPr>
            <p:spPr>
              <a:xfrm>
                <a:off x="1672747" y="1465943"/>
                <a:ext cx="484186" cy="551543"/>
              </a:xfrm>
              <a:prstGeom prst="chevron">
                <a:avLst/>
              </a:prstGeom>
              <a:solidFill>
                <a:srgbClr val="F09E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箭头: V 形 18"/>
              <p:cNvSpPr/>
              <p:nvPr/>
            </p:nvSpPr>
            <p:spPr>
              <a:xfrm>
                <a:off x="2191657" y="1465943"/>
                <a:ext cx="484187" cy="551543"/>
              </a:xfrm>
              <a:prstGeom prst="chevron">
                <a:avLst/>
              </a:prstGeom>
              <a:solidFill>
                <a:srgbClr val="F09E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5" name="组合 14"/>
            <p:cNvGrpSpPr/>
            <p:nvPr/>
          </p:nvGrpSpPr>
          <p:grpSpPr>
            <a:xfrm flipH="1">
              <a:off x="2703788" y="1306286"/>
              <a:ext cx="605470" cy="362858"/>
              <a:chOff x="1692956" y="1465943"/>
              <a:chExt cx="1003097" cy="551543"/>
            </a:xfrm>
          </p:grpSpPr>
          <p:sp>
            <p:nvSpPr>
              <p:cNvPr id="16" name="箭头: V 形 15"/>
              <p:cNvSpPr/>
              <p:nvPr/>
            </p:nvSpPr>
            <p:spPr>
              <a:xfrm>
                <a:off x="1692956" y="1465943"/>
                <a:ext cx="484187" cy="551543"/>
              </a:xfrm>
              <a:prstGeom prst="chevron">
                <a:avLst/>
              </a:prstGeom>
              <a:solidFill>
                <a:srgbClr val="F09E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箭头: V 形 16"/>
              <p:cNvSpPr/>
              <p:nvPr/>
            </p:nvSpPr>
            <p:spPr>
              <a:xfrm>
                <a:off x="2211867" y="1465943"/>
                <a:ext cx="484186" cy="551543"/>
              </a:xfrm>
              <a:prstGeom prst="chevron">
                <a:avLst/>
              </a:prstGeom>
              <a:solidFill>
                <a:srgbClr val="F09E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Tree>
  </p:cSld>
  <p:clrMapOvr>
    <a:masterClrMapping/>
  </p:clrMapOvr>
  <p:transition spd="slow" advClick="0" advTm="2000">
    <p:random/>
  </p:transition>
  <p:hf sldNum="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grpSp>
        <p:nvGrpSpPr>
          <p:cNvPr id="3" name="组合 2"/>
          <p:cNvGrpSpPr/>
          <p:nvPr userDrawn="1"/>
        </p:nvGrpSpPr>
        <p:grpSpPr>
          <a:xfrm>
            <a:off x="0" y="0"/>
            <a:ext cx="12192000" cy="6858000"/>
            <a:chOff x="0" y="0"/>
            <a:chExt cx="12192000" cy="6858000"/>
          </a:xfrm>
        </p:grpSpPr>
        <p:sp>
          <p:nvSpPr>
            <p:cNvPr id="4" name="矩形 3"/>
            <p:cNvSpPr/>
            <p:nvPr/>
          </p:nvSpPr>
          <p:spPr>
            <a:xfrm>
              <a:off x="0" y="0"/>
              <a:ext cx="12192000" cy="6858000"/>
            </a:xfrm>
            <a:prstGeom prst="rect">
              <a:avLst/>
            </a:prstGeom>
            <a:solidFill>
              <a:srgbClr val="E2E5F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rcRect l="12156" t="3166" r="18460" b="3166"/>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grpSp>
      <p:sp>
        <p:nvSpPr>
          <p:cNvPr id="6" name="任意多边形: 形状 5"/>
          <p:cNvSpPr/>
          <p:nvPr userDrawn="1"/>
        </p:nvSpPr>
        <p:spPr>
          <a:xfrm>
            <a:off x="6423824" y="3674680"/>
            <a:ext cx="5768176" cy="3183320"/>
          </a:xfrm>
          <a:custGeom>
            <a:avLst/>
            <a:gdLst>
              <a:gd name="connsiteX0" fmla="*/ 5768176 w 5768176"/>
              <a:gd name="connsiteY0" fmla="*/ 0 h 3183320"/>
              <a:gd name="connsiteX1" fmla="*/ 5768176 w 5768176"/>
              <a:gd name="connsiteY1" fmla="*/ 3183320 h 3183320"/>
              <a:gd name="connsiteX2" fmla="*/ 0 w 5768176"/>
              <a:gd name="connsiteY2" fmla="*/ 3183320 h 3183320"/>
              <a:gd name="connsiteX3" fmla="*/ 143876 w 5768176"/>
              <a:gd name="connsiteY3" fmla="*/ 3031248 h 3183320"/>
              <a:gd name="connsiteX4" fmla="*/ 1681420 w 5768176"/>
              <a:gd name="connsiteY4" fmla="*/ 1764911 h 3183320"/>
              <a:gd name="connsiteX5" fmla="*/ 4235775 w 5768176"/>
              <a:gd name="connsiteY5" fmla="*/ 1280350 h 3183320"/>
              <a:gd name="connsiteX6" fmla="*/ 5716591 w 5768176"/>
              <a:gd name="connsiteY6" fmla="*/ 14857 h 318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68176" h="3183320">
                <a:moveTo>
                  <a:pt x="5768176" y="0"/>
                </a:moveTo>
                <a:lnTo>
                  <a:pt x="5768176" y="3183320"/>
                </a:lnTo>
                <a:lnTo>
                  <a:pt x="0" y="3183320"/>
                </a:lnTo>
                <a:lnTo>
                  <a:pt x="143876" y="3031248"/>
                </a:lnTo>
                <a:cubicBezTo>
                  <a:pt x="650225" y="2508323"/>
                  <a:pt x="1160538" y="2050206"/>
                  <a:pt x="1681420" y="1764911"/>
                </a:cubicBezTo>
                <a:cubicBezTo>
                  <a:pt x="2514832" y="1308440"/>
                  <a:pt x="3514206" y="1582323"/>
                  <a:pt x="4235775" y="1280350"/>
                </a:cubicBezTo>
                <a:cubicBezTo>
                  <a:pt x="4867148" y="1016123"/>
                  <a:pt x="5092469" y="243799"/>
                  <a:pt x="5716591" y="14857"/>
                </a:cubicBezTo>
                <a:close/>
              </a:path>
            </a:pathLst>
          </a:custGeom>
          <a:solidFill>
            <a:srgbClr val="C6CF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任意多边形: 形状 6"/>
          <p:cNvSpPr/>
          <p:nvPr userDrawn="1"/>
        </p:nvSpPr>
        <p:spPr>
          <a:xfrm flipH="1" flipV="1">
            <a:off x="0" y="0"/>
            <a:ext cx="5768176" cy="3183320"/>
          </a:xfrm>
          <a:custGeom>
            <a:avLst/>
            <a:gdLst>
              <a:gd name="connsiteX0" fmla="*/ 5768176 w 5768176"/>
              <a:gd name="connsiteY0" fmla="*/ 0 h 3183320"/>
              <a:gd name="connsiteX1" fmla="*/ 5768176 w 5768176"/>
              <a:gd name="connsiteY1" fmla="*/ 3183320 h 3183320"/>
              <a:gd name="connsiteX2" fmla="*/ 0 w 5768176"/>
              <a:gd name="connsiteY2" fmla="*/ 3183320 h 3183320"/>
              <a:gd name="connsiteX3" fmla="*/ 143876 w 5768176"/>
              <a:gd name="connsiteY3" fmla="*/ 3031248 h 3183320"/>
              <a:gd name="connsiteX4" fmla="*/ 1681420 w 5768176"/>
              <a:gd name="connsiteY4" fmla="*/ 1764911 h 3183320"/>
              <a:gd name="connsiteX5" fmla="*/ 4235775 w 5768176"/>
              <a:gd name="connsiteY5" fmla="*/ 1280350 h 3183320"/>
              <a:gd name="connsiteX6" fmla="*/ 5716591 w 5768176"/>
              <a:gd name="connsiteY6" fmla="*/ 14857 h 318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68176" h="3183320">
                <a:moveTo>
                  <a:pt x="5768176" y="0"/>
                </a:moveTo>
                <a:lnTo>
                  <a:pt x="5768176" y="3183320"/>
                </a:lnTo>
                <a:lnTo>
                  <a:pt x="0" y="3183320"/>
                </a:lnTo>
                <a:lnTo>
                  <a:pt x="143876" y="3031248"/>
                </a:lnTo>
                <a:cubicBezTo>
                  <a:pt x="650225" y="2508323"/>
                  <a:pt x="1160538" y="2050206"/>
                  <a:pt x="1681420" y="1764911"/>
                </a:cubicBezTo>
                <a:cubicBezTo>
                  <a:pt x="2514832" y="1308440"/>
                  <a:pt x="3514206" y="1582323"/>
                  <a:pt x="4235775" y="1280350"/>
                </a:cubicBezTo>
                <a:cubicBezTo>
                  <a:pt x="4867148" y="1016123"/>
                  <a:pt x="5092469" y="243799"/>
                  <a:pt x="5716591" y="14857"/>
                </a:cubicBezTo>
                <a:close/>
              </a:path>
            </a:pathLst>
          </a:custGeom>
          <a:solidFill>
            <a:srgbClr val="C6CF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8" name="组合 7"/>
          <p:cNvGrpSpPr/>
          <p:nvPr userDrawn="1"/>
        </p:nvGrpSpPr>
        <p:grpSpPr>
          <a:xfrm>
            <a:off x="152400" y="151002"/>
            <a:ext cx="11887200" cy="6555997"/>
            <a:chOff x="499236" y="278195"/>
            <a:chExt cx="11330814" cy="6163275"/>
          </a:xfrm>
        </p:grpSpPr>
        <p:sp>
          <p:nvSpPr>
            <p:cNvPr id="9" name="矩形 8"/>
            <p:cNvSpPr/>
            <p:nvPr/>
          </p:nvSpPr>
          <p:spPr>
            <a:xfrm>
              <a:off x="590550" y="278195"/>
              <a:ext cx="11239500" cy="6076950"/>
            </a:xfrm>
            <a:prstGeom prst="rect">
              <a:avLst/>
            </a:prstGeom>
            <a:solidFill>
              <a:srgbClr val="5872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99236" y="364520"/>
              <a:ext cx="11239500" cy="6076950"/>
            </a:xfrm>
            <a:prstGeom prst="rect">
              <a:avLst/>
            </a:prstGeom>
            <a:solidFill>
              <a:schemeClr val="bg1"/>
            </a:solidFill>
            <a:ln w="28575">
              <a:solidFill>
                <a:srgbClr val="5872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10"/>
          <p:cNvSpPr/>
          <p:nvPr userDrawn="1"/>
        </p:nvSpPr>
        <p:spPr>
          <a:xfrm>
            <a:off x="-1055915" y="435428"/>
            <a:ext cx="3247572" cy="449944"/>
          </a:xfrm>
          <a:prstGeom prst="rect">
            <a:avLst/>
          </a:prstGeom>
          <a:solidFill>
            <a:srgbClr val="5872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flipH="1">
            <a:off x="364223" y="479615"/>
            <a:ext cx="1740350" cy="400110"/>
          </a:xfrm>
          <a:prstGeom prst="rect">
            <a:avLst/>
          </a:prstGeom>
        </p:spPr>
        <p:txBody>
          <a:bodyPr wrap="square">
            <a:spAutoFit/>
          </a:bodyPr>
          <a:lstStyle/>
          <a:p>
            <a:pPr lvl="0" algn="dist" defTabSz="412750" hangingPunct="0"/>
            <a:r>
              <a:rPr lang="zh-CN" altLang="en-US" sz="2000" dirty="0">
                <a:solidFill>
                  <a:schemeClr val="bg1"/>
                </a:solidFill>
                <a:latin typeface="微软雅黑" pitchFamily="34" charset="-122"/>
                <a:ea typeface="微软雅黑" pitchFamily="34" charset="-122"/>
                <a:cs typeface="思源黑体 Regular" panose="020B0500000000000000" charset="-122"/>
                <a:sym typeface="汉仪旗黑-55简" panose="00020600040101010101" pitchFamily="18" charset="-122"/>
              </a:rPr>
              <a:t>工作规划</a:t>
            </a:r>
          </a:p>
        </p:txBody>
      </p:sp>
      <p:grpSp>
        <p:nvGrpSpPr>
          <p:cNvPr id="13" name="组合 12"/>
          <p:cNvGrpSpPr/>
          <p:nvPr userDrawn="1"/>
        </p:nvGrpSpPr>
        <p:grpSpPr>
          <a:xfrm>
            <a:off x="10814956" y="6241144"/>
            <a:ext cx="941615" cy="275771"/>
            <a:chOff x="2077357" y="1306286"/>
            <a:chExt cx="1231901" cy="362858"/>
          </a:xfrm>
        </p:grpSpPr>
        <p:grpSp>
          <p:nvGrpSpPr>
            <p:cNvPr id="14" name="组合 13"/>
            <p:cNvGrpSpPr/>
            <p:nvPr/>
          </p:nvGrpSpPr>
          <p:grpSpPr>
            <a:xfrm flipH="1">
              <a:off x="2077357" y="1306286"/>
              <a:ext cx="605470" cy="362858"/>
              <a:chOff x="1672747" y="1465943"/>
              <a:chExt cx="1003097" cy="551543"/>
            </a:xfrm>
          </p:grpSpPr>
          <p:sp>
            <p:nvSpPr>
              <p:cNvPr id="18" name="箭头: V 形 17"/>
              <p:cNvSpPr/>
              <p:nvPr/>
            </p:nvSpPr>
            <p:spPr>
              <a:xfrm>
                <a:off x="1672747" y="1465943"/>
                <a:ext cx="484186" cy="551543"/>
              </a:xfrm>
              <a:prstGeom prst="chevron">
                <a:avLst/>
              </a:prstGeom>
              <a:solidFill>
                <a:srgbClr val="F09E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箭头: V 形 18"/>
              <p:cNvSpPr/>
              <p:nvPr/>
            </p:nvSpPr>
            <p:spPr>
              <a:xfrm>
                <a:off x="2191657" y="1465943"/>
                <a:ext cx="484187" cy="551543"/>
              </a:xfrm>
              <a:prstGeom prst="chevron">
                <a:avLst/>
              </a:prstGeom>
              <a:solidFill>
                <a:srgbClr val="F09E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5" name="组合 14"/>
            <p:cNvGrpSpPr/>
            <p:nvPr/>
          </p:nvGrpSpPr>
          <p:grpSpPr>
            <a:xfrm flipH="1">
              <a:off x="2703788" y="1306286"/>
              <a:ext cx="605470" cy="362858"/>
              <a:chOff x="1692956" y="1465943"/>
              <a:chExt cx="1003097" cy="551543"/>
            </a:xfrm>
          </p:grpSpPr>
          <p:sp>
            <p:nvSpPr>
              <p:cNvPr id="16" name="箭头: V 形 15"/>
              <p:cNvSpPr/>
              <p:nvPr/>
            </p:nvSpPr>
            <p:spPr>
              <a:xfrm>
                <a:off x="1692956" y="1465943"/>
                <a:ext cx="484187" cy="551543"/>
              </a:xfrm>
              <a:prstGeom prst="chevron">
                <a:avLst/>
              </a:prstGeom>
              <a:solidFill>
                <a:srgbClr val="F09E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箭头: V 形 16"/>
              <p:cNvSpPr/>
              <p:nvPr/>
            </p:nvSpPr>
            <p:spPr>
              <a:xfrm>
                <a:off x="2211867" y="1465943"/>
                <a:ext cx="484186" cy="551543"/>
              </a:xfrm>
              <a:prstGeom prst="chevron">
                <a:avLst/>
              </a:prstGeom>
              <a:solidFill>
                <a:srgbClr val="F09E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Tree>
  </p:cSld>
  <p:clrMapOvr>
    <a:masterClrMapping/>
  </p:clrMapOvr>
  <p:transition spd="slow" advClick="0" advTm="2000">
    <p:random/>
  </p:transition>
  <p:hf sldNum="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grpSp>
        <p:nvGrpSpPr>
          <p:cNvPr id="3" name="组合 2"/>
          <p:cNvGrpSpPr/>
          <p:nvPr userDrawn="1"/>
        </p:nvGrpSpPr>
        <p:grpSpPr>
          <a:xfrm>
            <a:off x="0" y="0"/>
            <a:ext cx="12192000" cy="6858000"/>
            <a:chOff x="0" y="0"/>
            <a:chExt cx="12192000" cy="6858000"/>
          </a:xfrm>
        </p:grpSpPr>
        <p:sp>
          <p:nvSpPr>
            <p:cNvPr id="4" name="矩形 3"/>
            <p:cNvSpPr/>
            <p:nvPr/>
          </p:nvSpPr>
          <p:spPr>
            <a:xfrm>
              <a:off x="0" y="0"/>
              <a:ext cx="12192000" cy="6858000"/>
            </a:xfrm>
            <a:prstGeom prst="rect">
              <a:avLst/>
            </a:prstGeom>
            <a:solidFill>
              <a:srgbClr val="E2E5F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rcRect l="12156" t="3166" r="18460" b="3166"/>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grpSp>
      <p:sp>
        <p:nvSpPr>
          <p:cNvPr id="6" name="任意多边形: 形状 5"/>
          <p:cNvSpPr/>
          <p:nvPr userDrawn="1"/>
        </p:nvSpPr>
        <p:spPr>
          <a:xfrm>
            <a:off x="6423824" y="3674680"/>
            <a:ext cx="5768176" cy="3183320"/>
          </a:xfrm>
          <a:custGeom>
            <a:avLst/>
            <a:gdLst>
              <a:gd name="connsiteX0" fmla="*/ 5768176 w 5768176"/>
              <a:gd name="connsiteY0" fmla="*/ 0 h 3183320"/>
              <a:gd name="connsiteX1" fmla="*/ 5768176 w 5768176"/>
              <a:gd name="connsiteY1" fmla="*/ 3183320 h 3183320"/>
              <a:gd name="connsiteX2" fmla="*/ 0 w 5768176"/>
              <a:gd name="connsiteY2" fmla="*/ 3183320 h 3183320"/>
              <a:gd name="connsiteX3" fmla="*/ 143876 w 5768176"/>
              <a:gd name="connsiteY3" fmla="*/ 3031248 h 3183320"/>
              <a:gd name="connsiteX4" fmla="*/ 1681420 w 5768176"/>
              <a:gd name="connsiteY4" fmla="*/ 1764911 h 3183320"/>
              <a:gd name="connsiteX5" fmla="*/ 4235775 w 5768176"/>
              <a:gd name="connsiteY5" fmla="*/ 1280350 h 3183320"/>
              <a:gd name="connsiteX6" fmla="*/ 5716591 w 5768176"/>
              <a:gd name="connsiteY6" fmla="*/ 14857 h 318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68176" h="3183320">
                <a:moveTo>
                  <a:pt x="5768176" y="0"/>
                </a:moveTo>
                <a:lnTo>
                  <a:pt x="5768176" y="3183320"/>
                </a:lnTo>
                <a:lnTo>
                  <a:pt x="0" y="3183320"/>
                </a:lnTo>
                <a:lnTo>
                  <a:pt x="143876" y="3031248"/>
                </a:lnTo>
                <a:cubicBezTo>
                  <a:pt x="650225" y="2508323"/>
                  <a:pt x="1160538" y="2050206"/>
                  <a:pt x="1681420" y="1764911"/>
                </a:cubicBezTo>
                <a:cubicBezTo>
                  <a:pt x="2514832" y="1308440"/>
                  <a:pt x="3514206" y="1582323"/>
                  <a:pt x="4235775" y="1280350"/>
                </a:cubicBezTo>
                <a:cubicBezTo>
                  <a:pt x="4867148" y="1016123"/>
                  <a:pt x="5092469" y="243799"/>
                  <a:pt x="5716591" y="14857"/>
                </a:cubicBezTo>
                <a:close/>
              </a:path>
            </a:pathLst>
          </a:custGeom>
          <a:solidFill>
            <a:srgbClr val="C6CF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任意多边形: 形状 6"/>
          <p:cNvSpPr/>
          <p:nvPr userDrawn="1"/>
        </p:nvSpPr>
        <p:spPr>
          <a:xfrm flipH="1" flipV="1">
            <a:off x="0" y="0"/>
            <a:ext cx="5768176" cy="3183320"/>
          </a:xfrm>
          <a:custGeom>
            <a:avLst/>
            <a:gdLst>
              <a:gd name="connsiteX0" fmla="*/ 5768176 w 5768176"/>
              <a:gd name="connsiteY0" fmla="*/ 0 h 3183320"/>
              <a:gd name="connsiteX1" fmla="*/ 5768176 w 5768176"/>
              <a:gd name="connsiteY1" fmla="*/ 3183320 h 3183320"/>
              <a:gd name="connsiteX2" fmla="*/ 0 w 5768176"/>
              <a:gd name="connsiteY2" fmla="*/ 3183320 h 3183320"/>
              <a:gd name="connsiteX3" fmla="*/ 143876 w 5768176"/>
              <a:gd name="connsiteY3" fmla="*/ 3031248 h 3183320"/>
              <a:gd name="connsiteX4" fmla="*/ 1681420 w 5768176"/>
              <a:gd name="connsiteY4" fmla="*/ 1764911 h 3183320"/>
              <a:gd name="connsiteX5" fmla="*/ 4235775 w 5768176"/>
              <a:gd name="connsiteY5" fmla="*/ 1280350 h 3183320"/>
              <a:gd name="connsiteX6" fmla="*/ 5716591 w 5768176"/>
              <a:gd name="connsiteY6" fmla="*/ 14857 h 318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68176" h="3183320">
                <a:moveTo>
                  <a:pt x="5768176" y="0"/>
                </a:moveTo>
                <a:lnTo>
                  <a:pt x="5768176" y="3183320"/>
                </a:lnTo>
                <a:lnTo>
                  <a:pt x="0" y="3183320"/>
                </a:lnTo>
                <a:lnTo>
                  <a:pt x="143876" y="3031248"/>
                </a:lnTo>
                <a:cubicBezTo>
                  <a:pt x="650225" y="2508323"/>
                  <a:pt x="1160538" y="2050206"/>
                  <a:pt x="1681420" y="1764911"/>
                </a:cubicBezTo>
                <a:cubicBezTo>
                  <a:pt x="2514832" y="1308440"/>
                  <a:pt x="3514206" y="1582323"/>
                  <a:pt x="4235775" y="1280350"/>
                </a:cubicBezTo>
                <a:cubicBezTo>
                  <a:pt x="4867148" y="1016123"/>
                  <a:pt x="5092469" y="243799"/>
                  <a:pt x="5716591" y="14857"/>
                </a:cubicBezTo>
                <a:close/>
              </a:path>
            </a:pathLst>
          </a:custGeom>
          <a:solidFill>
            <a:srgbClr val="C6CF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8" name="组合 7"/>
          <p:cNvGrpSpPr/>
          <p:nvPr userDrawn="1"/>
        </p:nvGrpSpPr>
        <p:grpSpPr>
          <a:xfrm>
            <a:off x="152400" y="151002"/>
            <a:ext cx="11887200" cy="6555997"/>
            <a:chOff x="499236" y="278195"/>
            <a:chExt cx="11330814" cy="6163275"/>
          </a:xfrm>
        </p:grpSpPr>
        <p:sp>
          <p:nvSpPr>
            <p:cNvPr id="9" name="矩形 8"/>
            <p:cNvSpPr/>
            <p:nvPr/>
          </p:nvSpPr>
          <p:spPr>
            <a:xfrm>
              <a:off x="590550" y="278195"/>
              <a:ext cx="11239500" cy="6076950"/>
            </a:xfrm>
            <a:prstGeom prst="rect">
              <a:avLst/>
            </a:prstGeom>
            <a:solidFill>
              <a:srgbClr val="5872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99236" y="364520"/>
              <a:ext cx="11239500" cy="6076950"/>
            </a:xfrm>
            <a:prstGeom prst="rect">
              <a:avLst/>
            </a:prstGeom>
            <a:solidFill>
              <a:schemeClr val="bg1"/>
            </a:solidFill>
            <a:ln w="28575">
              <a:solidFill>
                <a:srgbClr val="5872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10"/>
          <p:cNvSpPr/>
          <p:nvPr userDrawn="1"/>
        </p:nvSpPr>
        <p:spPr>
          <a:xfrm>
            <a:off x="-1055915" y="435428"/>
            <a:ext cx="3247572" cy="449944"/>
          </a:xfrm>
          <a:prstGeom prst="rect">
            <a:avLst/>
          </a:prstGeom>
          <a:solidFill>
            <a:srgbClr val="5872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flipH="1">
            <a:off x="364223" y="479615"/>
            <a:ext cx="1696806" cy="400110"/>
          </a:xfrm>
          <a:prstGeom prst="rect">
            <a:avLst/>
          </a:prstGeom>
        </p:spPr>
        <p:txBody>
          <a:bodyPr wrap="square">
            <a:spAutoFit/>
          </a:bodyPr>
          <a:lstStyle/>
          <a:p>
            <a:pPr lvl="0" algn="dist" defTabSz="412750" hangingPunct="0"/>
            <a:r>
              <a:rPr lang="zh-CN" altLang="en-US" sz="2000" dirty="0">
                <a:solidFill>
                  <a:schemeClr val="bg1"/>
                </a:solidFill>
                <a:latin typeface="微软雅黑" pitchFamily="34" charset="-122"/>
                <a:ea typeface="微软雅黑" pitchFamily="34" charset="-122"/>
                <a:cs typeface="思源黑体 Regular" panose="020B0500000000000000" charset="-122"/>
                <a:sym typeface="汉仪旗黑-55简" panose="00020600040101010101" pitchFamily="18" charset="-122"/>
              </a:rPr>
              <a:t>版权声明</a:t>
            </a:r>
          </a:p>
        </p:txBody>
      </p:sp>
      <p:grpSp>
        <p:nvGrpSpPr>
          <p:cNvPr id="13" name="组合 12"/>
          <p:cNvGrpSpPr/>
          <p:nvPr userDrawn="1"/>
        </p:nvGrpSpPr>
        <p:grpSpPr>
          <a:xfrm>
            <a:off x="10814956" y="6241144"/>
            <a:ext cx="941615" cy="275771"/>
            <a:chOff x="2077357" y="1306286"/>
            <a:chExt cx="1231901" cy="362858"/>
          </a:xfrm>
        </p:grpSpPr>
        <p:grpSp>
          <p:nvGrpSpPr>
            <p:cNvPr id="14" name="组合 13"/>
            <p:cNvGrpSpPr/>
            <p:nvPr/>
          </p:nvGrpSpPr>
          <p:grpSpPr>
            <a:xfrm flipH="1">
              <a:off x="2077357" y="1306286"/>
              <a:ext cx="605470" cy="362858"/>
              <a:chOff x="1672747" y="1465943"/>
              <a:chExt cx="1003097" cy="551543"/>
            </a:xfrm>
          </p:grpSpPr>
          <p:sp>
            <p:nvSpPr>
              <p:cNvPr id="18" name="箭头: V 形 17"/>
              <p:cNvSpPr/>
              <p:nvPr/>
            </p:nvSpPr>
            <p:spPr>
              <a:xfrm>
                <a:off x="1672747" y="1465943"/>
                <a:ext cx="484186" cy="551543"/>
              </a:xfrm>
              <a:prstGeom prst="chevron">
                <a:avLst/>
              </a:prstGeom>
              <a:solidFill>
                <a:srgbClr val="F09E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箭头: V 形 18"/>
              <p:cNvSpPr/>
              <p:nvPr/>
            </p:nvSpPr>
            <p:spPr>
              <a:xfrm>
                <a:off x="2191657" y="1465943"/>
                <a:ext cx="484187" cy="551543"/>
              </a:xfrm>
              <a:prstGeom prst="chevron">
                <a:avLst/>
              </a:prstGeom>
              <a:solidFill>
                <a:srgbClr val="F09E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5" name="组合 14"/>
            <p:cNvGrpSpPr/>
            <p:nvPr/>
          </p:nvGrpSpPr>
          <p:grpSpPr>
            <a:xfrm flipH="1">
              <a:off x="2703788" y="1306286"/>
              <a:ext cx="605470" cy="362858"/>
              <a:chOff x="1692956" y="1465943"/>
              <a:chExt cx="1003097" cy="551543"/>
            </a:xfrm>
          </p:grpSpPr>
          <p:sp>
            <p:nvSpPr>
              <p:cNvPr id="16" name="箭头: V 形 15"/>
              <p:cNvSpPr/>
              <p:nvPr/>
            </p:nvSpPr>
            <p:spPr>
              <a:xfrm>
                <a:off x="1692956" y="1465943"/>
                <a:ext cx="484187" cy="551543"/>
              </a:xfrm>
              <a:prstGeom prst="chevron">
                <a:avLst/>
              </a:prstGeom>
              <a:solidFill>
                <a:srgbClr val="F09E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箭头: V 形 16"/>
              <p:cNvSpPr/>
              <p:nvPr/>
            </p:nvSpPr>
            <p:spPr>
              <a:xfrm>
                <a:off x="2211867" y="1465943"/>
                <a:ext cx="484186" cy="551543"/>
              </a:xfrm>
              <a:prstGeom prst="chevron">
                <a:avLst/>
              </a:prstGeom>
              <a:solidFill>
                <a:srgbClr val="F09E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Tree>
  </p:cSld>
  <p:clrMapOvr>
    <a:masterClrMapping/>
  </p:clrMapOvr>
  <p:transition spd="slow" advClick="0" advTm="2000">
    <p:random/>
  </p:transition>
  <p:hf sldNum="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2023/7/8</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46595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046607765"/>
      </p:ext>
    </p:extLst>
  </p:cSld>
  <p:clrMapOvr>
    <a:masterClrMapping/>
  </p:clrMapOvr>
  <p:transition spd="slow" advClick="0" advTm="2000">
    <p:random/>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2023/7/8</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09011589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0080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444029329"/>
      </p:ext>
    </p:extLst>
  </p:cSld>
  <p:clrMapOvr>
    <a:masterClrMapping/>
  </p:clrMapOvr>
  <p:transition spd="slow" advClick="0" advTm="2000">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400461676"/>
      </p:ext>
    </p:extLst>
  </p:cSld>
  <p:clrMapOvr>
    <a:masterClrMapping/>
  </p:clrMapOvr>
  <p:transition spd="slow" advClick="0" advTm="2000">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214355173"/>
      </p:ext>
    </p:extLst>
  </p:cSld>
  <p:clrMapOvr>
    <a:masterClrMapping/>
  </p:clrMapOvr>
  <p:transition spd="slow" advClick="0" advTm="2000">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459618265"/>
      </p:ext>
    </p:extLst>
  </p:cSld>
  <p:clrMapOvr>
    <a:masterClrMapping/>
  </p:clrMapOvr>
  <p:transition spd="slow" advClick="0" advTm="2000">
    <p:random/>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slideLayout" Target="../slideLayouts/slideLayout50.xml"/><Relationship Id="rId1" Type="http://schemas.openxmlformats.org/officeDocument/2006/relationships/slideLayout" Target="../slideLayouts/slideLayout4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73" r:id="rId20"/>
    <p:sldLayoutId id="2147483674" r:id="rId21"/>
    <p:sldLayoutId id="2147483675" r:id="rId22"/>
    <p:sldLayoutId id="2147483676" r:id="rId23"/>
    <p:sldLayoutId id="2147483677" r:id="rId24"/>
    <p:sldLayoutId id="2147483678" r:id="rId25"/>
    <p:sldLayoutId id="2147483679" r:id="rId26"/>
    <p:sldLayoutId id="2147483680" r:id="rId27"/>
    <p:sldLayoutId id="2147483681" r:id="rId28"/>
    <p:sldLayoutId id="2147483682" r:id="rId29"/>
    <p:sldLayoutId id="2147483683" r:id="rId30"/>
    <p:sldLayoutId id="2147483684" r:id="rId31"/>
    <p:sldLayoutId id="2147483685" r:id="rId32"/>
    <p:sldLayoutId id="2147483686" r:id="rId33"/>
    <p:sldLayoutId id="2147483687" r:id="rId34"/>
    <p:sldLayoutId id="2147483688" r:id="rId35"/>
    <p:sldLayoutId id="2147483689" r:id="rId36"/>
    <p:sldLayoutId id="2147483690" r:id="rId37"/>
    <p:sldLayoutId id="2147483691" r:id="rId38"/>
    <p:sldLayoutId id="2147483692" r:id="rId39"/>
    <p:sldLayoutId id="2147483693" r:id="rId40"/>
    <p:sldLayoutId id="2147483694" r:id="rId41"/>
    <p:sldLayoutId id="2147483695" r:id="rId42"/>
    <p:sldLayoutId id="2147483696" r:id="rId43"/>
    <p:sldLayoutId id="2147483651" r:id="rId44"/>
    <p:sldLayoutId id="2147483652" r:id="rId45"/>
    <p:sldLayoutId id="2147483653" r:id="rId46"/>
    <p:sldLayoutId id="2147483654" r:id="rId47"/>
    <p:sldLayoutId id="2147483655" r:id="rId48"/>
  </p:sldLayoutIdLst>
  <p:transition spd="slow" advClick="0" advTm="2000">
    <p:random/>
  </p:transition>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52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4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6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3937505"/>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slideLayout" Target="../slideLayouts/slideLayout45.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5.xml"/><Relationship Id="rId3" Type="http://schemas.openxmlformats.org/officeDocument/2006/relationships/tags" Target="../tags/tag10.xml"/><Relationship Id="rId7" Type="http://schemas.openxmlformats.org/officeDocument/2006/relationships/slideLayout" Target="../slideLayouts/slideLayout46.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13.png"/><Relationship Id="rId4" Type="http://schemas.openxmlformats.org/officeDocument/2006/relationships/notesSlide" Target="../notesSlides/notesSlide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E2E5F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pic>
        <p:nvPicPr>
          <p:cNvPr id="13" name="图片 12"/>
          <p:cNvPicPr>
            <a:picLocks noChangeAspect="1"/>
          </p:cNvPicPr>
          <p:nvPr/>
        </p:nvPicPr>
        <p:blipFill>
          <a:blip r:embed="rId2">
            <a:extLst>
              <a:ext uri="{28A0092B-C50C-407E-A947-70E740481C1C}">
                <a14:useLocalDpi xmlns:a14="http://schemas.microsoft.com/office/drawing/2010/main" val="0"/>
              </a:ext>
            </a:extLst>
          </a:blip>
          <a:srcRect l="12156" t="3166" r="18460" b="3166"/>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43" name="任意多边形: 形状 42"/>
          <p:cNvSpPr/>
          <p:nvPr/>
        </p:nvSpPr>
        <p:spPr>
          <a:xfrm>
            <a:off x="8258921" y="5660776"/>
            <a:ext cx="3933079" cy="1197224"/>
          </a:xfrm>
          <a:custGeom>
            <a:avLst/>
            <a:gdLst>
              <a:gd name="connsiteX0" fmla="*/ 3933079 w 3933079"/>
              <a:gd name="connsiteY0" fmla="*/ 0 h 1197224"/>
              <a:gd name="connsiteX1" fmla="*/ 3933079 w 3933079"/>
              <a:gd name="connsiteY1" fmla="*/ 1197224 h 1197224"/>
              <a:gd name="connsiteX2" fmla="*/ 0 w 3933079"/>
              <a:gd name="connsiteY2" fmla="*/ 1197224 h 1197224"/>
              <a:gd name="connsiteX3" fmla="*/ 183616 w 3933079"/>
              <a:gd name="connsiteY3" fmla="*/ 1116868 h 1197224"/>
              <a:gd name="connsiteX4" fmla="*/ 1230175 w 3933079"/>
              <a:gd name="connsiteY4" fmla="*/ 743607 h 1197224"/>
              <a:gd name="connsiteX5" fmla="*/ 2735125 w 3933079"/>
              <a:gd name="connsiteY5" fmla="*/ 724557 h 1197224"/>
              <a:gd name="connsiteX6" fmla="*/ 3852824 w 3933079"/>
              <a:gd name="connsiteY6" fmla="*/ 45808 h 119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3079" h="1197224">
                <a:moveTo>
                  <a:pt x="3933079" y="0"/>
                </a:moveTo>
                <a:lnTo>
                  <a:pt x="3933079" y="1197224"/>
                </a:lnTo>
                <a:lnTo>
                  <a:pt x="0" y="1197224"/>
                </a:lnTo>
                <a:lnTo>
                  <a:pt x="183616" y="1116868"/>
                </a:lnTo>
                <a:cubicBezTo>
                  <a:pt x="562631" y="955141"/>
                  <a:pt x="919025" y="821395"/>
                  <a:pt x="1230175" y="743607"/>
                </a:cubicBezTo>
                <a:cubicBezTo>
                  <a:pt x="1852475" y="588032"/>
                  <a:pt x="2182675" y="876957"/>
                  <a:pt x="2735125" y="724557"/>
                </a:cubicBezTo>
                <a:cubicBezTo>
                  <a:pt x="3080406" y="629307"/>
                  <a:pt x="3465375" y="279809"/>
                  <a:pt x="3852824" y="45808"/>
                </a:cubicBezTo>
                <a:close/>
              </a:path>
            </a:pathLst>
          </a:custGeom>
          <a:solidFill>
            <a:srgbClr val="C6CF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a:ea typeface="微软雅黑"/>
              <a:sym typeface="Arial"/>
            </a:endParaRPr>
          </a:p>
        </p:txBody>
      </p:sp>
      <p:grpSp>
        <p:nvGrpSpPr>
          <p:cNvPr id="69" name="组合 68"/>
          <p:cNvGrpSpPr/>
          <p:nvPr/>
        </p:nvGrpSpPr>
        <p:grpSpPr>
          <a:xfrm>
            <a:off x="1152525" y="728341"/>
            <a:ext cx="9886950" cy="5505009"/>
            <a:chOff x="1152525" y="626743"/>
            <a:chExt cx="9886950" cy="5505009"/>
          </a:xfrm>
        </p:grpSpPr>
        <p:grpSp>
          <p:nvGrpSpPr>
            <p:cNvPr id="30" name="组合 29"/>
            <p:cNvGrpSpPr/>
            <p:nvPr/>
          </p:nvGrpSpPr>
          <p:grpSpPr>
            <a:xfrm>
              <a:off x="1152525" y="726248"/>
              <a:ext cx="9886950" cy="5405504"/>
              <a:chOff x="1057275" y="623821"/>
              <a:chExt cx="9886950" cy="5405504"/>
            </a:xfrm>
          </p:grpSpPr>
          <p:sp>
            <p:nvSpPr>
              <p:cNvPr id="26" name="矩形 25"/>
              <p:cNvSpPr/>
              <p:nvPr/>
            </p:nvSpPr>
            <p:spPr>
              <a:xfrm>
                <a:off x="1247775" y="828675"/>
                <a:ext cx="9696450" cy="5200650"/>
              </a:xfrm>
              <a:prstGeom prst="rect">
                <a:avLst/>
              </a:prstGeom>
              <a:solidFill>
                <a:srgbClr val="5872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9" name="矩形 28"/>
              <p:cNvSpPr/>
              <p:nvPr/>
            </p:nvSpPr>
            <p:spPr>
              <a:xfrm>
                <a:off x="1057275" y="623821"/>
                <a:ext cx="9696450" cy="5200650"/>
              </a:xfrm>
              <a:prstGeom prst="rect">
                <a:avLst/>
              </a:prstGeom>
              <a:solidFill>
                <a:schemeClr val="bg1"/>
              </a:solidFill>
              <a:ln w="28575">
                <a:solidFill>
                  <a:srgbClr val="5872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pic>
          <p:nvPicPr>
            <p:cNvPr id="36" name="图形 35"/>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9777413" y="626743"/>
              <a:ext cx="261938" cy="942977"/>
            </a:xfrm>
            <a:prstGeom prst="rect">
              <a:avLst/>
            </a:prstGeom>
          </p:spPr>
        </p:pic>
      </p:grpSp>
      <p:grpSp>
        <p:nvGrpSpPr>
          <p:cNvPr id="53" name="组合 52"/>
          <p:cNvGrpSpPr/>
          <p:nvPr/>
        </p:nvGrpSpPr>
        <p:grpSpPr>
          <a:xfrm>
            <a:off x="3857951" y="1893588"/>
            <a:ext cx="4552298" cy="658934"/>
            <a:chOff x="6000750" y="1992430"/>
            <a:chExt cx="4552298" cy="658934"/>
          </a:xfrm>
        </p:grpSpPr>
        <p:grpSp>
          <p:nvGrpSpPr>
            <p:cNvPr id="48" name="组合 47"/>
            <p:cNvGrpSpPr/>
            <p:nvPr/>
          </p:nvGrpSpPr>
          <p:grpSpPr>
            <a:xfrm>
              <a:off x="6000750" y="1992430"/>
              <a:ext cx="4552298" cy="303538"/>
              <a:chOff x="5585760" y="2115813"/>
              <a:chExt cx="4552298" cy="303538"/>
            </a:xfrm>
          </p:grpSpPr>
          <p:pic>
            <p:nvPicPr>
              <p:cNvPr id="45" name="图形 44"/>
              <p:cNvPicPr>
                <a:picLocks noChangeAspect="1"/>
              </p:cNvPicPr>
              <p:nvPr/>
            </p:nvPicPr>
            <p:blipFill rotWithShape="1">
              <a:blip r:embed="rId5">
                <a:extLst>
                  <a:ext uri="{96DAC541-7B7A-43D3-8B79-37D633B846F1}">
                    <asvg:svgBlip xmlns="" xmlns:asvg="http://schemas.microsoft.com/office/drawing/2016/SVG/main" r:embed="rId6"/>
                  </a:ext>
                </a:extLst>
              </a:blip>
              <a:srcRect t="1" b="23656"/>
              <a:stretch>
                <a:fillRect/>
              </a:stretch>
            </p:blipFill>
            <p:spPr>
              <a:xfrm flipH="1">
                <a:off x="5585760" y="2115813"/>
                <a:ext cx="1381125" cy="303538"/>
              </a:xfrm>
              <a:prstGeom prst="rect">
                <a:avLst/>
              </a:prstGeom>
            </p:spPr>
          </p:pic>
          <p:pic>
            <p:nvPicPr>
              <p:cNvPr id="46" name="图形 45"/>
              <p:cNvPicPr>
                <a:picLocks noChangeAspect="1"/>
              </p:cNvPicPr>
              <p:nvPr/>
            </p:nvPicPr>
            <p:blipFill rotWithShape="1">
              <a:blip r:embed="rId5">
                <a:extLst>
                  <a:ext uri="{96DAC541-7B7A-43D3-8B79-37D633B846F1}">
                    <asvg:svgBlip xmlns="" xmlns:asvg="http://schemas.microsoft.com/office/drawing/2016/SVG/main" r:embed="rId6"/>
                  </a:ext>
                </a:extLst>
              </a:blip>
              <a:srcRect t="1" b="23656"/>
              <a:stretch>
                <a:fillRect/>
              </a:stretch>
            </p:blipFill>
            <p:spPr>
              <a:xfrm flipH="1">
                <a:off x="7173913" y="2115813"/>
                <a:ext cx="1381125" cy="303538"/>
              </a:xfrm>
              <a:prstGeom prst="rect">
                <a:avLst/>
              </a:prstGeom>
            </p:spPr>
          </p:pic>
          <p:pic>
            <p:nvPicPr>
              <p:cNvPr id="47" name="图形 46"/>
              <p:cNvPicPr>
                <a:picLocks noChangeAspect="1"/>
              </p:cNvPicPr>
              <p:nvPr/>
            </p:nvPicPr>
            <p:blipFill rotWithShape="1">
              <a:blip r:embed="rId5">
                <a:extLst>
                  <a:ext uri="{96DAC541-7B7A-43D3-8B79-37D633B846F1}">
                    <asvg:svgBlip xmlns="" xmlns:asvg="http://schemas.microsoft.com/office/drawing/2016/SVG/main" r:embed="rId6"/>
                  </a:ext>
                </a:extLst>
              </a:blip>
              <a:srcRect t="1" b="23656"/>
              <a:stretch>
                <a:fillRect/>
              </a:stretch>
            </p:blipFill>
            <p:spPr>
              <a:xfrm flipH="1">
                <a:off x="8756933" y="2115813"/>
                <a:ext cx="1381125" cy="303538"/>
              </a:xfrm>
              <a:prstGeom prst="rect">
                <a:avLst/>
              </a:prstGeom>
            </p:spPr>
          </p:pic>
        </p:grpSp>
        <p:grpSp>
          <p:nvGrpSpPr>
            <p:cNvPr id="49" name="组合 48"/>
            <p:cNvGrpSpPr/>
            <p:nvPr/>
          </p:nvGrpSpPr>
          <p:grpSpPr>
            <a:xfrm>
              <a:off x="6000750" y="2347826"/>
              <a:ext cx="4552298" cy="303538"/>
              <a:chOff x="5585760" y="2115813"/>
              <a:chExt cx="4552298" cy="303538"/>
            </a:xfrm>
          </p:grpSpPr>
          <p:pic>
            <p:nvPicPr>
              <p:cNvPr id="50" name="图形 49"/>
              <p:cNvPicPr>
                <a:picLocks noChangeAspect="1"/>
              </p:cNvPicPr>
              <p:nvPr/>
            </p:nvPicPr>
            <p:blipFill rotWithShape="1">
              <a:blip r:embed="rId5">
                <a:extLst>
                  <a:ext uri="{96DAC541-7B7A-43D3-8B79-37D633B846F1}">
                    <asvg:svgBlip xmlns="" xmlns:asvg="http://schemas.microsoft.com/office/drawing/2016/SVG/main" r:embed="rId6"/>
                  </a:ext>
                </a:extLst>
              </a:blip>
              <a:srcRect t="1" b="23656"/>
              <a:stretch>
                <a:fillRect/>
              </a:stretch>
            </p:blipFill>
            <p:spPr>
              <a:xfrm flipH="1">
                <a:off x="5585760" y="2115813"/>
                <a:ext cx="1381125" cy="303538"/>
              </a:xfrm>
              <a:prstGeom prst="rect">
                <a:avLst/>
              </a:prstGeom>
            </p:spPr>
          </p:pic>
          <p:pic>
            <p:nvPicPr>
              <p:cNvPr id="51" name="图形 50"/>
              <p:cNvPicPr>
                <a:picLocks noChangeAspect="1"/>
              </p:cNvPicPr>
              <p:nvPr/>
            </p:nvPicPr>
            <p:blipFill rotWithShape="1">
              <a:blip r:embed="rId5">
                <a:extLst>
                  <a:ext uri="{96DAC541-7B7A-43D3-8B79-37D633B846F1}">
                    <asvg:svgBlip xmlns="" xmlns:asvg="http://schemas.microsoft.com/office/drawing/2016/SVG/main" r:embed="rId6"/>
                  </a:ext>
                </a:extLst>
              </a:blip>
              <a:srcRect t="1" b="23656"/>
              <a:stretch>
                <a:fillRect/>
              </a:stretch>
            </p:blipFill>
            <p:spPr>
              <a:xfrm flipH="1">
                <a:off x="7173913" y="2115813"/>
                <a:ext cx="1381125" cy="303538"/>
              </a:xfrm>
              <a:prstGeom prst="rect">
                <a:avLst/>
              </a:prstGeom>
            </p:spPr>
          </p:pic>
          <p:pic>
            <p:nvPicPr>
              <p:cNvPr id="52" name="图形 51"/>
              <p:cNvPicPr>
                <a:picLocks noChangeAspect="1"/>
              </p:cNvPicPr>
              <p:nvPr/>
            </p:nvPicPr>
            <p:blipFill rotWithShape="1">
              <a:blip r:embed="rId5">
                <a:extLst>
                  <a:ext uri="{96DAC541-7B7A-43D3-8B79-37D633B846F1}">
                    <asvg:svgBlip xmlns="" xmlns:asvg="http://schemas.microsoft.com/office/drawing/2016/SVG/main" r:embed="rId6"/>
                  </a:ext>
                </a:extLst>
              </a:blip>
              <a:srcRect t="1" b="23656"/>
              <a:stretch>
                <a:fillRect/>
              </a:stretch>
            </p:blipFill>
            <p:spPr>
              <a:xfrm flipH="1">
                <a:off x="8756933" y="2115813"/>
                <a:ext cx="1381125" cy="303538"/>
              </a:xfrm>
              <a:prstGeom prst="rect">
                <a:avLst/>
              </a:prstGeom>
            </p:spPr>
          </p:pic>
        </p:grpSp>
      </p:grpSp>
      <p:grpSp>
        <p:nvGrpSpPr>
          <p:cNvPr id="70" name="组合 69"/>
          <p:cNvGrpSpPr/>
          <p:nvPr/>
        </p:nvGrpSpPr>
        <p:grpSpPr>
          <a:xfrm>
            <a:off x="381000" y="1579420"/>
            <a:ext cx="4629150" cy="1200329"/>
            <a:chOff x="381000" y="1579420"/>
            <a:chExt cx="4629150" cy="1200329"/>
          </a:xfrm>
        </p:grpSpPr>
        <p:sp>
          <p:nvSpPr>
            <p:cNvPr id="31" name="矩形 30"/>
            <p:cNvSpPr/>
            <p:nvPr/>
          </p:nvSpPr>
          <p:spPr>
            <a:xfrm>
              <a:off x="381000" y="1600200"/>
              <a:ext cx="4629150" cy="1162050"/>
            </a:xfrm>
            <a:prstGeom prst="rect">
              <a:avLst/>
            </a:prstGeom>
            <a:solidFill>
              <a:srgbClr val="5872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7" name="矩形 36"/>
            <p:cNvSpPr/>
            <p:nvPr/>
          </p:nvSpPr>
          <p:spPr>
            <a:xfrm flipH="1">
              <a:off x="840943" y="1579420"/>
              <a:ext cx="3688398" cy="1200329"/>
            </a:xfrm>
            <a:prstGeom prst="rect">
              <a:avLst/>
            </a:prstGeom>
          </p:spPr>
          <p:txBody>
            <a:bodyPr wrap="square">
              <a:spAutoFit/>
            </a:bodyPr>
            <a:lstStyle/>
            <a:p>
              <a:pPr marL="0" marR="0" lvl="0" indent="0" algn="dist" defTabSz="412750" rtl="0" eaLnBrk="1" fontAlgn="auto" latinLnBrk="0" hangingPunct="0">
                <a:lnSpc>
                  <a:spcPct val="100000"/>
                </a:lnSpc>
                <a:spcBef>
                  <a:spcPts val="0"/>
                </a:spcBef>
                <a:spcAft>
                  <a:spcPts val="0"/>
                </a:spcAft>
                <a:buClrTx/>
                <a:buSzTx/>
                <a:buFontTx/>
                <a:buNone/>
                <a:defRPr/>
              </a:pPr>
              <a:r>
                <a:rPr lang="zh-CN" altLang="de-DE" sz="7200" b="1" noProof="0" dirty="0">
                  <a:ln>
                    <a:noFill/>
                  </a:ln>
                  <a:solidFill>
                    <a:schemeClr val="bg1"/>
                  </a:solidFill>
                  <a:effectLst/>
                  <a:uLnTx/>
                  <a:uFillTx/>
                  <a:latin typeface="Arial"/>
                  <a:ea typeface="微软雅黑"/>
                  <a:cs typeface="思源黑体 Regular" panose="020B0500000000000000" charset="-122"/>
                  <a:sym typeface="Arial"/>
                </a:rPr>
                <a:t>试用期</a:t>
              </a:r>
              <a:endParaRPr kumimoji="0" lang="zh-CN" altLang="de-DE" sz="7200" b="1" i="0" u="none" strike="noStrike" kern="0" cap="none" spc="0" normalizeH="0" baseline="0" noProof="0" dirty="0">
                <a:ln>
                  <a:noFill/>
                </a:ln>
                <a:solidFill>
                  <a:schemeClr val="bg1"/>
                </a:solidFill>
                <a:effectLst/>
                <a:uLnTx/>
                <a:uFillTx/>
                <a:latin typeface="Arial"/>
                <a:ea typeface="微软雅黑"/>
                <a:cs typeface="思源黑体 Regular" panose="020B0500000000000000" charset="-122"/>
                <a:sym typeface="Arial"/>
              </a:endParaRPr>
            </a:p>
          </p:txBody>
        </p:sp>
      </p:grpSp>
      <p:sp>
        <p:nvSpPr>
          <p:cNvPr id="38" name="矩形 37"/>
          <p:cNvSpPr/>
          <p:nvPr/>
        </p:nvSpPr>
        <p:spPr>
          <a:xfrm flipH="1">
            <a:off x="2393314" y="2858530"/>
            <a:ext cx="8065136" cy="1446550"/>
          </a:xfrm>
          <a:prstGeom prst="rect">
            <a:avLst/>
          </a:prstGeom>
        </p:spPr>
        <p:txBody>
          <a:bodyPr wrap="square">
            <a:spAutoFit/>
          </a:bodyPr>
          <a:lstStyle/>
          <a:p>
            <a:pPr lvl="0" algn="dist" defTabSz="412750" hangingPunct="0">
              <a:defRPr/>
            </a:pPr>
            <a:r>
              <a:rPr lang="zh-CN" altLang="en-US" sz="8800" dirty="0">
                <a:solidFill>
                  <a:schemeClr val="tx1">
                    <a:lumMod val="75000"/>
                    <a:lumOff val="25000"/>
                  </a:schemeClr>
                </a:solidFill>
                <a:latin typeface="汉仪综艺体简" pitchFamily="49" charset="-122"/>
                <a:ea typeface="汉仪综艺体简" pitchFamily="49" charset="-122"/>
                <a:cs typeface="思源黑体 Regular" panose="020B0500000000000000" charset="-122"/>
                <a:sym typeface="Arial"/>
              </a:rPr>
              <a:t>新员工转正答辩</a:t>
            </a:r>
            <a:endParaRPr lang="en-US" altLang="zh-CN" sz="8800" dirty="0">
              <a:solidFill>
                <a:schemeClr val="tx1">
                  <a:lumMod val="75000"/>
                  <a:lumOff val="25000"/>
                </a:schemeClr>
              </a:solidFill>
              <a:latin typeface="汉仪综艺体简" pitchFamily="49" charset="-122"/>
              <a:ea typeface="汉仪综艺体简" pitchFamily="49" charset="-122"/>
              <a:cs typeface="思源黑体 Regular" panose="020B0500000000000000" charset="-122"/>
              <a:sym typeface="Arial"/>
            </a:endParaRPr>
          </a:p>
        </p:txBody>
      </p:sp>
      <p:sp>
        <p:nvSpPr>
          <p:cNvPr id="44" name="任意多边形: 形状 43"/>
          <p:cNvSpPr/>
          <p:nvPr/>
        </p:nvSpPr>
        <p:spPr>
          <a:xfrm flipH="1" flipV="1">
            <a:off x="-19051" y="0"/>
            <a:ext cx="3933079" cy="1141754"/>
          </a:xfrm>
          <a:custGeom>
            <a:avLst/>
            <a:gdLst>
              <a:gd name="connsiteX0" fmla="*/ 3933079 w 3933079"/>
              <a:gd name="connsiteY0" fmla="*/ 0 h 1197224"/>
              <a:gd name="connsiteX1" fmla="*/ 3933079 w 3933079"/>
              <a:gd name="connsiteY1" fmla="*/ 1197224 h 1197224"/>
              <a:gd name="connsiteX2" fmla="*/ 0 w 3933079"/>
              <a:gd name="connsiteY2" fmla="*/ 1197224 h 1197224"/>
              <a:gd name="connsiteX3" fmla="*/ 183616 w 3933079"/>
              <a:gd name="connsiteY3" fmla="*/ 1116868 h 1197224"/>
              <a:gd name="connsiteX4" fmla="*/ 1230175 w 3933079"/>
              <a:gd name="connsiteY4" fmla="*/ 743607 h 1197224"/>
              <a:gd name="connsiteX5" fmla="*/ 2735125 w 3933079"/>
              <a:gd name="connsiteY5" fmla="*/ 724557 h 1197224"/>
              <a:gd name="connsiteX6" fmla="*/ 3852824 w 3933079"/>
              <a:gd name="connsiteY6" fmla="*/ 45808 h 119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3079" h="1197224">
                <a:moveTo>
                  <a:pt x="3933079" y="0"/>
                </a:moveTo>
                <a:lnTo>
                  <a:pt x="3933079" y="1197224"/>
                </a:lnTo>
                <a:lnTo>
                  <a:pt x="0" y="1197224"/>
                </a:lnTo>
                <a:lnTo>
                  <a:pt x="183616" y="1116868"/>
                </a:lnTo>
                <a:cubicBezTo>
                  <a:pt x="562631" y="955141"/>
                  <a:pt x="919025" y="821395"/>
                  <a:pt x="1230175" y="743607"/>
                </a:cubicBezTo>
                <a:cubicBezTo>
                  <a:pt x="1852475" y="588032"/>
                  <a:pt x="2182675" y="876957"/>
                  <a:pt x="2735125" y="724557"/>
                </a:cubicBezTo>
                <a:cubicBezTo>
                  <a:pt x="3080406" y="629307"/>
                  <a:pt x="3465375" y="279809"/>
                  <a:pt x="3852824" y="45808"/>
                </a:cubicBezTo>
                <a:close/>
              </a:path>
            </a:pathLst>
          </a:custGeom>
          <a:solidFill>
            <a:srgbClr val="C6CF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a:ea typeface="微软雅黑"/>
              <a:sym typeface="Arial"/>
            </a:endParaRPr>
          </a:p>
        </p:txBody>
      </p:sp>
      <p:sp>
        <p:nvSpPr>
          <p:cNvPr id="54" name="矩形 53"/>
          <p:cNvSpPr/>
          <p:nvPr/>
        </p:nvSpPr>
        <p:spPr>
          <a:xfrm>
            <a:off x="2414323" y="4137529"/>
            <a:ext cx="8291777" cy="984116"/>
          </a:xfrm>
          <a:prstGeom prst="rect">
            <a:avLst/>
          </a:prstGeom>
        </p:spPr>
        <p:txBody>
          <a:bodyPr wrap="square">
            <a:spAutoFit/>
          </a:bodyPr>
          <a:lstStyle/>
          <a:p>
            <a:pPr>
              <a:lnSpc>
                <a:spcPct val="200000"/>
              </a:lnSpc>
              <a:spcAft>
                <a:spcPts val="800"/>
              </a:spcAft>
              <a:defRPr/>
            </a:pPr>
            <a:r>
              <a:rPr lang="en-US" altLang="zh-CN" sz="900" dirty="0">
                <a:solidFill>
                  <a:schemeClr val="bg1">
                    <a:lumMod val="65000"/>
                  </a:schemeClr>
                </a:solidFill>
                <a:latin typeface="Arial"/>
                <a:ea typeface="微软雅黑"/>
                <a:sym typeface="Arial"/>
              </a:rPr>
              <a:t>Please click here to add appropriate text to explain, you can directly copy and paste the text content Please click here to add appropriate text to explain, you can directly copy and paste the text content.</a:t>
            </a:r>
          </a:p>
          <a:p>
            <a:pPr lvl="0">
              <a:lnSpc>
                <a:spcPct val="200000"/>
              </a:lnSpc>
              <a:spcAft>
                <a:spcPts val="800"/>
              </a:spcAft>
              <a:defRPr/>
            </a:pPr>
            <a:r>
              <a:rPr lang="en-US" altLang="zh-CN" sz="900" dirty="0">
                <a:solidFill>
                  <a:schemeClr val="bg1">
                    <a:lumMod val="65000"/>
                  </a:schemeClr>
                </a:solidFill>
                <a:latin typeface="Arial"/>
                <a:ea typeface="微软雅黑"/>
                <a:sym typeface="Arial"/>
              </a:rPr>
              <a:t>.</a:t>
            </a:r>
          </a:p>
        </p:txBody>
      </p:sp>
      <p:grpSp>
        <p:nvGrpSpPr>
          <p:cNvPr id="59" name="组合 58"/>
          <p:cNvGrpSpPr/>
          <p:nvPr/>
        </p:nvGrpSpPr>
        <p:grpSpPr>
          <a:xfrm>
            <a:off x="2510972" y="4939928"/>
            <a:ext cx="2037541" cy="307777"/>
            <a:chOff x="2510972" y="4939928"/>
            <a:chExt cx="2037541" cy="307777"/>
          </a:xfrm>
        </p:grpSpPr>
        <p:sp>
          <p:nvSpPr>
            <p:cNvPr id="57" name="箭头: V 形 56"/>
            <p:cNvSpPr/>
            <p:nvPr/>
          </p:nvSpPr>
          <p:spPr>
            <a:xfrm>
              <a:off x="2510972" y="4991016"/>
              <a:ext cx="232228" cy="219612"/>
            </a:xfrm>
            <a:prstGeom prst="chevron">
              <a:avLst/>
            </a:prstGeom>
            <a:solidFill>
              <a:srgbClr val="F09E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Arial"/>
                <a:ea typeface="微软雅黑"/>
                <a:sym typeface="Arial"/>
              </a:endParaRPr>
            </a:p>
          </p:txBody>
        </p:sp>
        <p:sp>
          <p:nvSpPr>
            <p:cNvPr id="58" name="矩形 57"/>
            <p:cNvSpPr/>
            <p:nvPr/>
          </p:nvSpPr>
          <p:spPr>
            <a:xfrm flipH="1">
              <a:off x="2773589" y="4939928"/>
              <a:ext cx="1774924" cy="307777"/>
            </a:xfrm>
            <a:prstGeom prst="rect">
              <a:avLst/>
            </a:prstGeom>
          </p:spPr>
          <p:txBody>
            <a:bodyPr wrap="square">
              <a:spAutoFit/>
            </a:bodyPr>
            <a:lstStyle/>
            <a:p>
              <a:pPr lvl="0" defTabSz="412750" hangingPunct="0">
                <a:defRPr/>
              </a:pPr>
              <a:r>
                <a:rPr lang="zh-CN" altLang="en-US" sz="1400" dirty="0">
                  <a:solidFill>
                    <a:schemeClr val="tx1">
                      <a:lumMod val="65000"/>
                      <a:lumOff val="35000"/>
                    </a:schemeClr>
                  </a:solidFill>
                  <a:latin typeface="Arial"/>
                  <a:ea typeface="微软雅黑"/>
                  <a:cs typeface="思源黑体 Regular" panose="020B0500000000000000" charset="-122"/>
                  <a:sym typeface="Arial"/>
                </a:rPr>
                <a:t>答辩人</a:t>
              </a:r>
              <a:r>
                <a:rPr lang="zh-CN" altLang="en-US" sz="1400" dirty="0" smtClean="0">
                  <a:solidFill>
                    <a:schemeClr val="tx1">
                      <a:lumMod val="65000"/>
                      <a:lumOff val="35000"/>
                    </a:schemeClr>
                  </a:solidFill>
                  <a:latin typeface="Arial"/>
                  <a:ea typeface="微软雅黑"/>
                  <a:cs typeface="思源黑体 Regular" panose="020B0500000000000000" charset="-122"/>
                  <a:sym typeface="Arial"/>
                </a:rPr>
                <a:t>：汇报人</a:t>
              </a:r>
              <a:endParaRPr lang="en-US" altLang="zh-CN" sz="1400" dirty="0">
                <a:solidFill>
                  <a:schemeClr val="tx1">
                    <a:lumMod val="65000"/>
                    <a:lumOff val="35000"/>
                  </a:schemeClr>
                </a:solidFill>
                <a:latin typeface="Arial"/>
                <a:ea typeface="微软雅黑"/>
                <a:cs typeface="思源黑体 Regular" panose="020B0500000000000000" charset="-122"/>
                <a:sym typeface="Arial"/>
              </a:endParaRPr>
            </a:p>
          </p:txBody>
        </p:sp>
      </p:grpSp>
      <p:grpSp>
        <p:nvGrpSpPr>
          <p:cNvPr id="60" name="组合 59"/>
          <p:cNvGrpSpPr/>
          <p:nvPr/>
        </p:nvGrpSpPr>
        <p:grpSpPr>
          <a:xfrm>
            <a:off x="5010150" y="4939928"/>
            <a:ext cx="1741713" cy="307777"/>
            <a:chOff x="2510972" y="4939928"/>
            <a:chExt cx="1741713" cy="307777"/>
          </a:xfrm>
        </p:grpSpPr>
        <p:sp>
          <p:nvSpPr>
            <p:cNvPr id="61" name="箭头: V 形 60"/>
            <p:cNvSpPr/>
            <p:nvPr/>
          </p:nvSpPr>
          <p:spPr>
            <a:xfrm>
              <a:off x="2510972" y="4991016"/>
              <a:ext cx="232228" cy="219612"/>
            </a:xfrm>
            <a:prstGeom prst="chevron">
              <a:avLst/>
            </a:prstGeom>
            <a:solidFill>
              <a:srgbClr val="F09E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sp>
          <p:nvSpPr>
            <p:cNvPr id="62" name="矩形 61"/>
            <p:cNvSpPr/>
            <p:nvPr/>
          </p:nvSpPr>
          <p:spPr>
            <a:xfrm flipH="1">
              <a:off x="2773589" y="4939928"/>
              <a:ext cx="1479096" cy="307777"/>
            </a:xfrm>
            <a:prstGeom prst="rect">
              <a:avLst/>
            </a:prstGeom>
          </p:spPr>
          <p:txBody>
            <a:bodyPr wrap="square">
              <a:spAutoFit/>
            </a:bodyPr>
            <a:lstStyle/>
            <a:p>
              <a:pPr lvl="0" defTabSz="412750" hangingPunct="0">
                <a:defRPr/>
              </a:pPr>
              <a:r>
                <a:rPr lang="zh-CN" altLang="en-US" sz="1400" dirty="0">
                  <a:solidFill>
                    <a:schemeClr val="tx1">
                      <a:lumMod val="65000"/>
                      <a:lumOff val="35000"/>
                    </a:schemeClr>
                  </a:solidFill>
                  <a:latin typeface="Arial"/>
                  <a:ea typeface="微软雅黑"/>
                  <a:cs typeface="思源黑体 Regular" panose="020B0500000000000000" charset="-122"/>
                  <a:sym typeface="Arial"/>
                </a:rPr>
                <a:t>时间：</a:t>
              </a:r>
              <a:r>
                <a:rPr lang="en-US" altLang="zh-CN" sz="1400" dirty="0">
                  <a:solidFill>
                    <a:schemeClr val="tx1">
                      <a:lumMod val="65000"/>
                      <a:lumOff val="35000"/>
                    </a:schemeClr>
                  </a:solidFill>
                  <a:latin typeface="Arial"/>
                  <a:ea typeface="微软雅黑"/>
                  <a:cs typeface="思源黑体 Regular" panose="020B0500000000000000" charset="-122"/>
                  <a:sym typeface="Arial"/>
                </a:rPr>
                <a:t>202X/X</a:t>
              </a:r>
            </a:p>
          </p:txBody>
        </p:sp>
      </p:grpSp>
      <p:pic>
        <p:nvPicPr>
          <p:cNvPr id="64" name="图片 6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877" y="3767628"/>
            <a:ext cx="2451327" cy="336182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750"/>
                                        <p:tgtEl>
                                          <p:spTgt spid="4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wipe(right)">
                                      <p:cBhvr>
                                        <p:cTn id="10" dur="750"/>
                                        <p:tgtEl>
                                          <p:spTgt spid="43"/>
                                        </p:tgtEl>
                                      </p:cBhvr>
                                    </p:animEffect>
                                  </p:childTnLst>
                                </p:cTn>
                              </p:par>
                            </p:childTnLst>
                          </p:cTn>
                        </p:par>
                        <p:par>
                          <p:cTn id="11" fill="hold">
                            <p:stCondLst>
                              <p:cond delay="750"/>
                            </p:stCondLst>
                            <p:childTnLst>
                              <p:par>
                                <p:cTn id="12" presetID="42" presetClass="entr" presetSubtype="0" fill="hold" nodeType="afterEffect">
                                  <p:stCondLst>
                                    <p:cond delay="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anim calcmode="lin" valueType="num">
                                      <p:cBhvr>
                                        <p:cTn id="15" dur="750" fill="hold"/>
                                        <p:tgtEl>
                                          <p:spTgt spid="69"/>
                                        </p:tgtEl>
                                        <p:attrNameLst>
                                          <p:attrName>ppt_x</p:attrName>
                                        </p:attrNameLst>
                                      </p:cBhvr>
                                      <p:tavLst>
                                        <p:tav tm="0">
                                          <p:val>
                                            <p:strVal val="#ppt_x"/>
                                          </p:val>
                                        </p:tav>
                                        <p:tav tm="100000">
                                          <p:val>
                                            <p:strVal val="#ppt_x"/>
                                          </p:val>
                                        </p:tav>
                                      </p:tavLst>
                                    </p:anim>
                                    <p:anim calcmode="lin" valueType="num">
                                      <p:cBhvr>
                                        <p:cTn id="16" dur="750" fill="hold"/>
                                        <p:tgtEl>
                                          <p:spTgt spid="69"/>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2" presetClass="entr" presetSubtype="8" fill="hold" nodeType="afterEffect">
                                  <p:stCondLst>
                                    <p:cond delay="0"/>
                                  </p:stCondLst>
                                  <p:childTnLst>
                                    <p:set>
                                      <p:cBhvr>
                                        <p:cTn id="19" dur="1" fill="hold">
                                          <p:stCondLst>
                                            <p:cond delay="0"/>
                                          </p:stCondLst>
                                        </p:cTn>
                                        <p:tgtEl>
                                          <p:spTgt spid="64"/>
                                        </p:tgtEl>
                                        <p:attrNameLst>
                                          <p:attrName>style.visibility</p:attrName>
                                        </p:attrNameLst>
                                      </p:cBhvr>
                                      <p:to>
                                        <p:strVal val="visible"/>
                                      </p:to>
                                    </p:set>
                                    <p:anim calcmode="lin" valueType="num">
                                      <p:cBhvr additive="base">
                                        <p:cTn id="20" dur="750" fill="hold"/>
                                        <p:tgtEl>
                                          <p:spTgt spid="64"/>
                                        </p:tgtEl>
                                        <p:attrNameLst>
                                          <p:attrName>ppt_x</p:attrName>
                                        </p:attrNameLst>
                                      </p:cBhvr>
                                      <p:tavLst>
                                        <p:tav tm="0">
                                          <p:val>
                                            <p:strVal val="0-#ppt_w/2"/>
                                          </p:val>
                                        </p:tav>
                                        <p:tav tm="100000">
                                          <p:val>
                                            <p:strVal val="#ppt_x"/>
                                          </p:val>
                                        </p:tav>
                                      </p:tavLst>
                                    </p:anim>
                                    <p:anim calcmode="lin" valueType="num">
                                      <p:cBhvr additive="base">
                                        <p:cTn id="21" dur="750" fill="hold"/>
                                        <p:tgtEl>
                                          <p:spTgt spid="64"/>
                                        </p:tgtEl>
                                        <p:attrNameLst>
                                          <p:attrName>ppt_y</p:attrName>
                                        </p:attrNameLst>
                                      </p:cBhvr>
                                      <p:tavLst>
                                        <p:tav tm="0">
                                          <p:val>
                                            <p:strVal val="#ppt_y"/>
                                          </p:val>
                                        </p:tav>
                                        <p:tav tm="100000">
                                          <p:val>
                                            <p:strVal val="#ppt_y"/>
                                          </p:val>
                                        </p:tav>
                                      </p:tavLst>
                                    </p:anim>
                                  </p:childTnLst>
                                </p:cTn>
                              </p:par>
                            </p:childTnLst>
                          </p:cTn>
                        </p:par>
                        <p:par>
                          <p:cTn id="22" fill="hold">
                            <p:stCondLst>
                              <p:cond delay="2250"/>
                            </p:stCondLst>
                            <p:childTnLst>
                              <p:par>
                                <p:cTn id="23" presetID="22" presetClass="entr" presetSubtype="8" fill="hold" nodeType="afterEffect">
                                  <p:stCondLst>
                                    <p:cond delay="0"/>
                                  </p:stCondLst>
                                  <p:childTnLst>
                                    <p:set>
                                      <p:cBhvr>
                                        <p:cTn id="24" dur="1" fill="hold">
                                          <p:stCondLst>
                                            <p:cond delay="0"/>
                                          </p:stCondLst>
                                        </p:cTn>
                                        <p:tgtEl>
                                          <p:spTgt spid="70"/>
                                        </p:tgtEl>
                                        <p:attrNameLst>
                                          <p:attrName>style.visibility</p:attrName>
                                        </p:attrNameLst>
                                      </p:cBhvr>
                                      <p:to>
                                        <p:strVal val="visible"/>
                                      </p:to>
                                    </p:set>
                                    <p:animEffect transition="in" filter="wipe(left)">
                                      <p:cBhvr>
                                        <p:cTn id="25" dur="750"/>
                                        <p:tgtEl>
                                          <p:spTgt spid="70"/>
                                        </p:tgtEl>
                                      </p:cBhvr>
                                    </p:animEffect>
                                  </p:childTnLst>
                                </p:cTn>
                              </p:par>
                              <p:par>
                                <p:cTn id="26" presetID="22" presetClass="entr" presetSubtype="2" fill="hold" nodeType="with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wipe(right)">
                                      <p:cBhvr>
                                        <p:cTn id="28" dur="750"/>
                                        <p:tgtEl>
                                          <p:spTgt spid="53"/>
                                        </p:tgtEl>
                                      </p:cBhvr>
                                    </p:animEffect>
                                  </p:childTnLst>
                                </p:cTn>
                              </p:par>
                            </p:childTnLst>
                          </p:cTn>
                        </p:par>
                        <p:par>
                          <p:cTn id="29" fill="hold">
                            <p:stCondLst>
                              <p:cond delay="3000"/>
                            </p:stCondLst>
                            <p:childTnLst>
                              <p:par>
                                <p:cTn id="30" presetID="17" presetClass="entr" presetSubtype="10" fill="hold" grpId="1" nodeType="afterEffect">
                                  <p:stCondLst>
                                    <p:cond delay="0"/>
                                  </p:stCondLst>
                                  <p:childTnLst>
                                    <p:set>
                                      <p:cBhvr>
                                        <p:cTn id="31" dur="1" fill="hold">
                                          <p:stCondLst>
                                            <p:cond delay="0"/>
                                          </p:stCondLst>
                                        </p:cTn>
                                        <p:tgtEl>
                                          <p:spTgt spid="38"/>
                                        </p:tgtEl>
                                        <p:attrNameLst>
                                          <p:attrName>style.visibility</p:attrName>
                                        </p:attrNameLst>
                                      </p:cBhvr>
                                      <p:to>
                                        <p:strVal val="visible"/>
                                      </p:to>
                                    </p:set>
                                    <p:anim calcmode="lin" valueType="num">
                                      <p:cBhvr>
                                        <p:cTn id="32" dur="750" fill="hold"/>
                                        <p:tgtEl>
                                          <p:spTgt spid="38"/>
                                        </p:tgtEl>
                                        <p:attrNameLst>
                                          <p:attrName>ppt_w</p:attrName>
                                        </p:attrNameLst>
                                      </p:cBhvr>
                                      <p:tavLst>
                                        <p:tav tm="0">
                                          <p:val>
                                            <p:fltVal val="0"/>
                                          </p:val>
                                        </p:tav>
                                        <p:tav tm="100000">
                                          <p:val>
                                            <p:strVal val="#ppt_w"/>
                                          </p:val>
                                        </p:tav>
                                      </p:tavLst>
                                    </p:anim>
                                    <p:anim calcmode="lin" valueType="num">
                                      <p:cBhvr>
                                        <p:cTn id="33" dur="750" fill="hold"/>
                                        <p:tgtEl>
                                          <p:spTgt spid="38"/>
                                        </p:tgtEl>
                                        <p:attrNameLst>
                                          <p:attrName>ppt_h</p:attrName>
                                        </p:attrNameLst>
                                      </p:cBhvr>
                                      <p:tavLst>
                                        <p:tav tm="0">
                                          <p:val>
                                            <p:strVal val="#ppt_h"/>
                                          </p:val>
                                        </p:tav>
                                        <p:tav tm="100000">
                                          <p:val>
                                            <p:strVal val="#ppt_h"/>
                                          </p:val>
                                        </p:tav>
                                      </p:tavLst>
                                    </p:anim>
                                  </p:childTnLst>
                                </p:cTn>
                              </p:par>
                            </p:childTnLst>
                          </p:cTn>
                        </p:par>
                        <p:par>
                          <p:cTn id="34" fill="hold">
                            <p:stCondLst>
                              <p:cond delay="3750"/>
                            </p:stCondLst>
                            <p:childTnLst>
                              <p:par>
                                <p:cTn id="35" presetID="42" presetClass="entr" presetSubtype="0" fill="hold" grpId="0" nodeType="after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fade">
                                      <p:cBhvr>
                                        <p:cTn id="37" dur="750"/>
                                        <p:tgtEl>
                                          <p:spTgt spid="54"/>
                                        </p:tgtEl>
                                      </p:cBhvr>
                                    </p:animEffect>
                                    <p:anim calcmode="lin" valueType="num">
                                      <p:cBhvr>
                                        <p:cTn id="38" dur="750" fill="hold"/>
                                        <p:tgtEl>
                                          <p:spTgt spid="54"/>
                                        </p:tgtEl>
                                        <p:attrNameLst>
                                          <p:attrName>ppt_x</p:attrName>
                                        </p:attrNameLst>
                                      </p:cBhvr>
                                      <p:tavLst>
                                        <p:tav tm="0">
                                          <p:val>
                                            <p:strVal val="#ppt_x"/>
                                          </p:val>
                                        </p:tav>
                                        <p:tav tm="100000">
                                          <p:val>
                                            <p:strVal val="#ppt_x"/>
                                          </p:val>
                                        </p:tav>
                                      </p:tavLst>
                                    </p:anim>
                                    <p:anim calcmode="lin" valueType="num">
                                      <p:cBhvr>
                                        <p:cTn id="39" dur="750" fill="hold"/>
                                        <p:tgtEl>
                                          <p:spTgt spid="54"/>
                                        </p:tgtEl>
                                        <p:attrNameLst>
                                          <p:attrName>ppt_y</p:attrName>
                                        </p:attrNameLst>
                                      </p:cBhvr>
                                      <p:tavLst>
                                        <p:tav tm="0">
                                          <p:val>
                                            <p:strVal val="#ppt_y+.1"/>
                                          </p:val>
                                        </p:tav>
                                        <p:tav tm="100000">
                                          <p:val>
                                            <p:strVal val="#ppt_y"/>
                                          </p:val>
                                        </p:tav>
                                      </p:tavLst>
                                    </p:anim>
                                  </p:childTnLst>
                                </p:cTn>
                              </p:par>
                            </p:childTnLst>
                          </p:cTn>
                        </p:par>
                        <p:par>
                          <p:cTn id="40" fill="hold">
                            <p:stCondLst>
                              <p:cond delay="4500"/>
                            </p:stCondLst>
                            <p:childTnLst>
                              <p:par>
                                <p:cTn id="41" presetID="2" presetClass="entr" presetSubtype="2" fill="hold" nodeType="afterEffect">
                                  <p:stCondLst>
                                    <p:cond delay="0"/>
                                  </p:stCondLst>
                                  <p:childTnLst>
                                    <p:set>
                                      <p:cBhvr>
                                        <p:cTn id="42" dur="1" fill="hold">
                                          <p:stCondLst>
                                            <p:cond delay="0"/>
                                          </p:stCondLst>
                                        </p:cTn>
                                        <p:tgtEl>
                                          <p:spTgt spid="59"/>
                                        </p:tgtEl>
                                        <p:attrNameLst>
                                          <p:attrName>style.visibility</p:attrName>
                                        </p:attrNameLst>
                                      </p:cBhvr>
                                      <p:to>
                                        <p:strVal val="visible"/>
                                      </p:to>
                                    </p:set>
                                    <p:anim calcmode="lin" valueType="num">
                                      <p:cBhvr additive="base">
                                        <p:cTn id="43" dur="750" fill="hold"/>
                                        <p:tgtEl>
                                          <p:spTgt spid="59"/>
                                        </p:tgtEl>
                                        <p:attrNameLst>
                                          <p:attrName>ppt_x</p:attrName>
                                        </p:attrNameLst>
                                      </p:cBhvr>
                                      <p:tavLst>
                                        <p:tav tm="0">
                                          <p:val>
                                            <p:strVal val="1+#ppt_w/2"/>
                                          </p:val>
                                        </p:tav>
                                        <p:tav tm="100000">
                                          <p:val>
                                            <p:strVal val="#ppt_x"/>
                                          </p:val>
                                        </p:tav>
                                      </p:tavLst>
                                    </p:anim>
                                    <p:anim calcmode="lin" valueType="num">
                                      <p:cBhvr additive="base">
                                        <p:cTn id="44" dur="750" fill="hold"/>
                                        <p:tgtEl>
                                          <p:spTgt spid="59"/>
                                        </p:tgtEl>
                                        <p:attrNameLst>
                                          <p:attrName>ppt_y</p:attrName>
                                        </p:attrNameLst>
                                      </p:cBhvr>
                                      <p:tavLst>
                                        <p:tav tm="0">
                                          <p:val>
                                            <p:strVal val="#ppt_y"/>
                                          </p:val>
                                        </p:tav>
                                        <p:tav tm="100000">
                                          <p:val>
                                            <p:strVal val="#ppt_y"/>
                                          </p:val>
                                        </p:tav>
                                      </p:tavLst>
                                    </p:anim>
                                  </p:childTnLst>
                                </p:cTn>
                              </p:par>
                            </p:childTnLst>
                          </p:cTn>
                        </p:par>
                        <p:par>
                          <p:cTn id="45" fill="hold">
                            <p:stCondLst>
                              <p:cond delay="5250"/>
                            </p:stCondLst>
                            <p:childTnLst>
                              <p:par>
                                <p:cTn id="46" presetID="2" presetClass="entr" presetSubtype="2" fill="hold" nodeType="afterEffect">
                                  <p:stCondLst>
                                    <p:cond delay="0"/>
                                  </p:stCondLst>
                                  <p:childTnLst>
                                    <p:set>
                                      <p:cBhvr>
                                        <p:cTn id="47" dur="1" fill="hold">
                                          <p:stCondLst>
                                            <p:cond delay="0"/>
                                          </p:stCondLst>
                                        </p:cTn>
                                        <p:tgtEl>
                                          <p:spTgt spid="60"/>
                                        </p:tgtEl>
                                        <p:attrNameLst>
                                          <p:attrName>style.visibility</p:attrName>
                                        </p:attrNameLst>
                                      </p:cBhvr>
                                      <p:to>
                                        <p:strVal val="visible"/>
                                      </p:to>
                                    </p:set>
                                    <p:anim calcmode="lin" valueType="num">
                                      <p:cBhvr additive="base">
                                        <p:cTn id="48" dur="750" fill="hold"/>
                                        <p:tgtEl>
                                          <p:spTgt spid="60"/>
                                        </p:tgtEl>
                                        <p:attrNameLst>
                                          <p:attrName>ppt_x</p:attrName>
                                        </p:attrNameLst>
                                      </p:cBhvr>
                                      <p:tavLst>
                                        <p:tav tm="0">
                                          <p:val>
                                            <p:strVal val="1+#ppt_w/2"/>
                                          </p:val>
                                        </p:tav>
                                        <p:tav tm="100000">
                                          <p:val>
                                            <p:strVal val="#ppt_x"/>
                                          </p:val>
                                        </p:tav>
                                      </p:tavLst>
                                    </p:anim>
                                    <p:anim calcmode="lin" valueType="num">
                                      <p:cBhvr additive="base">
                                        <p:cTn id="49" dur="750" fill="hold"/>
                                        <p:tgtEl>
                                          <p:spTgt spid="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38" grpId="0"/>
      <p:bldP spid="38" grpId="1"/>
      <p:bldP spid="44" grpId="0" animBg="1"/>
      <p:bldP spid="5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074352" y="3538546"/>
            <a:ext cx="2621348" cy="581057"/>
            <a:chOff x="1191895" y="1806644"/>
            <a:chExt cx="2621348" cy="581057"/>
          </a:xfrm>
        </p:grpSpPr>
        <p:grpSp>
          <p:nvGrpSpPr>
            <p:cNvPr id="27" name="组合 26"/>
            <p:cNvGrpSpPr/>
            <p:nvPr>
              <p:custDataLst>
                <p:tags r:id="rId4"/>
              </p:custDataLst>
            </p:nvPr>
          </p:nvGrpSpPr>
          <p:grpSpPr>
            <a:xfrm>
              <a:off x="1191895" y="1930897"/>
              <a:ext cx="598806" cy="431303"/>
              <a:chOff x="1619001" y="1664292"/>
              <a:chExt cx="9755921" cy="8890686"/>
            </a:xfrm>
            <a:solidFill>
              <a:srgbClr val="6772F3"/>
            </a:solidFill>
          </p:grpSpPr>
          <p:sp>
            <p:nvSpPr>
              <p:cNvPr id="29" name="任意多边形: 形状 28"/>
              <p:cNvSpPr/>
              <p:nvPr>
                <p:custDataLst>
                  <p:tags r:id="rId5"/>
                </p:custDataLst>
              </p:nvPr>
            </p:nvSpPr>
            <p:spPr>
              <a:xfrm>
                <a:off x="7311244" y="1664292"/>
                <a:ext cx="4063678" cy="8890686"/>
              </a:xfrm>
              <a:custGeom>
                <a:avLst/>
                <a:gdLst/>
                <a:ahLst/>
                <a:cxnLst/>
                <a:rect l="0" t="0" r="0" b="0"/>
                <a:pathLst>
                  <a:path w="4063678" h="8890686">
                    <a:moveTo>
                      <a:pt x="4063677" y="1818386"/>
                    </a:moveTo>
                    <a:lnTo>
                      <a:pt x="4063677" y="0"/>
                    </a:lnTo>
                    <a:cubicBezTo>
                      <a:pt x="171430" y="205818"/>
                      <a:pt x="0" y="4849466"/>
                      <a:pt x="0" y="4849466"/>
                    </a:cubicBezTo>
                    <a:lnTo>
                      <a:pt x="0" y="8082153"/>
                    </a:lnTo>
                    <a:cubicBezTo>
                      <a:pt x="0" y="8528670"/>
                      <a:pt x="372050" y="8890685"/>
                      <a:pt x="831198" y="8890685"/>
                    </a:cubicBezTo>
                    <a:lnTo>
                      <a:pt x="3232233" y="8890685"/>
                    </a:lnTo>
                    <a:cubicBezTo>
                      <a:pt x="3691433" y="8890685"/>
                      <a:pt x="4063677" y="8528670"/>
                      <a:pt x="4063677" y="8082153"/>
                    </a:cubicBezTo>
                    <a:lnTo>
                      <a:pt x="4063677" y="5253576"/>
                    </a:lnTo>
                    <a:cubicBezTo>
                      <a:pt x="4063677" y="4807346"/>
                      <a:pt x="3691420" y="4445330"/>
                      <a:pt x="3232233" y="4445330"/>
                    </a:cubicBezTo>
                    <a:lnTo>
                      <a:pt x="2467744" y="4445330"/>
                    </a:lnTo>
                    <a:cubicBezTo>
                      <a:pt x="2292688" y="2208772"/>
                      <a:pt x="4063677" y="1818386"/>
                      <a:pt x="4063677" y="1818386"/>
                    </a:cubicBezTo>
                    <a:close/>
                  </a:path>
                </a:pathLst>
              </a:custGeom>
              <a:solidFill>
                <a:srgbClr val="5872D7"/>
              </a:solidFill>
              <a:ln w="12700">
                <a:noFill/>
                <a:prstDash val="solid"/>
                <a:miter lim="800000"/>
              </a:ln>
              <a:effectLst/>
            </p:spPr>
            <p:style>
              <a:lnRef idx="2">
                <a:srgbClr val="1E6BC5">
                  <a:shade val="50000"/>
                </a:srgbClr>
              </a:lnRef>
              <a:fillRef idx="1">
                <a:srgbClr val="1E6BC5"/>
              </a:fillRef>
              <a:effectRef idx="0">
                <a:srgbClr val="1E6BC5"/>
              </a:effectRef>
              <a:fontRef idx="minor">
                <a:sysClr val="window" lastClr="FFFFFF"/>
              </a:fontRef>
            </p:style>
            <p:txBody>
              <a:bodyPr rtlCol="0" anchor="ctr"/>
              <a:lstStyle/>
              <a:p>
                <a:pPr algn="ctr"/>
                <a:endParaRPr lang="zh-CN" altLang="en-US">
                  <a:solidFill>
                    <a:srgbClr val="404040"/>
                  </a:solidFill>
                  <a:latin typeface="Arial"/>
                  <a:ea typeface="微软雅黑"/>
                  <a:cs typeface="字魂58号-创中黑" panose="00000500000000000000" charset="-122"/>
                  <a:sym typeface="Arial"/>
                </a:endParaRPr>
              </a:p>
            </p:txBody>
          </p:sp>
          <p:sp>
            <p:nvSpPr>
              <p:cNvPr id="30" name="任意多边形: 形状 29"/>
              <p:cNvSpPr/>
              <p:nvPr>
                <p:custDataLst>
                  <p:tags r:id="rId6"/>
                </p:custDataLst>
              </p:nvPr>
            </p:nvSpPr>
            <p:spPr>
              <a:xfrm>
                <a:off x="1619001" y="1664292"/>
                <a:ext cx="4063678" cy="8890686"/>
              </a:xfrm>
              <a:custGeom>
                <a:avLst/>
                <a:gdLst/>
                <a:ahLst/>
                <a:cxnLst/>
                <a:rect l="0" t="0" r="0" b="0"/>
                <a:pathLst>
                  <a:path w="4063678" h="8890686">
                    <a:moveTo>
                      <a:pt x="0" y="4849466"/>
                    </a:moveTo>
                    <a:lnTo>
                      <a:pt x="0" y="8082153"/>
                    </a:lnTo>
                    <a:cubicBezTo>
                      <a:pt x="0" y="8528670"/>
                      <a:pt x="372049" y="8890685"/>
                      <a:pt x="831198" y="8890685"/>
                    </a:cubicBezTo>
                    <a:lnTo>
                      <a:pt x="3232232" y="8890685"/>
                    </a:lnTo>
                    <a:cubicBezTo>
                      <a:pt x="3691433" y="8890685"/>
                      <a:pt x="4063677" y="8528670"/>
                      <a:pt x="4063677" y="8082153"/>
                    </a:cubicBezTo>
                    <a:lnTo>
                      <a:pt x="4063677" y="5253576"/>
                    </a:lnTo>
                    <a:cubicBezTo>
                      <a:pt x="4063677" y="4807346"/>
                      <a:pt x="3691420" y="4445330"/>
                      <a:pt x="3232232" y="4445330"/>
                    </a:cubicBezTo>
                    <a:lnTo>
                      <a:pt x="2467743" y="4445330"/>
                    </a:lnTo>
                    <a:cubicBezTo>
                      <a:pt x="2292688" y="2208772"/>
                      <a:pt x="4063677" y="1818386"/>
                      <a:pt x="4063677" y="1818386"/>
                    </a:cubicBezTo>
                    <a:lnTo>
                      <a:pt x="4063677" y="0"/>
                    </a:lnTo>
                    <a:cubicBezTo>
                      <a:pt x="171430" y="205818"/>
                      <a:pt x="0" y="4849466"/>
                      <a:pt x="0" y="4849466"/>
                    </a:cubicBezTo>
                    <a:close/>
                  </a:path>
                </a:pathLst>
              </a:custGeom>
              <a:solidFill>
                <a:srgbClr val="5872D7"/>
              </a:solidFill>
              <a:ln w="12700">
                <a:noFill/>
                <a:prstDash val="solid"/>
                <a:miter lim="800000"/>
              </a:ln>
              <a:effectLst/>
            </p:spPr>
            <p:style>
              <a:lnRef idx="2">
                <a:srgbClr val="1E6BC5">
                  <a:shade val="50000"/>
                </a:srgbClr>
              </a:lnRef>
              <a:fillRef idx="1">
                <a:srgbClr val="1E6BC5"/>
              </a:fillRef>
              <a:effectRef idx="0">
                <a:srgbClr val="1E6BC5"/>
              </a:effectRef>
              <a:fontRef idx="minor">
                <a:sysClr val="window" lastClr="FFFFFF"/>
              </a:fontRef>
            </p:style>
            <p:txBody>
              <a:bodyPr rtlCol="0" anchor="ctr"/>
              <a:lstStyle/>
              <a:p>
                <a:pPr algn="ctr"/>
                <a:endParaRPr lang="zh-CN" altLang="en-US">
                  <a:solidFill>
                    <a:srgbClr val="404040"/>
                  </a:solidFill>
                  <a:latin typeface="Arial"/>
                  <a:ea typeface="微软雅黑"/>
                  <a:cs typeface="字魂58号-创中黑" panose="00000500000000000000" charset="-122"/>
                  <a:sym typeface="Arial"/>
                </a:endParaRPr>
              </a:p>
            </p:txBody>
          </p:sp>
        </p:grpSp>
        <p:sp>
          <p:nvSpPr>
            <p:cNvPr id="28" name="文本框 27"/>
            <p:cNvSpPr txBox="1"/>
            <p:nvPr/>
          </p:nvSpPr>
          <p:spPr>
            <a:xfrm>
              <a:off x="1954751" y="1806644"/>
              <a:ext cx="1858492" cy="581057"/>
            </a:xfrm>
            <a:prstGeom prst="rect">
              <a:avLst/>
            </a:prstGeom>
            <a:noFill/>
          </p:spPr>
          <p:txBody>
            <a:bodyPr wrap="square">
              <a:spAutoFit/>
            </a:bodyPr>
            <a:lstStyle/>
            <a:p>
              <a:pPr lvl="0">
                <a:lnSpc>
                  <a:spcPct val="150000"/>
                </a:lnSpc>
                <a:defRPr/>
              </a:pPr>
              <a:r>
                <a:rPr lang="zh-CN" altLang="en-US" sz="2400" b="1" kern="0" dirty="0">
                  <a:solidFill>
                    <a:srgbClr val="404040"/>
                  </a:solidFill>
                  <a:latin typeface="Arial"/>
                  <a:ea typeface="微软雅黑"/>
                  <a:cs typeface="+mn-ea"/>
                  <a:sym typeface="Arial"/>
                </a:rPr>
                <a:t>生活中的我</a:t>
              </a:r>
            </a:p>
          </p:txBody>
        </p:sp>
      </p:grpSp>
      <p:grpSp>
        <p:nvGrpSpPr>
          <p:cNvPr id="31" name="组合 30"/>
          <p:cNvGrpSpPr/>
          <p:nvPr/>
        </p:nvGrpSpPr>
        <p:grpSpPr>
          <a:xfrm>
            <a:off x="1137169" y="1937015"/>
            <a:ext cx="2714255" cy="1157748"/>
            <a:chOff x="-2077621" y="1468160"/>
            <a:chExt cx="5391869" cy="2046565"/>
          </a:xfrm>
        </p:grpSpPr>
        <p:grpSp>
          <p:nvGrpSpPr>
            <p:cNvPr id="32" name="组合 31"/>
            <p:cNvGrpSpPr/>
            <p:nvPr/>
          </p:nvGrpSpPr>
          <p:grpSpPr>
            <a:xfrm>
              <a:off x="-2077621" y="1468160"/>
              <a:ext cx="5391869" cy="2046565"/>
              <a:chOff x="-2077621" y="1468160"/>
              <a:chExt cx="5391869" cy="2046565"/>
            </a:xfrm>
          </p:grpSpPr>
          <p:grpSp>
            <p:nvGrpSpPr>
              <p:cNvPr id="34" name="组合 33"/>
              <p:cNvGrpSpPr/>
              <p:nvPr/>
            </p:nvGrpSpPr>
            <p:grpSpPr>
              <a:xfrm>
                <a:off x="-2077621" y="1468160"/>
                <a:ext cx="4646651" cy="2046565"/>
                <a:chOff x="-1293850" y="1904999"/>
                <a:chExt cx="4646651" cy="2046565"/>
              </a:xfrm>
            </p:grpSpPr>
            <p:sp>
              <p:nvSpPr>
                <p:cNvPr id="36" name="直角三角形 6"/>
                <p:cNvSpPr/>
                <p:nvPr/>
              </p:nvSpPr>
              <p:spPr>
                <a:xfrm flipV="1">
                  <a:off x="2452913" y="3570513"/>
                  <a:ext cx="870859" cy="381051"/>
                </a:xfrm>
                <a:custGeom>
                  <a:avLst/>
                  <a:gdLst>
                    <a:gd name="connsiteX0" fmla="*/ 0 w 1200150"/>
                    <a:gd name="connsiteY0" fmla="*/ 523220 h 523220"/>
                    <a:gd name="connsiteX1" fmla="*/ 0 w 1200150"/>
                    <a:gd name="connsiteY1" fmla="*/ 0 h 523220"/>
                    <a:gd name="connsiteX2" fmla="*/ 1200150 w 1200150"/>
                    <a:gd name="connsiteY2" fmla="*/ 523220 h 523220"/>
                    <a:gd name="connsiteX3" fmla="*/ 0 w 1200150"/>
                    <a:gd name="connsiteY3" fmla="*/ 523220 h 523220"/>
                    <a:gd name="connsiteX0-1" fmla="*/ 0 w 933450"/>
                    <a:gd name="connsiteY0-2" fmla="*/ 523220 h 523220"/>
                    <a:gd name="connsiteX1-3" fmla="*/ 0 w 933450"/>
                    <a:gd name="connsiteY1-4" fmla="*/ 0 h 523220"/>
                    <a:gd name="connsiteX2-5" fmla="*/ 933450 w 933450"/>
                    <a:gd name="connsiteY2-6" fmla="*/ 513695 h 523220"/>
                    <a:gd name="connsiteX3-7" fmla="*/ 0 w 933450"/>
                    <a:gd name="connsiteY3-8" fmla="*/ 523220 h 523220"/>
                    <a:gd name="connsiteX0-9" fmla="*/ 0 w 933450"/>
                    <a:gd name="connsiteY0-10" fmla="*/ 523220 h 523220"/>
                    <a:gd name="connsiteX1-11" fmla="*/ 0 w 933450"/>
                    <a:gd name="connsiteY1-12" fmla="*/ 0 h 523220"/>
                    <a:gd name="connsiteX2-13" fmla="*/ 933450 w 933450"/>
                    <a:gd name="connsiteY2-14" fmla="*/ 513695 h 523220"/>
                    <a:gd name="connsiteX3-15" fmla="*/ 0 w 933450"/>
                    <a:gd name="connsiteY3-16" fmla="*/ 523220 h 523220"/>
                    <a:gd name="connsiteX0-17" fmla="*/ 0 w 869390"/>
                    <a:gd name="connsiteY0-18" fmla="*/ 523220 h 523220"/>
                    <a:gd name="connsiteX1-19" fmla="*/ 0 w 869390"/>
                    <a:gd name="connsiteY1-20" fmla="*/ 0 h 523220"/>
                    <a:gd name="connsiteX2-21" fmla="*/ 869390 w 869390"/>
                    <a:gd name="connsiteY2-22" fmla="*/ 494645 h 523220"/>
                    <a:gd name="connsiteX3-23" fmla="*/ 0 w 869390"/>
                    <a:gd name="connsiteY3-24" fmla="*/ 523220 h 523220"/>
                    <a:gd name="connsiteX0-25" fmla="*/ 0 w 869390"/>
                    <a:gd name="connsiteY0-26" fmla="*/ 523220 h 523220"/>
                    <a:gd name="connsiteX1-27" fmla="*/ 0 w 869390"/>
                    <a:gd name="connsiteY1-28" fmla="*/ 0 h 523220"/>
                    <a:gd name="connsiteX2-29" fmla="*/ 869390 w 869390"/>
                    <a:gd name="connsiteY2-30" fmla="*/ 494645 h 523220"/>
                    <a:gd name="connsiteX3-31" fmla="*/ 0 w 869390"/>
                    <a:gd name="connsiteY3-32" fmla="*/ 523220 h 523220"/>
                    <a:gd name="connsiteX0-33" fmla="*/ 0 w 869390"/>
                    <a:gd name="connsiteY0-34" fmla="*/ 408920 h 408920"/>
                    <a:gd name="connsiteX1-35" fmla="*/ 9151 w 869390"/>
                    <a:gd name="connsiteY1-36" fmla="*/ 0 h 408920"/>
                    <a:gd name="connsiteX2-37" fmla="*/ 869390 w 869390"/>
                    <a:gd name="connsiteY2-38" fmla="*/ 380345 h 408920"/>
                    <a:gd name="connsiteX3-39" fmla="*/ 0 w 869390"/>
                    <a:gd name="connsiteY3-40" fmla="*/ 408920 h 408920"/>
                    <a:gd name="connsiteX0-41" fmla="*/ 0 w 869390"/>
                    <a:gd name="connsiteY0-42" fmla="*/ 408920 h 408920"/>
                    <a:gd name="connsiteX1-43" fmla="*/ 9151 w 869390"/>
                    <a:gd name="connsiteY1-44" fmla="*/ 0 h 408920"/>
                    <a:gd name="connsiteX2-45" fmla="*/ 869390 w 869390"/>
                    <a:gd name="connsiteY2-46" fmla="*/ 380345 h 408920"/>
                    <a:gd name="connsiteX3-47" fmla="*/ 0 w 869390"/>
                    <a:gd name="connsiteY3-48" fmla="*/ 408920 h 408920"/>
                    <a:gd name="connsiteX0-49" fmla="*/ 0 w 869390"/>
                    <a:gd name="connsiteY0-50" fmla="*/ 408920 h 408920"/>
                    <a:gd name="connsiteX1-51" fmla="*/ 9151 w 869390"/>
                    <a:gd name="connsiteY1-52" fmla="*/ 0 h 408920"/>
                    <a:gd name="connsiteX2-53" fmla="*/ 869390 w 869390"/>
                    <a:gd name="connsiteY2-54" fmla="*/ 380345 h 408920"/>
                    <a:gd name="connsiteX3-55" fmla="*/ 0 w 869390"/>
                    <a:gd name="connsiteY3-56" fmla="*/ 408920 h 408920"/>
                  </a:gdLst>
                  <a:ahLst/>
                  <a:cxnLst>
                    <a:cxn ang="0">
                      <a:pos x="connsiteX0-1" y="connsiteY0-2"/>
                    </a:cxn>
                    <a:cxn ang="0">
                      <a:pos x="connsiteX1-3" y="connsiteY1-4"/>
                    </a:cxn>
                    <a:cxn ang="0">
                      <a:pos x="connsiteX2-5" y="connsiteY2-6"/>
                    </a:cxn>
                    <a:cxn ang="0">
                      <a:pos x="connsiteX3-7" y="connsiteY3-8"/>
                    </a:cxn>
                  </a:cxnLst>
                  <a:rect l="l" t="t" r="r" b="b"/>
                  <a:pathLst>
                    <a:path w="869390" h="408920">
                      <a:moveTo>
                        <a:pt x="0" y="408920"/>
                      </a:moveTo>
                      <a:lnTo>
                        <a:pt x="9151" y="0"/>
                      </a:lnTo>
                      <a:cubicBezTo>
                        <a:pt x="201331" y="75982"/>
                        <a:pt x="765548" y="180538"/>
                        <a:pt x="869390" y="380345"/>
                      </a:cubicBezTo>
                      <a:lnTo>
                        <a:pt x="0" y="408920"/>
                      </a:lnTo>
                      <a:close/>
                    </a:path>
                  </a:pathLst>
                </a:custGeom>
                <a:solidFill>
                  <a:srgbClr val="253D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latin typeface="Arial"/>
                    <a:ea typeface="微软雅黑"/>
                    <a:sym typeface="Arial"/>
                  </a:endParaRPr>
                </a:p>
              </p:txBody>
            </p:sp>
            <p:sp>
              <p:nvSpPr>
                <p:cNvPr id="37" name="矩形: 圆角 36"/>
                <p:cNvSpPr/>
                <p:nvPr/>
              </p:nvSpPr>
              <p:spPr>
                <a:xfrm>
                  <a:off x="-1293850" y="1904999"/>
                  <a:ext cx="4646651" cy="1828801"/>
                </a:xfrm>
                <a:prstGeom prst="roundRect">
                  <a:avLst/>
                </a:prstGeom>
                <a:solidFill>
                  <a:srgbClr val="5872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latin typeface="Arial"/>
                    <a:ea typeface="微软雅黑"/>
                    <a:sym typeface="Arial"/>
                  </a:endParaRPr>
                </a:p>
              </p:txBody>
            </p:sp>
          </p:grpSp>
          <p:sp>
            <p:nvSpPr>
              <p:cNvPr id="35" name="文本框 34"/>
              <p:cNvSpPr txBox="1"/>
              <p:nvPr/>
            </p:nvSpPr>
            <p:spPr>
              <a:xfrm>
                <a:off x="-933458" y="1779465"/>
                <a:ext cx="4247706" cy="1027141"/>
              </a:xfrm>
              <a:prstGeom prst="rect">
                <a:avLst/>
              </a:prstGeom>
              <a:noFill/>
            </p:spPr>
            <p:txBody>
              <a:bodyPr wrap="square">
                <a:spAutoFit/>
              </a:bodyPr>
              <a:lstStyle/>
              <a:p>
                <a:pPr>
                  <a:lnSpc>
                    <a:spcPct val="150000"/>
                  </a:lnSpc>
                </a:pPr>
                <a:r>
                  <a:rPr lang="zh-CN" altLang="en-US" sz="2400" b="1" dirty="0">
                    <a:solidFill>
                      <a:schemeClr val="bg1"/>
                    </a:solidFill>
                    <a:latin typeface="Arial"/>
                    <a:ea typeface="微软雅黑"/>
                    <a:sym typeface="Arial"/>
                  </a:rPr>
                  <a:t>关于我</a:t>
                </a:r>
              </a:p>
            </p:txBody>
          </p:sp>
        </p:grpSp>
        <p:sp>
          <p:nvSpPr>
            <p:cNvPr id="33" name="L 形 32"/>
            <p:cNvSpPr/>
            <p:nvPr/>
          </p:nvSpPr>
          <p:spPr>
            <a:xfrm rot="13317398">
              <a:off x="2792030" y="2141968"/>
              <a:ext cx="481184" cy="481184"/>
            </a:xfrm>
            <a:prstGeom prst="corner">
              <a:avLst>
                <a:gd name="adj1" fmla="val 13803"/>
                <a:gd name="adj2" fmla="val 13803"/>
              </a:avLst>
            </a:prstGeom>
            <a:solidFill>
              <a:srgbClr val="5872D7"/>
            </a:solidFill>
            <a:ln>
              <a:solidFill>
                <a:srgbClr val="5872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Arial"/>
                <a:ea typeface="微软雅黑"/>
                <a:sym typeface="Arial"/>
              </a:endParaRPr>
            </a:p>
          </p:txBody>
        </p:sp>
      </p:grpSp>
      <p:sp>
        <p:nvSpPr>
          <p:cNvPr id="38" name="Text Box 21"/>
          <p:cNvSpPr txBox="1">
            <a:spLocks noChangeArrowheads="1"/>
          </p:cNvSpPr>
          <p:nvPr/>
        </p:nvSpPr>
        <p:spPr bwMode="auto">
          <a:xfrm flipH="1">
            <a:off x="4209985" y="1995935"/>
            <a:ext cx="6921046" cy="787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1219200" eaLnBrk="1" hangingPunct="1">
              <a:lnSpc>
                <a:spcPct val="150000"/>
              </a:lnSpc>
              <a:spcBef>
                <a:spcPct val="50000"/>
              </a:spcBef>
            </a:pPr>
            <a:r>
              <a:rPr lang="zh-CN" altLang="en-US" sz="1600" dirty="0">
                <a:solidFill>
                  <a:srgbClr val="000000"/>
                </a:solidFill>
                <a:latin typeface="Arial"/>
                <a:ea typeface="微软雅黑"/>
                <a:sym typeface="Arial"/>
              </a:rPr>
              <a:t>此处添加详细文本描述，建议与标题相关并符合整体语言风格此处添加详细文本描述，建议与标题相关</a:t>
            </a:r>
          </a:p>
        </p:txBody>
      </p:sp>
      <p:grpSp>
        <p:nvGrpSpPr>
          <p:cNvPr id="16" name="组合 15"/>
          <p:cNvGrpSpPr/>
          <p:nvPr/>
        </p:nvGrpSpPr>
        <p:grpSpPr>
          <a:xfrm>
            <a:off x="3803932" y="3619505"/>
            <a:ext cx="7054568" cy="418191"/>
            <a:chOff x="1289332" y="3981455"/>
            <a:chExt cx="7054568" cy="418191"/>
          </a:xfrm>
        </p:grpSpPr>
        <p:sp>
          <p:nvSpPr>
            <p:cNvPr id="51" name="Text Box 21"/>
            <p:cNvSpPr txBox="1">
              <a:spLocks noChangeArrowheads="1"/>
            </p:cNvSpPr>
            <p:nvPr/>
          </p:nvSpPr>
          <p:spPr bwMode="auto">
            <a:xfrm flipH="1">
              <a:off x="1289332" y="3981455"/>
              <a:ext cx="787118" cy="418191"/>
            </a:xfrm>
            <a:prstGeom prst="rect">
              <a:avLst/>
            </a:prstGeom>
            <a:solidFill>
              <a:srgbClr val="5872D7"/>
            </a:solidFill>
            <a:ln>
              <a:noFill/>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dist" defTabSz="1219200" eaLnBrk="1" hangingPunct="1">
                <a:lnSpc>
                  <a:spcPct val="150000"/>
                </a:lnSpc>
                <a:spcBef>
                  <a:spcPct val="50000"/>
                </a:spcBef>
              </a:pPr>
              <a:r>
                <a:rPr lang="zh-CN" altLang="en-US" sz="1600" dirty="0">
                  <a:solidFill>
                    <a:schemeClr val="bg1"/>
                  </a:solidFill>
                  <a:latin typeface="Arial"/>
                  <a:ea typeface="微软雅黑"/>
                  <a:sym typeface="Arial"/>
                </a:rPr>
                <a:t>贴心</a:t>
              </a:r>
            </a:p>
          </p:txBody>
        </p:sp>
        <p:sp>
          <p:nvSpPr>
            <p:cNvPr id="52" name="Text Box 21"/>
            <p:cNvSpPr txBox="1">
              <a:spLocks noChangeArrowheads="1"/>
            </p:cNvSpPr>
            <p:nvPr/>
          </p:nvSpPr>
          <p:spPr bwMode="auto">
            <a:xfrm flipH="1">
              <a:off x="2685162" y="3981455"/>
              <a:ext cx="787118" cy="418191"/>
            </a:xfrm>
            <a:prstGeom prst="rect">
              <a:avLst/>
            </a:prstGeom>
            <a:solidFill>
              <a:srgbClr val="F09E13"/>
            </a:solidFill>
            <a:ln>
              <a:noFill/>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dist" defTabSz="1219200" eaLnBrk="1" hangingPunct="1">
                <a:lnSpc>
                  <a:spcPct val="150000"/>
                </a:lnSpc>
                <a:spcBef>
                  <a:spcPct val="50000"/>
                </a:spcBef>
              </a:pPr>
              <a:r>
                <a:rPr lang="zh-CN" altLang="en-US" sz="1600" dirty="0">
                  <a:solidFill>
                    <a:schemeClr val="tx1">
                      <a:lumMod val="75000"/>
                      <a:lumOff val="25000"/>
                    </a:schemeClr>
                  </a:solidFill>
                  <a:latin typeface="Arial"/>
                  <a:ea typeface="微软雅黑"/>
                  <a:sym typeface="Arial"/>
                </a:rPr>
                <a:t>温暖</a:t>
              </a:r>
            </a:p>
          </p:txBody>
        </p:sp>
        <p:sp>
          <p:nvSpPr>
            <p:cNvPr id="53" name="Text Box 21"/>
            <p:cNvSpPr txBox="1">
              <a:spLocks noChangeArrowheads="1"/>
            </p:cNvSpPr>
            <p:nvPr/>
          </p:nvSpPr>
          <p:spPr bwMode="auto">
            <a:xfrm flipH="1">
              <a:off x="4080992" y="3981455"/>
              <a:ext cx="952500" cy="418191"/>
            </a:xfrm>
            <a:prstGeom prst="rect">
              <a:avLst/>
            </a:prstGeom>
            <a:solidFill>
              <a:srgbClr val="5872D7"/>
            </a:solidFill>
            <a:ln>
              <a:noFill/>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dist" defTabSz="1219200" eaLnBrk="1" hangingPunct="1">
                <a:lnSpc>
                  <a:spcPct val="150000"/>
                </a:lnSpc>
                <a:spcBef>
                  <a:spcPct val="50000"/>
                </a:spcBef>
              </a:pPr>
              <a:r>
                <a:rPr lang="zh-CN" altLang="en-US" sz="1600" dirty="0">
                  <a:solidFill>
                    <a:schemeClr val="bg1"/>
                  </a:solidFill>
                  <a:latin typeface="Arial"/>
                  <a:ea typeface="微软雅黑"/>
                  <a:sym typeface="Arial"/>
                </a:rPr>
                <a:t>热心肠</a:t>
              </a:r>
            </a:p>
          </p:txBody>
        </p:sp>
        <p:sp>
          <p:nvSpPr>
            <p:cNvPr id="54" name="Text Box 21"/>
            <p:cNvSpPr txBox="1">
              <a:spLocks noChangeArrowheads="1"/>
            </p:cNvSpPr>
            <p:nvPr/>
          </p:nvSpPr>
          <p:spPr bwMode="auto">
            <a:xfrm flipH="1">
              <a:off x="5642204" y="3981455"/>
              <a:ext cx="1140484" cy="418191"/>
            </a:xfrm>
            <a:prstGeom prst="rect">
              <a:avLst/>
            </a:prstGeom>
            <a:solidFill>
              <a:srgbClr val="F09E13"/>
            </a:solidFill>
            <a:ln>
              <a:noFill/>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dist" defTabSz="1219200" eaLnBrk="1" hangingPunct="1">
                <a:lnSpc>
                  <a:spcPct val="150000"/>
                </a:lnSpc>
                <a:spcBef>
                  <a:spcPct val="50000"/>
                </a:spcBef>
              </a:pPr>
              <a:r>
                <a:rPr lang="zh-CN" altLang="en-US" sz="1600" dirty="0">
                  <a:solidFill>
                    <a:schemeClr val="tx1">
                      <a:lumMod val="75000"/>
                      <a:lumOff val="25000"/>
                    </a:schemeClr>
                  </a:solidFill>
                  <a:latin typeface="Arial"/>
                  <a:ea typeface="微软雅黑"/>
                  <a:sym typeface="Arial"/>
                </a:rPr>
                <a:t>耐心倾听</a:t>
              </a:r>
            </a:p>
          </p:txBody>
        </p:sp>
        <p:sp>
          <p:nvSpPr>
            <p:cNvPr id="55" name="Text Box 21"/>
            <p:cNvSpPr txBox="1">
              <a:spLocks noChangeArrowheads="1"/>
            </p:cNvSpPr>
            <p:nvPr/>
          </p:nvSpPr>
          <p:spPr bwMode="auto">
            <a:xfrm flipH="1">
              <a:off x="7391400" y="3981455"/>
              <a:ext cx="952500" cy="418191"/>
            </a:xfrm>
            <a:prstGeom prst="rect">
              <a:avLst/>
            </a:prstGeom>
            <a:solidFill>
              <a:srgbClr val="5872D7"/>
            </a:solidFill>
            <a:ln>
              <a:noFill/>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dist" defTabSz="1219200" eaLnBrk="1" hangingPunct="1">
                <a:lnSpc>
                  <a:spcPct val="150000"/>
                </a:lnSpc>
                <a:spcBef>
                  <a:spcPct val="50000"/>
                </a:spcBef>
              </a:pPr>
              <a:r>
                <a:rPr lang="zh-CN" altLang="en-US" sz="1600" dirty="0">
                  <a:solidFill>
                    <a:schemeClr val="bg1"/>
                  </a:solidFill>
                  <a:latin typeface="Arial"/>
                  <a:ea typeface="微软雅黑"/>
                  <a:sym typeface="Arial"/>
                </a:rPr>
                <a:t>洒脱</a:t>
              </a:r>
            </a:p>
          </p:txBody>
        </p:sp>
      </p:grpSp>
      <p:grpSp>
        <p:nvGrpSpPr>
          <p:cNvPr id="57" name="组合 56"/>
          <p:cNvGrpSpPr/>
          <p:nvPr/>
        </p:nvGrpSpPr>
        <p:grpSpPr>
          <a:xfrm>
            <a:off x="1074352" y="4626349"/>
            <a:ext cx="2621348" cy="581057"/>
            <a:chOff x="1191895" y="1806644"/>
            <a:chExt cx="2621348" cy="581057"/>
          </a:xfrm>
        </p:grpSpPr>
        <p:grpSp>
          <p:nvGrpSpPr>
            <p:cNvPr id="58" name="组合 57"/>
            <p:cNvGrpSpPr/>
            <p:nvPr>
              <p:custDataLst>
                <p:tags r:id="rId1"/>
              </p:custDataLst>
            </p:nvPr>
          </p:nvGrpSpPr>
          <p:grpSpPr>
            <a:xfrm>
              <a:off x="1191895" y="1930897"/>
              <a:ext cx="598806" cy="431303"/>
              <a:chOff x="1619001" y="1664292"/>
              <a:chExt cx="9755921" cy="8890686"/>
            </a:xfrm>
            <a:solidFill>
              <a:srgbClr val="6772F3"/>
            </a:solidFill>
          </p:grpSpPr>
          <p:sp>
            <p:nvSpPr>
              <p:cNvPr id="60" name="任意多边形: 形状 59"/>
              <p:cNvSpPr/>
              <p:nvPr>
                <p:custDataLst>
                  <p:tags r:id="rId2"/>
                </p:custDataLst>
              </p:nvPr>
            </p:nvSpPr>
            <p:spPr>
              <a:xfrm>
                <a:off x="7311244" y="1664292"/>
                <a:ext cx="4063678" cy="8890686"/>
              </a:xfrm>
              <a:custGeom>
                <a:avLst/>
                <a:gdLst/>
                <a:ahLst/>
                <a:cxnLst/>
                <a:rect l="0" t="0" r="0" b="0"/>
                <a:pathLst>
                  <a:path w="4063678" h="8890686">
                    <a:moveTo>
                      <a:pt x="4063677" y="1818386"/>
                    </a:moveTo>
                    <a:lnTo>
                      <a:pt x="4063677" y="0"/>
                    </a:lnTo>
                    <a:cubicBezTo>
                      <a:pt x="171430" y="205818"/>
                      <a:pt x="0" y="4849466"/>
                      <a:pt x="0" y="4849466"/>
                    </a:cubicBezTo>
                    <a:lnTo>
                      <a:pt x="0" y="8082153"/>
                    </a:lnTo>
                    <a:cubicBezTo>
                      <a:pt x="0" y="8528670"/>
                      <a:pt x="372050" y="8890685"/>
                      <a:pt x="831198" y="8890685"/>
                    </a:cubicBezTo>
                    <a:lnTo>
                      <a:pt x="3232233" y="8890685"/>
                    </a:lnTo>
                    <a:cubicBezTo>
                      <a:pt x="3691433" y="8890685"/>
                      <a:pt x="4063677" y="8528670"/>
                      <a:pt x="4063677" y="8082153"/>
                    </a:cubicBezTo>
                    <a:lnTo>
                      <a:pt x="4063677" y="5253576"/>
                    </a:lnTo>
                    <a:cubicBezTo>
                      <a:pt x="4063677" y="4807346"/>
                      <a:pt x="3691420" y="4445330"/>
                      <a:pt x="3232233" y="4445330"/>
                    </a:cubicBezTo>
                    <a:lnTo>
                      <a:pt x="2467744" y="4445330"/>
                    </a:lnTo>
                    <a:cubicBezTo>
                      <a:pt x="2292688" y="2208772"/>
                      <a:pt x="4063677" y="1818386"/>
                      <a:pt x="4063677" y="1818386"/>
                    </a:cubicBezTo>
                    <a:close/>
                  </a:path>
                </a:pathLst>
              </a:custGeom>
              <a:solidFill>
                <a:srgbClr val="5872D7"/>
              </a:solidFill>
              <a:ln w="12700">
                <a:noFill/>
                <a:prstDash val="solid"/>
                <a:miter lim="800000"/>
              </a:ln>
              <a:effectLst/>
            </p:spPr>
            <p:style>
              <a:lnRef idx="2">
                <a:srgbClr val="1E6BC5">
                  <a:shade val="50000"/>
                </a:srgbClr>
              </a:lnRef>
              <a:fillRef idx="1">
                <a:srgbClr val="1E6BC5"/>
              </a:fillRef>
              <a:effectRef idx="0">
                <a:srgbClr val="1E6BC5"/>
              </a:effectRef>
              <a:fontRef idx="minor">
                <a:sysClr val="window" lastClr="FFFFFF"/>
              </a:fontRef>
            </p:style>
            <p:txBody>
              <a:bodyPr rtlCol="0" anchor="ctr"/>
              <a:lstStyle/>
              <a:p>
                <a:pPr algn="ctr"/>
                <a:endParaRPr lang="zh-CN" altLang="en-US">
                  <a:solidFill>
                    <a:srgbClr val="404040"/>
                  </a:solidFill>
                  <a:latin typeface="Arial"/>
                  <a:ea typeface="微软雅黑"/>
                  <a:cs typeface="字魂58号-创中黑" panose="00000500000000000000" charset="-122"/>
                  <a:sym typeface="Arial"/>
                </a:endParaRPr>
              </a:p>
            </p:txBody>
          </p:sp>
          <p:sp>
            <p:nvSpPr>
              <p:cNvPr id="61" name="任意多边形: 形状 60"/>
              <p:cNvSpPr/>
              <p:nvPr>
                <p:custDataLst>
                  <p:tags r:id="rId3"/>
                </p:custDataLst>
              </p:nvPr>
            </p:nvSpPr>
            <p:spPr>
              <a:xfrm>
                <a:off x="1619001" y="1664292"/>
                <a:ext cx="4063678" cy="8890686"/>
              </a:xfrm>
              <a:custGeom>
                <a:avLst/>
                <a:gdLst/>
                <a:ahLst/>
                <a:cxnLst/>
                <a:rect l="0" t="0" r="0" b="0"/>
                <a:pathLst>
                  <a:path w="4063678" h="8890686">
                    <a:moveTo>
                      <a:pt x="0" y="4849466"/>
                    </a:moveTo>
                    <a:lnTo>
                      <a:pt x="0" y="8082153"/>
                    </a:lnTo>
                    <a:cubicBezTo>
                      <a:pt x="0" y="8528670"/>
                      <a:pt x="372049" y="8890685"/>
                      <a:pt x="831198" y="8890685"/>
                    </a:cubicBezTo>
                    <a:lnTo>
                      <a:pt x="3232232" y="8890685"/>
                    </a:lnTo>
                    <a:cubicBezTo>
                      <a:pt x="3691433" y="8890685"/>
                      <a:pt x="4063677" y="8528670"/>
                      <a:pt x="4063677" y="8082153"/>
                    </a:cubicBezTo>
                    <a:lnTo>
                      <a:pt x="4063677" y="5253576"/>
                    </a:lnTo>
                    <a:cubicBezTo>
                      <a:pt x="4063677" y="4807346"/>
                      <a:pt x="3691420" y="4445330"/>
                      <a:pt x="3232232" y="4445330"/>
                    </a:cubicBezTo>
                    <a:lnTo>
                      <a:pt x="2467743" y="4445330"/>
                    </a:lnTo>
                    <a:cubicBezTo>
                      <a:pt x="2292688" y="2208772"/>
                      <a:pt x="4063677" y="1818386"/>
                      <a:pt x="4063677" y="1818386"/>
                    </a:cubicBezTo>
                    <a:lnTo>
                      <a:pt x="4063677" y="0"/>
                    </a:lnTo>
                    <a:cubicBezTo>
                      <a:pt x="171430" y="205818"/>
                      <a:pt x="0" y="4849466"/>
                      <a:pt x="0" y="4849466"/>
                    </a:cubicBezTo>
                    <a:close/>
                  </a:path>
                </a:pathLst>
              </a:custGeom>
              <a:solidFill>
                <a:srgbClr val="5872D7"/>
              </a:solidFill>
              <a:ln w="12700">
                <a:noFill/>
                <a:prstDash val="solid"/>
                <a:miter lim="800000"/>
              </a:ln>
              <a:effectLst/>
            </p:spPr>
            <p:style>
              <a:lnRef idx="2">
                <a:srgbClr val="1E6BC5">
                  <a:shade val="50000"/>
                </a:srgbClr>
              </a:lnRef>
              <a:fillRef idx="1">
                <a:srgbClr val="1E6BC5"/>
              </a:fillRef>
              <a:effectRef idx="0">
                <a:srgbClr val="1E6BC5"/>
              </a:effectRef>
              <a:fontRef idx="minor">
                <a:sysClr val="window" lastClr="FFFFFF"/>
              </a:fontRef>
            </p:style>
            <p:txBody>
              <a:bodyPr rtlCol="0" anchor="ctr"/>
              <a:lstStyle/>
              <a:p>
                <a:pPr algn="ctr"/>
                <a:endParaRPr lang="zh-CN" altLang="en-US">
                  <a:solidFill>
                    <a:srgbClr val="404040"/>
                  </a:solidFill>
                  <a:latin typeface="Arial"/>
                  <a:ea typeface="微软雅黑"/>
                  <a:cs typeface="字魂58号-创中黑" panose="00000500000000000000" charset="-122"/>
                  <a:sym typeface="Arial"/>
                </a:endParaRPr>
              </a:p>
            </p:txBody>
          </p:sp>
        </p:grpSp>
        <p:sp>
          <p:nvSpPr>
            <p:cNvPr id="59" name="文本框 58"/>
            <p:cNvSpPr txBox="1"/>
            <p:nvPr/>
          </p:nvSpPr>
          <p:spPr>
            <a:xfrm>
              <a:off x="1954751" y="1806644"/>
              <a:ext cx="1858492" cy="581057"/>
            </a:xfrm>
            <a:prstGeom prst="rect">
              <a:avLst/>
            </a:prstGeom>
            <a:noFill/>
          </p:spPr>
          <p:txBody>
            <a:bodyPr wrap="square">
              <a:spAutoFit/>
            </a:bodyPr>
            <a:lstStyle/>
            <a:p>
              <a:pPr lvl="0">
                <a:lnSpc>
                  <a:spcPct val="150000"/>
                </a:lnSpc>
                <a:defRPr/>
              </a:pPr>
              <a:r>
                <a:rPr lang="zh-CN" altLang="en-US" sz="2400" b="1" kern="0" dirty="0">
                  <a:solidFill>
                    <a:srgbClr val="404040"/>
                  </a:solidFill>
                  <a:latin typeface="Arial"/>
                  <a:ea typeface="微软雅黑"/>
                  <a:cs typeface="+mn-ea"/>
                  <a:sym typeface="Arial"/>
                </a:rPr>
                <a:t>工作中的我</a:t>
              </a:r>
            </a:p>
          </p:txBody>
        </p:sp>
      </p:grpSp>
      <p:grpSp>
        <p:nvGrpSpPr>
          <p:cNvPr id="62" name="组合 61"/>
          <p:cNvGrpSpPr/>
          <p:nvPr/>
        </p:nvGrpSpPr>
        <p:grpSpPr>
          <a:xfrm>
            <a:off x="3803932" y="4707308"/>
            <a:ext cx="7054568" cy="418191"/>
            <a:chOff x="1289332" y="3981455"/>
            <a:chExt cx="7054568" cy="418191"/>
          </a:xfrm>
        </p:grpSpPr>
        <p:sp>
          <p:nvSpPr>
            <p:cNvPr id="63" name="Text Box 21"/>
            <p:cNvSpPr txBox="1">
              <a:spLocks noChangeArrowheads="1"/>
            </p:cNvSpPr>
            <p:nvPr/>
          </p:nvSpPr>
          <p:spPr bwMode="auto">
            <a:xfrm flipH="1">
              <a:off x="1289332" y="3981455"/>
              <a:ext cx="787118" cy="418191"/>
            </a:xfrm>
            <a:prstGeom prst="rect">
              <a:avLst/>
            </a:prstGeom>
            <a:solidFill>
              <a:srgbClr val="5872D7"/>
            </a:solidFill>
            <a:ln>
              <a:noFill/>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dist" defTabSz="1219200" eaLnBrk="1" hangingPunct="1">
                <a:lnSpc>
                  <a:spcPct val="150000"/>
                </a:lnSpc>
                <a:spcBef>
                  <a:spcPct val="50000"/>
                </a:spcBef>
              </a:pPr>
              <a:r>
                <a:rPr lang="zh-CN" altLang="en-US" sz="1600" dirty="0">
                  <a:solidFill>
                    <a:schemeClr val="bg1"/>
                  </a:solidFill>
                  <a:latin typeface="Arial"/>
                  <a:ea typeface="微软雅黑"/>
                  <a:sym typeface="Arial"/>
                </a:rPr>
                <a:t>敬业</a:t>
              </a:r>
            </a:p>
          </p:txBody>
        </p:sp>
        <p:sp>
          <p:nvSpPr>
            <p:cNvPr id="64" name="Text Box 21"/>
            <p:cNvSpPr txBox="1">
              <a:spLocks noChangeArrowheads="1"/>
            </p:cNvSpPr>
            <p:nvPr/>
          </p:nvSpPr>
          <p:spPr bwMode="auto">
            <a:xfrm flipH="1">
              <a:off x="2685162" y="3981455"/>
              <a:ext cx="787118" cy="418191"/>
            </a:xfrm>
            <a:prstGeom prst="rect">
              <a:avLst/>
            </a:prstGeom>
            <a:solidFill>
              <a:srgbClr val="F09E13"/>
            </a:solidFill>
            <a:ln>
              <a:noFill/>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dist" defTabSz="1219200" eaLnBrk="1" hangingPunct="1">
                <a:lnSpc>
                  <a:spcPct val="150000"/>
                </a:lnSpc>
                <a:spcBef>
                  <a:spcPct val="50000"/>
                </a:spcBef>
              </a:pPr>
              <a:r>
                <a:rPr lang="zh-CN" altLang="en-US" sz="1600" dirty="0">
                  <a:solidFill>
                    <a:schemeClr val="tx1">
                      <a:lumMod val="75000"/>
                      <a:lumOff val="25000"/>
                    </a:schemeClr>
                  </a:solidFill>
                  <a:latin typeface="Arial"/>
                  <a:ea typeface="微软雅黑"/>
                  <a:sym typeface="Arial"/>
                </a:rPr>
                <a:t>爱岗</a:t>
              </a:r>
            </a:p>
          </p:txBody>
        </p:sp>
        <p:sp>
          <p:nvSpPr>
            <p:cNvPr id="65" name="Text Box 21"/>
            <p:cNvSpPr txBox="1">
              <a:spLocks noChangeArrowheads="1"/>
            </p:cNvSpPr>
            <p:nvPr/>
          </p:nvSpPr>
          <p:spPr bwMode="auto">
            <a:xfrm flipH="1">
              <a:off x="4080992" y="3981455"/>
              <a:ext cx="952500" cy="418191"/>
            </a:xfrm>
            <a:prstGeom prst="rect">
              <a:avLst/>
            </a:prstGeom>
            <a:solidFill>
              <a:srgbClr val="5872D7"/>
            </a:solidFill>
            <a:ln>
              <a:noFill/>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dist" defTabSz="1219200" eaLnBrk="1" hangingPunct="1">
                <a:lnSpc>
                  <a:spcPct val="150000"/>
                </a:lnSpc>
                <a:spcBef>
                  <a:spcPct val="50000"/>
                </a:spcBef>
              </a:pPr>
              <a:r>
                <a:rPr lang="zh-CN" altLang="en-US" sz="1600" dirty="0">
                  <a:solidFill>
                    <a:schemeClr val="bg1"/>
                  </a:solidFill>
                  <a:latin typeface="Arial"/>
                  <a:ea typeface="微软雅黑"/>
                  <a:sym typeface="Arial"/>
                </a:rPr>
                <a:t>领导力</a:t>
              </a:r>
            </a:p>
          </p:txBody>
        </p:sp>
        <p:sp>
          <p:nvSpPr>
            <p:cNvPr id="66" name="Text Box 21"/>
            <p:cNvSpPr txBox="1">
              <a:spLocks noChangeArrowheads="1"/>
            </p:cNvSpPr>
            <p:nvPr/>
          </p:nvSpPr>
          <p:spPr bwMode="auto">
            <a:xfrm flipH="1">
              <a:off x="5642204" y="3981455"/>
              <a:ext cx="1140484" cy="418191"/>
            </a:xfrm>
            <a:prstGeom prst="rect">
              <a:avLst/>
            </a:prstGeom>
            <a:solidFill>
              <a:srgbClr val="F09E13"/>
            </a:solidFill>
            <a:ln>
              <a:noFill/>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dist" defTabSz="1219200" eaLnBrk="1" hangingPunct="1">
                <a:lnSpc>
                  <a:spcPct val="150000"/>
                </a:lnSpc>
                <a:spcBef>
                  <a:spcPct val="50000"/>
                </a:spcBef>
              </a:pPr>
              <a:r>
                <a:rPr lang="zh-CN" altLang="en-US" sz="1600" dirty="0">
                  <a:solidFill>
                    <a:schemeClr val="tx1">
                      <a:lumMod val="75000"/>
                      <a:lumOff val="25000"/>
                    </a:schemeClr>
                  </a:solidFill>
                  <a:latin typeface="Arial"/>
                  <a:ea typeface="微软雅黑"/>
                  <a:sym typeface="Arial"/>
                </a:rPr>
                <a:t>团队合作</a:t>
              </a:r>
            </a:p>
          </p:txBody>
        </p:sp>
        <p:sp>
          <p:nvSpPr>
            <p:cNvPr id="67" name="Text Box 21"/>
            <p:cNvSpPr txBox="1">
              <a:spLocks noChangeArrowheads="1"/>
            </p:cNvSpPr>
            <p:nvPr/>
          </p:nvSpPr>
          <p:spPr bwMode="auto">
            <a:xfrm flipH="1">
              <a:off x="7391400" y="3981455"/>
              <a:ext cx="952500" cy="418191"/>
            </a:xfrm>
            <a:prstGeom prst="rect">
              <a:avLst/>
            </a:prstGeom>
            <a:solidFill>
              <a:srgbClr val="5872D7"/>
            </a:solidFill>
            <a:ln>
              <a:noFill/>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dist" defTabSz="1219200" eaLnBrk="1" hangingPunct="1">
                <a:lnSpc>
                  <a:spcPct val="150000"/>
                </a:lnSpc>
                <a:spcBef>
                  <a:spcPct val="50000"/>
                </a:spcBef>
              </a:pPr>
              <a:r>
                <a:rPr lang="zh-CN" altLang="en-US" sz="1600" dirty="0">
                  <a:solidFill>
                    <a:schemeClr val="bg1"/>
                  </a:solidFill>
                  <a:latin typeface="Arial"/>
                  <a:ea typeface="微软雅黑"/>
                  <a:sym typeface="Arial"/>
                </a:rPr>
                <a:t>诚信</a:t>
              </a:r>
            </a:p>
          </p:txBody>
        </p:sp>
      </p:gr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p:tgtEl>
                                          <p:spTgt spid="31"/>
                                        </p:tgtEl>
                                        <p:attrNameLst>
                                          <p:attrName>ppt_x</p:attrName>
                                        </p:attrNameLst>
                                      </p:cBhvr>
                                      <p:tavLst>
                                        <p:tav tm="0">
                                          <p:val>
                                            <p:strVal val="#ppt_x-#ppt_w*1.125000"/>
                                          </p:val>
                                        </p:tav>
                                        <p:tav tm="100000">
                                          <p:val>
                                            <p:strVal val="#ppt_x"/>
                                          </p:val>
                                        </p:tav>
                                      </p:tavLst>
                                    </p:anim>
                                    <p:animEffect transition="in" filter="wipe(right)">
                                      <p:cBhvr>
                                        <p:cTn id="8" dur="500"/>
                                        <p:tgtEl>
                                          <p:spTgt spid="31"/>
                                        </p:tgtEl>
                                      </p:cBhvr>
                                    </p:animEffect>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anim calcmode="lin" valueType="num">
                                      <p:cBhvr>
                                        <p:cTn id="13" dur="500" fill="hold"/>
                                        <p:tgtEl>
                                          <p:spTgt spid="38"/>
                                        </p:tgtEl>
                                        <p:attrNameLst>
                                          <p:attrName>ppt_x</p:attrName>
                                        </p:attrNameLst>
                                      </p:cBhvr>
                                      <p:tavLst>
                                        <p:tav tm="0">
                                          <p:val>
                                            <p:strVal val="#ppt_x"/>
                                          </p:val>
                                        </p:tav>
                                        <p:tav tm="100000">
                                          <p:val>
                                            <p:strVal val="#ppt_x"/>
                                          </p:val>
                                        </p:tav>
                                      </p:tavLst>
                                    </p:anim>
                                    <p:anim calcmode="lin" valueType="num">
                                      <p:cBhvr>
                                        <p:cTn id="14" dur="500" fill="hold"/>
                                        <p:tgtEl>
                                          <p:spTgt spid="3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500"/>
                                        <p:tgtEl>
                                          <p:spTgt spid="26"/>
                                        </p:tgtEl>
                                      </p:cBhvr>
                                    </p:animEffect>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1+#ppt_w/2"/>
                                          </p:val>
                                        </p:tav>
                                        <p:tav tm="100000">
                                          <p:val>
                                            <p:strVal val="#ppt_x"/>
                                          </p:val>
                                        </p:tav>
                                      </p:tavLst>
                                    </p:anim>
                                    <p:anim calcmode="lin" valueType="num">
                                      <p:cBhvr additive="base">
                                        <p:cTn id="23" dur="500" fill="hold"/>
                                        <p:tgtEl>
                                          <p:spTgt spid="16"/>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2" presetClass="entr" presetSubtype="8" fill="hold" nodeType="after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wipe(left)">
                                      <p:cBhvr>
                                        <p:cTn id="27" dur="500"/>
                                        <p:tgtEl>
                                          <p:spTgt spid="57"/>
                                        </p:tgtEl>
                                      </p:cBhvr>
                                    </p:animEffect>
                                  </p:childTnLst>
                                </p:cTn>
                              </p:par>
                            </p:childTnLst>
                          </p:cTn>
                        </p:par>
                        <p:par>
                          <p:cTn id="28" fill="hold">
                            <p:stCondLst>
                              <p:cond delay="2500"/>
                            </p:stCondLst>
                            <p:childTnLst>
                              <p:par>
                                <p:cTn id="29" presetID="2" presetClass="entr" presetSubtype="2" fill="hold" nodeType="afterEffect">
                                  <p:stCondLst>
                                    <p:cond delay="0"/>
                                  </p:stCondLst>
                                  <p:childTnLst>
                                    <p:set>
                                      <p:cBhvr>
                                        <p:cTn id="30" dur="1" fill="hold">
                                          <p:stCondLst>
                                            <p:cond delay="0"/>
                                          </p:stCondLst>
                                        </p:cTn>
                                        <p:tgtEl>
                                          <p:spTgt spid="62"/>
                                        </p:tgtEl>
                                        <p:attrNameLst>
                                          <p:attrName>style.visibility</p:attrName>
                                        </p:attrNameLst>
                                      </p:cBhvr>
                                      <p:to>
                                        <p:strVal val="visible"/>
                                      </p:to>
                                    </p:set>
                                    <p:anim calcmode="lin" valueType="num">
                                      <p:cBhvr additive="base">
                                        <p:cTn id="31" dur="500" fill="hold"/>
                                        <p:tgtEl>
                                          <p:spTgt spid="62"/>
                                        </p:tgtEl>
                                        <p:attrNameLst>
                                          <p:attrName>ppt_x</p:attrName>
                                        </p:attrNameLst>
                                      </p:cBhvr>
                                      <p:tavLst>
                                        <p:tav tm="0">
                                          <p:val>
                                            <p:strVal val="1+#ppt_w/2"/>
                                          </p:val>
                                        </p:tav>
                                        <p:tav tm="100000">
                                          <p:val>
                                            <p:strVal val="#ppt_x"/>
                                          </p:val>
                                        </p:tav>
                                      </p:tavLst>
                                    </p:anim>
                                    <p:anim calcmode="lin" valueType="num">
                                      <p:cBhvr additive="base">
                                        <p:cTn id="32" dur="500" fill="hold"/>
                                        <p:tgtEl>
                                          <p:spTgt spid="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590549" y="2608497"/>
            <a:ext cx="10997329" cy="2554545"/>
            <a:chOff x="520869" y="3927317"/>
            <a:chExt cx="11212358" cy="2554545"/>
          </a:xfrm>
        </p:grpSpPr>
        <p:grpSp>
          <p:nvGrpSpPr>
            <p:cNvPr id="42" name="组合 41"/>
            <p:cNvGrpSpPr/>
            <p:nvPr/>
          </p:nvGrpSpPr>
          <p:grpSpPr>
            <a:xfrm>
              <a:off x="4074079" y="4171098"/>
              <a:ext cx="4109154" cy="1174046"/>
              <a:chOff x="2817767" y="3705304"/>
              <a:chExt cx="2280355" cy="1580446"/>
            </a:xfrm>
          </p:grpSpPr>
          <p:cxnSp>
            <p:nvCxnSpPr>
              <p:cNvPr id="46" name="直接连接符 45"/>
              <p:cNvCxnSpPr/>
              <p:nvPr/>
            </p:nvCxnSpPr>
            <p:spPr>
              <a:xfrm>
                <a:off x="2817767" y="3705305"/>
                <a:ext cx="0" cy="1580445"/>
              </a:xfrm>
              <a:prstGeom prst="line">
                <a:avLst/>
              </a:prstGeom>
              <a:ln w="28575">
                <a:solidFill>
                  <a:srgbClr val="5872D7"/>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098122" y="3705304"/>
                <a:ext cx="0" cy="1580445"/>
              </a:xfrm>
              <a:prstGeom prst="line">
                <a:avLst/>
              </a:prstGeom>
              <a:ln w="28575">
                <a:solidFill>
                  <a:srgbClr val="5872D7"/>
                </a:solidFill>
              </a:ln>
            </p:spPr>
            <p:style>
              <a:lnRef idx="1">
                <a:schemeClr val="accent1"/>
              </a:lnRef>
              <a:fillRef idx="0">
                <a:schemeClr val="accent1"/>
              </a:fillRef>
              <a:effectRef idx="0">
                <a:schemeClr val="accent1"/>
              </a:effectRef>
              <a:fontRef idx="minor">
                <a:schemeClr val="tx1"/>
              </a:fontRef>
            </p:style>
          </p:cxnSp>
        </p:grpSp>
        <p:sp>
          <p:nvSpPr>
            <p:cNvPr id="43" name="文本框 42"/>
            <p:cNvSpPr txBox="1"/>
            <p:nvPr/>
          </p:nvSpPr>
          <p:spPr>
            <a:xfrm>
              <a:off x="520869" y="3927317"/>
              <a:ext cx="3310208" cy="2554545"/>
            </a:xfrm>
            <a:prstGeom prst="rect">
              <a:avLst/>
            </a:prstGeom>
            <a:noFill/>
            <a:ln>
              <a:noFill/>
            </a:ln>
          </p:spPr>
          <p:txBody>
            <a:bodyPr wrap="square" rtlCol="0">
              <a:spAutoFit/>
            </a:bodyPr>
            <a:lstStyle>
              <a:defPPr>
                <a:defRPr lang="zh-CN"/>
              </a:defPPr>
              <a:lvl1pPr algn="just" hangingPunct="0">
                <a:lnSpc>
                  <a:spcPct val="150000"/>
                </a:lnSpc>
                <a:defRPr sz="1400">
                  <a:gradFill>
                    <a:gsLst>
                      <a:gs pos="100000">
                        <a:srgbClr val="FFA00E"/>
                      </a:gs>
                      <a:gs pos="0">
                        <a:srgbClr val="FDEC8D"/>
                      </a:gs>
                    </a:gsLst>
                    <a:lin ang="2700000" scaled="0"/>
                  </a:gradFill>
                  <a:latin typeface="思源黑体 CN Medium" panose="020B0600000000000000" pitchFamily="34" charset="-122"/>
                  <a:ea typeface="思源黑体 CN Medium" panose="020B0600000000000000" pitchFamily="34" charset="-122"/>
                  <a:cs typeface="+mn-ea"/>
                </a:defRPr>
              </a:lvl1pPr>
            </a:lstStyle>
            <a:p>
              <a:pPr algn="ctr">
                <a:lnSpc>
                  <a:spcPct val="200000"/>
                </a:lnSpc>
              </a:pPr>
              <a:r>
                <a:rPr lang="zh-CN" altLang="en-US" sz="1600" dirty="0">
                  <a:solidFill>
                    <a:srgbClr val="404040"/>
                  </a:solidFill>
                  <a:latin typeface="Arial"/>
                  <a:ea typeface="微软雅黑"/>
                  <a:sym typeface="Arial"/>
                </a:rPr>
                <a:t>点击此处添加文本信息，点击此处添加文本信息，点击此处添加文本信息点击此处添加文本信息，点击此处添加文本信息，点击此处添加文本信息</a:t>
              </a:r>
            </a:p>
          </p:txBody>
        </p:sp>
        <p:sp>
          <p:nvSpPr>
            <p:cNvPr id="44" name="文本框 43"/>
            <p:cNvSpPr txBox="1"/>
            <p:nvPr/>
          </p:nvSpPr>
          <p:spPr>
            <a:xfrm>
              <a:off x="4787526" y="4418075"/>
              <a:ext cx="2616951" cy="418191"/>
            </a:xfrm>
            <a:prstGeom prst="rect">
              <a:avLst/>
            </a:prstGeom>
            <a:noFill/>
            <a:ln>
              <a:noFill/>
            </a:ln>
          </p:spPr>
          <p:txBody>
            <a:bodyPr wrap="square" rtlCol="0">
              <a:spAutoFit/>
            </a:bodyPr>
            <a:lstStyle>
              <a:defPPr>
                <a:defRPr lang="zh-CN"/>
              </a:defPPr>
              <a:lvl1pPr algn="just" hangingPunct="0">
                <a:lnSpc>
                  <a:spcPct val="150000"/>
                </a:lnSpc>
                <a:defRPr sz="1400">
                  <a:gradFill>
                    <a:gsLst>
                      <a:gs pos="100000">
                        <a:srgbClr val="FFA00E"/>
                      </a:gs>
                      <a:gs pos="0">
                        <a:srgbClr val="FDEC8D"/>
                      </a:gs>
                    </a:gsLst>
                    <a:lin ang="2700000" scaled="0"/>
                  </a:gradFill>
                  <a:latin typeface="思源黑体 CN Medium" panose="020B0600000000000000" pitchFamily="34" charset="-122"/>
                  <a:ea typeface="思源黑体 CN Medium" panose="020B0600000000000000" pitchFamily="34" charset="-122"/>
                  <a:cs typeface="+mn-ea"/>
                </a:defRPr>
              </a:lvl1pPr>
            </a:lstStyle>
            <a:p>
              <a:endParaRPr lang="zh-CN" altLang="en-US" sz="1600" b="1" dirty="0">
                <a:solidFill>
                  <a:srgbClr val="404040"/>
                </a:solidFill>
                <a:latin typeface="Arial"/>
                <a:ea typeface="微软雅黑"/>
                <a:sym typeface="Arial"/>
              </a:endParaRPr>
            </a:p>
          </p:txBody>
        </p:sp>
        <p:sp>
          <p:nvSpPr>
            <p:cNvPr id="45" name="文本框 44"/>
            <p:cNvSpPr txBox="1"/>
            <p:nvPr/>
          </p:nvSpPr>
          <p:spPr>
            <a:xfrm>
              <a:off x="8455944" y="3927317"/>
              <a:ext cx="3277283" cy="2554545"/>
            </a:xfrm>
            <a:prstGeom prst="rect">
              <a:avLst/>
            </a:prstGeom>
            <a:noFill/>
            <a:ln>
              <a:noFill/>
            </a:ln>
          </p:spPr>
          <p:txBody>
            <a:bodyPr wrap="square" rtlCol="0">
              <a:spAutoFit/>
            </a:bodyPr>
            <a:lstStyle>
              <a:defPPr>
                <a:defRPr lang="zh-CN"/>
              </a:defPPr>
              <a:lvl1pPr algn="just" hangingPunct="0">
                <a:lnSpc>
                  <a:spcPct val="150000"/>
                </a:lnSpc>
                <a:defRPr sz="1400">
                  <a:gradFill>
                    <a:gsLst>
                      <a:gs pos="100000">
                        <a:srgbClr val="FFA00E"/>
                      </a:gs>
                      <a:gs pos="0">
                        <a:srgbClr val="FDEC8D"/>
                      </a:gs>
                    </a:gsLst>
                    <a:lin ang="2700000" scaled="0"/>
                  </a:gradFill>
                  <a:latin typeface="思源黑体 CN Medium" panose="020B0600000000000000" pitchFamily="34" charset="-122"/>
                  <a:ea typeface="思源黑体 CN Medium" panose="020B0600000000000000" pitchFamily="34" charset="-122"/>
                  <a:cs typeface="+mn-ea"/>
                </a:defRPr>
              </a:lvl1pPr>
            </a:lstStyle>
            <a:p>
              <a:pPr algn="ctr">
                <a:lnSpc>
                  <a:spcPct val="200000"/>
                </a:lnSpc>
              </a:pPr>
              <a:r>
                <a:rPr lang="zh-CN" altLang="en-US" sz="1600" dirty="0">
                  <a:solidFill>
                    <a:srgbClr val="404040"/>
                  </a:solidFill>
                  <a:latin typeface="Arial"/>
                  <a:ea typeface="微软雅黑"/>
                  <a:sym typeface="Arial"/>
                </a:rPr>
                <a:t>点击此处添加文本信息，点击此处添加文本信息，点击此处添加文本信息点击此处添加文本信息，点击此处添加文本信息，点击此处添加文本信息</a:t>
              </a:r>
            </a:p>
          </p:txBody>
        </p:sp>
      </p:grpSp>
      <p:pic>
        <p:nvPicPr>
          <p:cNvPr id="60" name="图片 5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57095" y="2416598"/>
            <a:ext cx="4286249" cy="4286249"/>
          </a:xfrm>
          <a:prstGeom prst="rect">
            <a:avLst/>
          </a:prstGeom>
        </p:spPr>
      </p:pic>
      <p:sp>
        <p:nvSpPr>
          <p:cNvPr id="49" name="矩形: 圆角 48"/>
          <p:cNvSpPr/>
          <p:nvPr/>
        </p:nvSpPr>
        <p:spPr>
          <a:xfrm>
            <a:off x="4851728" y="1352178"/>
            <a:ext cx="2611120" cy="513080"/>
          </a:xfrm>
          <a:prstGeom prst="roundRect">
            <a:avLst/>
          </a:prstGeom>
          <a:solidFill>
            <a:srgbClr val="5872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FFFF"/>
                </a:solidFill>
                <a:latin typeface="Arial"/>
                <a:ea typeface="微软雅黑"/>
                <a:cs typeface="+mn-ea"/>
                <a:sym typeface="Arial"/>
              </a:rPr>
              <a:t>岗位认知</a:t>
            </a: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anim calcmode="lin" valueType="num">
                                      <p:cBhvr>
                                        <p:cTn id="8" dur="500" fill="hold"/>
                                        <p:tgtEl>
                                          <p:spTgt spid="49"/>
                                        </p:tgtEl>
                                        <p:attrNameLst>
                                          <p:attrName>ppt_x</p:attrName>
                                        </p:attrNameLst>
                                      </p:cBhvr>
                                      <p:tavLst>
                                        <p:tav tm="0">
                                          <p:val>
                                            <p:strVal val="#ppt_x"/>
                                          </p:val>
                                        </p:tav>
                                        <p:tav tm="100000">
                                          <p:val>
                                            <p:strVal val="#ppt_x"/>
                                          </p:val>
                                        </p:tav>
                                      </p:tavLst>
                                    </p:anim>
                                    <p:anim calcmode="lin" valueType="num">
                                      <p:cBhvr>
                                        <p:cTn id="9" dur="500" fill="hold"/>
                                        <p:tgtEl>
                                          <p:spTgt spid="4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anim calcmode="lin" valueType="num">
                                      <p:cBhvr>
                                        <p:cTn id="14" dur="500" fill="hold"/>
                                        <p:tgtEl>
                                          <p:spTgt spid="60"/>
                                        </p:tgtEl>
                                        <p:attrNameLst>
                                          <p:attrName>ppt_x</p:attrName>
                                        </p:attrNameLst>
                                      </p:cBhvr>
                                      <p:tavLst>
                                        <p:tav tm="0">
                                          <p:val>
                                            <p:strVal val="#ppt_x"/>
                                          </p:val>
                                        </p:tav>
                                        <p:tav tm="100000">
                                          <p:val>
                                            <p:strVal val="#ppt_x"/>
                                          </p:val>
                                        </p:tav>
                                      </p:tavLst>
                                    </p:anim>
                                    <p:anim calcmode="lin" valueType="num">
                                      <p:cBhvr>
                                        <p:cTn id="15" dur="500" fill="hold"/>
                                        <p:tgtEl>
                                          <p:spTgt spid="60"/>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22" presetClass="entr" presetSubtype="4" fill="hold"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down)">
                                      <p:cBhvr>
                                        <p:cTn id="1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1067261" y="1390650"/>
            <a:ext cx="10000789" cy="729735"/>
            <a:chOff x="1065489" y="1832404"/>
            <a:chExt cx="3860472" cy="2151501"/>
          </a:xfrm>
        </p:grpSpPr>
        <p:sp>
          <p:nvSpPr>
            <p:cNvPr id="33" name="矩形: 圆角 32"/>
            <p:cNvSpPr/>
            <p:nvPr/>
          </p:nvSpPr>
          <p:spPr>
            <a:xfrm rot="16200000">
              <a:off x="400521" y="2497373"/>
              <a:ext cx="2122746" cy="792810"/>
            </a:xfrm>
            <a:prstGeom prst="roundRect">
              <a:avLst>
                <a:gd name="adj" fmla="val 0"/>
              </a:avLst>
            </a:prstGeom>
            <a:solidFill>
              <a:srgbClr val="5872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4" name="矩形 33"/>
            <p:cNvSpPr/>
            <p:nvPr/>
          </p:nvSpPr>
          <p:spPr>
            <a:xfrm>
              <a:off x="1167649" y="2223279"/>
              <a:ext cx="656710" cy="1361142"/>
            </a:xfrm>
            <a:prstGeom prst="rect">
              <a:avLst/>
            </a:prstGeom>
          </p:spPr>
          <p:txBody>
            <a:bodyPr vert="horz" wrap="square">
              <a:spAutoFit/>
            </a:bodyPr>
            <a:lstStyle/>
            <a:p>
              <a:pPr>
                <a:spcBef>
                  <a:spcPct val="0"/>
                </a:spcBef>
                <a:buSzPct val="25000"/>
                <a:defRPr/>
              </a:pPr>
              <a:r>
                <a:rPr lang="zh-CN" altLang="en-US" sz="2400" b="1" cap="all" dirty="0">
                  <a:solidFill>
                    <a:schemeClr val="bg1"/>
                  </a:solidFill>
                  <a:latin typeface="Arial"/>
                  <a:ea typeface="微软雅黑"/>
                  <a:cs typeface="+mn-ea"/>
                  <a:sym typeface="Arial"/>
                </a:rPr>
                <a:t>态度端正</a:t>
              </a:r>
            </a:p>
          </p:txBody>
        </p:sp>
        <p:sp>
          <p:nvSpPr>
            <p:cNvPr id="35" name="矩形 34"/>
            <p:cNvSpPr/>
            <p:nvPr/>
          </p:nvSpPr>
          <p:spPr>
            <a:xfrm>
              <a:off x="1858299" y="1832404"/>
              <a:ext cx="3067662" cy="21515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6" name="矩形 35"/>
            <p:cNvSpPr/>
            <p:nvPr/>
          </p:nvSpPr>
          <p:spPr>
            <a:xfrm>
              <a:off x="1930397" y="2066160"/>
              <a:ext cx="2915706" cy="1505194"/>
            </a:xfrm>
            <a:prstGeom prst="rect">
              <a:avLst/>
            </a:prstGeom>
          </p:spPr>
          <p:txBody>
            <a:bodyPr wrap="square">
              <a:spAutoFit/>
            </a:bodyPr>
            <a:lstStyle/>
            <a:p>
              <a:pPr>
                <a:lnSpc>
                  <a:spcPct val="200000"/>
                </a:lnSpc>
              </a:pPr>
              <a:r>
                <a:rPr lang="zh-CN" altLang="en-US" sz="1600" dirty="0">
                  <a:solidFill>
                    <a:srgbClr val="404040"/>
                  </a:solidFill>
                  <a:latin typeface="Arial"/>
                  <a:ea typeface="微软雅黑"/>
                  <a:cs typeface="+mn-ea"/>
                  <a:sym typeface="Arial"/>
                </a:rPr>
                <a:t>态度端正，工作学习态度端正，能够认真完成本岗本职各项工作，虚心学习。</a:t>
              </a:r>
            </a:p>
          </p:txBody>
        </p:sp>
      </p:grpSp>
      <p:sp>
        <p:nvSpPr>
          <p:cNvPr id="37" name="ïŝlíďe"/>
          <p:cNvSpPr txBox="1"/>
          <p:nvPr/>
        </p:nvSpPr>
        <p:spPr>
          <a:xfrm>
            <a:off x="2392956" y="723292"/>
            <a:ext cx="7163771" cy="461665"/>
          </a:xfrm>
          <a:prstGeom prst="rect">
            <a:avLst/>
          </a:prstGeom>
          <a:noFill/>
        </p:spPr>
        <p:txBody>
          <a:bodyPr wrap="square" rtlCol="0">
            <a:spAutoFit/>
          </a:bodyPr>
          <a:lstStyle/>
          <a:p>
            <a:pPr lvl="0" algn="ctr"/>
            <a:r>
              <a:rPr lang="zh-CN" altLang="en-US" sz="2400" b="1" dirty="0">
                <a:solidFill>
                  <a:srgbClr val="404040"/>
                </a:solidFill>
                <a:latin typeface="Arial"/>
                <a:ea typeface="微软雅黑"/>
                <a:cs typeface="+mn-ea"/>
                <a:sym typeface="Arial"/>
              </a:rPr>
              <a:t>我的优势优点</a:t>
            </a:r>
          </a:p>
        </p:txBody>
      </p:sp>
      <p:grpSp>
        <p:nvGrpSpPr>
          <p:cNvPr id="38" name="组合 37"/>
          <p:cNvGrpSpPr/>
          <p:nvPr/>
        </p:nvGrpSpPr>
        <p:grpSpPr>
          <a:xfrm>
            <a:off x="1067261" y="2370482"/>
            <a:ext cx="10000789" cy="729735"/>
            <a:chOff x="1065489" y="1832404"/>
            <a:chExt cx="3860472" cy="2151501"/>
          </a:xfrm>
        </p:grpSpPr>
        <p:sp>
          <p:nvSpPr>
            <p:cNvPr id="39" name="矩形: 圆角 38"/>
            <p:cNvSpPr/>
            <p:nvPr/>
          </p:nvSpPr>
          <p:spPr>
            <a:xfrm rot="16200000">
              <a:off x="400521" y="2497373"/>
              <a:ext cx="2122746" cy="792810"/>
            </a:xfrm>
            <a:prstGeom prst="roundRect">
              <a:avLst>
                <a:gd name="adj" fmla="val 0"/>
              </a:avLst>
            </a:prstGeom>
            <a:solidFill>
              <a:srgbClr val="F09E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a:ea typeface="微软雅黑"/>
                <a:sym typeface="Arial"/>
              </a:endParaRPr>
            </a:p>
          </p:txBody>
        </p:sp>
        <p:sp>
          <p:nvSpPr>
            <p:cNvPr id="55" name="矩形 54"/>
            <p:cNvSpPr/>
            <p:nvPr/>
          </p:nvSpPr>
          <p:spPr>
            <a:xfrm>
              <a:off x="1167649" y="2223279"/>
              <a:ext cx="656710" cy="1361142"/>
            </a:xfrm>
            <a:prstGeom prst="rect">
              <a:avLst/>
            </a:prstGeom>
          </p:spPr>
          <p:txBody>
            <a:bodyPr vert="horz" wrap="square">
              <a:spAutoFit/>
            </a:bodyPr>
            <a:lstStyle/>
            <a:p>
              <a:pPr>
                <a:spcBef>
                  <a:spcPct val="0"/>
                </a:spcBef>
                <a:buSzPct val="25000"/>
                <a:defRPr/>
              </a:pPr>
              <a:r>
                <a:rPr lang="zh-CN" altLang="en-US" sz="2400" b="1" cap="all" dirty="0">
                  <a:solidFill>
                    <a:schemeClr val="tx1">
                      <a:lumMod val="75000"/>
                      <a:lumOff val="25000"/>
                    </a:schemeClr>
                  </a:solidFill>
                  <a:latin typeface="Arial"/>
                  <a:ea typeface="微软雅黑"/>
                  <a:cs typeface="+mn-ea"/>
                  <a:sym typeface="Arial"/>
                </a:rPr>
                <a:t>关系合群</a:t>
              </a:r>
            </a:p>
          </p:txBody>
        </p:sp>
        <p:sp>
          <p:nvSpPr>
            <p:cNvPr id="61" name="矩形 60"/>
            <p:cNvSpPr/>
            <p:nvPr/>
          </p:nvSpPr>
          <p:spPr>
            <a:xfrm>
              <a:off x="1858299" y="1832404"/>
              <a:ext cx="3067662" cy="21515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2" name="矩形 61"/>
            <p:cNvSpPr/>
            <p:nvPr/>
          </p:nvSpPr>
          <p:spPr>
            <a:xfrm>
              <a:off x="1930397" y="2066160"/>
              <a:ext cx="2915706" cy="1505194"/>
            </a:xfrm>
            <a:prstGeom prst="rect">
              <a:avLst/>
            </a:prstGeom>
          </p:spPr>
          <p:txBody>
            <a:bodyPr wrap="square">
              <a:spAutoFit/>
            </a:bodyPr>
            <a:lstStyle/>
            <a:p>
              <a:pPr>
                <a:lnSpc>
                  <a:spcPct val="200000"/>
                </a:lnSpc>
              </a:pPr>
              <a:r>
                <a:rPr lang="zh-CN" altLang="en-US" sz="1600" dirty="0">
                  <a:solidFill>
                    <a:srgbClr val="404040"/>
                  </a:solidFill>
                  <a:latin typeface="Arial"/>
                  <a:ea typeface="微软雅黑"/>
                  <a:cs typeface="+mn-ea"/>
                  <a:sym typeface="Arial"/>
                </a:rPr>
                <a:t>懂得摆正心态，具备全局眼光，懂得处理好个人与集体的关系。</a:t>
              </a:r>
            </a:p>
          </p:txBody>
        </p:sp>
      </p:grpSp>
      <p:grpSp>
        <p:nvGrpSpPr>
          <p:cNvPr id="63" name="组合 62"/>
          <p:cNvGrpSpPr/>
          <p:nvPr/>
        </p:nvGrpSpPr>
        <p:grpSpPr>
          <a:xfrm>
            <a:off x="1067261" y="3350314"/>
            <a:ext cx="10000789" cy="729735"/>
            <a:chOff x="1065489" y="1832404"/>
            <a:chExt cx="3860472" cy="2151501"/>
          </a:xfrm>
        </p:grpSpPr>
        <p:sp>
          <p:nvSpPr>
            <p:cNvPr id="64" name="矩形: 圆角 63"/>
            <p:cNvSpPr/>
            <p:nvPr/>
          </p:nvSpPr>
          <p:spPr>
            <a:xfrm rot="16200000">
              <a:off x="400521" y="2497373"/>
              <a:ext cx="2122746" cy="792810"/>
            </a:xfrm>
            <a:prstGeom prst="roundRect">
              <a:avLst>
                <a:gd name="adj" fmla="val 0"/>
              </a:avLst>
            </a:prstGeom>
            <a:solidFill>
              <a:srgbClr val="5872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5" name="矩形 64"/>
            <p:cNvSpPr/>
            <p:nvPr/>
          </p:nvSpPr>
          <p:spPr>
            <a:xfrm>
              <a:off x="1167649" y="2223279"/>
              <a:ext cx="656710" cy="1361142"/>
            </a:xfrm>
            <a:prstGeom prst="rect">
              <a:avLst/>
            </a:prstGeom>
          </p:spPr>
          <p:txBody>
            <a:bodyPr vert="horz" wrap="square">
              <a:spAutoFit/>
            </a:bodyPr>
            <a:lstStyle/>
            <a:p>
              <a:pPr>
                <a:spcBef>
                  <a:spcPct val="0"/>
                </a:spcBef>
                <a:buSzPct val="25000"/>
                <a:defRPr/>
              </a:pPr>
              <a:r>
                <a:rPr lang="zh-CN" altLang="en-US" sz="2400" b="1" cap="all" dirty="0">
                  <a:solidFill>
                    <a:schemeClr val="bg1"/>
                  </a:solidFill>
                  <a:latin typeface="Arial"/>
                  <a:ea typeface="微软雅黑"/>
                  <a:cs typeface="+mn-ea"/>
                  <a:sym typeface="Arial"/>
                </a:rPr>
                <a:t>专业精干</a:t>
              </a:r>
            </a:p>
          </p:txBody>
        </p:sp>
        <p:sp>
          <p:nvSpPr>
            <p:cNvPr id="66" name="矩形 65"/>
            <p:cNvSpPr/>
            <p:nvPr/>
          </p:nvSpPr>
          <p:spPr>
            <a:xfrm>
              <a:off x="1858299" y="1832404"/>
              <a:ext cx="3067662" cy="21515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7" name="矩形 66"/>
            <p:cNvSpPr/>
            <p:nvPr/>
          </p:nvSpPr>
          <p:spPr>
            <a:xfrm>
              <a:off x="1930397" y="2066160"/>
              <a:ext cx="2915706" cy="1505194"/>
            </a:xfrm>
            <a:prstGeom prst="rect">
              <a:avLst/>
            </a:prstGeom>
          </p:spPr>
          <p:txBody>
            <a:bodyPr wrap="square">
              <a:spAutoFit/>
            </a:bodyPr>
            <a:lstStyle/>
            <a:p>
              <a:pPr>
                <a:lnSpc>
                  <a:spcPct val="200000"/>
                </a:lnSpc>
              </a:pPr>
              <a:r>
                <a:rPr lang="zh-CN" altLang="en-US" sz="1600" dirty="0">
                  <a:solidFill>
                    <a:srgbClr val="404040"/>
                  </a:solidFill>
                  <a:latin typeface="Arial"/>
                  <a:ea typeface="微软雅黑"/>
                  <a:cs typeface="+mn-ea"/>
                  <a:sym typeface="Arial"/>
                </a:rPr>
                <a:t>有较强的电脑技能，善用各种电脑软件完成工作，并有一定的创新。</a:t>
              </a:r>
            </a:p>
          </p:txBody>
        </p:sp>
      </p:grpSp>
      <p:grpSp>
        <p:nvGrpSpPr>
          <p:cNvPr id="68" name="组合 67"/>
          <p:cNvGrpSpPr/>
          <p:nvPr/>
        </p:nvGrpSpPr>
        <p:grpSpPr>
          <a:xfrm>
            <a:off x="1067261" y="4330146"/>
            <a:ext cx="10000789" cy="729735"/>
            <a:chOff x="1065489" y="1832404"/>
            <a:chExt cx="3860472" cy="2151501"/>
          </a:xfrm>
        </p:grpSpPr>
        <p:sp>
          <p:nvSpPr>
            <p:cNvPr id="69" name="矩形: 圆角 68"/>
            <p:cNvSpPr/>
            <p:nvPr/>
          </p:nvSpPr>
          <p:spPr>
            <a:xfrm rot="16200000">
              <a:off x="400521" y="2497373"/>
              <a:ext cx="2122746" cy="792810"/>
            </a:xfrm>
            <a:prstGeom prst="roundRect">
              <a:avLst>
                <a:gd name="adj" fmla="val 0"/>
              </a:avLst>
            </a:prstGeom>
            <a:solidFill>
              <a:srgbClr val="F09E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a:ea typeface="微软雅黑"/>
                <a:sym typeface="Arial"/>
              </a:endParaRPr>
            </a:p>
          </p:txBody>
        </p:sp>
        <p:sp>
          <p:nvSpPr>
            <p:cNvPr id="70" name="矩形 69"/>
            <p:cNvSpPr/>
            <p:nvPr/>
          </p:nvSpPr>
          <p:spPr>
            <a:xfrm>
              <a:off x="1167649" y="2223279"/>
              <a:ext cx="656710" cy="1361142"/>
            </a:xfrm>
            <a:prstGeom prst="rect">
              <a:avLst/>
            </a:prstGeom>
          </p:spPr>
          <p:txBody>
            <a:bodyPr vert="horz" wrap="square">
              <a:spAutoFit/>
            </a:bodyPr>
            <a:lstStyle/>
            <a:p>
              <a:pPr>
                <a:spcBef>
                  <a:spcPct val="0"/>
                </a:spcBef>
                <a:buSzPct val="25000"/>
                <a:defRPr/>
              </a:pPr>
              <a:r>
                <a:rPr lang="zh-CN" altLang="en-US" sz="2400" b="1" cap="all" dirty="0">
                  <a:solidFill>
                    <a:schemeClr val="tx1">
                      <a:lumMod val="75000"/>
                      <a:lumOff val="25000"/>
                    </a:schemeClr>
                  </a:solidFill>
                  <a:latin typeface="Arial"/>
                  <a:ea typeface="微软雅黑"/>
                  <a:cs typeface="+mn-ea"/>
                  <a:sym typeface="Arial"/>
                </a:rPr>
                <a:t>勤奋诚恳</a:t>
              </a:r>
            </a:p>
          </p:txBody>
        </p:sp>
        <p:sp>
          <p:nvSpPr>
            <p:cNvPr id="71" name="矩形 70"/>
            <p:cNvSpPr/>
            <p:nvPr/>
          </p:nvSpPr>
          <p:spPr>
            <a:xfrm>
              <a:off x="1858299" y="1832404"/>
              <a:ext cx="3067662" cy="21515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72" name="矩形 71"/>
            <p:cNvSpPr/>
            <p:nvPr/>
          </p:nvSpPr>
          <p:spPr>
            <a:xfrm>
              <a:off x="1930397" y="2066160"/>
              <a:ext cx="2915706" cy="1505194"/>
            </a:xfrm>
            <a:prstGeom prst="rect">
              <a:avLst/>
            </a:prstGeom>
          </p:spPr>
          <p:txBody>
            <a:bodyPr wrap="square">
              <a:spAutoFit/>
            </a:bodyPr>
            <a:lstStyle/>
            <a:p>
              <a:pPr>
                <a:lnSpc>
                  <a:spcPct val="200000"/>
                </a:lnSpc>
              </a:pPr>
              <a:r>
                <a:rPr lang="zh-CN" altLang="en-US" sz="1600" dirty="0">
                  <a:solidFill>
                    <a:srgbClr val="404040"/>
                  </a:solidFill>
                  <a:latin typeface="Arial"/>
                  <a:ea typeface="微软雅黑"/>
                  <a:cs typeface="+mn-ea"/>
                  <a:sym typeface="Arial"/>
                </a:rPr>
                <a:t>勤奋诚恳，上进心较强，有积累的意识，不骄不躁。</a:t>
              </a:r>
            </a:p>
          </p:txBody>
        </p:sp>
      </p:grpSp>
      <p:grpSp>
        <p:nvGrpSpPr>
          <p:cNvPr id="73" name="组合 72"/>
          <p:cNvGrpSpPr/>
          <p:nvPr/>
        </p:nvGrpSpPr>
        <p:grpSpPr>
          <a:xfrm>
            <a:off x="1067261" y="5309980"/>
            <a:ext cx="10000789" cy="729735"/>
            <a:chOff x="1065489" y="1832404"/>
            <a:chExt cx="3860472" cy="2151501"/>
          </a:xfrm>
        </p:grpSpPr>
        <p:sp>
          <p:nvSpPr>
            <p:cNvPr id="74" name="矩形: 圆角 73"/>
            <p:cNvSpPr/>
            <p:nvPr/>
          </p:nvSpPr>
          <p:spPr>
            <a:xfrm rot="16200000">
              <a:off x="400521" y="2497373"/>
              <a:ext cx="2122746" cy="792810"/>
            </a:xfrm>
            <a:prstGeom prst="roundRect">
              <a:avLst>
                <a:gd name="adj" fmla="val 0"/>
              </a:avLst>
            </a:prstGeom>
            <a:solidFill>
              <a:srgbClr val="5872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75" name="矩形 74"/>
            <p:cNvSpPr/>
            <p:nvPr/>
          </p:nvSpPr>
          <p:spPr>
            <a:xfrm>
              <a:off x="1167649" y="2223279"/>
              <a:ext cx="656710" cy="1361142"/>
            </a:xfrm>
            <a:prstGeom prst="rect">
              <a:avLst/>
            </a:prstGeom>
          </p:spPr>
          <p:txBody>
            <a:bodyPr vert="horz" wrap="square">
              <a:spAutoFit/>
            </a:bodyPr>
            <a:lstStyle/>
            <a:p>
              <a:pPr>
                <a:spcBef>
                  <a:spcPct val="0"/>
                </a:spcBef>
                <a:buSzPct val="25000"/>
                <a:defRPr/>
              </a:pPr>
              <a:r>
                <a:rPr lang="zh-CN" altLang="en-US" sz="2400" b="1" cap="all" dirty="0">
                  <a:solidFill>
                    <a:schemeClr val="bg1"/>
                  </a:solidFill>
                  <a:latin typeface="Arial"/>
                  <a:ea typeface="微软雅黑"/>
                  <a:cs typeface="+mn-ea"/>
                  <a:sym typeface="Arial"/>
                </a:rPr>
                <a:t>团结合作</a:t>
              </a:r>
            </a:p>
          </p:txBody>
        </p:sp>
        <p:sp>
          <p:nvSpPr>
            <p:cNvPr id="76" name="矩形 75"/>
            <p:cNvSpPr/>
            <p:nvPr/>
          </p:nvSpPr>
          <p:spPr>
            <a:xfrm>
              <a:off x="1858299" y="1832404"/>
              <a:ext cx="3067662" cy="21515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77" name="矩形 76"/>
            <p:cNvSpPr/>
            <p:nvPr/>
          </p:nvSpPr>
          <p:spPr>
            <a:xfrm>
              <a:off x="1930397" y="2066160"/>
              <a:ext cx="2915706" cy="1505194"/>
            </a:xfrm>
            <a:prstGeom prst="rect">
              <a:avLst/>
            </a:prstGeom>
          </p:spPr>
          <p:txBody>
            <a:bodyPr wrap="square">
              <a:spAutoFit/>
            </a:bodyPr>
            <a:lstStyle/>
            <a:p>
              <a:pPr>
                <a:lnSpc>
                  <a:spcPct val="200000"/>
                </a:lnSpc>
              </a:pPr>
              <a:r>
                <a:rPr lang="zh-CN" altLang="en-US" sz="1600" dirty="0">
                  <a:solidFill>
                    <a:srgbClr val="404040"/>
                  </a:solidFill>
                  <a:latin typeface="Arial"/>
                  <a:ea typeface="微软雅黑"/>
                  <a:cs typeface="+mn-ea"/>
                  <a:sym typeface="Arial"/>
                </a:rPr>
                <a:t>团结合作，团队意识强，能与领导、同事们保持良好的合作关系。</a:t>
              </a:r>
            </a:p>
          </p:txBody>
        </p:sp>
      </p:grpSp>
    </p:spTree>
  </p:cSld>
  <p:clrMapOvr>
    <a:masterClrMapping/>
  </p:clrMapOvr>
  <p:transition spd="slow" advTm="521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arn(inVertical)">
                                      <p:cBhvr>
                                        <p:cTn id="7" dur="500"/>
                                        <p:tgtEl>
                                          <p:spTgt spid="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left)">
                                      <p:cBhvr>
                                        <p:cTn id="11" dur="500"/>
                                        <p:tgtEl>
                                          <p:spTgt spid="3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left)">
                                      <p:cBhvr>
                                        <p:cTn id="15" dur="500"/>
                                        <p:tgtEl>
                                          <p:spTgt spid="38"/>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wipe(left)">
                                      <p:cBhvr>
                                        <p:cTn id="19" dur="500"/>
                                        <p:tgtEl>
                                          <p:spTgt spid="63"/>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wipe(left)">
                                      <p:cBhvr>
                                        <p:cTn id="23" dur="500"/>
                                        <p:tgtEl>
                                          <p:spTgt spid="68"/>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wipe(left)">
                                      <p:cBhvr>
                                        <p:cTn id="27"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972551" y="1981200"/>
            <a:ext cx="2989850" cy="1619250"/>
            <a:chOff x="1055071" y="1749075"/>
            <a:chExt cx="3834817" cy="1619250"/>
          </a:xfrm>
        </p:grpSpPr>
        <p:grpSp>
          <p:nvGrpSpPr>
            <p:cNvPr id="33" name="组合 32"/>
            <p:cNvGrpSpPr/>
            <p:nvPr/>
          </p:nvGrpSpPr>
          <p:grpSpPr>
            <a:xfrm>
              <a:off x="1055071" y="2019300"/>
              <a:ext cx="3834817" cy="1349025"/>
              <a:chOff x="1049151" y="1428750"/>
              <a:chExt cx="4763748" cy="1349025"/>
            </a:xfrm>
          </p:grpSpPr>
          <p:grpSp>
            <p:nvGrpSpPr>
              <p:cNvPr id="37" name="组合 36"/>
              <p:cNvGrpSpPr/>
              <p:nvPr/>
            </p:nvGrpSpPr>
            <p:grpSpPr>
              <a:xfrm>
                <a:off x="1049151" y="1428750"/>
                <a:ext cx="4763748" cy="1349025"/>
                <a:chOff x="1392051" y="1633560"/>
                <a:chExt cx="4763748" cy="1349025"/>
              </a:xfrm>
            </p:grpSpPr>
            <p:sp>
              <p:nvSpPr>
                <p:cNvPr id="39" name="矩形 38"/>
                <p:cNvSpPr/>
                <p:nvPr/>
              </p:nvSpPr>
              <p:spPr>
                <a:xfrm>
                  <a:off x="1465947" y="1633560"/>
                  <a:ext cx="4630054" cy="1349025"/>
                </a:xfrm>
                <a:prstGeom prst="rect">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04040"/>
                    </a:solidFill>
                    <a:latin typeface="Arial"/>
                    <a:ea typeface="微软雅黑"/>
                    <a:sym typeface="Arial"/>
                  </a:endParaRPr>
                </a:p>
              </p:txBody>
            </p:sp>
            <p:sp>
              <p:nvSpPr>
                <p:cNvPr id="55" name="矩形 54"/>
                <p:cNvSpPr/>
                <p:nvPr/>
              </p:nvSpPr>
              <p:spPr>
                <a:xfrm>
                  <a:off x="1392051" y="1883658"/>
                  <a:ext cx="148750" cy="868184"/>
                </a:xfrm>
                <a:prstGeom prst="rect">
                  <a:avLst/>
                </a:prstGeom>
                <a:solidFill>
                  <a:srgbClr val="5872D7"/>
                </a:solidFill>
                <a:ln>
                  <a:solidFill>
                    <a:srgbClr val="5872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04040"/>
                    </a:solidFill>
                    <a:latin typeface="Arial"/>
                    <a:ea typeface="微软雅黑"/>
                    <a:sym typeface="Arial"/>
                  </a:endParaRPr>
                </a:p>
              </p:txBody>
            </p:sp>
            <p:sp>
              <p:nvSpPr>
                <p:cNvPr id="61" name="矩形 60"/>
                <p:cNvSpPr/>
                <p:nvPr/>
              </p:nvSpPr>
              <p:spPr>
                <a:xfrm>
                  <a:off x="6007049" y="1883658"/>
                  <a:ext cx="148750" cy="868184"/>
                </a:xfrm>
                <a:prstGeom prst="rect">
                  <a:avLst/>
                </a:prstGeom>
                <a:solidFill>
                  <a:srgbClr val="5872D7"/>
                </a:solidFill>
                <a:ln>
                  <a:solidFill>
                    <a:srgbClr val="5872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04040"/>
                    </a:solidFill>
                    <a:latin typeface="Arial"/>
                    <a:ea typeface="微软雅黑"/>
                    <a:sym typeface="Arial"/>
                  </a:endParaRPr>
                </a:p>
              </p:txBody>
            </p:sp>
          </p:grpSp>
          <p:sp>
            <p:nvSpPr>
              <p:cNvPr id="38" name="矩形 37"/>
              <p:cNvSpPr/>
              <p:nvPr/>
            </p:nvSpPr>
            <p:spPr>
              <a:xfrm>
                <a:off x="1953308" y="1813536"/>
                <a:ext cx="3342902" cy="787075"/>
              </a:xfrm>
              <a:prstGeom prst="rect">
                <a:avLst/>
              </a:prstGeom>
            </p:spPr>
            <p:txBody>
              <a:bodyPr wrap="square">
                <a:spAutoFit/>
              </a:bodyPr>
              <a:lstStyle/>
              <a:p>
                <a:pPr algn="ctr">
                  <a:lnSpc>
                    <a:spcPct val="150000"/>
                  </a:lnSpc>
                </a:pPr>
                <a:r>
                  <a:rPr lang="zh-CN" altLang="en-US" sz="1600" dirty="0">
                    <a:solidFill>
                      <a:srgbClr val="404040"/>
                    </a:solidFill>
                    <a:latin typeface="Arial"/>
                    <a:ea typeface="微软雅黑"/>
                    <a:cs typeface="+mn-ea"/>
                    <a:sym typeface="Arial"/>
                  </a:rPr>
                  <a:t>思想认识上不够成熟，处于发展积累阶段。</a:t>
                </a:r>
              </a:p>
            </p:txBody>
          </p:sp>
        </p:grpSp>
        <p:grpSp>
          <p:nvGrpSpPr>
            <p:cNvPr id="34" name="组合 33"/>
            <p:cNvGrpSpPr/>
            <p:nvPr/>
          </p:nvGrpSpPr>
          <p:grpSpPr>
            <a:xfrm>
              <a:off x="1906936" y="1749075"/>
              <a:ext cx="2103333" cy="532624"/>
              <a:chOff x="7009878" y="3636868"/>
              <a:chExt cx="2103333" cy="532624"/>
            </a:xfrm>
          </p:grpSpPr>
          <p:sp>
            <p:nvSpPr>
              <p:cNvPr id="35" name="矩形: 圆角 34"/>
              <p:cNvSpPr/>
              <p:nvPr/>
            </p:nvSpPr>
            <p:spPr>
              <a:xfrm>
                <a:off x="7009878" y="3636868"/>
                <a:ext cx="2103333" cy="532624"/>
              </a:xfrm>
              <a:prstGeom prst="roundRect">
                <a:avLst>
                  <a:gd name="adj" fmla="val 7660"/>
                </a:avLst>
              </a:prstGeom>
              <a:solidFill>
                <a:srgbClr val="5872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Arial"/>
                  <a:ea typeface="微软雅黑"/>
                  <a:sym typeface="Arial"/>
                </a:endParaRPr>
              </a:p>
            </p:txBody>
          </p:sp>
          <p:sp>
            <p:nvSpPr>
              <p:cNvPr id="36" name="文本框 35"/>
              <p:cNvSpPr txBox="1"/>
              <p:nvPr/>
            </p:nvSpPr>
            <p:spPr>
              <a:xfrm>
                <a:off x="7133890" y="3680603"/>
                <a:ext cx="1979321" cy="461665"/>
              </a:xfrm>
              <a:prstGeom prst="rect">
                <a:avLst/>
              </a:prstGeom>
              <a:noFill/>
            </p:spPr>
            <p:txBody>
              <a:bodyPr wrap="square" rtlCol="0">
                <a:spAutoFit/>
              </a:bodyPr>
              <a:lstStyle/>
              <a:p>
                <a:pPr algn="dist"/>
                <a:r>
                  <a:rPr lang="zh-CN" altLang="en-US" sz="2400" b="1" dirty="0">
                    <a:solidFill>
                      <a:srgbClr val="FFFFFF"/>
                    </a:solidFill>
                    <a:latin typeface="Arial"/>
                    <a:ea typeface="微软雅黑"/>
                    <a:sym typeface="Arial"/>
                  </a:rPr>
                  <a:t>认知不足</a:t>
                </a:r>
              </a:p>
            </p:txBody>
          </p:sp>
        </p:grpSp>
      </p:grpSp>
      <p:grpSp>
        <p:nvGrpSpPr>
          <p:cNvPr id="102" name="组合 101"/>
          <p:cNvGrpSpPr/>
          <p:nvPr/>
        </p:nvGrpSpPr>
        <p:grpSpPr>
          <a:xfrm>
            <a:off x="972551" y="4133850"/>
            <a:ext cx="2989850" cy="1619250"/>
            <a:chOff x="1055071" y="1749075"/>
            <a:chExt cx="3834817" cy="1619250"/>
          </a:xfrm>
        </p:grpSpPr>
        <p:grpSp>
          <p:nvGrpSpPr>
            <p:cNvPr id="103" name="组合 102"/>
            <p:cNvGrpSpPr/>
            <p:nvPr/>
          </p:nvGrpSpPr>
          <p:grpSpPr>
            <a:xfrm>
              <a:off x="1055071" y="2019300"/>
              <a:ext cx="3834817" cy="1349025"/>
              <a:chOff x="1049151" y="1428750"/>
              <a:chExt cx="4763748" cy="1349025"/>
            </a:xfrm>
          </p:grpSpPr>
          <p:grpSp>
            <p:nvGrpSpPr>
              <p:cNvPr id="107" name="组合 106"/>
              <p:cNvGrpSpPr/>
              <p:nvPr/>
            </p:nvGrpSpPr>
            <p:grpSpPr>
              <a:xfrm>
                <a:off x="1049151" y="1428750"/>
                <a:ext cx="4763748" cy="1349025"/>
                <a:chOff x="1392051" y="1633560"/>
                <a:chExt cx="4763748" cy="1349025"/>
              </a:xfrm>
            </p:grpSpPr>
            <p:sp>
              <p:nvSpPr>
                <p:cNvPr id="109" name="矩形 108"/>
                <p:cNvSpPr/>
                <p:nvPr/>
              </p:nvSpPr>
              <p:spPr>
                <a:xfrm>
                  <a:off x="1465947" y="1633560"/>
                  <a:ext cx="4630054" cy="1349025"/>
                </a:xfrm>
                <a:prstGeom prst="rect">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04040"/>
                    </a:solidFill>
                    <a:latin typeface="Arial"/>
                    <a:ea typeface="微软雅黑"/>
                    <a:sym typeface="Arial"/>
                  </a:endParaRPr>
                </a:p>
              </p:txBody>
            </p:sp>
            <p:sp>
              <p:nvSpPr>
                <p:cNvPr id="110" name="矩形 109"/>
                <p:cNvSpPr/>
                <p:nvPr/>
              </p:nvSpPr>
              <p:spPr>
                <a:xfrm>
                  <a:off x="1392051" y="1883658"/>
                  <a:ext cx="148750" cy="868184"/>
                </a:xfrm>
                <a:prstGeom prst="rect">
                  <a:avLst/>
                </a:prstGeom>
                <a:solidFill>
                  <a:srgbClr val="5872D7"/>
                </a:solidFill>
                <a:ln>
                  <a:solidFill>
                    <a:srgbClr val="5872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04040"/>
                    </a:solidFill>
                    <a:latin typeface="Arial"/>
                    <a:ea typeface="微软雅黑"/>
                    <a:sym typeface="Arial"/>
                  </a:endParaRPr>
                </a:p>
              </p:txBody>
            </p:sp>
            <p:sp>
              <p:nvSpPr>
                <p:cNvPr id="111" name="矩形 110"/>
                <p:cNvSpPr/>
                <p:nvPr/>
              </p:nvSpPr>
              <p:spPr>
                <a:xfrm>
                  <a:off x="6007049" y="1883658"/>
                  <a:ext cx="148750" cy="868184"/>
                </a:xfrm>
                <a:prstGeom prst="rect">
                  <a:avLst/>
                </a:prstGeom>
                <a:solidFill>
                  <a:srgbClr val="5872D7"/>
                </a:solidFill>
                <a:ln>
                  <a:solidFill>
                    <a:srgbClr val="5872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04040"/>
                    </a:solidFill>
                    <a:latin typeface="Arial"/>
                    <a:ea typeface="微软雅黑"/>
                    <a:sym typeface="Arial"/>
                  </a:endParaRPr>
                </a:p>
              </p:txBody>
            </p:sp>
          </p:grpSp>
          <p:sp>
            <p:nvSpPr>
              <p:cNvPr id="108" name="矩形 107"/>
              <p:cNvSpPr/>
              <p:nvPr/>
            </p:nvSpPr>
            <p:spPr>
              <a:xfrm>
                <a:off x="1953308" y="1813536"/>
                <a:ext cx="3342902" cy="787075"/>
              </a:xfrm>
              <a:prstGeom prst="rect">
                <a:avLst/>
              </a:prstGeom>
            </p:spPr>
            <p:txBody>
              <a:bodyPr wrap="square">
                <a:spAutoFit/>
              </a:bodyPr>
              <a:lstStyle/>
              <a:p>
                <a:pPr algn="ctr">
                  <a:lnSpc>
                    <a:spcPct val="150000"/>
                  </a:lnSpc>
                </a:pPr>
                <a:r>
                  <a:rPr lang="zh-CN" altLang="en-US" sz="1600" dirty="0">
                    <a:solidFill>
                      <a:srgbClr val="404040"/>
                    </a:solidFill>
                    <a:latin typeface="Arial"/>
                    <a:ea typeface="微软雅黑"/>
                    <a:cs typeface="+mn-ea"/>
                    <a:sym typeface="Arial"/>
                  </a:rPr>
                  <a:t>缺乏信心，有时思考太多贻误最佳时机</a:t>
                </a:r>
              </a:p>
            </p:txBody>
          </p:sp>
        </p:grpSp>
        <p:grpSp>
          <p:nvGrpSpPr>
            <p:cNvPr id="104" name="组合 103"/>
            <p:cNvGrpSpPr/>
            <p:nvPr/>
          </p:nvGrpSpPr>
          <p:grpSpPr>
            <a:xfrm>
              <a:off x="1906936" y="1749075"/>
              <a:ext cx="2103333" cy="532624"/>
              <a:chOff x="7009878" y="3636868"/>
              <a:chExt cx="2103333" cy="532624"/>
            </a:xfrm>
          </p:grpSpPr>
          <p:sp>
            <p:nvSpPr>
              <p:cNvPr id="105" name="矩形: 圆角 104"/>
              <p:cNvSpPr/>
              <p:nvPr/>
            </p:nvSpPr>
            <p:spPr>
              <a:xfrm>
                <a:off x="7009878" y="3636868"/>
                <a:ext cx="2103333" cy="532624"/>
              </a:xfrm>
              <a:prstGeom prst="roundRect">
                <a:avLst>
                  <a:gd name="adj" fmla="val 7660"/>
                </a:avLst>
              </a:prstGeom>
              <a:solidFill>
                <a:srgbClr val="5872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Arial"/>
                  <a:ea typeface="微软雅黑"/>
                  <a:sym typeface="Arial"/>
                </a:endParaRPr>
              </a:p>
            </p:txBody>
          </p:sp>
          <p:sp>
            <p:nvSpPr>
              <p:cNvPr id="106" name="文本框 105"/>
              <p:cNvSpPr txBox="1"/>
              <p:nvPr/>
            </p:nvSpPr>
            <p:spPr>
              <a:xfrm>
                <a:off x="7133890" y="3680603"/>
                <a:ext cx="1979321" cy="461665"/>
              </a:xfrm>
              <a:prstGeom prst="rect">
                <a:avLst/>
              </a:prstGeom>
              <a:noFill/>
            </p:spPr>
            <p:txBody>
              <a:bodyPr wrap="square" rtlCol="0">
                <a:spAutoFit/>
              </a:bodyPr>
              <a:lstStyle/>
              <a:p>
                <a:pPr algn="dist"/>
                <a:r>
                  <a:rPr lang="zh-CN" altLang="en-US" sz="2400" b="1" dirty="0">
                    <a:solidFill>
                      <a:srgbClr val="FFFFFF"/>
                    </a:solidFill>
                    <a:latin typeface="Arial"/>
                    <a:ea typeface="微软雅黑"/>
                    <a:sym typeface="Arial"/>
                  </a:rPr>
                  <a:t>缺乏信心</a:t>
                </a:r>
              </a:p>
            </p:txBody>
          </p:sp>
        </p:grpSp>
      </p:grpSp>
      <p:grpSp>
        <p:nvGrpSpPr>
          <p:cNvPr id="112" name="组合 111"/>
          <p:cNvGrpSpPr/>
          <p:nvPr/>
        </p:nvGrpSpPr>
        <p:grpSpPr>
          <a:xfrm>
            <a:off x="4398211" y="1981200"/>
            <a:ext cx="2989850" cy="1619250"/>
            <a:chOff x="1055071" y="1749075"/>
            <a:chExt cx="3834817" cy="1619250"/>
          </a:xfrm>
        </p:grpSpPr>
        <p:grpSp>
          <p:nvGrpSpPr>
            <p:cNvPr id="113" name="组合 112"/>
            <p:cNvGrpSpPr/>
            <p:nvPr/>
          </p:nvGrpSpPr>
          <p:grpSpPr>
            <a:xfrm>
              <a:off x="1055071" y="2019300"/>
              <a:ext cx="3834817" cy="1349025"/>
              <a:chOff x="1049151" y="1428750"/>
              <a:chExt cx="4763748" cy="1349025"/>
            </a:xfrm>
          </p:grpSpPr>
          <p:grpSp>
            <p:nvGrpSpPr>
              <p:cNvPr id="117" name="组合 116"/>
              <p:cNvGrpSpPr/>
              <p:nvPr/>
            </p:nvGrpSpPr>
            <p:grpSpPr>
              <a:xfrm>
                <a:off x="1049151" y="1428750"/>
                <a:ext cx="4763748" cy="1349025"/>
                <a:chOff x="1392051" y="1633560"/>
                <a:chExt cx="4763748" cy="1349025"/>
              </a:xfrm>
            </p:grpSpPr>
            <p:sp>
              <p:nvSpPr>
                <p:cNvPr id="119" name="矩形 118"/>
                <p:cNvSpPr/>
                <p:nvPr/>
              </p:nvSpPr>
              <p:spPr>
                <a:xfrm>
                  <a:off x="1465947" y="1633560"/>
                  <a:ext cx="4630054" cy="1349025"/>
                </a:xfrm>
                <a:prstGeom prst="rect">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04040"/>
                    </a:solidFill>
                    <a:latin typeface="Arial"/>
                    <a:ea typeface="微软雅黑"/>
                    <a:sym typeface="Arial"/>
                  </a:endParaRPr>
                </a:p>
              </p:txBody>
            </p:sp>
            <p:sp>
              <p:nvSpPr>
                <p:cNvPr id="120" name="矩形 119"/>
                <p:cNvSpPr/>
                <p:nvPr/>
              </p:nvSpPr>
              <p:spPr>
                <a:xfrm>
                  <a:off x="1392051" y="1883658"/>
                  <a:ext cx="148750" cy="868184"/>
                </a:xfrm>
                <a:prstGeom prst="rect">
                  <a:avLst/>
                </a:prstGeom>
                <a:solidFill>
                  <a:srgbClr val="F09E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04040"/>
                    </a:solidFill>
                    <a:latin typeface="Arial"/>
                    <a:ea typeface="微软雅黑"/>
                    <a:sym typeface="Arial"/>
                  </a:endParaRPr>
                </a:p>
              </p:txBody>
            </p:sp>
            <p:sp>
              <p:nvSpPr>
                <p:cNvPr id="121" name="矩形 120"/>
                <p:cNvSpPr/>
                <p:nvPr/>
              </p:nvSpPr>
              <p:spPr>
                <a:xfrm>
                  <a:off x="6007049" y="1883658"/>
                  <a:ext cx="148750" cy="868184"/>
                </a:xfrm>
                <a:prstGeom prst="rect">
                  <a:avLst/>
                </a:prstGeom>
                <a:solidFill>
                  <a:srgbClr val="F09E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04040"/>
                    </a:solidFill>
                    <a:latin typeface="Arial"/>
                    <a:ea typeface="微软雅黑"/>
                    <a:sym typeface="Arial"/>
                  </a:endParaRPr>
                </a:p>
              </p:txBody>
            </p:sp>
          </p:grpSp>
          <p:sp>
            <p:nvSpPr>
              <p:cNvPr id="118" name="矩形 117"/>
              <p:cNvSpPr/>
              <p:nvPr/>
            </p:nvSpPr>
            <p:spPr>
              <a:xfrm>
                <a:off x="1690282" y="1813536"/>
                <a:ext cx="3605930" cy="787075"/>
              </a:xfrm>
              <a:prstGeom prst="rect">
                <a:avLst/>
              </a:prstGeom>
            </p:spPr>
            <p:txBody>
              <a:bodyPr wrap="square">
                <a:spAutoFit/>
              </a:bodyPr>
              <a:lstStyle/>
              <a:p>
                <a:pPr algn="ctr">
                  <a:lnSpc>
                    <a:spcPct val="150000"/>
                  </a:lnSpc>
                </a:pPr>
                <a:r>
                  <a:rPr lang="zh-CN" altLang="en-US" sz="1600" dirty="0">
                    <a:solidFill>
                      <a:srgbClr val="404040"/>
                    </a:solidFill>
                    <a:latin typeface="Arial"/>
                    <a:ea typeface="微软雅黑"/>
                    <a:cs typeface="+mn-ea"/>
                    <a:sym typeface="Arial"/>
                  </a:rPr>
                  <a:t>有时有些粗心马虎，对细节的把握有待加强。</a:t>
                </a:r>
              </a:p>
            </p:txBody>
          </p:sp>
        </p:grpSp>
        <p:grpSp>
          <p:nvGrpSpPr>
            <p:cNvPr id="114" name="组合 113"/>
            <p:cNvGrpSpPr/>
            <p:nvPr/>
          </p:nvGrpSpPr>
          <p:grpSpPr>
            <a:xfrm>
              <a:off x="1906936" y="1749075"/>
              <a:ext cx="2103333" cy="532624"/>
              <a:chOff x="7009878" y="3636868"/>
              <a:chExt cx="2103333" cy="532624"/>
            </a:xfrm>
          </p:grpSpPr>
          <p:sp>
            <p:nvSpPr>
              <p:cNvPr id="115" name="矩形: 圆角 114"/>
              <p:cNvSpPr/>
              <p:nvPr/>
            </p:nvSpPr>
            <p:spPr>
              <a:xfrm>
                <a:off x="7009878" y="3636868"/>
                <a:ext cx="2103333" cy="532624"/>
              </a:xfrm>
              <a:prstGeom prst="roundRect">
                <a:avLst>
                  <a:gd name="adj" fmla="val 7660"/>
                </a:avLst>
              </a:prstGeom>
              <a:solidFill>
                <a:srgbClr val="F09E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a:ea typeface="微软雅黑"/>
                  <a:sym typeface="Arial"/>
                </a:endParaRPr>
              </a:p>
            </p:txBody>
          </p:sp>
          <p:sp>
            <p:nvSpPr>
              <p:cNvPr id="116" name="文本框 115"/>
              <p:cNvSpPr txBox="1"/>
              <p:nvPr/>
            </p:nvSpPr>
            <p:spPr>
              <a:xfrm>
                <a:off x="7133890" y="3680603"/>
                <a:ext cx="1979321" cy="461665"/>
              </a:xfrm>
              <a:prstGeom prst="rect">
                <a:avLst/>
              </a:prstGeom>
              <a:noFill/>
            </p:spPr>
            <p:txBody>
              <a:bodyPr wrap="square" rtlCol="0">
                <a:spAutoFit/>
              </a:bodyPr>
              <a:lstStyle/>
              <a:p>
                <a:pPr algn="dist"/>
                <a:r>
                  <a:rPr lang="zh-CN" altLang="en-US" sz="2400" b="1" dirty="0">
                    <a:solidFill>
                      <a:schemeClr val="tx1">
                        <a:lumMod val="75000"/>
                        <a:lumOff val="25000"/>
                      </a:schemeClr>
                    </a:solidFill>
                    <a:latin typeface="Arial"/>
                    <a:ea typeface="微软雅黑"/>
                    <a:sym typeface="Arial"/>
                  </a:rPr>
                  <a:t>粗心马虎</a:t>
                </a:r>
              </a:p>
            </p:txBody>
          </p:sp>
        </p:grpSp>
      </p:grpSp>
      <p:grpSp>
        <p:nvGrpSpPr>
          <p:cNvPr id="122" name="组合 121"/>
          <p:cNvGrpSpPr/>
          <p:nvPr/>
        </p:nvGrpSpPr>
        <p:grpSpPr>
          <a:xfrm>
            <a:off x="4398211" y="4133850"/>
            <a:ext cx="2989850" cy="1619250"/>
            <a:chOff x="1055071" y="1749075"/>
            <a:chExt cx="3834817" cy="1619250"/>
          </a:xfrm>
        </p:grpSpPr>
        <p:grpSp>
          <p:nvGrpSpPr>
            <p:cNvPr id="123" name="组合 122"/>
            <p:cNvGrpSpPr/>
            <p:nvPr/>
          </p:nvGrpSpPr>
          <p:grpSpPr>
            <a:xfrm>
              <a:off x="1055071" y="2019300"/>
              <a:ext cx="3834817" cy="1349025"/>
              <a:chOff x="1049151" y="1428750"/>
              <a:chExt cx="4763748" cy="1349025"/>
            </a:xfrm>
          </p:grpSpPr>
          <p:grpSp>
            <p:nvGrpSpPr>
              <p:cNvPr id="127" name="组合 126"/>
              <p:cNvGrpSpPr/>
              <p:nvPr/>
            </p:nvGrpSpPr>
            <p:grpSpPr>
              <a:xfrm>
                <a:off x="1049151" y="1428750"/>
                <a:ext cx="4763748" cy="1349025"/>
                <a:chOff x="1392051" y="1633560"/>
                <a:chExt cx="4763748" cy="1349025"/>
              </a:xfrm>
            </p:grpSpPr>
            <p:sp>
              <p:nvSpPr>
                <p:cNvPr id="129" name="矩形 128"/>
                <p:cNvSpPr/>
                <p:nvPr/>
              </p:nvSpPr>
              <p:spPr>
                <a:xfrm>
                  <a:off x="1465947" y="1633560"/>
                  <a:ext cx="4630054" cy="1349025"/>
                </a:xfrm>
                <a:prstGeom prst="rect">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04040"/>
                    </a:solidFill>
                    <a:latin typeface="Arial"/>
                    <a:ea typeface="微软雅黑"/>
                    <a:sym typeface="Arial"/>
                  </a:endParaRPr>
                </a:p>
              </p:txBody>
            </p:sp>
            <p:sp>
              <p:nvSpPr>
                <p:cNvPr id="130" name="矩形 129"/>
                <p:cNvSpPr/>
                <p:nvPr/>
              </p:nvSpPr>
              <p:spPr>
                <a:xfrm>
                  <a:off x="1392051" y="1883658"/>
                  <a:ext cx="148750" cy="868184"/>
                </a:xfrm>
                <a:prstGeom prst="rect">
                  <a:avLst/>
                </a:prstGeom>
                <a:solidFill>
                  <a:srgbClr val="F09E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04040"/>
                    </a:solidFill>
                    <a:latin typeface="Arial"/>
                    <a:ea typeface="微软雅黑"/>
                    <a:sym typeface="Arial"/>
                  </a:endParaRPr>
                </a:p>
              </p:txBody>
            </p:sp>
            <p:sp>
              <p:nvSpPr>
                <p:cNvPr id="131" name="矩形 130"/>
                <p:cNvSpPr/>
                <p:nvPr/>
              </p:nvSpPr>
              <p:spPr>
                <a:xfrm>
                  <a:off x="6007049" y="1883658"/>
                  <a:ext cx="148750" cy="868184"/>
                </a:xfrm>
                <a:prstGeom prst="rect">
                  <a:avLst/>
                </a:prstGeom>
                <a:solidFill>
                  <a:srgbClr val="F09E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04040"/>
                    </a:solidFill>
                    <a:latin typeface="Arial"/>
                    <a:ea typeface="微软雅黑"/>
                    <a:sym typeface="Arial"/>
                  </a:endParaRPr>
                </a:p>
              </p:txBody>
            </p:sp>
          </p:grpSp>
          <p:sp>
            <p:nvSpPr>
              <p:cNvPr id="128" name="矩形 127"/>
              <p:cNvSpPr/>
              <p:nvPr/>
            </p:nvSpPr>
            <p:spPr>
              <a:xfrm>
                <a:off x="1391454" y="1813536"/>
                <a:ext cx="4061218" cy="830997"/>
              </a:xfrm>
              <a:prstGeom prst="rect">
                <a:avLst/>
              </a:prstGeom>
            </p:spPr>
            <p:txBody>
              <a:bodyPr wrap="square">
                <a:spAutoFit/>
              </a:bodyPr>
              <a:lstStyle/>
              <a:p>
                <a:pPr algn="ctr"/>
                <a:r>
                  <a:rPr lang="zh-CN" altLang="en-US" sz="1600" dirty="0">
                    <a:solidFill>
                      <a:srgbClr val="404040"/>
                    </a:solidFill>
                    <a:latin typeface="Arial"/>
                    <a:ea typeface="微软雅黑"/>
                    <a:cs typeface="+mn-ea"/>
                    <a:sym typeface="Arial"/>
                  </a:rPr>
                  <a:t>性格内向，缺乏一种“推销”自己的意思，不善于展示自己</a:t>
                </a:r>
              </a:p>
            </p:txBody>
          </p:sp>
        </p:grpSp>
        <p:grpSp>
          <p:nvGrpSpPr>
            <p:cNvPr id="124" name="组合 123"/>
            <p:cNvGrpSpPr/>
            <p:nvPr/>
          </p:nvGrpSpPr>
          <p:grpSpPr>
            <a:xfrm>
              <a:off x="1906936" y="1749075"/>
              <a:ext cx="2103333" cy="532624"/>
              <a:chOff x="7009878" y="3636868"/>
              <a:chExt cx="2103333" cy="532624"/>
            </a:xfrm>
          </p:grpSpPr>
          <p:sp>
            <p:nvSpPr>
              <p:cNvPr id="125" name="矩形: 圆角 124"/>
              <p:cNvSpPr/>
              <p:nvPr/>
            </p:nvSpPr>
            <p:spPr>
              <a:xfrm>
                <a:off x="7009878" y="3636868"/>
                <a:ext cx="2103333" cy="532624"/>
              </a:xfrm>
              <a:prstGeom prst="roundRect">
                <a:avLst>
                  <a:gd name="adj" fmla="val 7660"/>
                </a:avLst>
              </a:prstGeom>
              <a:solidFill>
                <a:srgbClr val="F09E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Arial"/>
                  <a:ea typeface="微软雅黑"/>
                  <a:sym typeface="Arial"/>
                </a:endParaRPr>
              </a:p>
            </p:txBody>
          </p:sp>
          <p:sp>
            <p:nvSpPr>
              <p:cNvPr id="126" name="文本框 125"/>
              <p:cNvSpPr txBox="1"/>
              <p:nvPr/>
            </p:nvSpPr>
            <p:spPr>
              <a:xfrm>
                <a:off x="7133890" y="3680603"/>
                <a:ext cx="1979321" cy="461665"/>
              </a:xfrm>
              <a:prstGeom prst="rect">
                <a:avLst/>
              </a:prstGeom>
              <a:solidFill>
                <a:srgbClr val="F09E13"/>
              </a:solidFill>
              <a:ln>
                <a:noFill/>
              </a:ln>
            </p:spPr>
            <p:txBody>
              <a:bodyPr wrap="square" rtlCol="0">
                <a:spAutoFit/>
              </a:bodyPr>
              <a:lstStyle/>
              <a:p>
                <a:pPr algn="dist"/>
                <a:r>
                  <a:rPr lang="zh-CN" altLang="en-US" sz="2400" b="1" dirty="0">
                    <a:solidFill>
                      <a:schemeClr val="tx1">
                        <a:lumMod val="75000"/>
                        <a:lumOff val="25000"/>
                      </a:schemeClr>
                    </a:solidFill>
                    <a:latin typeface="Arial"/>
                    <a:ea typeface="微软雅黑"/>
                    <a:sym typeface="Arial"/>
                  </a:rPr>
                  <a:t>性格内向</a:t>
                </a:r>
              </a:p>
            </p:txBody>
          </p:sp>
        </p:grpSp>
      </p:grpSp>
      <p:grpSp>
        <p:nvGrpSpPr>
          <p:cNvPr id="132" name="组合 131"/>
          <p:cNvGrpSpPr/>
          <p:nvPr/>
        </p:nvGrpSpPr>
        <p:grpSpPr>
          <a:xfrm>
            <a:off x="7823871" y="1981200"/>
            <a:ext cx="2989850" cy="1619250"/>
            <a:chOff x="1055071" y="1749075"/>
            <a:chExt cx="3834817" cy="1619250"/>
          </a:xfrm>
        </p:grpSpPr>
        <p:grpSp>
          <p:nvGrpSpPr>
            <p:cNvPr id="133" name="组合 132"/>
            <p:cNvGrpSpPr/>
            <p:nvPr/>
          </p:nvGrpSpPr>
          <p:grpSpPr>
            <a:xfrm>
              <a:off x="1055071" y="2019300"/>
              <a:ext cx="3834817" cy="1349025"/>
              <a:chOff x="1049151" y="1428750"/>
              <a:chExt cx="4763748" cy="1349025"/>
            </a:xfrm>
          </p:grpSpPr>
          <p:grpSp>
            <p:nvGrpSpPr>
              <p:cNvPr id="137" name="组合 136"/>
              <p:cNvGrpSpPr/>
              <p:nvPr/>
            </p:nvGrpSpPr>
            <p:grpSpPr>
              <a:xfrm>
                <a:off x="1049151" y="1428750"/>
                <a:ext cx="4763748" cy="1349025"/>
                <a:chOff x="1392051" y="1633560"/>
                <a:chExt cx="4763748" cy="1349025"/>
              </a:xfrm>
            </p:grpSpPr>
            <p:sp>
              <p:nvSpPr>
                <p:cNvPr id="139" name="矩形 138"/>
                <p:cNvSpPr/>
                <p:nvPr/>
              </p:nvSpPr>
              <p:spPr>
                <a:xfrm>
                  <a:off x="1465947" y="1633560"/>
                  <a:ext cx="4630054" cy="1349025"/>
                </a:xfrm>
                <a:prstGeom prst="rect">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04040"/>
                    </a:solidFill>
                    <a:latin typeface="Arial"/>
                    <a:ea typeface="微软雅黑"/>
                    <a:sym typeface="Arial"/>
                  </a:endParaRPr>
                </a:p>
              </p:txBody>
            </p:sp>
            <p:sp>
              <p:nvSpPr>
                <p:cNvPr id="140" name="矩形 139"/>
                <p:cNvSpPr/>
                <p:nvPr/>
              </p:nvSpPr>
              <p:spPr>
                <a:xfrm>
                  <a:off x="1392051" y="1883658"/>
                  <a:ext cx="148750" cy="868184"/>
                </a:xfrm>
                <a:prstGeom prst="rect">
                  <a:avLst/>
                </a:prstGeom>
                <a:solidFill>
                  <a:srgbClr val="5872D7"/>
                </a:solidFill>
                <a:ln>
                  <a:solidFill>
                    <a:srgbClr val="5872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04040"/>
                    </a:solidFill>
                    <a:latin typeface="Arial"/>
                    <a:ea typeface="微软雅黑"/>
                    <a:sym typeface="Arial"/>
                  </a:endParaRPr>
                </a:p>
              </p:txBody>
            </p:sp>
            <p:sp>
              <p:nvSpPr>
                <p:cNvPr id="141" name="矩形 140"/>
                <p:cNvSpPr/>
                <p:nvPr/>
              </p:nvSpPr>
              <p:spPr>
                <a:xfrm>
                  <a:off x="6007049" y="1883658"/>
                  <a:ext cx="148750" cy="868184"/>
                </a:xfrm>
                <a:prstGeom prst="rect">
                  <a:avLst/>
                </a:prstGeom>
                <a:solidFill>
                  <a:srgbClr val="5872D7"/>
                </a:solidFill>
                <a:ln>
                  <a:solidFill>
                    <a:srgbClr val="5872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04040"/>
                    </a:solidFill>
                    <a:latin typeface="Arial"/>
                    <a:ea typeface="微软雅黑"/>
                    <a:sym typeface="Arial"/>
                  </a:endParaRPr>
                </a:p>
              </p:txBody>
            </p:sp>
          </p:grpSp>
          <p:sp>
            <p:nvSpPr>
              <p:cNvPr id="138" name="矩形 137"/>
              <p:cNvSpPr/>
              <p:nvPr/>
            </p:nvSpPr>
            <p:spPr>
              <a:xfrm>
                <a:off x="1953308" y="1813536"/>
                <a:ext cx="3342902" cy="787075"/>
              </a:xfrm>
              <a:prstGeom prst="rect">
                <a:avLst/>
              </a:prstGeom>
            </p:spPr>
            <p:txBody>
              <a:bodyPr wrap="square">
                <a:spAutoFit/>
              </a:bodyPr>
              <a:lstStyle/>
              <a:p>
                <a:pPr algn="ctr">
                  <a:lnSpc>
                    <a:spcPct val="150000"/>
                  </a:lnSpc>
                </a:pPr>
                <a:r>
                  <a:rPr lang="zh-CN" altLang="en-US" sz="1600" dirty="0">
                    <a:solidFill>
                      <a:srgbClr val="404040"/>
                    </a:solidFill>
                    <a:latin typeface="Arial"/>
                    <a:ea typeface="微软雅黑"/>
                    <a:cs typeface="+mn-ea"/>
                    <a:sym typeface="Arial"/>
                  </a:rPr>
                  <a:t>菜鸟方面有待学习加强</a:t>
                </a:r>
              </a:p>
            </p:txBody>
          </p:sp>
        </p:grpSp>
        <p:grpSp>
          <p:nvGrpSpPr>
            <p:cNvPr id="134" name="组合 133"/>
            <p:cNvGrpSpPr/>
            <p:nvPr/>
          </p:nvGrpSpPr>
          <p:grpSpPr>
            <a:xfrm>
              <a:off x="1906936" y="1749075"/>
              <a:ext cx="2103333" cy="532624"/>
              <a:chOff x="7009878" y="3636868"/>
              <a:chExt cx="2103333" cy="532624"/>
            </a:xfrm>
          </p:grpSpPr>
          <p:sp>
            <p:nvSpPr>
              <p:cNvPr id="135" name="矩形: 圆角 134"/>
              <p:cNvSpPr/>
              <p:nvPr/>
            </p:nvSpPr>
            <p:spPr>
              <a:xfrm>
                <a:off x="7009878" y="3636868"/>
                <a:ext cx="2103333" cy="532624"/>
              </a:xfrm>
              <a:prstGeom prst="roundRect">
                <a:avLst>
                  <a:gd name="adj" fmla="val 7660"/>
                </a:avLst>
              </a:prstGeom>
              <a:solidFill>
                <a:srgbClr val="5872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Arial"/>
                  <a:ea typeface="微软雅黑"/>
                  <a:sym typeface="Arial"/>
                </a:endParaRPr>
              </a:p>
            </p:txBody>
          </p:sp>
          <p:sp>
            <p:nvSpPr>
              <p:cNvPr id="136" name="文本框 135"/>
              <p:cNvSpPr txBox="1"/>
              <p:nvPr/>
            </p:nvSpPr>
            <p:spPr>
              <a:xfrm>
                <a:off x="7133890" y="3680603"/>
                <a:ext cx="1979321" cy="461665"/>
              </a:xfrm>
              <a:prstGeom prst="rect">
                <a:avLst/>
              </a:prstGeom>
              <a:noFill/>
            </p:spPr>
            <p:txBody>
              <a:bodyPr wrap="square" rtlCol="0">
                <a:spAutoFit/>
              </a:bodyPr>
              <a:lstStyle/>
              <a:p>
                <a:pPr algn="dist"/>
                <a:r>
                  <a:rPr lang="zh-CN" altLang="en-US" sz="2400" b="1" dirty="0">
                    <a:solidFill>
                      <a:srgbClr val="FFFFFF"/>
                    </a:solidFill>
                    <a:latin typeface="Arial"/>
                    <a:ea typeface="微软雅黑"/>
                    <a:sym typeface="Arial"/>
                  </a:rPr>
                  <a:t>学习欠佳</a:t>
                </a:r>
              </a:p>
            </p:txBody>
          </p:sp>
        </p:grpSp>
      </p:grpSp>
      <p:sp>
        <p:nvSpPr>
          <p:cNvPr id="152" name="ïŝlíďe"/>
          <p:cNvSpPr txBox="1"/>
          <p:nvPr/>
        </p:nvSpPr>
        <p:spPr>
          <a:xfrm>
            <a:off x="2354856" y="1237642"/>
            <a:ext cx="7163771" cy="461665"/>
          </a:xfrm>
          <a:prstGeom prst="rect">
            <a:avLst/>
          </a:prstGeom>
          <a:noFill/>
        </p:spPr>
        <p:txBody>
          <a:bodyPr wrap="square" rtlCol="0">
            <a:spAutoFit/>
          </a:bodyPr>
          <a:lstStyle/>
          <a:p>
            <a:pPr lvl="0" algn="ctr"/>
            <a:r>
              <a:rPr lang="zh-CN" altLang="en-US" sz="2400" b="1" dirty="0">
                <a:solidFill>
                  <a:srgbClr val="404040"/>
                </a:solidFill>
                <a:latin typeface="Arial"/>
                <a:ea typeface="微软雅黑"/>
                <a:cs typeface="+mn-ea"/>
                <a:sym typeface="Arial"/>
              </a:rPr>
              <a:t>我的劣势缺点</a:t>
            </a:r>
          </a:p>
        </p:txBody>
      </p:sp>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305800" y="3981450"/>
            <a:ext cx="2095500" cy="2095500"/>
          </a:xfrm>
          <a:prstGeom prst="rect">
            <a:avLst/>
          </a:prstGeom>
        </p:spPr>
      </p:pic>
    </p:spTree>
  </p:cSld>
  <p:clrMapOvr>
    <a:masterClrMapping/>
  </p:clrMapOvr>
  <p:transition spd="slow" advTm="521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barn(inVertical)">
                                      <p:cBhvr>
                                        <p:cTn id="7" dur="500"/>
                                        <p:tgtEl>
                                          <p:spTgt spid="152"/>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p:cTn id="11" dur="500" fill="hold"/>
                                        <p:tgtEl>
                                          <p:spTgt spid="32"/>
                                        </p:tgtEl>
                                        <p:attrNameLst>
                                          <p:attrName>ppt_w</p:attrName>
                                        </p:attrNameLst>
                                      </p:cBhvr>
                                      <p:tavLst>
                                        <p:tav tm="0">
                                          <p:val>
                                            <p:fltVal val="0"/>
                                          </p:val>
                                        </p:tav>
                                        <p:tav tm="100000">
                                          <p:val>
                                            <p:strVal val="#ppt_w"/>
                                          </p:val>
                                        </p:tav>
                                      </p:tavLst>
                                    </p:anim>
                                    <p:anim calcmode="lin" valueType="num">
                                      <p:cBhvr>
                                        <p:cTn id="12" dur="500" fill="hold"/>
                                        <p:tgtEl>
                                          <p:spTgt spid="32"/>
                                        </p:tgtEl>
                                        <p:attrNameLst>
                                          <p:attrName>ppt_h</p:attrName>
                                        </p:attrNameLst>
                                      </p:cBhvr>
                                      <p:tavLst>
                                        <p:tav tm="0">
                                          <p:val>
                                            <p:fltVal val="0"/>
                                          </p:val>
                                        </p:tav>
                                        <p:tav tm="100000">
                                          <p:val>
                                            <p:strVal val="#ppt_h"/>
                                          </p:val>
                                        </p:tav>
                                      </p:tavLst>
                                    </p:anim>
                                    <p:animEffect transition="in" filter="fade">
                                      <p:cBhvr>
                                        <p:cTn id="13" dur="500"/>
                                        <p:tgtEl>
                                          <p:spTgt spid="32"/>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102"/>
                                        </p:tgtEl>
                                        <p:attrNameLst>
                                          <p:attrName>style.visibility</p:attrName>
                                        </p:attrNameLst>
                                      </p:cBhvr>
                                      <p:to>
                                        <p:strVal val="visible"/>
                                      </p:to>
                                    </p:set>
                                    <p:anim calcmode="lin" valueType="num">
                                      <p:cBhvr>
                                        <p:cTn id="17" dur="500" fill="hold"/>
                                        <p:tgtEl>
                                          <p:spTgt spid="102"/>
                                        </p:tgtEl>
                                        <p:attrNameLst>
                                          <p:attrName>ppt_w</p:attrName>
                                        </p:attrNameLst>
                                      </p:cBhvr>
                                      <p:tavLst>
                                        <p:tav tm="0">
                                          <p:val>
                                            <p:fltVal val="0"/>
                                          </p:val>
                                        </p:tav>
                                        <p:tav tm="100000">
                                          <p:val>
                                            <p:strVal val="#ppt_w"/>
                                          </p:val>
                                        </p:tav>
                                      </p:tavLst>
                                    </p:anim>
                                    <p:anim calcmode="lin" valueType="num">
                                      <p:cBhvr>
                                        <p:cTn id="18" dur="500" fill="hold"/>
                                        <p:tgtEl>
                                          <p:spTgt spid="102"/>
                                        </p:tgtEl>
                                        <p:attrNameLst>
                                          <p:attrName>ppt_h</p:attrName>
                                        </p:attrNameLst>
                                      </p:cBhvr>
                                      <p:tavLst>
                                        <p:tav tm="0">
                                          <p:val>
                                            <p:fltVal val="0"/>
                                          </p:val>
                                        </p:tav>
                                        <p:tav tm="100000">
                                          <p:val>
                                            <p:strVal val="#ppt_h"/>
                                          </p:val>
                                        </p:tav>
                                      </p:tavLst>
                                    </p:anim>
                                    <p:animEffect transition="in" filter="fade">
                                      <p:cBhvr>
                                        <p:cTn id="19" dur="500"/>
                                        <p:tgtEl>
                                          <p:spTgt spid="102"/>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112"/>
                                        </p:tgtEl>
                                        <p:attrNameLst>
                                          <p:attrName>style.visibility</p:attrName>
                                        </p:attrNameLst>
                                      </p:cBhvr>
                                      <p:to>
                                        <p:strVal val="visible"/>
                                      </p:to>
                                    </p:set>
                                    <p:anim calcmode="lin" valueType="num">
                                      <p:cBhvr>
                                        <p:cTn id="23" dur="500" fill="hold"/>
                                        <p:tgtEl>
                                          <p:spTgt spid="112"/>
                                        </p:tgtEl>
                                        <p:attrNameLst>
                                          <p:attrName>ppt_w</p:attrName>
                                        </p:attrNameLst>
                                      </p:cBhvr>
                                      <p:tavLst>
                                        <p:tav tm="0">
                                          <p:val>
                                            <p:fltVal val="0"/>
                                          </p:val>
                                        </p:tav>
                                        <p:tav tm="100000">
                                          <p:val>
                                            <p:strVal val="#ppt_w"/>
                                          </p:val>
                                        </p:tav>
                                      </p:tavLst>
                                    </p:anim>
                                    <p:anim calcmode="lin" valueType="num">
                                      <p:cBhvr>
                                        <p:cTn id="24" dur="500" fill="hold"/>
                                        <p:tgtEl>
                                          <p:spTgt spid="112"/>
                                        </p:tgtEl>
                                        <p:attrNameLst>
                                          <p:attrName>ppt_h</p:attrName>
                                        </p:attrNameLst>
                                      </p:cBhvr>
                                      <p:tavLst>
                                        <p:tav tm="0">
                                          <p:val>
                                            <p:fltVal val="0"/>
                                          </p:val>
                                        </p:tav>
                                        <p:tav tm="100000">
                                          <p:val>
                                            <p:strVal val="#ppt_h"/>
                                          </p:val>
                                        </p:tav>
                                      </p:tavLst>
                                    </p:anim>
                                    <p:animEffect transition="in" filter="fade">
                                      <p:cBhvr>
                                        <p:cTn id="25" dur="500"/>
                                        <p:tgtEl>
                                          <p:spTgt spid="112"/>
                                        </p:tgtEl>
                                      </p:cBhvr>
                                    </p:animEffect>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122"/>
                                        </p:tgtEl>
                                        <p:attrNameLst>
                                          <p:attrName>style.visibility</p:attrName>
                                        </p:attrNameLst>
                                      </p:cBhvr>
                                      <p:to>
                                        <p:strVal val="visible"/>
                                      </p:to>
                                    </p:set>
                                    <p:anim calcmode="lin" valueType="num">
                                      <p:cBhvr>
                                        <p:cTn id="29" dur="500" fill="hold"/>
                                        <p:tgtEl>
                                          <p:spTgt spid="122"/>
                                        </p:tgtEl>
                                        <p:attrNameLst>
                                          <p:attrName>ppt_w</p:attrName>
                                        </p:attrNameLst>
                                      </p:cBhvr>
                                      <p:tavLst>
                                        <p:tav tm="0">
                                          <p:val>
                                            <p:fltVal val="0"/>
                                          </p:val>
                                        </p:tav>
                                        <p:tav tm="100000">
                                          <p:val>
                                            <p:strVal val="#ppt_w"/>
                                          </p:val>
                                        </p:tav>
                                      </p:tavLst>
                                    </p:anim>
                                    <p:anim calcmode="lin" valueType="num">
                                      <p:cBhvr>
                                        <p:cTn id="30" dur="500" fill="hold"/>
                                        <p:tgtEl>
                                          <p:spTgt spid="122"/>
                                        </p:tgtEl>
                                        <p:attrNameLst>
                                          <p:attrName>ppt_h</p:attrName>
                                        </p:attrNameLst>
                                      </p:cBhvr>
                                      <p:tavLst>
                                        <p:tav tm="0">
                                          <p:val>
                                            <p:fltVal val="0"/>
                                          </p:val>
                                        </p:tav>
                                        <p:tav tm="100000">
                                          <p:val>
                                            <p:strVal val="#ppt_h"/>
                                          </p:val>
                                        </p:tav>
                                      </p:tavLst>
                                    </p:anim>
                                    <p:animEffect transition="in" filter="fade">
                                      <p:cBhvr>
                                        <p:cTn id="31" dur="500"/>
                                        <p:tgtEl>
                                          <p:spTgt spid="122"/>
                                        </p:tgtEl>
                                      </p:cBhvr>
                                    </p:animEffect>
                                  </p:childTnLst>
                                </p:cTn>
                              </p:par>
                            </p:childTnLst>
                          </p:cTn>
                        </p:par>
                        <p:par>
                          <p:cTn id="32" fill="hold">
                            <p:stCondLst>
                              <p:cond delay="2500"/>
                            </p:stCondLst>
                            <p:childTnLst>
                              <p:par>
                                <p:cTn id="33" presetID="53" presetClass="entr" presetSubtype="16" fill="hold" nodeType="afterEffect">
                                  <p:stCondLst>
                                    <p:cond delay="0"/>
                                  </p:stCondLst>
                                  <p:childTnLst>
                                    <p:set>
                                      <p:cBhvr>
                                        <p:cTn id="34" dur="1" fill="hold">
                                          <p:stCondLst>
                                            <p:cond delay="0"/>
                                          </p:stCondLst>
                                        </p:cTn>
                                        <p:tgtEl>
                                          <p:spTgt spid="132"/>
                                        </p:tgtEl>
                                        <p:attrNameLst>
                                          <p:attrName>style.visibility</p:attrName>
                                        </p:attrNameLst>
                                      </p:cBhvr>
                                      <p:to>
                                        <p:strVal val="visible"/>
                                      </p:to>
                                    </p:set>
                                    <p:anim calcmode="lin" valueType="num">
                                      <p:cBhvr>
                                        <p:cTn id="35" dur="500" fill="hold"/>
                                        <p:tgtEl>
                                          <p:spTgt spid="132"/>
                                        </p:tgtEl>
                                        <p:attrNameLst>
                                          <p:attrName>ppt_w</p:attrName>
                                        </p:attrNameLst>
                                      </p:cBhvr>
                                      <p:tavLst>
                                        <p:tav tm="0">
                                          <p:val>
                                            <p:fltVal val="0"/>
                                          </p:val>
                                        </p:tav>
                                        <p:tav tm="100000">
                                          <p:val>
                                            <p:strVal val="#ppt_w"/>
                                          </p:val>
                                        </p:tav>
                                      </p:tavLst>
                                    </p:anim>
                                    <p:anim calcmode="lin" valueType="num">
                                      <p:cBhvr>
                                        <p:cTn id="36" dur="500" fill="hold"/>
                                        <p:tgtEl>
                                          <p:spTgt spid="132"/>
                                        </p:tgtEl>
                                        <p:attrNameLst>
                                          <p:attrName>ppt_h</p:attrName>
                                        </p:attrNameLst>
                                      </p:cBhvr>
                                      <p:tavLst>
                                        <p:tav tm="0">
                                          <p:val>
                                            <p:fltVal val="0"/>
                                          </p:val>
                                        </p:tav>
                                        <p:tav tm="100000">
                                          <p:val>
                                            <p:strVal val="#ppt_h"/>
                                          </p:val>
                                        </p:tav>
                                      </p:tavLst>
                                    </p:anim>
                                    <p:animEffect transition="in" filter="fade">
                                      <p:cBhvr>
                                        <p:cTn id="37" dur="500"/>
                                        <p:tgtEl>
                                          <p:spTgt spid="132"/>
                                        </p:tgtEl>
                                      </p:cBhvr>
                                    </p:animEffect>
                                  </p:childTnLst>
                                </p:cTn>
                              </p:par>
                            </p:childTnLst>
                          </p:cTn>
                        </p:par>
                        <p:par>
                          <p:cTn id="38" fill="hold">
                            <p:stCondLst>
                              <p:cond delay="3000"/>
                            </p:stCondLst>
                            <p:childTnLst>
                              <p:par>
                                <p:cTn id="39" presetID="2" presetClass="entr" presetSubtype="6" fill="hold" nodeType="after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1+#ppt_w/2"/>
                                          </p:val>
                                        </p:tav>
                                        <p:tav tm="100000">
                                          <p:val>
                                            <p:strVal val="#ppt_x"/>
                                          </p:val>
                                        </p:tav>
                                      </p:tavLst>
                                    </p:anim>
                                    <p:anim calcmode="lin" valueType="num">
                                      <p:cBhvr additive="base">
                                        <p:cTn id="4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0"/>
            <a:ext cx="12192000" cy="6858000"/>
            <a:chOff x="0" y="0"/>
            <a:chExt cx="12192000" cy="6858000"/>
          </a:xfrm>
        </p:grpSpPr>
        <p:sp>
          <p:nvSpPr>
            <p:cNvPr id="4" name="矩形 3"/>
            <p:cNvSpPr/>
            <p:nvPr/>
          </p:nvSpPr>
          <p:spPr>
            <a:xfrm>
              <a:off x="0" y="0"/>
              <a:ext cx="12192000" cy="6858000"/>
            </a:xfrm>
            <a:prstGeom prst="rect">
              <a:avLst/>
            </a:prstGeom>
            <a:solidFill>
              <a:srgbClr val="E2E5F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rcRect l="12156" t="3166" r="18460" b="3166"/>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grpSp>
      <p:grpSp>
        <p:nvGrpSpPr>
          <p:cNvPr id="8" name="组合 7"/>
          <p:cNvGrpSpPr/>
          <p:nvPr/>
        </p:nvGrpSpPr>
        <p:grpSpPr>
          <a:xfrm>
            <a:off x="751340" y="2743199"/>
            <a:ext cx="7309304" cy="2503178"/>
            <a:chOff x="1076868" y="528130"/>
            <a:chExt cx="9867357" cy="5501195"/>
          </a:xfrm>
        </p:grpSpPr>
        <p:sp>
          <p:nvSpPr>
            <p:cNvPr id="10" name="矩形 9"/>
            <p:cNvSpPr/>
            <p:nvPr/>
          </p:nvSpPr>
          <p:spPr>
            <a:xfrm>
              <a:off x="1247775" y="828675"/>
              <a:ext cx="9696450" cy="5200650"/>
            </a:xfrm>
            <a:prstGeom prst="rect">
              <a:avLst/>
            </a:prstGeom>
            <a:solidFill>
              <a:srgbClr val="5872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1" name="矩形 10"/>
            <p:cNvSpPr/>
            <p:nvPr/>
          </p:nvSpPr>
          <p:spPr>
            <a:xfrm>
              <a:off x="1076868" y="528130"/>
              <a:ext cx="9696451" cy="5200649"/>
            </a:xfrm>
            <a:prstGeom prst="rect">
              <a:avLst/>
            </a:prstGeom>
            <a:solidFill>
              <a:schemeClr val="bg1"/>
            </a:solidFill>
            <a:ln w="28575">
              <a:solidFill>
                <a:srgbClr val="5872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grpSp>
      <p:sp>
        <p:nvSpPr>
          <p:cNvPr id="17" name="任意多边形: 形状 16"/>
          <p:cNvSpPr/>
          <p:nvPr/>
        </p:nvSpPr>
        <p:spPr>
          <a:xfrm>
            <a:off x="6423824" y="3674680"/>
            <a:ext cx="5768176" cy="3183320"/>
          </a:xfrm>
          <a:custGeom>
            <a:avLst/>
            <a:gdLst>
              <a:gd name="connsiteX0" fmla="*/ 5768176 w 5768176"/>
              <a:gd name="connsiteY0" fmla="*/ 0 h 3183320"/>
              <a:gd name="connsiteX1" fmla="*/ 5768176 w 5768176"/>
              <a:gd name="connsiteY1" fmla="*/ 3183320 h 3183320"/>
              <a:gd name="connsiteX2" fmla="*/ 0 w 5768176"/>
              <a:gd name="connsiteY2" fmla="*/ 3183320 h 3183320"/>
              <a:gd name="connsiteX3" fmla="*/ 143876 w 5768176"/>
              <a:gd name="connsiteY3" fmla="*/ 3031248 h 3183320"/>
              <a:gd name="connsiteX4" fmla="*/ 1681420 w 5768176"/>
              <a:gd name="connsiteY4" fmla="*/ 1764911 h 3183320"/>
              <a:gd name="connsiteX5" fmla="*/ 4235775 w 5768176"/>
              <a:gd name="connsiteY5" fmla="*/ 1280350 h 3183320"/>
              <a:gd name="connsiteX6" fmla="*/ 5716591 w 5768176"/>
              <a:gd name="connsiteY6" fmla="*/ 14857 h 318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68176" h="3183320">
                <a:moveTo>
                  <a:pt x="5768176" y="0"/>
                </a:moveTo>
                <a:lnTo>
                  <a:pt x="5768176" y="3183320"/>
                </a:lnTo>
                <a:lnTo>
                  <a:pt x="0" y="3183320"/>
                </a:lnTo>
                <a:lnTo>
                  <a:pt x="143876" y="3031248"/>
                </a:lnTo>
                <a:cubicBezTo>
                  <a:pt x="650225" y="2508323"/>
                  <a:pt x="1160538" y="2050206"/>
                  <a:pt x="1681420" y="1764911"/>
                </a:cubicBezTo>
                <a:cubicBezTo>
                  <a:pt x="2514832" y="1308440"/>
                  <a:pt x="3514206" y="1582323"/>
                  <a:pt x="4235775" y="1280350"/>
                </a:cubicBezTo>
                <a:cubicBezTo>
                  <a:pt x="4867148" y="1016123"/>
                  <a:pt x="5092469" y="243799"/>
                  <a:pt x="5716591" y="14857"/>
                </a:cubicBezTo>
                <a:close/>
              </a:path>
            </a:pathLst>
          </a:custGeom>
          <a:solidFill>
            <a:srgbClr val="C6CF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a:ea typeface="微软雅黑"/>
              <a:sym typeface="Aria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t="6945" r="54143" b="26753"/>
          <a:stretch>
            <a:fillRect/>
          </a:stretch>
        </p:blipFill>
        <p:spPr>
          <a:xfrm flipH="1">
            <a:off x="8436801" y="1841718"/>
            <a:ext cx="3469448" cy="5016283"/>
          </a:xfrm>
          <a:custGeom>
            <a:avLst/>
            <a:gdLst>
              <a:gd name="connsiteX0" fmla="*/ 3469448 w 3469448"/>
              <a:gd name="connsiteY0" fmla="*/ 0 h 5016283"/>
              <a:gd name="connsiteX1" fmla="*/ 0 w 3469448"/>
              <a:gd name="connsiteY1" fmla="*/ 0 h 5016283"/>
              <a:gd name="connsiteX2" fmla="*/ 0 w 3469448"/>
              <a:gd name="connsiteY2" fmla="*/ 5016283 h 5016283"/>
              <a:gd name="connsiteX3" fmla="*/ 3469448 w 3469448"/>
              <a:gd name="connsiteY3" fmla="*/ 5016283 h 5016283"/>
            </a:gdLst>
            <a:ahLst/>
            <a:cxnLst>
              <a:cxn ang="0">
                <a:pos x="connsiteX0" y="connsiteY0"/>
              </a:cxn>
              <a:cxn ang="0">
                <a:pos x="connsiteX1" y="connsiteY1"/>
              </a:cxn>
              <a:cxn ang="0">
                <a:pos x="connsiteX2" y="connsiteY2"/>
              </a:cxn>
              <a:cxn ang="0">
                <a:pos x="connsiteX3" y="connsiteY3"/>
              </a:cxn>
            </a:cxnLst>
            <a:rect l="l" t="t" r="r" b="b"/>
            <a:pathLst>
              <a:path w="3469448" h="5016283">
                <a:moveTo>
                  <a:pt x="3469448" y="0"/>
                </a:moveTo>
                <a:lnTo>
                  <a:pt x="0" y="0"/>
                </a:lnTo>
                <a:lnTo>
                  <a:pt x="0" y="5016283"/>
                </a:lnTo>
                <a:lnTo>
                  <a:pt x="3469448" y="5016283"/>
                </a:lnTo>
                <a:close/>
              </a:path>
            </a:pathLst>
          </a:custGeom>
        </p:spPr>
      </p:pic>
      <p:sp>
        <p:nvSpPr>
          <p:cNvPr id="38" name="任意多边形: 形状 37"/>
          <p:cNvSpPr/>
          <p:nvPr/>
        </p:nvSpPr>
        <p:spPr>
          <a:xfrm flipH="1" flipV="1">
            <a:off x="-19052" y="0"/>
            <a:ext cx="4057325" cy="1422822"/>
          </a:xfrm>
          <a:custGeom>
            <a:avLst/>
            <a:gdLst>
              <a:gd name="connsiteX0" fmla="*/ 3933079 w 3933079"/>
              <a:gd name="connsiteY0" fmla="*/ 0 h 1197224"/>
              <a:gd name="connsiteX1" fmla="*/ 3933079 w 3933079"/>
              <a:gd name="connsiteY1" fmla="*/ 1197224 h 1197224"/>
              <a:gd name="connsiteX2" fmla="*/ 0 w 3933079"/>
              <a:gd name="connsiteY2" fmla="*/ 1197224 h 1197224"/>
              <a:gd name="connsiteX3" fmla="*/ 183616 w 3933079"/>
              <a:gd name="connsiteY3" fmla="*/ 1116868 h 1197224"/>
              <a:gd name="connsiteX4" fmla="*/ 1230175 w 3933079"/>
              <a:gd name="connsiteY4" fmla="*/ 743607 h 1197224"/>
              <a:gd name="connsiteX5" fmla="*/ 2735125 w 3933079"/>
              <a:gd name="connsiteY5" fmla="*/ 724557 h 1197224"/>
              <a:gd name="connsiteX6" fmla="*/ 3852824 w 3933079"/>
              <a:gd name="connsiteY6" fmla="*/ 45808 h 119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3079" h="1197224">
                <a:moveTo>
                  <a:pt x="3933079" y="0"/>
                </a:moveTo>
                <a:lnTo>
                  <a:pt x="3933079" y="1197224"/>
                </a:lnTo>
                <a:lnTo>
                  <a:pt x="0" y="1197224"/>
                </a:lnTo>
                <a:lnTo>
                  <a:pt x="183616" y="1116868"/>
                </a:lnTo>
                <a:cubicBezTo>
                  <a:pt x="562631" y="955141"/>
                  <a:pt x="919025" y="821395"/>
                  <a:pt x="1230175" y="743607"/>
                </a:cubicBezTo>
                <a:cubicBezTo>
                  <a:pt x="1852475" y="588032"/>
                  <a:pt x="2182675" y="876957"/>
                  <a:pt x="2735125" y="724557"/>
                </a:cubicBezTo>
                <a:cubicBezTo>
                  <a:pt x="3080406" y="629307"/>
                  <a:pt x="3465375" y="279809"/>
                  <a:pt x="3852824" y="45808"/>
                </a:cubicBezTo>
                <a:close/>
              </a:path>
            </a:pathLst>
          </a:custGeom>
          <a:solidFill>
            <a:srgbClr val="C6CF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a:ea typeface="微软雅黑"/>
              <a:sym typeface="Arial"/>
            </a:endParaRPr>
          </a:p>
        </p:txBody>
      </p:sp>
      <p:grpSp>
        <p:nvGrpSpPr>
          <p:cNvPr id="41" name="组合 40"/>
          <p:cNvGrpSpPr/>
          <p:nvPr/>
        </p:nvGrpSpPr>
        <p:grpSpPr>
          <a:xfrm>
            <a:off x="9124950" y="336878"/>
            <a:ext cx="2819400" cy="865636"/>
            <a:chOff x="9124950" y="222578"/>
            <a:chExt cx="2819400" cy="865636"/>
          </a:xfrm>
        </p:grpSpPr>
        <p:sp>
          <p:nvSpPr>
            <p:cNvPr id="39" name="矩形 38"/>
            <p:cNvSpPr/>
            <p:nvPr/>
          </p:nvSpPr>
          <p:spPr>
            <a:xfrm flipH="1">
              <a:off x="10458450" y="222578"/>
              <a:ext cx="1485900" cy="338554"/>
            </a:xfrm>
            <a:prstGeom prst="rect">
              <a:avLst/>
            </a:prstGeom>
          </p:spPr>
          <p:txBody>
            <a:bodyPr wrap="square">
              <a:spAutoFit/>
            </a:bodyPr>
            <a:lstStyle/>
            <a:p>
              <a:pPr lvl="0" algn="dist" defTabSz="412750" hangingPunct="0">
                <a:defRPr/>
              </a:pPr>
              <a:r>
                <a:rPr lang="en-US" altLang="zh-CN" sz="1600" dirty="0" smtClean="0">
                  <a:solidFill>
                    <a:schemeClr val="tx1">
                      <a:lumMod val="50000"/>
                      <a:lumOff val="50000"/>
                    </a:schemeClr>
                  </a:solidFill>
                  <a:latin typeface="Arial"/>
                  <a:ea typeface="微软雅黑"/>
                  <a:cs typeface="思源黑体 Regular" panose="020B0500000000000000" charset="-122"/>
                  <a:sym typeface="Arial"/>
                </a:rPr>
                <a:t>XX</a:t>
              </a:r>
              <a:r>
                <a:rPr lang="zh-CN" altLang="en-US" sz="1600" dirty="0" smtClean="0">
                  <a:solidFill>
                    <a:schemeClr val="tx1">
                      <a:lumMod val="50000"/>
                      <a:lumOff val="50000"/>
                    </a:schemeClr>
                  </a:solidFill>
                  <a:latin typeface="Arial"/>
                  <a:ea typeface="微软雅黑"/>
                  <a:cs typeface="思源黑体 Regular" panose="020B0500000000000000" charset="-122"/>
                  <a:sym typeface="Arial"/>
                </a:rPr>
                <a:t>公司</a:t>
              </a:r>
              <a:endParaRPr lang="en-US" altLang="zh-CN" sz="1600" dirty="0">
                <a:solidFill>
                  <a:schemeClr val="tx1">
                    <a:lumMod val="50000"/>
                    <a:lumOff val="50000"/>
                  </a:schemeClr>
                </a:solidFill>
                <a:latin typeface="Arial"/>
                <a:ea typeface="微软雅黑"/>
                <a:cs typeface="思源黑体 Regular" panose="020B0500000000000000" charset="-122"/>
                <a:sym typeface="Arial"/>
              </a:endParaRPr>
            </a:p>
          </p:txBody>
        </p:sp>
        <p:sp>
          <p:nvSpPr>
            <p:cNvPr id="40" name="矩形 39"/>
            <p:cNvSpPr/>
            <p:nvPr/>
          </p:nvSpPr>
          <p:spPr>
            <a:xfrm>
              <a:off x="9124950" y="511133"/>
              <a:ext cx="2819400" cy="577081"/>
            </a:xfrm>
            <a:prstGeom prst="rect">
              <a:avLst/>
            </a:prstGeom>
          </p:spPr>
          <p:txBody>
            <a:bodyPr wrap="square">
              <a:spAutoFit/>
            </a:bodyPr>
            <a:lstStyle/>
            <a:p>
              <a:pPr algn="r">
                <a:lnSpc>
                  <a:spcPct val="150000"/>
                </a:lnSpc>
                <a:spcAft>
                  <a:spcPts val="800"/>
                </a:spcAft>
                <a:defRPr/>
              </a:pPr>
              <a:r>
                <a:rPr lang="en-US" altLang="zh-CN" sz="700" dirty="0">
                  <a:solidFill>
                    <a:schemeClr val="bg1">
                      <a:lumMod val="65000"/>
                    </a:schemeClr>
                  </a:solidFill>
                  <a:latin typeface="Arial"/>
                  <a:ea typeface="微软雅黑"/>
                  <a:sym typeface="Arial"/>
                </a:rPr>
                <a:t>Please click here to add appropriate text to explain, you can directly copy and paste the text content Please click here to add appropriate.</a:t>
              </a:r>
            </a:p>
          </p:txBody>
        </p:sp>
      </p:grpSp>
      <p:sp>
        <p:nvSpPr>
          <p:cNvPr id="42" name="矩形 41"/>
          <p:cNvSpPr/>
          <p:nvPr/>
        </p:nvSpPr>
        <p:spPr>
          <a:xfrm flipH="1">
            <a:off x="1002851" y="3034129"/>
            <a:ext cx="4860575" cy="1323439"/>
          </a:xfrm>
          <a:prstGeom prst="rect">
            <a:avLst/>
          </a:prstGeom>
        </p:spPr>
        <p:txBody>
          <a:bodyPr wrap="square">
            <a:spAutoFit/>
          </a:bodyPr>
          <a:lstStyle/>
          <a:p>
            <a:pPr algn="dist" defTabSz="412750" hangingPunct="0"/>
            <a:r>
              <a:rPr lang="zh-CN" altLang="en-US" sz="8000" b="1" dirty="0">
                <a:solidFill>
                  <a:schemeClr val="tx1">
                    <a:lumMod val="75000"/>
                    <a:lumOff val="25000"/>
                  </a:schemeClr>
                </a:solidFill>
                <a:latin typeface="Arial"/>
                <a:ea typeface="微软雅黑"/>
                <a:cs typeface="思源黑体 Regular" panose="020B0500000000000000" charset="-122"/>
                <a:sym typeface="Arial"/>
              </a:rPr>
              <a:t>工作体会</a:t>
            </a:r>
          </a:p>
        </p:txBody>
      </p:sp>
      <p:sp>
        <p:nvSpPr>
          <p:cNvPr id="43" name="矩形 42"/>
          <p:cNvSpPr/>
          <p:nvPr/>
        </p:nvSpPr>
        <p:spPr>
          <a:xfrm>
            <a:off x="1023673" y="4080379"/>
            <a:ext cx="6901127" cy="1071832"/>
          </a:xfrm>
          <a:prstGeom prst="rect">
            <a:avLst/>
          </a:prstGeom>
        </p:spPr>
        <p:txBody>
          <a:bodyPr wrap="square">
            <a:spAutoFit/>
          </a:bodyPr>
          <a:lstStyle/>
          <a:p>
            <a:pPr>
              <a:lnSpc>
                <a:spcPct val="200000"/>
              </a:lnSpc>
              <a:spcAft>
                <a:spcPts val="800"/>
              </a:spcAft>
              <a:defRPr/>
            </a:pPr>
            <a:r>
              <a:rPr lang="en-US" altLang="zh-CN" sz="1000" dirty="0">
                <a:solidFill>
                  <a:schemeClr val="bg1">
                    <a:lumMod val="65000"/>
                  </a:schemeClr>
                </a:solidFill>
                <a:latin typeface="Arial"/>
                <a:ea typeface="微软雅黑"/>
                <a:sym typeface="Arial"/>
              </a:rPr>
              <a:t>Please click here to add appropriate text to explain, you can directly copy and paste the text content Please click here to add appropriate text to explain, you can directly copy and paste the text content.</a:t>
            </a:r>
          </a:p>
          <a:p>
            <a:pPr lvl="0">
              <a:lnSpc>
                <a:spcPct val="200000"/>
              </a:lnSpc>
              <a:spcAft>
                <a:spcPts val="800"/>
              </a:spcAft>
              <a:defRPr/>
            </a:pPr>
            <a:r>
              <a:rPr lang="en-US" altLang="zh-CN" sz="1000" dirty="0">
                <a:solidFill>
                  <a:schemeClr val="bg1">
                    <a:lumMod val="65000"/>
                  </a:schemeClr>
                </a:solidFill>
                <a:latin typeface="Arial"/>
                <a:ea typeface="微软雅黑"/>
                <a:sym typeface="Arial"/>
              </a:rPr>
              <a:t>.</a:t>
            </a:r>
          </a:p>
        </p:txBody>
      </p:sp>
      <p:grpSp>
        <p:nvGrpSpPr>
          <p:cNvPr id="55" name="组合 54"/>
          <p:cNvGrpSpPr/>
          <p:nvPr/>
        </p:nvGrpSpPr>
        <p:grpSpPr>
          <a:xfrm>
            <a:off x="770163" y="1681286"/>
            <a:ext cx="5368243" cy="830997"/>
            <a:chOff x="770163" y="1681286"/>
            <a:chExt cx="5368243" cy="830997"/>
          </a:xfrm>
        </p:grpSpPr>
        <p:grpSp>
          <p:nvGrpSpPr>
            <p:cNvPr id="22" name="组合 21"/>
            <p:cNvGrpSpPr/>
            <p:nvPr/>
          </p:nvGrpSpPr>
          <p:grpSpPr>
            <a:xfrm>
              <a:off x="5155518" y="1824753"/>
              <a:ext cx="982888" cy="551543"/>
              <a:chOff x="1692956" y="1465943"/>
              <a:chExt cx="982888" cy="551543"/>
            </a:xfrm>
          </p:grpSpPr>
          <p:sp>
            <p:nvSpPr>
              <p:cNvPr id="23" name="箭头: V 形 22"/>
              <p:cNvSpPr/>
              <p:nvPr/>
            </p:nvSpPr>
            <p:spPr>
              <a:xfrm>
                <a:off x="1692956" y="1465943"/>
                <a:ext cx="484187" cy="551543"/>
              </a:xfrm>
              <a:prstGeom prst="chevron">
                <a:avLst/>
              </a:prstGeom>
              <a:solidFill>
                <a:srgbClr val="F09E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sp>
            <p:nvSpPr>
              <p:cNvPr id="24" name="箭头: V 形 23"/>
              <p:cNvSpPr/>
              <p:nvPr/>
            </p:nvSpPr>
            <p:spPr>
              <a:xfrm>
                <a:off x="2191657" y="1465943"/>
                <a:ext cx="484187" cy="551543"/>
              </a:xfrm>
              <a:prstGeom prst="chevron">
                <a:avLst/>
              </a:prstGeom>
              <a:solidFill>
                <a:srgbClr val="F09E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grpSp>
        <p:grpSp>
          <p:nvGrpSpPr>
            <p:cNvPr id="45" name="组合 44"/>
            <p:cNvGrpSpPr/>
            <p:nvPr/>
          </p:nvGrpSpPr>
          <p:grpSpPr>
            <a:xfrm>
              <a:off x="770163" y="1681286"/>
              <a:ext cx="4049486" cy="830997"/>
              <a:chOff x="770163" y="1662236"/>
              <a:chExt cx="4049486" cy="830997"/>
            </a:xfrm>
          </p:grpSpPr>
          <p:sp>
            <p:nvSpPr>
              <p:cNvPr id="6" name="矩形 5"/>
              <p:cNvSpPr/>
              <p:nvPr/>
            </p:nvSpPr>
            <p:spPr>
              <a:xfrm>
                <a:off x="770163" y="1679121"/>
                <a:ext cx="4049486" cy="786564"/>
              </a:xfrm>
              <a:prstGeom prst="rect">
                <a:avLst/>
              </a:prstGeom>
              <a:solidFill>
                <a:srgbClr val="5872D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a:ea typeface="微软雅黑"/>
                  <a:sym typeface="Arial"/>
                </a:endParaRPr>
              </a:p>
            </p:txBody>
          </p:sp>
          <p:sp>
            <p:nvSpPr>
              <p:cNvPr id="44" name="矩形 43"/>
              <p:cNvSpPr/>
              <p:nvPr/>
            </p:nvSpPr>
            <p:spPr>
              <a:xfrm flipH="1">
                <a:off x="796189" y="1662236"/>
                <a:ext cx="4004409" cy="830997"/>
              </a:xfrm>
              <a:prstGeom prst="rect">
                <a:avLst/>
              </a:prstGeom>
            </p:spPr>
            <p:txBody>
              <a:bodyPr wrap="square">
                <a:spAutoFit/>
              </a:bodyPr>
              <a:lstStyle/>
              <a:p>
                <a:pPr lvl="0" algn="dist" defTabSz="412750" hangingPunct="0">
                  <a:defRPr/>
                </a:pPr>
                <a:r>
                  <a:rPr lang="en-US" altLang="zh-CN" sz="4800" dirty="0">
                    <a:solidFill>
                      <a:schemeClr val="bg1"/>
                    </a:solidFill>
                    <a:latin typeface="Arial"/>
                    <a:ea typeface="微软雅黑"/>
                    <a:cs typeface="思源黑体 Regular" panose="020B0500000000000000" charset="-122"/>
                    <a:sym typeface="Arial"/>
                  </a:rPr>
                  <a:t>PART THREE</a:t>
                </a:r>
                <a:endParaRPr lang="zh-CN" altLang="en-US" sz="4800" dirty="0">
                  <a:solidFill>
                    <a:schemeClr val="bg1"/>
                  </a:solidFill>
                  <a:latin typeface="Arial"/>
                  <a:ea typeface="微软雅黑"/>
                  <a:cs typeface="思源黑体 Regular" panose="020B0500000000000000" charset="-122"/>
                  <a:sym typeface="Arial"/>
                </a:endParaRPr>
              </a:p>
            </p:txBody>
          </p:sp>
        </p:grpSp>
      </p:grpSp>
      <p:grpSp>
        <p:nvGrpSpPr>
          <p:cNvPr id="47" name="组合 46"/>
          <p:cNvGrpSpPr/>
          <p:nvPr/>
        </p:nvGrpSpPr>
        <p:grpSpPr>
          <a:xfrm>
            <a:off x="867101" y="5532138"/>
            <a:ext cx="4552298" cy="303538"/>
            <a:chOff x="5585760" y="2115813"/>
            <a:chExt cx="4552298" cy="303538"/>
          </a:xfrm>
        </p:grpSpPr>
        <p:pic>
          <p:nvPicPr>
            <p:cNvPr id="52" name="图形 51"/>
            <p:cNvPicPr>
              <a:picLocks noChangeAspect="1"/>
            </p:cNvPicPr>
            <p:nvPr/>
          </p:nvPicPr>
          <p:blipFill rotWithShape="1">
            <a:blip r:embed="rId4"/>
            <a:srcRect t="1" b="23656"/>
            <a:stretch>
              <a:fillRect/>
            </a:stretch>
          </p:blipFill>
          <p:spPr>
            <a:xfrm flipH="1">
              <a:off x="5585760" y="2115813"/>
              <a:ext cx="1381125" cy="303538"/>
            </a:xfrm>
            <a:prstGeom prst="rect">
              <a:avLst/>
            </a:prstGeom>
          </p:spPr>
        </p:pic>
        <p:pic>
          <p:nvPicPr>
            <p:cNvPr id="53" name="图形 52"/>
            <p:cNvPicPr>
              <a:picLocks noChangeAspect="1"/>
            </p:cNvPicPr>
            <p:nvPr/>
          </p:nvPicPr>
          <p:blipFill rotWithShape="1">
            <a:blip r:embed="rId4"/>
            <a:srcRect t="1" b="23656"/>
            <a:stretch>
              <a:fillRect/>
            </a:stretch>
          </p:blipFill>
          <p:spPr>
            <a:xfrm flipH="1">
              <a:off x="7173913" y="2115813"/>
              <a:ext cx="1381125" cy="303538"/>
            </a:xfrm>
            <a:prstGeom prst="rect">
              <a:avLst/>
            </a:prstGeom>
          </p:spPr>
        </p:pic>
        <p:pic>
          <p:nvPicPr>
            <p:cNvPr id="54" name="图形 53"/>
            <p:cNvPicPr>
              <a:picLocks noChangeAspect="1"/>
            </p:cNvPicPr>
            <p:nvPr/>
          </p:nvPicPr>
          <p:blipFill rotWithShape="1">
            <a:blip r:embed="rId4"/>
            <a:srcRect t="1" b="23656"/>
            <a:stretch>
              <a:fillRect/>
            </a:stretch>
          </p:blipFill>
          <p:spPr>
            <a:xfrm flipH="1">
              <a:off x="8756933" y="2115813"/>
              <a:ext cx="1381125" cy="303538"/>
            </a:xfrm>
            <a:prstGeom prst="rect">
              <a:avLst/>
            </a:prstGeom>
          </p:spPr>
        </p:pic>
      </p:grpSp>
    </p:spTree>
  </p:cSld>
  <p:clrMapOvr>
    <a:masterClrMapping/>
  </p:clrMapOvr>
  <p:transition spd="slow" advTm="2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750"/>
                                        <p:tgtEl>
                                          <p:spTgt spid="3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750"/>
                                        <p:tgtEl>
                                          <p:spTgt spid="17"/>
                                        </p:tgtEl>
                                      </p:cBhvr>
                                    </p:animEffect>
                                  </p:childTnLst>
                                </p:cTn>
                              </p:par>
                            </p:childTnLst>
                          </p:cTn>
                        </p:par>
                        <p:par>
                          <p:cTn id="11" fill="hold">
                            <p:stCondLst>
                              <p:cond delay="1000"/>
                            </p:stCondLst>
                            <p:childTnLst>
                              <p:par>
                                <p:cTn id="12" presetID="2" presetClass="entr" presetSubtype="2" fill="hold" nodeType="after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additive="base">
                                        <p:cTn id="14" dur="750" fill="hold"/>
                                        <p:tgtEl>
                                          <p:spTgt spid="41"/>
                                        </p:tgtEl>
                                        <p:attrNameLst>
                                          <p:attrName>ppt_x</p:attrName>
                                        </p:attrNameLst>
                                      </p:cBhvr>
                                      <p:tavLst>
                                        <p:tav tm="0">
                                          <p:val>
                                            <p:strVal val="1+#ppt_w/2"/>
                                          </p:val>
                                        </p:tav>
                                        <p:tav tm="100000">
                                          <p:val>
                                            <p:strVal val="#ppt_x"/>
                                          </p:val>
                                        </p:tav>
                                      </p:tavLst>
                                    </p:anim>
                                    <p:anim calcmode="lin" valueType="num">
                                      <p:cBhvr additive="base">
                                        <p:cTn id="15" dur="750" fill="hold"/>
                                        <p:tgtEl>
                                          <p:spTgt spid="41"/>
                                        </p:tgtEl>
                                        <p:attrNameLst>
                                          <p:attrName>ppt_y</p:attrName>
                                        </p:attrNameLst>
                                      </p:cBhvr>
                                      <p:tavLst>
                                        <p:tav tm="0">
                                          <p:val>
                                            <p:strVal val="#ppt_y"/>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750"/>
                                        <p:tgtEl>
                                          <p:spTgt spid="21"/>
                                        </p:tgtEl>
                                      </p:cBhvr>
                                    </p:animEffect>
                                    <p:anim calcmode="lin" valueType="num">
                                      <p:cBhvr>
                                        <p:cTn id="20" dur="750" fill="hold"/>
                                        <p:tgtEl>
                                          <p:spTgt spid="21"/>
                                        </p:tgtEl>
                                        <p:attrNameLst>
                                          <p:attrName>ppt_x</p:attrName>
                                        </p:attrNameLst>
                                      </p:cBhvr>
                                      <p:tavLst>
                                        <p:tav tm="0">
                                          <p:val>
                                            <p:strVal val="#ppt_x"/>
                                          </p:val>
                                        </p:tav>
                                        <p:tav tm="100000">
                                          <p:val>
                                            <p:strVal val="#ppt_x"/>
                                          </p:val>
                                        </p:tav>
                                      </p:tavLst>
                                    </p:anim>
                                    <p:anim calcmode="lin" valueType="num">
                                      <p:cBhvr>
                                        <p:cTn id="21" dur="750" fill="hold"/>
                                        <p:tgtEl>
                                          <p:spTgt spid="21"/>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2" presetClass="entr" presetSubtype="8" fill="hold" nodeType="afterEffect">
                                  <p:stCondLst>
                                    <p:cond delay="0"/>
                                  </p:stCondLst>
                                  <p:childTnLst>
                                    <p:set>
                                      <p:cBhvr>
                                        <p:cTn id="24" dur="1" fill="hold">
                                          <p:stCondLst>
                                            <p:cond delay="0"/>
                                          </p:stCondLst>
                                        </p:cTn>
                                        <p:tgtEl>
                                          <p:spTgt spid="55"/>
                                        </p:tgtEl>
                                        <p:attrNameLst>
                                          <p:attrName>style.visibility</p:attrName>
                                        </p:attrNameLst>
                                      </p:cBhvr>
                                      <p:to>
                                        <p:strVal val="visible"/>
                                      </p:to>
                                    </p:set>
                                    <p:anim calcmode="lin" valueType="num">
                                      <p:cBhvr additive="base">
                                        <p:cTn id="25" dur="750" fill="hold"/>
                                        <p:tgtEl>
                                          <p:spTgt spid="55"/>
                                        </p:tgtEl>
                                        <p:attrNameLst>
                                          <p:attrName>ppt_x</p:attrName>
                                        </p:attrNameLst>
                                      </p:cBhvr>
                                      <p:tavLst>
                                        <p:tav tm="0">
                                          <p:val>
                                            <p:strVal val="0-#ppt_w/2"/>
                                          </p:val>
                                        </p:tav>
                                        <p:tav tm="100000">
                                          <p:val>
                                            <p:strVal val="#ppt_x"/>
                                          </p:val>
                                        </p:tav>
                                      </p:tavLst>
                                    </p:anim>
                                    <p:anim calcmode="lin" valueType="num">
                                      <p:cBhvr additive="base">
                                        <p:cTn id="26" dur="750" fill="hold"/>
                                        <p:tgtEl>
                                          <p:spTgt spid="55"/>
                                        </p:tgtEl>
                                        <p:attrNameLst>
                                          <p:attrName>ppt_y</p:attrName>
                                        </p:attrNameLst>
                                      </p:cBhvr>
                                      <p:tavLst>
                                        <p:tav tm="0">
                                          <p:val>
                                            <p:strVal val="#ppt_y"/>
                                          </p:val>
                                        </p:tav>
                                        <p:tav tm="100000">
                                          <p:val>
                                            <p:strVal val="#ppt_y"/>
                                          </p:val>
                                        </p:tav>
                                      </p:tavLst>
                                    </p:anim>
                                  </p:childTnLst>
                                </p:cTn>
                              </p:par>
                            </p:childTnLst>
                          </p:cTn>
                        </p:par>
                        <p:par>
                          <p:cTn id="27" fill="hold">
                            <p:stCondLst>
                              <p:cond delay="4000"/>
                            </p:stCondLst>
                            <p:childTnLst>
                              <p:par>
                                <p:cTn id="28" presetID="16" presetClass="entr" presetSubtype="21"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arn(inVertical)">
                                      <p:cBhvr>
                                        <p:cTn id="30" dur="750"/>
                                        <p:tgtEl>
                                          <p:spTgt spid="8"/>
                                        </p:tgtEl>
                                      </p:cBhvr>
                                    </p:animEffect>
                                  </p:childTnLst>
                                </p:cTn>
                              </p:par>
                            </p:childTnLst>
                          </p:cTn>
                        </p:par>
                        <p:par>
                          <p:cTn id="31" fill="hold">
                            <p:stCondLst>
                              <p:cond delay="5000"/>
                            </p:stCondLst>
                            <p:childTnLst>
                              <p:par>
                                <p:cTn id="32" presetID="53" presetClass="entr" presetSubtype="16" fill="hold" grpId="1" nodeType="afterEffect">
                                  <p:stCondLst>
                                    <p:cond delay="0"/>
                                  </p:stCondLst>
                                  <p:childTnLst>
                                    <p:set>
                                      <p:cBhvr>
                                        <p:cTn id="33" dur="1" fill="hold">
                                          <p:stCondLst>
                                            <p:cond delay="0"/>
                                          </p:stCondLst>
                                        </p:cTn>
                                        <p:tgtEl>
                                          <p:spTgt spid="42"/>
                                        </p:tgtEl>
                                        <p:attrNameLst>
                                          <p:attrName>style.visibility</p:attrName>
                                        </p:attrNameLst>
                                      </p:cBhvr>
                                      <p:to>
                                        <p:strVal val="visible"/>
                                      </p:to>
                                    </p:set>
                                    <p:anim calcmode="lin" valueType="num">
                                      <p:cBhvr>
                                        <p:cTn id="34" dur="750" fill="hold"/>
                                        <p:tgtEl>
                                          <p:spTgt spid="42"/>
                                        </p:tgtEl>
                                        <p:attrNameLst>
                                          <p:attrName>ppt_w</p:attrName>
                                        </p:attrNameLst>
                                      </p:cBhvr>
                                      <p:tavLst>
                                        <p:tav tm="0">
                                          <p:val>
                                            <p:fltVal val="0"/>
                                          </p:val>
                                        </p:tav>
                                        <p:tav tm="100000">
                                          <p:val>
                                            <p:strVal val="#ppt_w"/>
                                          </p:val>
                                        </p:tav>
                                      </p:tavLst>
                                    </p:anim>
                                    <p:anim calcmode="lin" valueType="num">
                                      <p:cBhvr>
                                        <p:cTn id="35" dur="750" fill="hold"/>
                                        <p:tgtEl>
                                          <p:spTgt spid="42"/>
                                        </p:tgtEl>
                                        <p:attrNameLst>
                                          <p:attrName>ppt_h</p:attrName>
                                        </p:attrNameLst>
                                      </p:cBhvr>
                                      <p:tavLst>
                                        <p:tav tm="0">
                                          <p:val>
                                            <p:fltVal val="0"/>
                                          </p:val>
                                        </p:tav>
                                        <p:tav tm="100000">
                                          <p:val>
                                            <p:strVal val="#ppt_h"/>
                                          </p:val>
                                        </p:tav>
                                      </p:tavLst>
                                    </p:anim>
                                    <p:animEffect transition="in" filter="fade">
                                      <p:cBhvr>
                                        <p:cTn id="36" dur="750"/>
                                        <p:tgtEl>
                                          <p:spTgt spid="42"/>
                                        </p:tgtEl>
                                      </p:cBhvr>
                                    </p:animEffect>
                                  </p:childTnLst>
                                </p:cTn>
                              </p:par>
                            </p:childTnLst>
                          </p:cTn>
                        </p:par>
                        <p:par>
                          <p:cTn id="37" fill="hold">
                            <p:stCondLst>
                              <p:cond delay="6000"/>
                            </p:stCondLst>
                            <p:childTnLst>
                              <p:par>
                                <p:cTn id="38" presetID="42" presetClass="entr" presetSubtype="0" fill="hold" grpId="0" nodeType="after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750"/>
                                        <p:tgtEl>
                                          <p:spTgt spid="43"/>
                                        </p:tgtEl>
                                      </p:cBhvr>
                                    </p:animEffect>
                                    <p:anim calcmode="lin" valueType="num">
                                      <p:cBhvr>
                                        <p:cTn id="41" dur="750" fill="hold"/>
                                        <p:tgtEl>
                                          <p:spTgt spid="43"/>
                                        </p:tgtEl>
                                        <p:attrNameLst>
                                          <p:attrName>ppt_x</p:attrName>
                                        </p:attrNameLst>
                                      </p:cBhvr>
                                      <p:tavLst>
                                        <p:tav tm="0">
                                          <p:val>
                                            <p:strVal val="#ppt_x"/>
                                          </p:val>
                                        </p:tav>
                                        <p:tav tm="100000">
                                          <p:val>
                                            <p:strVal val="#ppt_x"/>
                                          </p:val>
                                        </p:tav>
                                      </p:tavLst>
                                    </p:anim>
                                    <p:anim calcmode="lin" valueType="num">
                                      <p:cBhvr>
                                        <p:cTn id="42" dur="750" fill="hold"/>
                                        <p:tgtEl>
                                          <p:spTgt spid="43"/>
                                        </p:tgtEl>
                                        <p:attrNameLst>
                                          <p:attrName>ppt_y</p:attrName>
                                        </p:attrNameLst>
                                      </p:cBhvr>
                                      <p:tavLst>
                                        <p:tav tm="0">
                                          <p:val>
                                            <p:strVal val="#ppt_y+.1"/>
                                          </p:val>
                                        </p:tav>
                                        <p:tav tm="100000">
                                          <p:val>
                                            <p:strVal val="#ppt_y"/>
                                          </p:val>
                                        </p:tav>
                                      </p:tavLst>
                                    </p:anim>
                                  </p:childTnLst>
                                </p:cTn>
                              </p:par>
                            </p:childTnLst>
                          </p:cTn>
                        </p:par>
                        <p:par>
                          <p:cTn id="43" fill="hold">
                            <p:stCondLst>
                              <p:cond delay="7000"/>
                            </p:stCondLst>
                            <p:childTnLst>
                              <p:par>
                                <p:cTn id="44" presetID="22" presetClass="entr" presetSubtype="8" fill="hold" nodeType="after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wipe(left)">
                                      <p:cBhvr>
                                        <p:cTn id="46" dur="7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8" grpId="0" animBg="1"/>
      <p:bldP spid="42" grpId="0"/>
      <p:bldP spid="42" grpId="1"/>
      <p:bldP spid="4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txBox="1"/>
          <p:nvPr/>
        </p:nvSpPr>
        <p:spPr>
          <a:xfrm>
            <a:off x="5207825" y="1816028"/>
            <a:ext cx="2787751" cy="54216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CN" altLang="en-US" sz="2400" b="1" dirty="0">
                <a:solidFill>
                  <a:srgbClr val="595959"/>
                </a:solidFill>
                <a:latin typeface="Arial"/>
                <a:ea typeface="微软雅黑"/>
                <a:cs typeface="Aa楷体" panose="02000500000000000000" pitchFamily="2" charset="-122"/>
                <a:sym typeface="Arial"/>
              </a:rPr>
              <a:t>有志者事竟成</a:t>
            </a:r>
          </a:p>
        </p:txBody>
      </p:sp>
      <p:grpSp>
        <p:nvGrpSpPr>
          <p:cNvPr id="41" name="组合 40"/>
          <p:cNvGrpSpPr/>
          <p:nvPr/>
        </p:nvGrpSpPr>
        <p:grpSpPr>
          <a:xfrm>
            <a:off x="1372521" y="1629696"/>
            <a:ext cx="3447130" cy="857250"/>
            <a:chOff x="1257299" y="1445956"/>
            <a:chExt cx="5393915" cy="857250"/>
          </a:xfrm>
        </p:grpSpPr>
        <p:sp>
          <p:nvSpPr>
            <p:cNvPr id="42" name="箭头: 右 41"/>
            <p:cNvSpPr/>
            <p:nvPr/>
          </p:nvSpPr>
          <p:spPr>
            <a:xfrm>
              <a:off x="1257299" y="1445956"/>
              <a:ext cx="5393915" cy="857250"/>
            </a:xfrm>
            <a:prstGeom prst="rightArrow">
              <a:avLst/>
            </a:prstGeom>
            <a:solidFill>
              <a:srgbClr val="5872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Arial"/>
                <a:ea typeface="微软雅黑"/>
                <a:sym typeface="Arial"/>
              </a:endParaRPr>
            </a:p>
          </p:txBody>
        </p:sp>
        <p:sp>
          <p:nvSpPr>
            <p:cNvPr id="43" name="圆角矩形 42"/>
            <p:cNvSpPr/>
            <p:nvPr/>
          </p:nvSpPr>
          <p:spPr>
            <a:xfrm>
              <a:off x="1307678" y="1602497"/>
              <a:ext cx="4872027" cy="535756"/>
            </a:xfrm>
            <a:prstGeom prst="roundRect">
              <a:avLst>
                <a:gd name="adj" fmla="val 8130"/>
              </a:avLst>
            </a:prstGeom>
            <a:noFill/>
            <a:ln>
              <a:noFill/>
            </a:ln>
            <a:extLst>
              <a:ext uri="{909E8E84-426E-40DD-AFC4-6F175D3DCCD1}">
                <a14:hiddenFill xmlns:a14="http://schemas.microsoft.com/office/drawing/2010/main">
                  <a:solidFill>
                    <a:srgbClr val="C0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dist">
                <a:lnSpc>
                  <a:spcPct val="130000"/>
                </a:lnSpc>
              </a:pPr>
              <a:r>
                <a:rPr lang="zh-CN" altLang="en-US" sz="2400" b="1" dirty="0">
                  <a:solidFill>
                    <a:srgbClr val="FFFFFF"/>
                  </a:solidFill>
                  <a:latin typeface="Arial"/>
                  <a:ea typeface="微软雅黑"/>
                  <a:cs typeface="微软雅黑" panose="020B0503020204020204" pitchFamily="34" charset="-122"/>
                  <a:sym typeface="Arial"/>
                </a:rPr>
                <a:t>对工作岗位认知</a:t>
              </a:r>
            </a:p>
          </p:txBody>
        </p:sp>
      </p:grpSp>
      <p:grpSp>
        <p:nvGrpSpPr>
          <p:cNvPr id="44" name="组合 43"/>
          <p:cNvGrpSpPr/>
          <p:nvPr/>
        </p:nvGrpSpPr>
        <p:grpSpPr>
          <a:xfrm>
            <a:off x="1386433" y="3360483"/>
            <a:ext cx="2671218" cy="125667"/>
            <a:chOff x="5464" y="3366"/>
            <a:chExt cx="7496" cy="130"/>
          </a:xfrm>
          <a:solidFill>
            <a:srgbClr val="79B6FF"/>
          </a:solidFill>
        </p:grpSpPr>
        <p:cxnSp>
          <p:nvCxnSpPr>
            <p:cNvPr id="45" name="直接连接符 44"/>
            <p:cNvCxnSpPr/>
            <p:nvPr>
              <p:custDataLst>
                <p:tags r:id="rId5"/>
              </p:custDataLst>
            </p:nvPr>
          </p:nvCxnSpPr>
          <p:spPr>
            <a:xfrm>
              <a:off x="6697" y="3428"/>
              <a:ext cx="6263" cy="0"/>
            </a:xfrm>
            <a:prstGeom prst="line">
              <a:avLst/>
            </a:prstGeom>
            <a:grpFill/>
            <a:ln>
              <a:solidFill>
                <a:srgbClr val="F09E13"/>
              </a:solidFill>
              <a:prstDash val="sysDash"/>
            </a:ln>
          </p:spPr>
          <p:style>
            <a:lnRef idx="1">
              <a:schemeClr val="accent1"/>
            </a:lnRef>
            <a:fillRef idx="0">
              <a:schemeClr val="accent1"/>
            </a:fillRef>
            <a:effectRef idx="0">
              <a:schemeClr val="accent1"/>
            </a:effectRef>
            <a:fontRef idx="minor">
              <a:schemeClr val="tx1"/>
            </a:fontRef>
          </p:style>
        </p:cxnSp>
        <p:sp>
          <p:nvSpPr>
            <p:cNvPr id="46" name="矩形 45"/>
            <p:cNvSpPr/>
            <p:nvPr>
              <p:custDataLst>
                <p:tags r:id="rId6"/>
              </p:custDataLst>
            </p:nvPr>
          </p:nvSpPr>
          <p:spPr>
            <a:xfrm>
              <a:off x="5464" y="3366"/>
              <a:ext cx="2159" cy="130"/>
            </a:xfrm>
            <a:prstGeom prst="rect">
              <a:avLst/>
            </a:prstGeom>
            <a:solidFill>
              <a:srgbClr val="F09E13"/>
            </a:solidFill>
            <a:ln>
              <a:solidFill>
                <a:srgbClr val="F09E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140000"/>
                </a:lnSpc>
              </a:pPr>
              <a:endParaRPr lang="zh-CN" altLang="en-US" dirty="0">
                <a:solidFill>
                  <a:srgbClr val="404040"/>
                </a:solidFill>
                <a:latin typeface="Arial"/>
                <a:ea typeface="微软雅黑"/>
                <a:sym typeface="Arial"/>
              </a:endParaRPr>
            </a:p>
          </p:txBody>
        </p:sp>
      </p:grpSp>
      <p:sp>
        <p:nvSpPr>
          <p:cNvPr id="47" name="文本框 46"/>
          <p:cNvSpPr txBox="1"/>
          <p:nvPr/>
        </p:nvSpPr>
        <p:spPr>
          <a:xfrm>
            <a:off x="1278911" y="2605645"/>
            <a:ext cx="1654789" cy="664156"/>
          </a:xfrm>
          <a:prstGeom prst="rect">
            <a:avLst/>
          </a:prstGeom>
          <a:noFill/>
        </p:spPr>
        <p:txBody>
          <a:bodyPr wrap="square" rtlCol="0" anchor="t">
            <a:spAutoFit/>
          </a:bodyPr>
          <a:lstStyle/>
          <a:p>
            <a:pPr lvl="0">
              <a:lnSpc>
                <a:spcPct val="180000"/>
              </a:lnSpc>
            </a:pPr>
            <a:r>
              <a:rPr lang="zh-CN" altLang="en-US" sz="2400" b="1" kern="100" dirty="0">
                <a:solidFill>
                  <a:srgbClr val="404040"/>
                </a:solidFill>
                <a:latin typeface="Arial"/>
                <a:ea typeface="微软雅黑"/>
                <a:cs typeface="字魂58号-创中黑" panose="00000500000000000000" charset="-122"/>
                <a:sym typeface="Arial"/>
              </a:rPr>
              <a:t>新的定位</a:t>
            </a:r>
          </a:p>
        </p:txBody>
      </p:sp>
      <p:sp>
        <p:nvSpPr>
          <p:cNvPr id="48" name="文本框 47"/>
          <p:cNvSpPr txBox="1"/>
          <p:nvPr/>
        </p:nvSpPr>
        <p:spPr>
          <a:xfrm>
            <a:off x="1342425" y="3646642"/>
            <a:ext cx="2639026" cy="1938992"/>
          </a:xfrm>
          <a:prstGeom prst="rect">
            <a:avLst/>
          </a:prstGeom>
          <a:noFill/>
        </p:spPr>
        <p:txBody>
          <a:bodyPr wrap="square">
            <a:spAutoFit/>
          </a:bodyPr>
          <a:lstStyle/>
          <a:p>
            <a:pPr>
              <a:lnSpc>
                <a:spcPct val="150000"/>
              </a:lnSpc>
            </a:pPr>
            <a:r>
              <a:rPr lang="zh-CN" altLang="en-US" sz="1600" dirty="0">
                <a:solidFill>
                  <a:srgbClr val="404040"/>
                </a:solidFill>
                <a:latin typeface="Arial"/>
                <a:ea typeface="微软雅黑"/>
                <a:sym typeface="Arial"/>
              </a:rPr>
              <a:t>这份工作让我对菜鸟来说有了新的改观，以前我总认为菜鸟只是后勤，待我深入了解后才发现这和运营一样，是一个不可或缺的岗位</a:t>
            </a:r>
          </a:p>
        </p:txBody>
      </p:sp>
      <p:grpSp>
        <p:nvGrpSpPr>
          <p:cNvPr id="49" name="组合 48"/>
          <p:cNvGrpSpPr/>
          <p:nvPr/>
        </p:nvGrpSpPr>
        <p:grpSpPr>
          <a:xfrm>
            <a:off x="4564152" y="3360483"/>
            <a:ext cx="2671218" cy="125667"/>
            <a:chOff x="5464" y="3366"/>
            <a:chExt cx="7496" cy="130"/>
          </a:xfrm>
          <a:solidFill>
            <a:srgbClr val="79B6FF"/>
          </a:solidFill>
        </p:grpSpPr>
        <p:cxnSp>
          <p:nvCxnSpPr>
            <p:cNvPr id="50" name="直接连接符 49"/>
            <p:cNvCxnSpPr/>
            <p:nvPr>
              <p:custDataLst>
                <p:tags r:id="rId3"/>
              </p:custDataLst>
            </p:nvPr>
          </p:nvCxnSpPr>
          <p:spPr>
            <a:xfrm>
              <a:off x="6697" y="3428"/>
              <a:ext cx="6263" cy="0"/>
            </a:xfrm>
            <a:prstGeom prst="line">
              <a:avLst/>
            </a:prstGeom>
            <a:grpFill/>
            <a:ln>
              <a:solidFill>
                <a:srgbClr val="F09E13"/>
              </a:solidFill>
              <a:prstDash val="sysDash"/>
            </a:ln>
          </p:spPr>
          <p:style>
            <a:lnRef idx="1">
              <a:schemeClr val="accent1"/>
            </a:lnRef>
            <a:fillRef idx="0">
              <a:schemeClr val="accent1"/>
            </a:fillRef>
            <a:effectRef idx="0">
              <a:schemeClr val="accent1"/>
            </a:effectRef>
            <a:fontRef idx="minor">
              <a:schemeClr val="tx1"/>
            </a:fontRef>
          </p:style>
        </p:cxnSp>
        <p:sp>
          <p:nvSpPr>
            <p:cNvPr id="51" name="矩形 50"/>
            <p:cNvSpPr/>
            <p:nvPr>
              <p:custDataLst>
                <p:tags r:id="rId4"/>
              </p:custDataLst>
            </p:nvPr>
          </p:nvSpPr>
          <p:spPr>
            <a:xfrm>
              <a:off x="5464" y="3366"/>
              <a:ext cx="2159" cy="130"/>
            </a:xfrm>
            <a:prstGeom prst="rect">
              <a:avLst/>
            </a:prstGeom>
            <a:solidFill>
              <a:srgbClr val="F09E13"/>
            </a:solidFill>
            <a:ln>
              <a:solidFill>
                <a:srgbClr val="F09E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140000"/>
                </a:lnSpc>
              </a:pPr>
              <a:endParaRPr lang="zh-CN" altLang="en-US" dirty="0">
                <a:solidFill>
                  <a:srgbClr val="404040"/>
                </a:solidFill>
                <a:latin typeface="Arial"/>
                <a:ea typeface="微软雅黑"/>
                <a:sym typeface="Arial"/>
              </a:endParaRPr>
            </a:p>
          </p:txBody>
        </p:sp>
      </p:grpSp>
      <p:sp>
        <p:nvSpPr>
          <p:cNvPr id="52" name="文本框 51"/>
          <p:cNvSpPr txBox="1"/>
          <p:nvPr/>
        </p:nvSpPr>
        <p:spPr>
          <a:xfrm>
            <a:off x="4456630" y="2605645"/>
            <a:ext cx="1654789" cy="664156"/>
          </a:xfrm>
          <a:prstGeom prst="rect">
            <a:avLst/>
          </a:prstGeom>
          <a:noFill/>
        </p:spPr>
        <p:txBody>
          <a:bodyPr wrap="square" rtlCol="0" anchor="t">
            <a:spAutoFit/>
          </a:bodyPr>
          <a:lstStyle/>
          <a:p>
            <a:pPr lvl="0">
              <a:lnSpc>
                <a:spcPct val="180000"/>
              </a:lnSpc>
            </a:pPr>
            <a:r>
              <a:rPr lang="zh-CN" altLang="en-US" sz="2400" b="1" kern="100" dirty="0">
                <a:solidFill>
                  <a:srgbClr val="404040"/>
                </a:solidFill>
                <a:latin typeface="Arial"/>
                <a:ea typeface="微软雅黑"/>
                <a:cs typeface="字魂58号-创中黑" panose="00000500000000000000" charset="-122"/>
                <a:sym typeface="Arial"/>
              </a:rPr>
              <a:t>团队精神</a:t>
            </a:r>
          </a:p>
        </p:txBody>
      </p:sp>
      <p:sp>
        <p:nvSpPr>
          <p:cNvPr id="53" name="文本框 52"/>
          <p:cNvSpPr txBox="1"/>
          <p:nvPr/>
        </p:nvSpPr>
        <p:spPr>
          <a:xfrm>
            <a:off x="4520144" y="3646642"/>
            <a:ext cx="2639026" cy="1938992"/>
          </a:xfrm>
          <a:prstGeom prst="rect">
            <a:avLst/>
          </a:prstGeom>
          <a:noFill/>
        </p:spPr>
        <p:txBody>
          <a:bodyPr wrap="square">
            <a:spAutoFit/>
          </a:bodyPr>
          <a:lstStyle/>
          <a:p>
            <a:pPr>
              <a:lnSpc>
                <a:spcPct val="150000"/>
              </a:lnSpc>
            </a:pPr>
            <a:r>
              <a:rPr lang="zh-CN" altLang="en-US" sz="1600" dirty="0">
                <a:solidFill>
                  <a:srgbClr val="404040"/>
                </a:solidFill>
                <a:latin typeface="Arial"/>
                <a:ea typeface="微软雅黑"/>
                <a:sym typeface="Arial"/>
              </a:rPr>
              <a:t>工作之中，我深深地体会到团队合作的重要，我们就如螺丝钉，任何一个掉队都有可能导致机器瘫痪，只有我们协同合作</a:t>
            </a:r>
          </a:p>
        </p:txBody>
      </p:sp>
      <p:grpSp>
        <p:nvGrpSpPr>
          <p:cNvPr id="54" name="组合 53"/>
          <p:cNvGrpSpPr/>
          <p:nvPr/>
        </p:nvGrpSpPr>
        <p:grpSpPr>
          <a:xfrm>
            <a:off x="7985978" y="3360483"/>
            <a:ext cx="2671218" cy="125667"/>
            <a:chOff x="5464" y="3366"/>
            <a:chExt cx="7496" cy="130"/>
          </a:xfrm>
          <a:solidFill>
            <a:srgbClr val="79B6FF"/>
          </a:solidFill>
        </p:grpSpPr>
        <p:cxnSp>
          <p:nvCxnSpPr>
            <p:cNvPr id="55" name="直接连接符 54"/>
            <p:cNvCxnSpPr/>
            <p:nvPr>
              <p:custDataLst>
                <p:tags r:id="rId1"/>
              </p:custDataLst>
            </p:nvPr>
          </p:nvCxnSpPr>
          <p:spPr>
            <a:xfrm>
              <a:off x="6697" y="3428"/>
              <a:ext cx="6263" cy="0"/>
            </a:xfrm>
            <a:prstGeom prst="line">
              <a:avLst/>
            </a:prstGeom>
            <a:grpFill/>
            <a:ln>
              <a:solidFill>
                <a:srgbClr val="F09E13"/>
              </a:solidFill>
              <a:prstDash val="sysDash"/>
            </a:ln>
          </p:spPr>
          <p:style>
            <a:lnRef idx="1">
              <a:schemeClr val="accent1"/>
            </a:lnRef>
            <a:fillRef idx="0">
              <a:schemeClr val="accent1"/>
            </a:fillRef>
            <a:effectRef idx="0">
              <a:schemeClr val="accent1"/>
            </a:effectRef>
            <a:fontRef idx="minor">
              <a:schemeClr val="tx1"/>
            </a:fontRef>
          </p:style>
        </p:cxnSp>
        <p:sp>
          <p:nvSpPr>
            <p:cNvPr id="56" name="矩形 55"/>
            <p:cNvSpPr/>
            <p:nvPr>
              <p:custDataLst>
                <p:tags r:id="rId2"/>
              </p:custDataLst>
            </p:nvPr>
          </p:nvSpPr>
          <p:spPr>
            <a:xfrm>
              <a:off x="5464" y="3366"/>
              <a:ext cx="2159" cy="130"/>
            </a:xfrm>
            <a:prstGeom prst="rect">
              <a:avLst/>
            </a:prstGeom>
            <a:solidFill>
              <a:srgbClr val="F09E13"/>
            </a:solidFill>
            <a:ln>
              <a:solidFill>
                <a:srgbClr val="F09E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140000"/>
                </a:lnSpc>
              </a:pPr>
              <a:endParaRPr lang="zh-CN" altLang="en-US" dirty="0">
                <a:solidFill>
                  <a:srgbClr val="404040"/>
                </a:solidFill>
                <a:latin typeface="Arial"/>
                <a:ea typeface="微软雅黑"/>
                <a:sym typeface="Arial"/>
              </a:endParaRPr>
            </a:p>
          </p:txBody>
        </p:sp>
      </p:grpSp>
      <p:sp>
        <p:nvSpPr>
          <p:cNvPr id="57" name="文本框 56"/>
          <p:cNvSpPr txBox="1"/>
          <p:nvPr/>
        </p:nvSpPr>
        <p:spPr>
          <a:xfrm>
            <a:off x="7878456" y="2605645"/>
            <a:ext cx="1654789" cy="664156"/>
          </a:xfrm>
          <a:prstGeom prst="rect">
            <a:avLst/>
          </a:prstGeom>
          <a:noFill/>
        </p:spPr>
        <p:txBody>
          <a:bodyPr wrap="square" rtlCol="0" anchor="t">
            <a:spAutoFit/>
          </a:bodyPr>
          <a:lstStyle/>
          <a:p>
            <a:pPr lvl="0">
              <a:lnSpc>
                <a:spcPct val="180000"/>
              </a:lnSpc>
            </a:pPr>
            <a:r>
              <a:rPr lang="zh-CN" altLang="en-US" sz="2400" b="1" kern="100" dirty="0">
                <a:solidFill>
                  <a:srgbClr val="404040"/>
                </a:solidFill>
                <a:latin typeface="Arial"/>
                <a:ea typeface="微软雅黑"/>
                <a:cs typeface="字魂58号-创中黑" panose="00000500000000000000" charset="-122"/>
                <a:sym typeface="Arial"/>
              </a:rPr>
              <a:t>责任感</a:t>
            </a:r>
          </a:p>
        </p:txBody>
      </p:sp>
      <p:sp>
        <p:nvSpPr>
          <p:cNvPr id="58" name="文本框 57"/>
          <p:cNvSpPr txBox="1"/>
          <p:nvPr/>
        </p:nvSpPr>
        <p:spPr>
          <a:xfrm>
            <a:off x="7941970" y="3646642"/>
            <a:ext cx="2639026" cy="1569660"/>
          </a:xfrm>
          <a:prstGeom prst="rect">
            <a:avLst/>
          </a:prstGeom>
          <a:noFill/>
        </p:spPr>
        <p:txBody>
          <a:bodyPr wrap="square">
            <a:spAutoFit/>
          </a:bodyPr>
          <a:lstStyle/>
          <a:p>
            <a:pPr>
              <a:lnSpc>
                <a:spcPct val="150000"/>
              </a:lnSpc>
            </a:pPr>
            <a:r>
              <a:rPr lang="zh-CN" altLang="en-US" sz="1600" dirty="0">
                <a:solidFill>
                  <a:srgbClr val="404040"/>
                </a:solidFill>
                <a:latin typeface="Arial"/>
                <a:ea typeface="微软雅黑"/>
                <a:sym typeface="Arial"/>
              </a:rPr>
              <a:t>在工作中我也深深体会到责任的重大，我们做任何事情前都要三思而后行，这样才能走的长远。</a:t>
            </a:r>
          </a:p>
        </p:txBody>
      </p:sp>
    </p:spTree>
  </p:cSld>
  <p:clrMapOvr>
    <a:masterClrMapping/>
  </p:clrMapOvr>
  <p:transition spd="slow" advTm="714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ppt_x"/>
                                          </p:val>
                                        </p:tav>
                                        <p:tav tm="100000">
                                          <p:val>
                                            <p:strVal val="#ppt_x"/>
                                          </p:val>
                                        </p:tav>
                                      </p:tavLst>
                                    </p:anim>
                                    <p:anim calcmode="lin" valueType="num">
                                      <p:cBhvr additive="base">
                                        <p:cTn id="12" dur="500" fill="hold"/>
                                        <p:tgtEl>
                                          <p:spTgt spid="30"/>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2" presetClass="entr" presetSubtype="8" fill="hold" grpId="1" nodeType="after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wipe(left)">
                                      <p:cBhvr>
                                        <p:cTn id="16" dur="500"/>
                                        <p:tgtEl>
                                          <p:spTgt spid="47"/>
                                        </p:tgtEl>
                                      </p:cBhvr>
                                    </p:animEffect>
                                  </p:childTnLst>
                                </p:cTn>
                              </p:par>
                            </p:childTnLst>
                          </p:cTn>
                        </p:par>
                        <p:par>
                          <p:cTn id="17" fill="hold">
                            <p:stCondLst>
                              <p:cond delay="1500"/>
                            </p:stCondLst>
                            <p:childTnLst>
                              <p:par>
                                <p:cTn id="18" presetID="2" presetClass="entr" presetSubtype="8" fill="hold" nodeType="after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500" fill="hold"/>
                                        <p:tgtEl>
                                          <p:spTgt spid="44"/>
                                        </p:tgtEl>
                                        <p:attrNameLst>
                                          <p:attrName>ppt_x</p:attrName>
                                        </p:attrNameLst>
                                      </p:cBhvr>
                                      <p:tavLst>
                                        <p:tav tm="0">
                                          <p:val>
                                            <p:strVal val="0-#ppt_w/2"/>
                                          </p:val>
                                        </p:tav>
                                        <p:tav tm="100000">
                                          <p:val>
                                            <p:strVal val="#ppt_x"/>
                                          </p:val>
                                        </p:tav>
                                      </p:tavLst>
                                    </p:anim>
                                    <p:anim calcmode="lin" valueType="num">
                                      <p:cBhvr additive="base">
                                        <p:cTn id="21" dur="500" fill="hold"/>
                                        <p:tgtEl>
                                          <p:spTgt spid="44"/>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anim calcmode="lin" valueType="num">
                                      <p:cBhvr>
                                        <p:cTn id="26" dur="500" fill="hold"/>
                                        <p:tgtEl>
                                          <p:spTgt spid="48"/>
                                        </p:tgtEl>
                                        <p:attrNameLst>
                                          <p:attrName>ppt_x</p:attrName>
                                        </p:attrNameLst>
                                      </p:cBhvr>
                                      <p:tavLst>
                                        <p:tav tm="0">
                                          <p:val>
                                            <p:strVal val="#ppt_x"/>
                                          </p:val>
                                        </p:tav>
                                        <p:tav tm="100000">
                                          <p:val>
                                            <p:strVal val="#ppt_x"/>
                                          </p:val>
                                        </p:tav>
                                      </p:tavLst>
                                    </p:anim>
                                    <p:anim calcmode="lin" valueType="num">
                                      <p:cBhvr>
                                        <p:cTn id="27" dur="500" fill="hold"/>
                                        <p:tgtEl>
                                          <p:spTgt spid="48"/>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22" presetClass="entr" presetSubtype="8" fill="hold" grpId="1" nodeType="after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wipe(left)">
                                      <p:cBhvr>
                                        <p:cTn id="31" dur="500"/>
                                        <p:tgtEl>
                                          <p:spTgt spid="52"/>
                                        </p:tgtEl>
                                      </p:cBhvr>
                                    </p:animEffect>
                                  </p:childTnLst>
                                </p:cTn>
                              </p:par>
                            </p:childTnLst>
                          </p:cTn>
                        </p:par>
                        <p:par>
                          <p:cTn id="32" fill="hold">
                            <p:stCondLst>
                              <p:cond delay="3000"/>
                            </p:stCondLst>
                            <p:childTnLst>
                              <p:par>
                                <p:cTn id="33" presetID="2" presetClass="entr" presetSubtype="8" fill="hold" nodeType="after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additive="base">
                                        <p:cTn id="35" dur="500" fill="hold"/>
                                        <p:tgtEl>
                                          <p:spTgt spid="49"/>
                                        </p:tgtEl>
                                        <p:attrNameLst>
                                          <p:attrName>ppt_x</p:attrName>
                                        </p:attrNameLst>
                                      </p:cBhvr>
                                      <p:tavLst>
                                        <p:tav tm="0">
                                          <p:val>
                                            <p:strVal val="0-#ppt_w/2"/>
                                          </p:val>
                                        </p:tav>
                                        <p:tav tm="100000">
                                          <p:val>
                                            <p:strVal val="#ppt_x"/>
                                          </p:val>
                                        </p:tav>
                                      </p:tavLst>
                                    </p:anim>
                                    <p:anim calcmode="lin" valueType="num">
                                      <p:cBhvr additive="base">
                                        <p:cTn id="36" dur="500" fill="hold"/>
                                        <p:tgtEl>
                                          <p:spTgt spid="49"/>
                                        </p:tgtEl>
                                        <p:attrNameLst>
                                          <p:attrName>ppt_y</p:attrName>
                                        </p:attrNameLst>
                                      </p:cBhvr>
                                      <p:tavLst>
                                        <p:tav tm="0">
                                          <p:val>
                                            <p:strVal val="#ppt_y"/>
                                          </p:val>
                                        </p:tav>
                                        <p:tav tm="100000">
                                          <p:val>
                                            <p:strVal val="#ppt_y"/>
                                          </p:val>
                                        </p:tav>
                                      </p:tavLst>
                                    </p:anim>
                                  </p:childTnLst>
                                </p:cTn>
                              </p:par>
                            </p:childTnLst>
                          </p:cTn>
                        </p:par>
                        <p:par>
                          <p:cTn id="37" fill="hold">
                            <p:stCondLst>
                              <p:cond delay="3500"/>
                            </p:stCondLst>
                            <p:childTnLst>
                              <p:par>
                                <p:cTn id="38" presetID="42" presetClass="entr" presetSubtype="0" fill="hold" grpId="0" nodeType="after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fade">
                                      <p:cBhvr>
                                        <p:cTn id="40" dur="500"/>
                                        <p:tgtEl>
                                          <p:spTgt spid="53"/>
                                        </p:tgtEl>
                                      </p:cBhvr>
                                    </p:animEffect>
                                    <p:anim calcmode="lin" valueType="num">
                                      <p:cBhvr>
                                        <p:cTn id="41" dur="500" fill="hold"/>
                                        <p:tgtEl>
                                          <p:spTgt spid="53"/>
                                        </p:tgtEl>
                                        <p:attrNameLst>
                                          <p:attrName>ppt_x</p:attrName>
                                        </p:attrNameLst>
                                      </p:cBhvr>
                                      <p:tavLst>
                                        <p:tav tm="0">
                                          <p:val>
                                            <p:strVal val="#ppt_x"/>
                                          </p:val>
                                        </p:tav>
                                        <p:tav tm="100000">
                                          <p:val>
                                            <p:strVal val="#ppt_x"/>
                                          </p:val>
                                        </p:tav>
                                      </p:tavLst>
                                    </p:anim>
                                    <p:anim calcmode="lin" valueType="num">
                                      <p:cBhvr>
                                        <p:cTn id="42" dur="500" fill="hold"/>
                                        <p:tgtEl>
                                          <p:spTgt spid="53"/>
                                        </p:tgtEl>
                                        <p:attrNameLst>
                                          <p:attrName>ppt_y</p:attrName>
                                        </p:attrNameLst>
                                      </p:cBhvr>
                                      <p:tavLst>
                                        <p:tav tm="0">
                                          <p:val>
                                            <p:strVal val="#ppt_y+.1"/>
                                          </p:val>
                                        </p:tav>
                                        <p:tav tm="100000">
                                          <p:val>
                                            <p:strVal val="#ppt_y"/>
                                          </p:val>
                                        </p:tav>
                                      </p:tavLst>
                                    </p:anim>
                                  </p:childTnLst>
                                </p:cTn>
                              </p:par>
                            </p:childTnLst>
                          </p:cTn>
                        </p:par>
                        <p:par>
                          <p:cTn id="43" fill="hold">
                            <p:stCondLst>
                              <p:cond delay="4000"/>
                            </p:stCondLst>
                            <p:childTnLst>
                              <p:par>
                                <p:cTn id="44" presetID="22" presetClass="entr" presetSubtype="8" fill="hold" grpId="1" nodeType="after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wipe(left)">
                                      <p:cBhvr>
                                        <p:cTn id="46" dur="500"/>
                                        <p:tgtEl>
                                          <p:spTgt spid="57"/>
                                        </p:tgtEl>
                                      </p:cBhvr>
                                    </p:animEffect>
                                  </p:childTnLst>
                                </p:cTn>
                              </p:par>
                            </p:childTnLst>
                          </p:cTn>
                        </p:par>
                        <p:par>
                          <p:cTn id="47" fill="hold">
                            <p:stCondLst>
                              <p:cond delay="4500"/>
                            </p:stCondLst>
                            <p:childTnLst>
                              <p:par>
                                <p:cTn id="48" presetID="2" presetClass="entr" presetSubtype="8" fill="hold" nodeType="afterEffect">
                                  <p:stCondLst>
                                    <p:cond delay="0"/>
                                  </p:stCondLst>
                                  <p:childTnLst>
                                    <p:set>
                                      <p:cBhvr>
                                        <p:cTn id="49" dur="1" fill="hold">
                                          <p:stCondLst>
                                            <p:cond delay="0"/>
                                          </p:stCondLst>
                                        </p:cTn>
                                        <p:tgtEl>
                                          <p:spTgt spid="54"/>
                                        </p:tgtEl>
                                        <p:attrNameLst>
                                          <p:attrName>style.visibility</p:attrName>
                                        </p:attrNameLst>
                                      </p:cBhvr>
                                      <p:to>
                                        <p:strVal val="visible"/>
                                      </p:to>
                                    </p:set>
                                    <p:anim calcmode="lin" valueType="num">
                                      <p:cBhvr additive="base">
                                        <p:cTn id="50" dur="500" fill="hold"/>
                                        <p:tgtEl>
                                          <p:spTgt spid="54"/>
                                        </p:tgtEl>
                                        <p:attrNameLst>
                                          <p:attrName>ppt_x</p:attrName>
                                        </p:attrNameLst>
                                      </p:cBhvr>
                                      <p:tavLst>
                                        <p:tav tm="0">
                                          <p:val>
                                            <p:strVal val="0-#ppt_w/2"/>
                                          </p:val>
                                        </p:tav>
                                        <p:tav tm="100000">
                                          <p:val>
                                            <p:strVal val="#ppt_x"/>
                                          </p:val>
                                        </p:tav>
                                      </p:tavLst>
                                    </p:anim>
                                    <p:anim calcmode="lin" valueType="num">
                                      <p:cBhvr additive="base">
                                        <p:cTn id="51" dur="500" fill="hold"/>
                                        <p:tgtEl>
                                          <p:spTgt spid="54"/>
                                        </p:tgtEl>
                                        <p:attrNameLst>
                                          <p:attrName>ppt_y</p:attrName>
                                        </p:attrNameLst>
                                      </p:cBhvr>
                                      <p:tavLst>
                                        <p:tav tm="0">
                                          <p:val>
                                            <p:strVal val="#ppt_y"/>
                                          </p:val>
                                        </p:tav>
                                        <p:tav tm="100000">
                                          <p:val>
                                            <p:strVal val="#ppt_y"/>
                                          </p:val>
                                        </p:tav>
                                      </p:tavLst>
                                    </p:anim>
                                  </p:childTnLst>
                                </p:cTn>
                              </p:par>
                            </p:childTnLst>
                          </p:cTn>
                        </p:par>
                        <p:par>
                          <p:cTn id="52" fill="hold">
                            <p:stCondLst>
                              <p:cond delay="5000"/>
                            </p:stCondLst>
                            <p:childTnLst>
                              <p:par>
                                <p:cTn id="53" presetID="42" presetClass="entr" presetSubtype="0" fill="hold" grpId="0" nodeType="after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fade">
                                      <p:cBhvr>
                                        <p:cTn id="55" dur="500"/>
                                        <p:tgtEl>
                                          <p:spTgt spid="58"/>
                                        </p:tgtEl>
                                      </p:cBhvr>
                                    </p:animEffect>
                                    <p:anim calcmode="lin" valueType="num">
                                      <p:cBhvr>
                                        <p:cTn id="56" dur="500" fill="hold"/>
                                        <p:tgtEl>
                                          <p:spTgt spid="58"/>
                                        </p:tgtEl>
                                        <p:attrNameLst>
                                          <p:attrName>ppt_x</p:attrName>
                                        </p:attrNameLst>
                                      </p:cBhvr>
                                      <p:tavLst>
                                        <p:tav tm="0">
                                          <p:val>
                                            <p:strVal val="#ppt_x"/>
                                          </p:val>
                                        </p:tav>
                                        <p:tav tm="100000">
                                          <p:val>
                                            <p:strVal val="#ppt_x"/>
                                          </p:val>
                                        </p:tav>
                                      </p:tavLst>
                                    </p:anim>
                                    <p:anim calcmode="lin" valueType="num">
                                      <p:cBhvr>
                                        <p:cTn id="57" dur="5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7" grpId="0"/>
      <p:bldP spid="47" grpId="1"/>
      <p:bldP spid="48" grpId="0"/>
      <p:bldP spid="52" grpId="0"/>
      <p:bldP spid="52" grpId="1"/>
      <p:bldP spid="53" grpId="0"/>
      <p:bldP spid="57" grpId="0"/>
      <p:bldP spid="57" grpId="1"/>
      <p:bldP spid="5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2612926" y="1824497"/>
            <a:ext cx="1806675" cy="723900"/>
            <a:chOff x="7794129" y="838200"/>
            <a:chExt cx="598835" cy="723900"/>
          </a:xfrm>
        </p:grpSpPr>
        <p:sp>
          <p:nvSpPr>
            <p:cNvPr id="37" name="对话气泡: 矩形 36"/>
            <p:cNvSpPr/>
            <p:nvPr/>
          </p:nvSpPr>
          <p:spPr>
            <a:xfrm>
              <a:off x="7794129" y="838200"/>
              <a:ext cx="598835" cy="723900"/>
            </a:xfrm>
            <a:prstGeom prst="wedgeRectCallout">
              <a:avLst>
                <a:gd name="adj1" fmla="val -44317"/>
                <a:gd name="adj2" fmla="val 88646"/>
              </a:avLst>
            </a:prstGeom>
            <a:solidFill>
              <a:srgbClr val="5872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sp>
          <p:nvSpPr>
            <p:cNvPr id="38" name="矩形 37"/>
            <p:cNvSpPr/>
            <p:nvPr/>
          </p:nvSpPr>
          <p:spPr>
            <a:xfrm>
              <a:off x="7848688" y="984116"/>
              <a:ext cx="480171" cy="461665"/>
            </a:xfrm>
            <a:prstGeom prst="rect">
              <a:avLst/>
            </a:prstGeom>
          </p:spPr>
          <p:txBody>
            <a:bodyPr wrap="square">
              <a:spAutoFit/>
            </a:bodyPr>
            <a:lstStyle/>
            <a:p>
              <a:pPr lvl="0"/>
              <a:r>
                <a:rPr lang="zh-CN" altLang="en-US" sz="2400" b="1" kern="0" dirty="0">
                  <a:solidFill>
                    <a:schemeClr val="bg1"/>
                  </a:solidFill>
                  <a:latin typeface="Arial"/>
                  <a:ea typeface="微软雅黑"/>
                  <a:cs typeface="字魂58号-创中黑" panose="00000500000000000000" charset="-122"/>
                  <a:sym typeface="Arial"/>
                </a:rPr>
                <a:t>思维方式</a:t>
              </a:r>
            </a:p>
          </p:txBody>
        </p:sp>
      </p:grpSp>
      <p:sp>
        <p:nvSpPr>
          <p:cNvPr id="39" name="矩形 38"/>
          <p:cNvSpPr/>
          <p:nvPr/>
        </p:nvSpPr>
        <p:spPr>
          <a:xfrm>
            <a:off x="2595836" y="2907000"/>
            <a:ext cx="1520128" cy="510524"/>
          </a:xfrm>
          <a:prstGeom prst="rect">
            <a:avLst/>
          </a:prstGeom>
        </p:spPr>
        <p:txBody>
          <a:bodyPr wrap="square">
            <a:spAutoFit/>
          </a:bodyPr>
          <a:lstStyle/>
          <a:p>
            <a:pPr marL="342900" indent="-342900" algn="just">
              <a:lnSpc>
                <a:spcPct val="200000"/>
              </a:lnSpc>
              <a:buClr>
                <a:schemeClr val="tx1">
                  <a:lumMod val="65000"/>
                  <a:lumOff val="35000"/>
                </a:schemeClr>
              </a:buClr>
              <a:buFont typeface="Wingdings" panose="05000000000000000000" pitchFamily="2" charset="2"/>
              <a:buChar char="Ø"/>
              <a:defRPr/>
            </a:pPr>
            <a:r>
              <a:rPr lang="zh-CN" altLang="en-US" sz="1600" dirty="0">
                <a:solidFill>
                  <a:schemeClr val="bg2">
                    <a:lumMod val="25000"/>
                  </a:schemeClr>
                </a:solidFill>
                <a:latin typeface="Arial"/>
                <a:ea typeface="微软雅黑"/>
                <a:cs typeface="+mn-ea"/>
                <a:sym typeface="Arial"/>
              </a:rPr>
              <a:t>独立</a:t>
            </a:r>
          </a:p>
        </p:txBody>
      </p:sp>
      <p:sp>
        <p:nvSpPr>
          <p:cNvPr id="41" name="矩形 40"/>
          <p:cNvSpPr/>
          <p:nvPr/>
        </p:nvSpPr>
        <p:spPr>
          <a:xfrm>
            <a:off x="2595836" y="3881320"/>
            <a:ext cx="1520128" cy="510524"/>
          </a:xfrm>
          <a:prstGeom prst="rect">
            <a:avLst/>
          </a:prstGeom>
        </p:spPr>
        <p:txBody>
          <a:bodyPr wrap="square">
            <a:spAutoFit/>
          </a:bodyPr>
          <a:lstStyle/>
          <a:p>
            <a:pPr marL="342900" indent="-342900" algn="just">
              <a:lnSpc>
                <a:spcPct val="200000"/>
              </a:lnSpc>
              <a:buClr>
                <a:schemeClr val="tx1">
                  <a:lumMod val="65000"/>
                  <a:lumOff val="35000"/>
                </a:schemeClr>
              </a:buClr>
              <a:buFont typeface="Wingdings" panose="05000000000000000000" pitchFamily="2" charset="2"/>
              <a:buChar char="Ø"/>
              <a:defRPr/>
            </a:pPr>
            <a:r>
              <a:rPr lang="zh-CN" altLang="en-US" sz="1600" dirty="0">
                <a:solidFill>
                  <a:schemeClr val="bg2">
                    <a:lumMod val="25000"/>
                  </a:schemeClr>
                </a:solidFill>
                <a:latin typeface="Arial"/>
                <a:ea typeface="微软雅黑"/>
                <a:cs typeface="+mn-ea"/>
                <a:sym typeface="Arial"/>
              </a:rPr>
              <a:t>专业</a:t>
            </a:r>
          </a:p>
        </p:txBody>
      </p:sp>
      <p:sp>
        <p:nvSpPr>
          <p:cNvPr id="55" name="矩形 54"/>
          <p:cNvSpPr/>
          <p:nvPr/>
        </p:nvSpPr>
        <p:spPr>
          <a:xfrm>
            <a:off x="4288833" y="2907000"/>
            <a:ext cx="1520128" cy="510524"/>
          </a:xfrm>
          <a:prstGeom prst="rect">
            <a:avLst/>
          </a:prstGeom>
        </p:spPr>
        <p:txBody>
          <a:bodyPr wrap="square">
            <a:spAutoFit/>
          </a:bodyPr>
          <a:lstStyle/>
          <a:p>
            <a:pPr marL="342900" indent="-342900" algn="just">
              <a:lnSpc>
                <a:spcPct val="200000"/>
              </a:lnSpc>
              <a:buClr>
                <a:schemeClr val="tx1">
                  <a:lumMod val="65000"/>
                  <a:lumOff val="35000"/>
                </a:schemeClr>
              </a:buClr>
              <a:buFont typeface="Wingdings" panose="05000000000000000000" pitchFamily="2" charset="2"/>
              <a:buChar char="Ø"/>
              <a:defRPr/>
            </a:pPr>
            <a:r>
              <a:rPr lang="zh-CN" altLang="en-US" sz="1600" dirty="0">
                <a:solidFill>
                  <a:schemeClr val="bg2">
                    <a:lumMod val="25000"/>
                  </a:schemeClr>
                </a:solidFill>
                <a:latin typeface="Arial"/>
                <a:ea typeface="微软雅黑"/>
                <a:cs typeface="+mn-ea"/>
                <a:sym typeface="Arial"/>
              </a:rPr>
              <a:t>智慧</a:t>
            </a:r>
          </a:p>
        </p:txBody>
      </p:sp>
      <p:grpSp>
        <p:nvGrpSpPr>
          <p:cNvPr id="77" name="组合 76"/>
          <p:cNvGrpSpPr/>
          <p:nvPr/>
        </p:nvGrpSpPr>
        <p:grpSpPr>
          <a:xfrm>
            <a:off x="6661474" y="1824497"/>
            <a:ext cx="1806675" cy="723900"/>
            <a:chOff x="7794129" y="838200"/>
            <a:chExt cx="598835" cy="723900"/>
          </a:xfrm>
        </p:grpSpPr>
        <p:sp>
          <p:nvSpPr>
            <p:cNvPr id="78" name="对话气泡: 矩形 77"/>
            <p:cNvSpPr/>
            <p:nvPr/>
          </p:nvSpPr>
          <p:spPr>
            <a:xfrm>
              <a:off x="7794129" y="838200"/>
              <a:ext cx="598835" cy="723900"/>
            </a:xfrm>
            <a:prstGeom prst="wedgeRectCallout">
              <a:avLst>
                <a:gd name="adj1" fmla="val -44317"/>
                <a:gd name="adj2" fmla="val 88646"/>
              </a:avLst>
            </a:prstGeom>
            <a:solidFill>
              <a:srgbClr val="5872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sp>
          <p:nvSpPr>
            <p:cNvPr id="79" name="矩形 78"/>
            <p:cNvSpPr/>
            <p:nvPr/>
          </p:nvSpPr>
          <p:spPr>
            <a:xfrm>
              <a:off x="7848688" y="984116"/>
              <a:ext cx="480171" cy="461665"/>
            </a:xfrm>
            <a:prstGeom prst="rect">
              <a:avLst/>
            </a:prstGeom>
          </p:spPr>
          <p:txBody>
            <a:bodyPr wrap="square">
              <a:spAutoFit/>
            </a:bodyPr>
            <a:lstStyle/>
            <a:p>
              <a:pPr lvl="0"/>
              <a:r>
                <a:rPr lang="zh-CN" altLang="en-US" sz="2400" b="1" kern="0" dirty="0">
                  <a:solidFill>
                    <a:schemeClr val="bg1"/>
                  </a:solidFill>
                  <a:latin typeface="Arial"/>
                  <a:ea typeface="微软雅黑"/>
                  <a:cs typeface="字魂58号-创中黑" panose="00000500000000000000" charset="-122"/>
                  <a:sym typeface="Arial"/>
                </a:rPr>
                <a:t>工作模式</a:t>
              </a:r>
            </a:p>
          </p:txBody>
        </p:sp>
      </p:grpSp>
      <p:sp>
        <p:nvSpPr>
          <p:cNvPr id="80" name="矩形 79"/>
          <p:cNvSpPr/>
          <p:nvPr/>
        </p:nvSpPr>
        <p:spPr>
          <a:xfrm>
            <a:off x="6644384" y="2907000"/>
            <a:ext cx="1520128" cy="510524"/>
          </a:xfrm>
          <a:prstGeom prst="rect">
            <a:avLst/>
          </a:prstGeom>
        </p:spPr>
        <p:txBody>
          <a:bodyPr wrap="square">
            <a:spAutoFit/>
          </a:bodyPr>
          <a:lstStyle/>
          <a:p>
            <a:pPr marL="342900" indent="-342900" algn="just">
              <a:lnSpc>
                <a:spcPct val="200000"/>
              </a:lnSpc>
              <a:buClr>
                <a:schemeClr val="tx1">
                  <a:lumMod val="65000"/>
                  <a:lumOff val="35000"/>
                </a:schemeClr>
              </a:buClr>
              <a:buFont typeface="Wingdings" panose="05000000000000000000" pitchFamily="2" charset="2"/>
              <a:buChar char="Ø"/>
              <a:defRPr/>
            </a:pPr>
            <a:r>
              <a:rPr lang="zh-CN" altLang="en-US" sz="1600" dirty="0">
                <a:solidFill>
                  <a:schemeClr val="bg2">
                    <a:lumMod val="25000"/>
                  </a:schemeClr>
                </a:solidFill>
                <a:latin typeface="Arial"/>
                <a:ea typeface="微软雅黑"/>
                <a:cs typeface="+mn-ea"/>
                <a:sym typeface="Arial"/>
              </a:rPr>
              <a:t>友好</a:t>
            </a:r>
          </a:p>
        </p:txBody>
      </p:sp>
      <p:sp>
        <p:nvSpPr>
          <p:cNvPr id="81" name="矩形 80"/>
          <p:cNvSpPr/>
          <p:nvPr/>
        </p:nvSpPr>
        <p:spPr>
          <a:xfrm>
            <a:off x="6644384" y="3881320"/>
            <a:ext cx="1520128" cy="510524"/>
          </a:xfrm>
          <a:prstGeom prst="rect">
            <a:avLst/>
          </a:prstGeom>
        </p:spPr>
        <p:txBody>
          <a:bodyPr wrap="square">
            <a:spAutoFit/>
          </a:bodyPr>
          <a:lstStyle/>
          <a:p>
            <a:pPr marL="342900" indent="-342900" algn="just">
              <a:lnSpc>
                <a:spcPct val="200000"/>
              </a:lnSpc>
              <a:buClr>
                <a:schemeClr val="tx1">
                  <a:lumMod val="65000"/>
                  <a:lumOff val="35000"/>
                </a:schemeClr>
              </a:buClr>
              <a:buFont typeface="Wingdings" panose="05000000000000000000" pitchFamily="2" charset="2"/>
              <a:buChar char="Ø"/>
              <a:defRPr/>
            </a:pPr>
            <a:r>
              <a:rPr lang="zh-CN" altLang="en-US" sz="1600" dirty="0">
                <a:solidFill>
                  <a:schemeClr val="bg2">
                    <a:lumMod val="25000"/>
                  </a:schemeClr>
                </a:solidFill>
                <a:latin typeface="Arial"/>
                <a:ea typeface="微软雅黑"/>
                <a:cs typeface="+mn-ea"/>
                <a:sym typeface="Arial"/>
              </a:rPr>
              <a:t>帮助</a:t>
            </a:r>
          </a:p>
        </p:txBody>
      </p:sp>
      <p:sp>
        <p:nvSpPr>
          <p:cNvPr id="82" name="矩形 81"/>
          <p:cNvSpPr/>
          <p:nvPr/>
        </p:nvSpPr>
        <p:spPr>
          <a:xfrm>
            <a:off x="8337381" y="2907000"/>
            <a:ext cx="1520128" cy="510524"/>
          </a:xfrm>
          <a:prstGeom prst="rect">
            <a:avLst/>
          </a:prstGeom>
        </p:spPr>
        <p:txBody>
          <a:bodyPr wrap="square">
            <a:spAutoFit/>
          </a:bodyPr>
          <a:lstStyle/>
          <a:p>
            <a:pPr marL="342900" indent="-342900" algn="just">
              <a:lnSpc>
                <a:spcPct val="200000"/>
              </a:lnSpc>
              <a:buClr>
                <a:schemeClr val="tx1">
                  <a:lumMod val="65000"/>
                  <a:lumOff val="35000"/>
                </a:schemeClr>
              </a:buClr>
              <a:buFont typeface="Wingdings" panose="05000000000000000000" pitchFamily="2" charset="2"/>
              <a:buChar char="Ø"/>
              <a:defRPr/>
            </a:pPr>
            <a:r>
              <a:rPr lang="zh-CN" altLang="en-US" sz="1600" dirty="0">
                <a:solidFill>
                  <a:schemeClr val="bg2">
                    <a:lumMod val="25000"/>
                  </a:schemeClr>
                </a:solidFill>
                <a:latin typeface="Arial"/>
                <a:ea typeface="微软雅黑"/>
                <a:cs typeface="+mn-ea"/>
                <a:sym typeface="Arial"/>
              </a:rPr>
              <a:t>协同</a:t>
            </a:r>
          </a:p>
        </p:txBody>
      </p:sp>
      <p:sp>
        <p:nvSpPr>
          <p:cNvPr id="83" name="Title 1"/>
          <p:cNvSpPr txBox="1"/>
          <p:nvPr/>
        </p:nvSpPr>
        <p:spPr>
          <a:xfrm>
            <a:off x="2274396" y="4832177"/>
            <a:ext cx="7345854" cy="54216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dist">
              <a:lnSpc>
                <a:spcPct val="100000"/>
              </a:lnSpc>
            </a:pPr>
            <a:r>
              <a:rPr lang="zh-CN" altLang="en-US" sz="2400" b="1" dirty="0">
                <a:solidFill>
                  <a:srgbClr val="595959"/>
                </a:solidFill>
                <a:latin typeface="Arial"/>
                <a:ea typeface="微软雅黑"/>
                <a:cs typeface="Aa楷体" panose="02000500000000000000" pitchFamily="2" charset="-122"/>
                <a:sym typeface="Arial"/>
              </a:rPr>
              <a:t>善于思考、主动学习，是快速成长最有效的方法。</a:t>
            </a: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wipe(left)">
                                      <p:cBhvr>
                                        <p:cTn id="12" dur="500"/>
                                        <p:tgtEl>
                                          <p:spTgt spid="39"/>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wipe(left)">
                                      <p:cBhvr>
                                        <p:cTn id="16" dur="500"/>
                                        <p:tgtEl>
                                          <p:spTgt spid="41"/>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left)">
                                      <p:cBhvr>
                                        <p:cTn id="20" dur="500"/>
                                        <p:tgtEl>
                                          <p:spTgt spid="55"/>
                                        </p:tgtEl>
                                      </p:cBhvr>
                                    </p:animEffect>
                                  </p:childTnLst>
                                </p:cTn>
                              </p:par>
                            </p:childTnLst>
                          </p:cTn>
                        </p:par>
                        <p:par>
                          <p:cTn id="21" fill="hold">
                            <p:stCondLst>
                              <p:cond delay="2000"/>
                            </p:stCondLst>
                            <p:childTnLst>
                              <p:par>
                                <p:cTn id="22" presetID="2" presetClass="entr" presetSubtype="2" fill="hold" nodeType="afterEffect">
                                  <p:stCondLst>
                                    <p:cond delay="0"/>
                                  </p:stCondLst>
                                  <p:childTnLst>
                                    <p:set>
                                      <p:cBhvr>
                                        <p:cTn id="23" dur="1" fill="hold">
                                          <p:stCondLst>
                                            <p:cond delay="0"/>
                                          </p:stCondLst>
                                        </p:cTn>
                                        <p:tgtEl>
                                          <p:spTgt spid="77"/>
                                        </p:tgtEl>
                                        <p:attrNameLst>
                                          <p:attrName>style.visibility</p:attrName>
                                        </p:attrNameLst>
                                      </p:cBhvr>
                                      <p:to>
                                        <p:strVal val="visible"/>
                                      </p:to>
                                    </p:set>
                                    <p:anim calcmode="lin" valueType="num">
                                      <p:cBhvr additive="base">
                                        <p:cTn id="24" dur="500" fill="hold"/>
                                        <p:tgtEl>
                                          <p:spTgt spid="77"/>
                                        </p:tgtEl>
                                        <p:attrNameLst>
                                          <p:attrName>ppt_x</p:attrName>
                                        </p:attrNameLst>
                                      </p:cBhvr>
                                      <p:tavLst>
                                        <p:tav tm="0">
                                          <p:val>
                                            <p:strVal val="1+#ppt_w/2"/>
                                          </p:val>
                                        </p:tav>
                                        <p:tav tm="100000">
                                          <p:val>
                                            <p:strVal val="#ppt_x"/>
                                          </p:val>
                                        </p:tav>
                                      </p:tavLst>
                                    </p:anim>
                                    <p:anim calcmode="lin" valueType="num">
                                      <p:cBhvr additive="base">
                                        <p:cTn id="25" dur="500" fill="hold"/>
                                        <p:tgtEl>
                                          <p:spTgt spid="77"/>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80"/>
                                        </p:tgtEl>
                                        <p:attrNameLst>
                                          <p:attrName>style.visibility</p:attrName>
                                        </p:attrNameLst>
                                      </p:cBhvr>
                                      <p:to>
                                        <p:strVal val="visible"/>
                                      </p:to>
                                    </p:set>
                                    <p:animEffect transition="in" filter="wipe(left)">
                                      <p:cBhvr>
                                        <p:cTn id="29" dur="500"/>
                                        <p:tgtEl>
                                          <p:spTgt spid="80"/>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81"/>
                                        </p:tgtEl>
                                        <p:attrNameLst>
                                          <p:attrName>style.visibility</p:attrName>
                                        </p:attrNameLst>
                                      </p:cBhvr>
                                      <p:to>
                                        <p:strVal val="visible"/>
                                      </p:to>
                                    </p:set>
                                    <p:animEffect transition="in" filter="wipe(left)">
                                      <p:cBhvr>
                                        <p:cTn id="33" dur="500"/>
                                        <p:tgtEl>
                                          <p:spTgt spid="81"/>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82"/>
                                        </p:tgtEl>
                                        <p:attrNameLst>
                                          <p:attrName>style.visibility</p:attrName>
                                        </p:attrNameLst>
                                      </p:cBhvr>
                                      <p:to>
                                        <p:strVal val="visible"/>
                                      </p:to>
                                    </p:set>
                                    <p:animEffect transition="in" filter="wipe(left)">
                                      <p:cBhvr>
                                        <p:cTn id="37" dur="500"/>
                                        <p:tgtEl>
                                          <p:spTgt spid="82"/>
                                        </p:tgtEl>
                                      </p:cBhvr>
                                    </p:animEffect>
                                  </p:childTnLst>
                                </p:cTn>
                              </p:par>
                            </p:childTnLst>
                          </p:cTn>
                        </p:par>
                        <p:par>
                          <p:cTn id="38" fill="hold">
                            <p:stCondLst>
                              <p:cond delay="4000"/>
                            </p:stCondLst>
                            <p:childTnLst>
                              <p:par>
                                <p:cTn id="39" presetID="2" presetClass="entr" presetSubtype="4" fill="hold" grpId="0" nodeType="afterEffect">
                                  <p:stCondLst>
                                    <p:cond delay="0"/>
                                  </p:stCondLst>
                                  <p:childTnLst>
                                    <p:set>
                                      <p:cBhvr>
                                        <p:cTn id="40" dur="1" fill="hold">
                                          <p:stCondLst>
                                            <p:cond delay="0"/>
                                          </p:stCondLst>
                                        </p:cTn>
                                        <p:tgtEl>
                                          <p:spTgt spid="83"/>
                                        </p:tgtEl>
                                        <p:attrNameLst>
                                          <p:attrName>style.visibility</p:attrName>
                                        </p:attrNameLst>
                                      </p:cBhvr>
                                      <p:to>
                                        <p:strVal val="visible"/>
                                      </p:to>
                                    </p:set>
                                    <p:anim calcmode="lin" valueType="num">
                                      <p:cBhvr additive="base">
                                        <p:cTn id="41" dur="500" fill="hold"/>
                                        <p:tgtEl>
                                          <p:spTgt spid="83"/>
                                        </p:tgtEl>
                                        <p:attrNameLst>
                                          <p:attrName>ppt_x</p:attrName>
                                        </p:attrNameLst>
                                      </p:cBhvr>
                                      <p:tavLst>
                                        <p:tav tm="0">
                                          <p:val>
                                            <p:strVal val="#ppt_x"/>
                                          </p:val>
                                        </p:tav>
                                        <p:tav tm="100000">
                                          <p:val>
                                            <p:strVal val="#ppt_x"/>
                                          </p:val>
                                        </p:tav>
                                      </p:tavLst>
                                    </p:anim>
                                    <p:anim calcmode="lin" valueType="num">
                                      <p:cBhvr additive="base">
                                        <p:cTn id="42"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1" grpId="0"/>
      <p:bldP spid="55" grpId="0"/>
      <p:bldP spid="80" grpId="0"/>
      <p:bldP spid="81" grpId="0"/>
      <p:bldP spid="82" grpId="0"/>
      <p:bldP spid="8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1084771" y="1428519"/>
            <a:ext cx="4483361" cy="972347"/>
            <a:chOff x="1058345" y="2364426"/>
            <a:chExt cx="4483361" cy="972347"/>
          </a:xfrm>
        </p:grpSpPr>
        <p:grpSp>
          <p:nvGrpSpPr>
            <p:cNvPr id="37" name="组合 36"/>
            <p:cNvGrpSpPr/>
            <p:nvPr/>
          </p:nvGrpSpPr>
          <p:grpSpPr>
            <a:xfrm>
              <a:off x="1058345" y="2364426"/>
              <a:ext cx="4483361" cy="972347"/>
              <a:chOff x="1790439" y="3137487"/>
              <a:chExt cx="4483361" cy="972347"/>
            </a:xfrm>
          </p:grpSpPr>
          <p:sp>
            <p:nvSpPr>
              <p:cNvPr id="39" name="Shape 1726"/>
              <p:cNvSpPr/>
              <p:nvPr/>
            </p:nvSpPr>
            <p:spPr>
              <a:xfrm>
                <a:off x="2258592" y="3263901"/>
                <a:ext cx="4015208" cy="719520"/>
              </a:xfrm>
              <a:prstGeom prst="roundRect">
                <a:avLst>
                  <a:gd name="adj" fmla="val 50000"/>
                </a:avLst>
              </a:prstGeom>
              <a:solidFill>
                <a:srgbClr val="F7F7FA"/>
              </a:solidFill>
              <a:ln w="12700">
                <a:solidFill>
                  <a:srgbClr val="A6AAA9"/>
                </a:solidFill>
                <a:miter lim="400000"/>
              </a:ln>
            </p:spPr>
            <p:txBody>
              <a:bodyPr lIns="17447" tIns="17447" rIns="17447" bIns="17447" anchor="ctr"/>
              <a:lstStyle/>
              <a:p>
                <a:pPr>
                  <a:lnSpc>
                    <a:spcPct val="120000"/>
                  </a:lnSpc>
                </a:pPr>
                <a:endParaRPr dirty="0">
                  <a:solidFill>
                    <a:srgbClr val="404040"/>
                  </a:solidFill>
                  <a:latin typeface="Arial"/>
                  <a:ea typeface="微软雅黑"/>
                  <a:sym typeface="Arial"/>
                </a:endParaRPr>
              </a:p>
            </p:txBody>
          </p:sp>
          <p:grpSp>
            <p:nvGrpSpPr>
              <p:cNvPr id="40" name="Group 5"/>
              <p:cNvGrpSpPr/>
              <p:nvPr/>
            </p:nvGrpSpPr>
            <p:grpSpPr>
              <a:xfrm>
                <a:off x="1790439" y="3137487"/>
                <a:ext cx="972348" cy="972347"/>
                <a:chOff x="1072256" y="2492673"/>
                <a:chExt cx="1061660" cy="1061659"/>
              </a:xfrm>
            </p:grpSpPr>
            <p:sp>
              <p:nvSpPr>
                <p:cNvPr id="41" name="Shape 1729"/>
                <p:cNvSpPr/>
                <p:nvPr/>
              </p:nvSpPr>
              <p:spPr>
                <a:xfrm>
                  <a:off x="1072256" y="2492673"/>
                  <a:ext cx="1061660" cy="106165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09E13"/>
                </a:solidFill>
                <a:ln>
                  <a:noFill/>
                </a:ln>
                <a:effectLst>
                  <a:outerShdw blurRad="330200" dist="139700" dir="5400000" algn="t" rotWithShape="0">
                    <a:schemeClr val="tx1">
                      <a:lumMod val="75000"/>
                      <a:lumOff val="25000"/>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23263" tIns="23263" rIns="23263" bIns="23263" anchor="ctr"/>
                <a:lstStyle/>
                <a:p>
                  <a:pPr>
                    <a:lnSpc>
                      <a:spcPct val="120000"/>
                    </a:lnSpc>
                  </a:pPr>
                  <a:endParaRPr dirty="0">
                    <a:solidFill>
                      <a:srgbClr val="404040"/>
                    </a:solidFill>
                    <a:latin typeface="Arial"/>
                    <a:ea typeface="微软雅黑"/>
                    <a:sym typeface="Arial"/>
                  </a:endParaRPr>
                </a:p>
              </p:txBody>
            </p:sp>
            <p:sp>
              <p:nvSpPr>
                <p:cNvPr id="42" name="Shape 1750"/>
                <p:cNvSpPr/>
                <p:nvPr/>
              </p:nvSpPr>
              <p:spPr>
                <a:xfrm>
                  <a:off x="1390151" y="2822318"/>
                  <a:ext cx="415919" cy="398242"/>
                </a:xfrm>
                <a:custGeom>
                  <a:avLst/>
                  <a:gdLst/>
                  <a:ahLst/>
                  <a:cxnLst>
                    <a:cxn ang="0">
                      <a:pos x="wd2" y="hd2"/>
                    </a:cxn>
                    <a:cxn ang="5400000">
                      <a:pos x="wd2" y="hd2"/>
                    </a:cxn>
                    <a:cxn ang="10800000">
                      <a:pos x="wd2" y="hd2"/>
                    </a:cxn>
                    <a:cxn ang="16200000">
                      <a:pos x="wd2" y="hd2"/>
                    </a:cxn>
                  </a:cxnLst>
                  <a:rect l="0" t="0" r="r" b="b"/>
                  <a:pathLst>
                    <a:path w="21600" h="21600" extrusionOk="0">
                      <a:moveTo>
                        <a:pt x="16913" y="16137"/>
                      </a:moveTo>
                      <a:cubicBezTo>
                        <a:pt x="14080" y="15059"/>
                        <a:pt x="13176" y="14150"/>
                        <a:pt x="13176" y="12203"/>
                      </a:cubicBezTo>
                      <a:cubicBezTo>
                        <a:pt x="13176" y="11034"/>
                        <a:pt x="14040" y="11415"/>
                        <a:pt x="14419" y="9274"/>
                      </a:cubicBezTo>
                      <a:cubicBezTo>
                        <a:pt x="14577" y="8387"/>
                        <a:pt x="15341" y="9261"/>
                        <a:pt x="15487" y="7233"/>
                      </a:cubicBezTo>
                      <a:cubicBezTo>
                        <a:pt x="15487" y="6425"/>
                        <a:pt x="15071" y="6224"/>
                        <a:pt x="15071" y="6224"/>
                      </a:cubicBezTo>
                      <a:cubicBezTo>
                        <a:pt x="15071" y="6224"/>
                        <a:pt x="15283" y="5028"/>
                        <a:pt x="15366" y="4109"/>
                      </a:cubicBezTo>
                      <a:cubicBezTo>
                        <a:pt x="15468" y="2962"/>
                        <a:pt x="14731" y="0"/>
                        <a:pt x="10800" y="0"/>
                      </a:cubicBezTo>
                      <a:cubicBezTo>
                        <a:pt x="6869" y="0"/>
                        <a:pt x="6131" y="2962"/>
                        <a:pt x="6234" y="4109"/>
                      </a:cubicBezTo>
                      <a:cubicBezTo>
                        <a:pt x="6317" y="5028"/>
                        <a:pt x="6529" y="6224"/>
                        <a:pt x="6529" y="6224"/>
                      </a:cubicBezTo>
                      <a:cubicBezTo>
                        <a:pt x="6529" y="6224"/>
                        <a:pt x="6113" y="6425"/>
                        <a:pt x="6113" y="7233"/>
                      </a:cubicBezTo>
                      <a:cubicBezTo>
                        <a:pt x="6258" y="9261"/>
                        <a:pt x="7022" y="8387"/>
                        <a:pt x="7179" y="9274"/>
                      </a:cubicBezTo>
                      <a:cubicBezTo>
                        <a:pt x="7560" y="11415"/>
                        <a:pt x="8424" y="11034"/>
                        <a:pt x="8424" y="12203"/>
                      </a:cubicBezTo>
                      <a:cubicBezTo>
                        <a:pt x="8424" y="14150"/>
                        <a:pt x="7520" y="15059"/>
                        <a:pt x="4687" y="16137"/>
                      </a:cubicBezTo>
                      <a:cubicBezTo>
                        <a:pt x="1846" y="17219"/>
                        <a:pt x="0" y="18321"/>
                        <a:pt x="0" y="19073"/>
                      </a:cubicBezTo>
                      <a:cubicBezTo>
                        <a:pt x="0" y="19825"/>
                        <a:pt x="0" y="21600"/>
                        <a:pt x="0" y="21600"/>
                      </a:cubicBezTo>
                      <a:lnTo>
                        <a:pt x="10800" y="21600"/>
                      </a:lnTo>
                      <a:lnTo>
                        <a:pt x="21600" y="21600"/>
                      </a:lnTo>
                      <a:cubicBezTo>
                        <a:pt x="21600" y="21600"/>
                        <a:pt x="21600" y="19825"/>
                        <a:pt x="21600" y="19073"/>
                      </a:cubicBezTo>
                      <a:cubicBezTo>
                        <a:pt x="21600" y="18321"/>
                        <a:pt x="19754" y="17219"/>
                        <a:pt x="16913" y="16137"/>
                      </a:cubicBezTo>
                      <a:close/>
                    </a:path>
                  </a:pathLst>
                </a:custGeom>
                <a:solidFill>
                  <a:schemeClr val="tx1">
                    <a:lumMod val="65000"/>
                    <a:lumOff val="35000"/>
                  </a:schemeClr>
                </a:solidFill>
                <a:ln w="12700">
                  <a:miter lim="400000"/>
                </a:ln>
              </p:spPr>
              <p:txBody>
                <a:bodyPr lIns="0" tIns="0" rIns="0" bIns="0" anchor="ctr"/>
                <a:lstStyle/>
                <a:p>
                  <a:pPr>
                    <a:lnSpc>
                      <a:spcPct val="120000"/>
                    </a:lnSpc>
                  </a:pPr>
                  <a:endParaRPr dirty="0">
                    <a:solidFill>
                      <a:srgbClr val="404040"/>
                    </a:solidFill>
                    <a:latin typeface="Arial"/>
                    <a:ea typeface="微软雅黑"/>
                    <a:sym typeface="Arial"/>
                  </a:endParaRPr>
                </a:p>
              </p:txBody>
            </p:sp>
          </p:grpSp>
        </p:grpSp>
        <p:sp>
          <p:nvSpPr>
            <p:cNvPr id="38" name="矩形 3"/>
            <p:cNvSpPr>
              <a:spLocks noChangeArrowheads="1"/>
            </p:cNvSpPr>
            <p:nvPr/>
          </p:nvSpPr>
          <p:spPr bwMode="auto">
            <a:xfrm>
              <a:off x="2557254" y="2666539"/>
              <a:ext cx="18549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dist" defTabSz="457200">
                <a:spcBef>
                  <a:spcPct val="0"/>
                </a:spcBef>
              </a:pPr>
              <a:r>
                <a:rPr lang="zh-CN" altLang="en-US" sz="2400" b="1" dirty="0">
                  <a:solidFill>
                    <a:srgbClr val="404040"/>
                  </a:solidFill>
                  <a:latin typeface="Arial"/>
                  <a:ea typeface="微软雅黑"/>
                  <a:cs typeface="OPPOSans B" panose="00020600040101010101" pitchFamily="18" charset="-122"/>
                  <a:sym typeface="Arial"/>
                </a:rPr>
                <a:t>关于责任</a:t>
              </a:r>
            </a:p>
          </p:txBody>
        </p:sp>
      </p:grpSp>
      <p:grpSp>
        <p:nvGrpSpPr>
          <p:cNvPr id="43" name="Aichitds5"/>
          <p:cNvGrpSpPr/>
          <p:nvPr/>
        </p:nvGrpSpPr>
        <p:grpSpPr>
          <a:xfrm>
            <a:off x="3557776" y="2993388"/>
            <a:ext cx="501650" cy="330200"/>
            <a:chOff x="2762976" y="2497837"/>
            <a:chExt cx="501650" cy="330200"/>
          </a:xfrm>
          <a:solidFill>
            <a:srgbClr val="5872D7"/>
          </a:solidFill>
        </p:grpSpPr>
        <p:sp>
          <p:nvSpPr>
            <p:cNvPr id="44" name="Aichitds5-1"/>
            <p:cNvSpPr/>
            <p:nvPr/>
          </p:nvSpPr>
          <p:spPr>
            <a:xfrm>
              <a:off x="2762976" y="2497837"/>
              <a:ext cx="165100" cy="33020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Arial"/>
                <a:ea typeface="微软雅黑"/>
                <a:sym typeface="Arial"/>
              </a:endParaRPr>
            </a:p>
          </p:txBody>
        </p:sp>
        <p:sp>
          <p:nvSpPr>
            <p:cNvPr id="45" name="Aichitds5-2"/>
            <p:cNvSpPr/>
            <p:nvPr/>
          </p:nvSpPr>
          <p:spPr>
            <a:xfrm>
              <a:off x="2928076" y="2497837"/>
              <a:ext cx="165100" cy="33020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Arial"/>
                <a:ea typeface="微软雅黑"/>
                <a:sym typeface="Arial"/>
              </a:endParaRPr>
            </a:p>
          </p:txBody>
        </p:sp>
        <p:sp>
          <p:nvSpPr>
            <p:cNvPr id="46" name="Aichitds5-3"/>
            <p:cNvSpPr/>
            <p:nvPr/>
          </p:nvSpPr>
          <p:spPr>
            <a:xfrm>
              <a:off x="3099526" y="2497837"/>
              <a:ext cx="165100" cy="33020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Arial"/>
                <a:ea typeface="微软雅黑"/>
                <a:sym typeface="Arial"/>
              </a:endParaRPr>
            </a:p>
          </p:txBody>
        </p:sp>
      </p:grpSp>
      <p:sp>
        <p:nvSpPr>
          <p:cNvPr id="47" name="TextBox 13"/>
          <p:cNvSpPr txBox="1"/>
          <p:nvPr/>
        </p:nvSpPr>
        <p:spPr>
          <a:xfrm>
            <a:off x="4223234" y="2722738"/>
            <a:ext cx="6901966" cy="695190"/>
          </a:xfrm>
          <a:prstGeom prst="rect">
            <a:avLst/>
          </a:prstGeom>
          <a:noFill/>
        </p:spPr>
        <p:txBody>
          <a:bodyPr wrap="square" lIns="0" tIns="0" rIns="0" bIns="0">
            <a:spAutoFit/>
          </a:bodyPr>
          <a:lstStyle/>
          <a:p>
            <a:pPr lvl="0">
              <a:lnSpc>
                <a:spcPct val="150000"/>
              </a:lnSpc>
              <a:defRPr/>
            </a:pPr>
            <a:r>
              <a:rPr lang="zh-CN" altLang="en-US" sz="1600" kern="0" dirty="0">
                <a:solidFill>
                  <a:srgbClr val="595959"/>
                </a:solidFill>
                <a:latin typeface="Arial"/>
                <a:ea typeface="微软雅黑"/>
                <a:cs typeface="+mn-ea"/>
                <a:sym typeface="Arial"/>
              </a:rPr>
              <a:t>对工作负责任就是信守你的承诺，只有在工作中认真负责的人才能有自己的立足之地；</a:t>
            </a:r>
          </a:p>
        </p:txBody>
      </p:sp>
      <p:sp>
        <p:nvSpPr>
          <p:cNvPr id="48" name="Aichitds4"/>
          <p:cNvSpPr txBox="1"/>
          <p:nvPr/>
        </p:nvSpPr>
        <p:spPr>
          <a:xfrm>
            <a:off x="1394269" y="4025030"/>
            <a:ext cx="1596581" cy="413620"/>
          </a:xfrm>
          <a:prstGeom prst="rect">
            <a:avLst/>
          </a:prstGeom>
        </p:spPr>
        <p:txBody>
          <a:bodyPr>
            <a:noAutofit/>
          </a:bodyPr>
          <a:lstStyle>
            <a:lvl1pPr algn="l" defTabSz="1219200" rtl="0" eaLnBrk="1" latinLnBrk="0" hangingPunct="1">
              <a:spcBef>
                <a:spcPct val="0"/>
              </a:spcBef>
              <a:buNone/>
              <a:defRPr sz="2000" b="1" kern="1200">
                <a:blipFill dpi="0" rotWithShape="1">
                  <a:blip r:embed="rId3">
                    <a:extLst>
                      <a:ext uri="{28A0092B-C50C-407E-A947-70E740481C1C}">
                        <a14:useLocalDpi xmlns:a14="http://schemas.microsoft.com/office/drawing/2010/main" val="0"/>
                      </a:ext>
                    </a:extLst>
                  </a:blip>
                  <a:srcRect/>
                  <a:stretch>
                    <a:fillRect/>
                  </a:stretch>
                </a:blipFill>
                <a:effectLst>
                  <a:glow rad="101600">
                    <a:schemeClr val="bg1">
                      <a:alpha val="60000"/>
                    </a:schemeClr>
                  </a:glow>
                </a:effectLst>
                <a:latin typeface="微软雅黑" panose="020B0503020204020204" pitchFamily="34" charset="-122"/>
                <a:ea typeface="微软雅黑" panose="020B0503020204020204" pitchFamily="34" charset="-122"/>
                <a:cs typeface="+mj-cs"/>
              </a:defRPr>
            </a:lvl1pPr>
          </a:lstStyle>
          <a:p>
            <a:pPr lvl="0" algn="dist">
              <a:defRPr/>
            </a:pPr>
            <a:r>
              <a:rPr lang="zh-CN" altLang="en-US" sz="2400" dirty="0">
                <a:solidFill>
                  <a:srgbClr val="404040"/>
                </a:solidFill>
                <a:effectLst>
                  <a:glow rad="101600">
                    <a:srgbClr val="FFFFFF">
                      <a:alpha val="60000"/>
                    </a:srgbClr>
                  </a:glow>
                </a:effectLst>
                <a:latin typeface="Arial"/>
                <a:ea typeface="微软雅黑"/>
                <a:sym typeface="Arial"/>
              </a:rPr>
              <a:t>责任态度</a:t>
            </a:r>
          </a:p>
        </p:txBody>
      </p:sp>
      <p:grpSp>
        <p:nvGrpSpPr>
          <p:cNvPr id="49" name="Aichitds5"/>
          <p:cNvGrpSpPr/>
          <p:nvPr/>
        </p:nvGrpSpPr>
        <p:grpSpPr>
          <a:xfrm>
            <a:off x="3557776" y="4074309"/>
            <a:ext cx="501650" cy="330200"/>
            <a:chOff x="2762976" y="2497837"/>
            <a:chExt cx="501650" cy="330200"/>
          </a:xfrm>
          <a:solidFill>
            <a:srgbClr val="5872D7"/>
          </a:solidFill>
        </p:grpSpPr>
        <p:sp>
          <p:nvSpPr>
            <p:cNvPr id="50" name="Aichitds5-1"/>
            <p:cNvSpPr/>
            <p:nvPr/>
          </p:nvSpPr>
          <p:spPr>
            <a:xfrm>
              <a:off x="2762976" y="2497837"/>
              <a:ext cx="165100" cy="33020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Arial"/>
                <a:ea typeface="微软雅黑"/>
                <a:sym typeface="Arial"/>
              </a:endParaRPr>
            </a:p>
          </p:txBody>
        </p:sp>
        <p:sp>
          <p:nvSpPr>
            <p:cNvPr id="51" name="Aichitds5-2"/>
            <p:cNvSpPr/>
            <p:nvPr/>
          </p:nvSpPr>
          <p:spPr>
            <a:xfrm>
              <a:off x="2928076" y="2497837"/>
              <a:ext cx="165100" cy="33020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Arial"/>
                <a:ea typeface="微软雅黑"/>
                <a:sym typeface="Arial"/>
              </a:endParaRPr>
            </a:p>
          </p:txBody>
        </p:sp>
        <p:sp>
          <p:nvSpPr>
            <p:cNvPr id="52" name="Aichitds5-3"/>
            <p:cNvSpPr/>
            <p:nvPr/>
          </p:nvSpPr>
          <p:spPr>
            <a:xfrm>
              <a:off x="3099526" y="2497837"/>
              <a:ext cx="165100" cy="33020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Arial"/>
                <a:ea typeface="微软雅黑"/>
                <a:sym typeface="Arial"/>
              </a:endParaRPr>
            </a:p>
          </p:txBody>
        </p:sp>
      </p:grpSp>
      <p:sp>
        <p:nvSpPr>
          <p:cNvPr id="53" name="TextBox 13"/>
          <p:cNvSpPr txBox="1"/>
          <p:nvPr/>
        </p:nvSpPr>
        <p:spPr>
          <a:xfrm>
            <a:off x="4223234" y="3817727"/>
            <a:ext cx="6735498" cy="738664"/>
          </a:xfrm>
          <a:prstGeom prst="rect">
            <a:avLst/>
          </a:prstGeom>
          <a:noFill/>
        </p:spPr>
        <p:txBody>
          <a:bodyPr wrap="square" lIns="0" tIns="0" rIns="0" bIns="0">
            <a:spAutoFit/>
          </a:bodyPr>
          <a:lstStyle/>
          <a:p>
            <a:pPr lvl="0">
              <a:lnSpc>
                <a:spcPct val="150000"/>
              </a:lnSpc>
              <a:defRPr/>
            </a:pPr>
            <a:r>
              <a:rPr lang="zh-CN" altLang="en-US" sz="1600" kern="0" dirty="0">
                <a:solidFill>
                  <a:srgbClr val="595959"/>
                </a:solidFill>
                <a:latin typeface="Arial"/>
                <a:ea typeface="微软雅黑"/>
                <a:cs typeface="+mn-ea"/>
                <a:sym typeface="Arial"/>
              </a:rPr>
              <a:t>责任给人力量、气魄、毅力；责任给人机遇，它会让你脱颖页出、走向成功；</a:t>
            </a:r>
          </a:p>
          <a:p>
            <a:pPr lvl="0">
              <a:lnSpc>
                <a:spcPct val="150000"/>
              </a:lnSpc>
              <a:defRPr/>
            </a:pPr>
            <a:endParaRPr lang="zh-CN" altLang="en-US" sz="1600" kern="0" dirty="0">
              <a:solidFill>
                <a:srgbClr val="595959"/>
              </a:solidFill>
              <a:latin typeface="Arial"/>
              <a:ea typeface="微软雅黑"/>
              <a:cs typeface="+mn-ea"/>
              <a:sym typeface="Arial"/>
            </a:endParaRPr>
          </a:p>
        </p:txBody>
      </p:sp>
      <p:grpSp>
        <p:nvGrpSpPr>
          <p:cNvPr id="54" name="Aichitds5"/>
          <p:cNvGrpSpPr/>
          <p:nvPr/>
        </p:nvGrpSpPr>
        <p:grpSpPr>
          <a:xfrm>
            <a:off x="3557776" y="5315302"/>
            <a:ext cx="501650" cy="330200"/>
            <a:chOff x="2762976" y="2497837"/>
            <a:chExt cx="501650" cy="330200"/>
          </a:xfrm>
          <a:solidFill>
            <a:srgbClr val="5872D7"/>
          </a:solidFill>
        </p:grpSpPr>
        <p:sp>
          <p:nvSpPr>
            <p:cNvPr id="55" name="Aichitds5-1"/>
            <p:cNvSpPr/>
            <p:nvPr/>
          </p:nvSpPr>
          <p:spPr>
            <a:xfrm>
              <a:off x="2762976" y="2497837"/>
              <a:ext cx="165100" cy="33020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Arial"/>
                <a:ea typeface="微软雅黑"/>
                <a:sym typeface="Arial"/>
              </a:endParaRPr>
            </a:p>
          </p:txBody>
        </p:sp>
        <p:sp>
          <p:nvSpPr>
            <p:cNvPr id="56" name="Aichitds5-2"/>
            <p:cNvSpPr/>
            <p:nvPr/>
          </p:nvSpPr>
          <p:spPr>
            <a:xfrm>
              <a:off x="2928076" y="2497837"/>
              <a:ext cx="165100" cy="33020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Arial"/>
                <a:ea typeface="微软雅黑"/>
                <a:sym typeface="Arial"/>
              </a:endParaRPr>
            </a:p>
          </p:txBody>
        </p:sp>
        <p:sp>
          <p:nvSpPr>
            <p:cNvPr id="57" name="Aichitds5-3"/>
            <p:cNvSpPr/>
            <p:nvPr/>
          </p:nvSpPr>
          <p:spPr>
            <a:xfrm>
              <a:off x="3099526" y="2497837"/>
              <a:ext cx="165100" cy="33020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Arial"/>
                <a:ea typeface="微软雅黑"/>
                <a:sym typeface="Arial"/>
              </a:endParaRPr>
            </a:p>
          </p:txBody>
        </p:sp>
      </p:grpSp>
      <p:sp>
        <p:nvSpPr>
          <p:cNvPr id="58" name="TextBox 13"/>
          <p:cNvSpPr txBox="1"/>
          <p:nvPr/>
        </p:nvSpPr>
        <p:spPr>
          <a:xfrm>
            <a:off x="4223234" y="5044652"/>
            <a:ext cx="6901966" cy="695190"/>
          </a:xfrm>
          <a:prstGeom prst="rect">
            <a:avLst/>
          </a:prstGeom>
          <a:noFill/>
        </p:spPr>
        <p:txBody>
          <a:bodyPr wrap="square" lIns="0" tIns="0" rIns="0" bIns="0">
            <a:spAutoFit/>
          </a:bodyPr>
          <a:lstStyle/>
          <a:p>
            <a:pPr lvl="0">
              <a:lnSpc>
                <a:spcPct val="150000"/>
              </a:lnSpc>
              <a:defRPr/>
            </a:pPr>
            <a:r>
              <a:rPr lang="zh-CN" altLang="en-US" sz="1600" kern="0" dirty="0">
                <a:solidFill>
                  <a:srgbClr val="595959"/>
                </a:solidFill>
                <a:latin typeface="Arial"/>
                <a:ea typeface="微软雅黑"/>
                <a:cs typeface="+mn-ea"/>
                <a:sym typeface="Arial"/>
              </a:rPr>
              <a:t>我们正是通过履行自己的责任为自己带来安宁，为别人创造幸福，这就是我们的荣誉。</a:t>
            </a:r>
          </a:p>
        </p:txBody>
      </p:sp>
    </p:spTree>
  </p:cSld>
  <p:clrMapOvr>
    <a:masterClrMapping/>
  </p:clrMapOvr>
  <p:transition spd="slow" advTm="4232">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p:cTn id="11" dur="500" fill="hold"/>
                                        <p:tgtEl>
                                          <p:spTgt spid="48"/>
                                        </p:tgtEl>
                                        <p:attrNameLst>
                                          <p:attrName>ppt_w</p:attrName>
                                        </p:attrNameLst>
                                      </p:cBhvr>
                                      <p:tavLst>
                                        <p:tav tm="0">
                                          <p:val>
                                            <p:fltVal val="0"/>
                                          </p:val>
                                        </p:tav>
                                        <p:tav tm="100000">
                                          <p:val>
                                            <p:strVal val="#ppt_w"/>
                                          </p:val>
                                        </p:tav>
                                      </p:tavLst>
                                    </p:anim>
                                    <p:anim calcmode="lin" valueType="num">
                                      <p:cBhvr>
                                        <p:cTn id="12" dur="500" fill="hold"/>
                                        <p:tgtEl>
                                          <p:spTgt spid="48"/>
                                        </p:tgtEl>
                                        <p:attrNameLst>
                                          <p:attrName>ppt_h</p:attrName>
                                        </p:attrNameLst>
                                      </p:cBhvr>
                                      <p:tavLst>
                                        <p:tav tm="0">
                                          <p:val>
                                            <p:fltVal val="0"/>
                                          </p:val>
                                        </p:tav>
                                        <p:tav tm="100000">
                                          <p:val>
                                            <p:strVal val="#ppt_h"/>
                                          </p:val>
                                        </p:tav>
                                      </p:tavLst>
                                    </p:anim>
                                    <p:animEffect transition="in" filter="fade">
                                      <p:cBhvr>
                                        <p:cTn id="13" dur="500"/>
                                        <p:tgtEl>
                                          <p:spTgt spid="48"/>
                                        </p:tgtEl>
                                      </p:cBhvr>
                                    </p:animEffect>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43"/>
                                        </p:tgtEl>
                                        <p:attrNameLst>
                                          <p:attrName>style.visibility</p:attrName>
                                        </p:attrNameLst>
                                      </p:cBhvr>
                                      <p:to>
                                        <p:strVal val="visible"/>
                                      </p:to>
                                    </p:set>
                                    <p:anim calcmode="lin" valueType="num">
                                      <p:cBhvr additive="base">
                                        <p:cTn id="17" dur="500" fill="hold"/>
                                        <p:tgtEl>
                                          <p:spTgt spid="43"/>
                                        </p:tgtEl>
                                        <p:attrNameLst>
                                          <p:attrName>ppt_x</p:attrName>
                                        </p:attrNameLst>
                                      </p:cBhvr>
                                      <p:tavLst>
                                        <p:tav tm="0">
                                          <p:val>
                                            <p:strVal val="0-#ppt_w/2"/>
                                          </p:val>
                                        </p:tav>
                                        <p:tav tm="100000">
                                          <p:val>
                                            <p:strVal val="#ppt_x"/>
                                          </p:val>
                                        </p:tav>
                                      </p:tavLst>
                                    </p:anim>
                                    <p:anim calcmode="lin" valueType="num">
                                      <p:cBhvr additive="base">
                                        <p:cTn id="18" dur="500" fill="hold"/>
                                        <p:tgtEl>
                                          <p:spTgt spid="43"/>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47"/>
                                        </p:tgtEl>
                                        <p:attrNameLst>
                                          <p:attrName>style.visibility</p:attrName>
                                        </p:attrNameLst>
                                      </p:cBhvr>
                                      <p:to>
                                        <p:strVal val="visible"/>
                                      </p:to>
                                    </p:set>
                                    <p:anim calcmode="lin" valueType="num">
                                      <p:cBhvr additive="base">
                                        <p:cTn id="22" dur="500" fill="hold"/>
                                        <p:tgtEl>
                                          <p:spTgt spid="47"/>
                                        </p:tgtEl>
                                        <p:attrNameLst>
                                          <p:attrName>ppt_x</p:attrName>
                                        </p:attrNameLst>
                                      </p:cBhvr>
                                      <p:tavLst>
                                        <p:tav tm="0">
                                          <p:val>
                                            <p:strVal val="1+#ppt_w/2"/>
                                          </p:val>
                                        </p:tav>
                                        <p:tav tm="100000">
                                          <p:val>
                                            <p:strVal val="#ppt_x"/>
                                          </p:val>
                                        </p:tav>
                                      </p:tavLst>
                                    </p:anim>
                                    <p:anim calcmode="lin" valueType="num">
                                      <p:cBhvr additive="base">
                                        <p:cTn id="23" dur="500" fill="hold"/>
                                        <p:tgtEl>
                                          <p:spTgt spid="47"/>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49"/>
                                        </p:tgtEl>
                                        <p:attrNameLst>
                                          <p:attrName>style.visibility</p:attrName>
                                        </p:attrNameLst>
                                      </p:cBhvr>
                                      <p:to>
                                        <p:strVal val="visible"/>
                                      </p:to>
                                    </p:set>
                                    <p:anim calcmode="lin" valueType="num">
                                      <p:cBhvr additive="base">
                                        <p:cTn id="27" dur="500" fill="hold"/>
                                        <p:tgtEl>
                                          <p:spTgt spid="49"/>
                                        </p:tgtEl>
                                        <p:attrNameLst>
                                          <p:attrName>ppt_x</p:attrName>
                                        </p:attrNameLst>
                                      </p:cBhvr>
                                      <p:tavLst>
                                        <p:tav tm="0">
                                          <p:val>
                                            <p:strVal val="0-#ppt_w/2"/>
                                          </p:val>
                                        </p:tav>
                                        <p:tav tm="100000">
                                          <p:val>
                                            <p:strVal val="#ppt_x"/>
                                          </p:val>
                                        </p:tav>
                                      </p:tavLst>
                                    </p:anim>
                                    <p:anim calcmode="lin" valueType="num">
                                      <p:cBhvr additive="base">
                                        <p:cTn id="28" dur="500" fill="hold"/>
                                        <p:tgtEl>
                                          <p:spTgt spid="49"/>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53"/>
                                        </p:tgtEl>
                                        <p:attrNameLst>
                                          <p:attrName>style.visibility</p:attrName>
                                        </p:attrNameLst>
                                      </p:cBhvr>
                                      <p:to>
                                        <p:strVal val="visible"/>
                                      </p:to>
                                    </p:set>
                                    <p:anim calcmode="lin" valueType="num">
                                      <p:cBhvr additive="base">
                                        <p:cTn id="32" dur="500" fill="hold"/>
                                        <p:tgtEl>
                                          <p:spTgt spid="53"/>
                                        </p:tgtEl>
                                        <p:attrNameLst>
                                          <p:attrName>ppt_x</p:attrName>
                                        </p:attrNameLst>
                                      </p:cBhvr>
                                      <p:tavLst>
                                        <p:tav tm="0">
                                          <p:val>
                                            <p:strVal val="1+#ppt_w/2"/>
                                          </p:val>
                                        </p:tav>
                                        <p:tav tm="100000">
                                          <p:val>
                                            <p:strVal val="#ppt_x"/>
                                          </p:val>
                                        </p:tav>
                                      </p:tavLst>
                                    </p:anim>
                                    <p:anim calcmode="lin" valueType="num">
                                      <p:cBhvr additive="base">
                                        <p:cTn id="33" dur="500" fill="hold"/>
                                        <p:tgtEl>
                                          <p:spTgt spid="53"/>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nodeType="afterEffect">
                                  <p:stCondLst>
                                    <p:cond delay="0"/>
                                  </p:stCondLst>
                                  <p:childTnLst>
                                    <p:set>
                                      <p:cBhvr>
                                        <p:cTn id="36" dur="1" fill="hold">
                                          <p:stCondLst>
                                            <p:cond delay="0"/>
                                          </p:stCondLst>
                                        </p:cTn>
                                        <p:tgtEl>
                                          <p:spTgt spid="54"/>
                                        </p:tgtEl>
                                        <p:attrNameLst>
                                          <p:attrName>style.visibility</p:attrName>
                                        </p:attrNameLst>
                                      </p:cBhvr>
                                      <p:to>
                                        <p:strVal val="visible"/>
                                      </p:to>
                                    </p:set>
                                    <p:anim calcmode="lin" valueType="num">
                                      <p:cBhvr additive="base">
                                        <p:cTn id="37" dur="500" fill="hold"/>
                                        <p:tgtEl>
                                          <p:spTgt spid="54"/>
                                        </p:tgtEl>
                                        <p:attrNameLst>
                                          <p:attrName>ppt_x</p:attrName>
                                        </p:attrNameLst>
                                      </p:cBhvr>
                                      <p:tavLst>
                                        <p:tav tm="0">
                                          <p:val>
                                            <p:strVal val="0-#ppt_w/2"/>
                                          </p:val>
                                        </p:tav>
                                        <p:tav tm="100000">
                                          <p:val>
                                            <p:strVal val="#ppt_x"/>
                                          </p:val>
                                        </p:tav>
                                      </p:tavLst>
                                    </p:anim>
                                    <p:anim calcmode="lin" valueType="num">
                                      <p:cBhvr additive="base">
                                        <p:cTn id="38" dur="500" fill="hold"/>
                                        <p:tgtEl>
                                          <p:spTgt spid="54"/>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grpId="0" nodeType="afterEffect">
                                  <p:stCondLst>
                                    <p:cond delay="0"/>
                                  </p:stCondLst>
                                  <p:childTnLst>
                                    <p:set>
                                      <p:cBhvr>
                                        <p:cTn id="41" dur="1" fill="hold">
                                          <p:stCondLst>
                                            <p:cond delay="0"/>
                                          </p:stCondLst>
                                        </p:cTn>
                                        <p:tgtEl>
                                          <p:spTgt spid="58"/>
                                        </p:tgtEl>
                                        <p:attrNameLst>
                                          <p:attrName>style.visibility</p:attrName>
                                        </p:attrNameLst>
                                      </p:cBhvr>
                                      <p:to>
                                        <p:strVal val="visible"/>
                                      </p:to>
                                    </p:set>
                                    <p:anim calcmode="lin" valueType="num">
                                      <p:cBhvr additive="base">
                                        <p:cTn id="42" dur="500" fill="hold"/>
                                        <p:tgtEl>
                                          <p:spTgt spid="58"/>
                                        </p:tgtEl>
                                        <p:attrNameLst>
                                          <p:attrName>ppt_x</p:attrName>
                                        </p:attrNameLst>
                                      </p:cBhvr>
                                      <p:tavLst>
                                        <p:tav tm="0">
                                          <p:val>
                                            <p:strVal val="1+#ppt_w/2"/>
                                          </p:val>
                                        </p:tav>
                                        <p:tav tm="100000">
                                          <p:val>
                                            <p:strVal val="#ppt_x"/>
                                          </p:val>
                                        </p:tav>
                                      </p:tavLst>
                                    </p:anim>
                                    <p:anim calcmode="lin" valueType="num">
                                      <p:cBhvr additive="base">
                                        <p:cTn id="43" dur="500" fill="hold"/>
                                        <p:tgtEl>
                                          <p:spTgt spid="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53" grpId="0"/>
      <p:bldP spid="5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39"/>
          <p:cNvSpPr txBox="1"/>
          <p:nvPr/>
        </p:nvSpPr>
        <p:spPr>
          <a:xfrm>
            <a:off x="1631189" y="1489252"/>
            <a:ext cx="2178811" cy="461665"/>
          </a:xfrm>
          <a:prstGeom prst="rect">
            <a:avLst/>
          </a:prstGeom>
          <a:noFill/>
          <a:ln>
            <a:noFill/>
          </a:ln>
        </p:spPr>
        <p:txBody>
          <a:bodyPr wrap="square" lIns="91440" tIns="45720" rIns="91440" bIns="45720" anchor="ctr" anchorCtr="0">
            <a:spAutoFit/>
          </a:bodyPr>
          <a:lstStyle/>
          <a:p>
            <a:pPr lvl="0"/>
            <a:r>
              <a:rPr lang="zh-CN" altLang="en-US" sz="2400" b="1" dirty="0">
                <a:solidFill>
                  <a:srgbClr val="404040"/>
                </a:solidFill>
                <a:latin typeface="Arial"/>
                <a:ea typeface="微软雅黑"/>
                <a:cs typeface="+mn-ea"/>
                <a:sym typeface="Arial"/>
              </a:rPr>
              <a:t>工作感悟</a:t>
            </a:r>
          </a:p>
        </p:txBody>
      </p:sp>
      <p:pic>
        <p:nvPicPr>
          <p:cNvPr id="65" name="图片 6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52030" y="3193306"/>
            <a:ext cx="2649220" cy="2649220"/>
          </a:xfrm>
          <a:prstGeom prst="rect">
            <a:avLst/>
          </a:prstGeom>
        </p:spPr>
      </p:pic>
      <p:sp>
        <p:nvSpPr>
          <p:cNvPr id="42" name="矩形 41"/>
          <p:cNvSpPr/>
          <p:nvPr/>
        </p:nvSpPr>
        <p:spPr>
          <a:xfrm>
            <a:off x="1631188" y="2039765"/>
            <a:ext cx="8263769" cy="1224566"/>
          </a:xfrm>
          <a:prstGeom prst="rect">
            <a:avLst/>
          </a:prstGeom>
        </p:spPr>
        <p:txBody>
          <a:bodyPr wrap="square">
            <a:spAutoFit/>
          </a:bodyPr>
          <a:lstStyle/>
          <a:p>
            <a:pPr lvl="0">
              <a:lnSpc>
                <a:spcPct val="160000"/>
              </a:lnSpc>
            </a:pPr>
            <a:r>
              <a:rPr lang="zh-CN" altLang="en-US" sz="1600" dirty="0">
                <a:solidFill>
                  <a:srgbClr val="404040"/>
                </a:solidFill>
                <a:latin typeface="Arial"/>
                <a:ea typeface="微软雅黑"/>
                <a:cs typeface="+mn-ea"/>
                <a:sym typeface="Arial"/>
              </a:rPr>
              <a:t>点击输入标题点击输入相关标题。点击输入标题点击输入相关标题。点击输入标题点击输入相关标题。点击输入标题点击输入相关标题。点击输入标题点击输入相关标题。点击输入标题。</a:t>
            </a:r>
            <a:endParaRPr lang="en-US" altLang="zh-CN" sz="1600" dirty="0">
              <a:solidFill>
                <a:srgbClr val="404040"/>
              </a:solidFill>
              <a:latin typeface="Arial"/>
              <a:ea typeface="微软雅黑"/>
              <a:cs typeface="+mn-ea"/>
              <a:sym typeface="Arial"/>
            </a:endParaRPr>
          </a:p>
        </p:txBody>
      </p:sp>
      <p:grpSp>
        <p:nvGrpSpPr>
          <p:cNvPr id="43" name="组合 42"/>
          <p:cNvGrpSpPr/>
          <p:nvPr/>
        </p:nvGrpSpPr>
        <p:grpSpPr>
          <a:xfrm>
            <a:off x="1628061" y="3541047"/>
            <a:ext cx="5069269" cy="2022066"/>
            <a:chOff x="1437561" y="3521997"/>
            <a:chExt cx="5069269" cy="2022066"/>
          </a:xfrm>
        </p:grpSpPr>
        <p:sp>
          <p:nvSpPr>
            <p:cNvPr id="44" name="圆角矩形 4"/>
            <p:cNvSpPr/>
            <p:nvPr/>
          </p:nvSpPr>
          <p:spPr>
            <a:xfrm>
              <a:off x="1443772" y="3711367"/>
              <a:ext cx="2460639" cy="1832696"/>
            </a:xfrm>
            <a:prstGeom prst="roundRect">
              <a:avLst>
                <a:gd name="adj" fmla="val 7483"/>
              </a:avLst>
            </a:prstGeom>
            <a:gradFill flip="none" rotWithShape="1">
              <a:gsLst>
                <a:gs pos="0">
                  <a:srgbClr val="5872D7"/>
                </a:gs>
                <a:gs pos="74000">
                  <a:srgbClr val="5872D7"/>
                </a:gs>
              </a:gsLst>
              <a:lin ang="8100000" scaled="1"/>
              <a:tileRect/>
            </a:gradFill>
            <a:ln w="38100">
              <a:noFill/>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noAutofit/>
            </a:bodyPr>
            <a:lstStyle/>
            <a:p>
              <a:pPr algn="ctr"/>
              <a:endParaRPr lang="zh-CN" altLang="en-US">
                <a:solidFill>
                  <a:srgbClr val="404040"/>
                </a:solidFill>
                <a:latin typeface="Arial"/>
                <a:ea typeface="微软雅黑"/>
                <a:cs typeface="+mn-ea"/>
                <a:sym typeface="Arial"/>
              </a:endParaRPr>
            </a:p>
          </p:txBody>
        </p:sp>
        <p:sp>
          <p:nvSpPr>
            <p:cNvPr id="45" name="椭圆 44"/>
            <p:cNvSpPr/>
            <p:nvPr/>
          </p:nvSpPr>
          <p:spPr>
            <a:xfrm>
              <a:off x="3226729" y="3521997"/>
              <a:ext cx="378742" cy="378740"/>
            </a:xfrm>
            <a:prstGeom prst="ellipse">
              <a:avLst/>
            </a:prstGeom>
            <a:gradFill flip="none" rotWithShape="1">
              <a:gsLst>
                <a:gs pos="0">
                  <a:srgbClr val="5872D7"/>
                </a:gs>
                <a:gs pos="74000">
                  <a:srgbClr val="5872D7"/>
                </a:gs>
              </a:gsLst>
              <a:lin ang="8100000" scaled="1"/>
              <a:tileRect/>
            </a:gradFill>
            <a:ln w="57150" cap="rnd">
              <a:solidFill>
                <a:srgbClr val="FFFFFF"/>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0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rgbClr val="FFFFFF"/>
                </a:solidFill>
                <a:latin typeface="Arial"/>
                <a:ea typeface="微软雅黑"/>
                <a:cs typeface="+mn-ea"/>
                <a:sym typeface="Arial"/>
              </a:endParaRPr>
            </a:p>
          </p:txBody>
        </p:sp>
        <p:sp>
          <p:nvSpPr>
            <p:cNvPr id="46" name="圆角矩形 12"/>
            <p:cNvSpPr/>
            <p:nvPr/>
          </p:nvSpPr>
          <p:spPr>
            <a:xfrm>
              <a:off x="4046191" y="3711367"/>
              <a:ext cx="2460639" cy="1832696"/>
            </a:xfrm>
            <a:prstGeom prst="roundRect">
              <a:avLst>
                <a:gd name="adj" fmla="val 7483"/>
              </a:avLst>
            </a:prstGeom>
            <a:gradFill flip="none" rotWithShape="1">
              <a:gsLst>
                <a:gs pos="0">
                  <a:srgbClr val="5872D7"/>
                </a:gs>
                <a:gs pos="74000">
                  <a:srgbClr val="5872D7"/>
                </a:gs>
              </a:gsLst>
              <a:lin ang="8100000" scaled="1"/>
              <a:tileRect/>
            </a:gradFill>
            <a:ln w="38100">
              <a:noFill/>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noAutofit/>
            </a:bodyPr>
            <a:lstStyle/>
            <a:p>
              <a:pPr algn="ctr"/>
              <a:endParaRPr lang="zh-CN" altLang="en-US">
                <a:solidFill>
                  <a:srgbClr val="404040"/>
                </a:solidFill>
                <a:latin typeface="Arial"/>
                <a:ea typeface="微软雅黑"/>
                <a:cs typeface="+mn-ea"/>
                <a:sym typeface="Arial"/>
              </a:endParaRPr>
            </a:p>
          </p:txBody>
        </p:sp>
        <p:sp>
          <p:nvSpPr>
            <p:cNvPr id="47" name="椭圆 46"/>
            <p:cNvSpPr/>
            <p:nvPr/>
          </p:nvSpPr>
          <p:spPr>
            <a:xfrm>
              <a:off x="5797662" y="3521997"/>
              <a:ext cx="378742" cy="378740"/>
            </a:xfrm>
            <a:prstGeom prst="ellipse">
              <a:avLst/>
            </a:prstGeom>
            <a:gradFill flip="none" rotWithShape="1">
              <a:gsLst>
                <a:gs pos="0">
                  <a:srgbClr val="5872D7"/>
                </a:gs>
                <a:gs pos="74000">
                  <a:srgbClr val="5872D7"/>
                </a:gs>
              </a:gsLst>
              <a:lin ang="8100000" scaled="1"/>
              <a:tileRect/>
            </a:gradFill>
            <a:ln w="57150" cap="rnd">
              <a:solidFill>
                <a:srgbClr val="FFFFFF"/>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0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rgbClr val="404040"/>
                </a:solidFill>
                <a:latin typeface="Arial"/>
                <a:ea typeface="微软雅黑"/>
                <a:cs typeface="+mn-ea"/>
                <a:sym typeface="Arial"/>
              </a:endParaRPr>
            </a:p>
          </p:txBody>
        </p:sp>
        <p:sp>
          <p:nvSpPr>
            <p:cNvPr id="48" name="TextBox 70"/>
            <p:cNvSpPr txBox="1"/>
            <p:nvPr/>
          </p:nvSpPr>
          <p:spPr>
            <a:xfrm>
              <a:off x="3118709" y="3607024"/>
              <a:ext cx="616151" cy="215444"/>
            </a:xfrm>
            <a:prstGeom prst="rect">
              <a:avLst/>
            </a:prstGeom>
            <a:noFill/>
          </p:spPr>
          <p:txBody>
            <a:bodyPr wrap="square" lIns="0" tIns="0" rIns="0" bIns="0" rtlCol="0">
              <a:spAutoFit/>
            </a:bodyPr>
            <a:lstStyle/>
            <a:p>
              <a:pPr algn="ctr"/>
              <a:r>
                <a:rPr lang="en-US" altLang="zh-CN" sz="1400" b="1" dirty="0">
                  <a:solidFill>
                    <a:srgbClr val="FFFFFF"/>
                  </a:solidFill>
                  <a:latin typeface="Arial"/>
                  <a:ea typeface="微软雅黑"/>
                  <a:cs typeface="+mn-ea"/>
                  <a:sym typeface="Arial"/>
                </a:rPr>
                <a:t>01</a:t>
              </a:r>
              <a:endParaRPr lang="zh-CN" altLang="en-US" sz="1400" b="1" dirty="0">
                <a:solidFill>
                  <a:srgbClr val="FFFFFF"/>
                </a:solidFill>
                <a:latin typeface="Arial"/>
                <a:ea typeface="微软雅黑"/>
                <a:cs typeface="+mn-ea"/>
                <a:sym typeface="Arial"/>
              </a:endParaRPr>
            </a:p>
          </p:txBody>
        </p:sp>
        <p:sp>
          <p:nvSpPr>
            <p:cNvPr id="49" name="TextBox 70"/>
            <p:cNvSpPr txBox="1"/>
            <p:nvPr/>
          </p:nvSpPr>
          <p:spPr>
            <a:xfrm>
              <a:off x="5691994" y="3616170"/>
              <a:ext cx="616151" cy="215444"/>
            </a:xfrm>
            <a:prstGeom prst="rect">
              <a:avLst/>
            </a:prstGeom>
            <a:noFill/>
          </p:spPr>
          <p:txBody>
            <a:bodyPr wrap="square" lIns="0" tIns="0" rIns="0" bIns="0" rtlCol="0">
              <a:spAutoFit/>
            </a:bodyPr>
            <a:lstStyle/>
            <a:p>
              <a:pPr algn="ctr"/>
              <a:r>
                <a:rPr lang="en-US" altLang="zh-CN" sz="1400" b="1" dirty="0">
                  <a:solidFill>
                    <a:srgbClr val="FFFFFF"/>
                  </a:solidFill>
                  <a:latin typeface="Arial"/>
                  <a:ea typeface="微软雅黑"/>
                  <a:cs typeface="+mn-ea"/>
                  <a:sym typeface="Arial"/>
                </a:rPr>
                <a:t>02</a:t>
              </a:r>
              <a:endParaRPr lang="zh-CN" altLang="en-US" sz="1400" b="1" dirty="0">
                <a:solidFill>
                  <a:srgbClr val="FFFFFF"/>
                </a:solidFill>
                <a:latin typeface="Arial"/>
                <a:ea typeface="微软雅黑"/>
                <a:cs typeface="+mn-ea"/>
                <a:sym typeface="Arial"/>
              </a:endParaRPr>
            </a:p>
          </p:txBody>
        </p:sp>
        <p:sp>
          <p:nvSpPr>
            <p:cNvPr id="50" name="任意多边形 66"/>
            <p:cNvSpPr>
              <a:spLocks noChangeAspect="1"/>
            </p:cNvSpPr>
            <p:nvPr/>
          </p:nvSpPr>
          <p:spPr>
            <a:xfrm>
              <a:off x="3164965" y="4445938"/>
              <a:ext cx="523637" cy="474654"/>
            </a:xfrm>
            <a:custGeom>
              <a:avLst/>
              <a:gdLst>
                <a:gd name="T0" fmla="*/ 6399 w 10578"/>
                <a:gd name="T1" fmla="*/ 7356 h 9590"/>
                <a:gd name="T2" fmla="*/ 5944 w 10578"/>
                <a:gd name="T3" fmla="*/ 6904 h 9590"/>
                <a:gd name="T4" fmla="*/ 10452 w 10578"/>
                <a:gd name="T5" fmla="*/ 2874 h 9590"/>
                <a:gd name="T6" fmla="*/ 2252 w 10578"/>
                <a:gd name="T7" fmla="*/ 7352 h 9590"/>
                <a:gd name="T8" fmla="*/ 1607 w 10578"/>
                <a:gd name="T9" fmla="*/ 7033 h 9590"/>
                <a:gd name="T10" fmla="*/ 2252 w 10578"/>
                <a:gd name="T11" fmla="*/ 6713 h 9590"/>
                <a:gd name="T12" fmla="*/ 2252 w 10578"/>
                <a:gd name="T13" fmla="*/ 7352 h 9590"/>
                <a:gd name="T14" fmla="*/ 1927 w 10578"/>
                <a:gd name="T15" fmla="*/ 2877 h 9590"/>
                <a:gd name="T16" fmla="*/ 1927 w 10578"/>
                <a:gd name="T17" fmla="*/ 2238 h 9590"/>
                <a:gd name="T18" fmla="*/ 2572 w 10578"/>
                <a:gd name="T19" fmla="*/ 2557 h 9590"/>
                <a:gd name="T20" fmla="*/ 2252 w 10578"/>
                <a:gd name="T21" fmla="*/ 5115 h 9590"/>
                <a:gd name="T22" fmla="*/ 1607 w 10578"/>
                <a:gd name="T23" fmla="*/ 4795 h 9590"/>
                <a:gd name="T24" fmla="*/ 2252 w 10578"/>
                <a:gd name="T25" fmla="*/ 4475 h 9590"/>
                <a:gd name="T26" fmla="*/ 2252 w 10578"/>
                <a:gd name="T27" fmla="*/ 5115 h 9590"/>
                <a:gd name="T28" fmla="*/ 4824 w 10578"/>
                <a:gd name="T29" fmla="*/ 6713 h 9590"/>
                <a:gd name="T30" fmla="*/ 4824 w 10578"/>
                <a:gd name="T31" fmla="*/ 7352 h 9590"/>
                <a:gd name="T32" fmla="*/ 3536 w 10578"/>
                <a:gd name="T33" fmla="*/ 7033 h 9590"/>
                <a:gd name="T34" fmla="*/ 3536 w 10578"/>
                <a:gd name="T35" fmla="*/ 2557 h 9590"/>
                <a:gd name="T36" fmla="*/ 7075 w 10578"/>
                <a:gd name="T37" fmla="*/ 2238 h 9590"/>
                <a:gd name="T38" fmla="*/ 7075 w 10578"/>
                <a:gd name="T39" fmla="*/ 2877 h 9590"/>
                <a:gd name="T40" fmla="*/ 3536 w 10578"/>
                <a:gd name="T41" fmla="*/ 2557 h 9590"/>
                <a:gd name="T42" fmla="*/ 3856 w 10578"/>
                <a:gd name="T43" fmla="*/ 5115 h 9590"/>
                <a:gd name="T44" fmla="*/ 3856 w 10578"/>
                <a:gd name="T45" fmla="*/ 4475 h 9590"/>
                <a:gd name="T46" fmla="*/ 5787 w 10578"/>
                <a:gd name="T47" fmla="*/ 4795 h 9590"/>
                <a:gd name="T48" fmla="*/ 8951 w 10578"/>
                <a:gd name="T49" fmla="*/ 2557 h 9590"/>
                <a:gd name="T50" fmla="*/ 8631 w 10578"/>
                <a:gd name="T51" fmla="*/ 1918 h 9590"/>
                <a:gd name="T52" fmla="*/ 8631 w 10578"/>
                <a:gd name="T53" fmla="*/ 1598 h 9590"/>
                <a:gd name="T54" fmla="*/ 1598 w 10578"/>
                <a:gd name="T55" fmla="*/ 639 h 9590"/>
                <a:gd name="T56" fmla="*/ 639 w 10578"/>
                <a:gd name="T57" fmla="*/ 7992 h 9590"/>
                <a:gd name="T58" fmla="*/ 7672 w 10578"/>
                <a:gd name="T59" fmla="*/ 8951 h 9590"/>
                <a:gd name="T60" fmla="*/ 8631 w 10578"/>
                <a:gd name="T61" fmla="*/ 7353 h 9590"/>
                <a:gd name="T62" fmla="*/ 8631 w 10578"/>
                <a:gd name="T63" fmla="*/ 7033 h 9590"/>
                <a:gd name="T64" fmla="*/ 9270 w 10578"/>
                <a:gd name="T65" fmla="*/ 7033 h 9590"/>
                <a:gd name="T66" fmla="*/ 7672 w 10578"/>
                <a:gd name="T67" fmla="*/ 9590 h 9590"/>
                <a:gd name="T68" fmla="*/ 0 w 10578"/>
                <a:gd name="T69" fmla="*/ 7992 h 9590"/>
                <a:gd name="T70" fmla="*/ 1598 w 10578"/>
                <a:gd name="T71" fmla="*/ 0 h 9590"/>
                <a:gd name="T72" fmla="*/ 9270 w 10578"/>
                <a:gd name="T73" fmla="*/ 1598 h 9590"/>
                <a:gd name="T74" fmla="*/ 8951 w 10578"/>
                <a:gd name="T75" fmla="*/ 2557 h 9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578" h="9590">
                  <a:moveTo>
                    <a:pt x="10452" y="3326"/>
                  </a:moveTo>
                  <a:lnTo>
                    <a:pt x="6399" y="7356"/>
                  </a:lnTo>
                  <a:cubicBezTo>
                    <a:pt x="6273" y="7480"/>
                    <a:pt x="6070" y="7480"/>
                    <a:pt x="5944" y="7356"/>
                  </a:cubicBezTo>
                  <a:cubicBezTo>
                    <a:pt x="5819" y="7231"/>
                    <a:pt x="5819" y="7028"/>
                    <a:pt x="5944" y="6904"/>
                  </a:cubicBezTo>
                  <a:lnTo>
                    <a:pt x="9997" y="2874"/>
                  </a:lnTo>
                  <a:cubicBezTo>
                    <a:pt x="10123" y="2749"/>
                    <a:pt x="10326" y="2749"/>
                    <a:pt x="10452" y="2874"/>
                  </a:cubicBezTo>
                  <a:cubicBezTo>
                    <a:pt x="10578" y="2998"/>
                    <a:pt x="10578" y="3201"/>
                    <a:pt x="10452" y="3326"/>
                  </a:cubicBezTo>
                  <a:close/>
                  <a:moveTo>
                    <a:pt x="2252" y="7352"/>
                  </a:moveTo>
                  <a:lnTo>
                    <a:pt x="1927" y="7352"/>
                  </a:lnTo>
                  <a:cubicBezTo>
                    <a:pt x="1750" y="7352"/>
                    <a:pt x="1607" y="7209"/>
                    <a:pt x="1607" y="7033"/>
                  </a:cubicBezTo>
                  <a:cubicBezTo>
                    <a:pt x="1607" y="6856"/>
                    <a:pt x="1750" y="6713"/>
                    <a:pt x="1927" y="6713"/>
                  </a:cubicBezTo>
                  <a:lnTo>
                    <a:pt x="2252" y="6713"/>
                  </a:lnTo>
                  <a:cubicBezTo>
                    <a:pt x="2428" y="6713"/>
                    <a:pt x="2572" y="6856"/>
                    <a:pt x="2572" y="7033"/>
                  </a:cubicBezTo>
                  <a:cubicBezTo>
                    <a:pt x="2572" y="7209"/>
                    <a:pt x="2428" y="7352"/>
                    <a:pt x="2252" y="7352"/>
                  </a:cubicBezTo>
                  <a:close/>
                  <a:moveTo>
                    <a:pt x="2252" y="2877"/>
                  </a:moveTo>
                  <a:lnTo>
                    <a:pt x="1927" y="2877"/>
                  </a:lnTo>
                  <a:cubicBezTo>
                    <a:pt x="1750" y="2877"/>
                    <a:pt x="1607" y="2734"/>
                    <a:pt x="1607" y="2557"/>
                  </a:cubicBezTo>
                  <a:cubicBezTo>
                    <a:pt x="1607" y="2381"/>
                    <a:pt x="1750" y="2238"/>
                    <a:pt x="1927" y="2238"/>
                  </a:cubicBezTo>
                  <a:lnTo>
                    <a:pt x="2252" y="2238"/>
                  </a:lnTo>
                  <a:cubicBezTo>
                    <a:pt x="2428" y="2238"/>
                    <a:pt x="2572" y="2381"/>
                    <a:pt x="2572" y="2557"/>
                  </a:cubicBezTo>
                  <a:cubicBezTo>
                    <a:pt x="2572" y="2734"/>
                    <a:pt x="2428" y="2877"/>
                    <a:pt x="2252" y="2877"/>
                  </a:cubicBezTo>
                  <a:close/>
                  <a:moveTo>
                    <a:pt x="2252" y="5115"/>
                  </a:moveTo>
                  <a:lnTo>
                    <a:pt x="1927" y="5115"/>
                  </a:lnTo>
                  <a:cubicBezTo>
                    <a:pt x="1750" y="5115"/>
                    <a:pt x="1607" y="4972"/>
                    <a:pt x="1607" y="4795"/>
                  </a:cubicBezTo>
                  <a:cubicBezTo>
                    <a:pt x="1607" y="4618"/>
                    <a:pt x="1750" y="4475"/>
                    <a:pt x="1927" y="4475"/>
                  </a:cubicBezTo>
                  <a:lnTo>
                    <a:pt x="2252" y="4475"/>
                  </a:lnTo>
                  <a:cubicBezTo>
                    <a:pt x="2428" y="4475"/>
                    <a:pt x="2572" y="4618"/>
                    <a:pt x="2572" y="4795"/>
                  </a:cubicBezTo>
                  <a:cubicBezTo>
                    <a:pt x="2572" y="4972"/>
                    <a:pt x="2428" y="5115"/>
                    <a:pt x="2252" y="5115"/>
                  </a:cubicBezTo>
                  <a:close/>
                  <a:moveTo>
                    <a:pt x="3856" y="6713"/>
                  </a:moveTo>
                  <a:lnTo>
                    <a:pt x="4824" y="6713"/>
                  </a:lnTo>
                  <a:cubicBezTo>
                    <a:pt x="5001" y="6713"/>
                    <a:pt x="5144" y="6856"/>
                    <a:pt x="5144" y="7033"/>
                  </a:cubicBezTo>
                  <a:cubicBezTo>
                    <a:pt x="5144" y="7209"/>
                    <a:pt x="5001" y="7352"/>
                    <a:pt x="4824" y="7352"/>
                  </a:cubicBezTo>
                  <a:lnTo>
                    <a:pt x="3856" y="7352"/>
                  </a:lnTo>
                  <a:cubicBezTo>
                    <a:pt x="3679" y="7352"/>
                    <a:pt x="3536" y="7209"/>
                    <a:pt x="3536" y="7033"/>
                  </a:cubicBezTo>
                  <a:cubicBezTo>
                    <a:pt x="3536" y="6856"/>
                    <a:pt x="3679" y="6713"/>
                    <a:pt x="3856" y="6713"/>
                  </a:cubicBezTo>
                  <a:close/>
                  <a:moveTo>
                    <a:pt x="3536" y="2557"/>
                  </a:moveTo>
                  <a:cubicBezTo>
                    <a:pt x="3536" y="2381"/>
                    <a:pt x="3679" y="2238"/>
                    <a:pt x="3856" y="2238"/>
                  </a:cubicBezTo>
                  <a:lnTo>
                    <a:pt x="7075" y="2238"/>
                  </a:lnTo>
                  <a:cubicBezTo>
                    <a:pt x="7251" y="2238"/>
                    <a:pt x="7394" y="2381"/>
                    <a:pt x="7394" y="2557"/>
                  </a:cubicBezTo>
                  <a:cubicBezTo>
                    <a:pt x="7394" y="2734"/>
                    <a:pt x="7251" y="2877"/>
                    <a:pt x="7075" y="2877"/>
                  </a:cubicBezTo>
                  <a:lnTo>
                    <a:pt x="3856" y="2877"/>
                  </a:lnTo>
                  <a:cubicBezTo>
                    <a:pt x="3679" y="2877"/>
                    <a:pt x="3536" y="2734"/>
                    <a:pt x="3536" y="2557"/>
                  </a:cubicBezTo>
                  <a:close/>
                  <a:moveTo>
                    <a:pt x="5467" y="5115"/>
                  </a:moveTo>
                  <a:lnTo>
                    <a:pt x="3856" y="5115"/>
                  </a:lnTo>
                  <a:cubicBezTo>
                    <a:pt x="3679" y="5115"/>
                    <a:pt x="3536" y="4972"/>
                    <a:pt x="3536" y="4795"/>
                  </a:cubicBezTo>
                  <a:cubicBezTo>
                    <a:pt x="3536" y="4618"/>
                    <a:pt x="3679" y="4475"/>
                    <a:pt x="3856" y="4475"/>
                  </a:cubicBezTo>
                  <a:lnTo>
                    <a:pt x="5467" y="4475"/>
                  </a:lnTo>
                  <a:cubicBezTo>
                    <a:pt x="5644" y="4475"/>
                    <a:pt x="5787" y="4618"/>
                    <a:pt x="5787" y="4795"/>
                  </a:cubicBezTo>
                  <a:cubicBezTo>
                    <a:pt x="5787" y="4972"/>
                    <a:pt x="5644" y="5115"/>
                    <a:pt x="5467" y="5115"/>
                  </a:cubicBezTo>
                  <a:close/>
                  <a:moveTo>
                    <a:pt x="8951" y="2557"/>
                  </a:moveTo>
                  <a:cubicBezTo>
                    <a:pt x="8774" y="2557"/>
                    <a:pt x="8631" y="2414"/>
                    <a:pt x="8631" y="2238"/>
                  </a:cubicBezTo>
                  <a:lnTo>
                    <a:pt x="8631" y="1918"/>
                  </a:lnTo>
                  <a:cubicBezTo>
                    <a:pt x="8631" y="1918"/>
                    <a:pt x="8631" y="1917"/>
                    <a:pt x="8631" y="1917"/>
                  </a:cubicBezTo>
                  <a:lnTo>
                    <a:pt x="8631" y="1598"/>
                  </a:lnTo>
                  <a:cubicBezTo>
                    <a:pt x="8631" y="1069"/>
                    <a:pt x="8202" y="639"/>
                    <a:pt x="7672" y="639"/>
                  </a:cubicBezTo>
                  <a:lnTo>
                    <a:pt x="1598" y="639"/>
                  </a:lnTo>
                  <a:cubicBezTo>
                    <a:pt x="1069" y="639"/>
                    <a:pt x="639" y="1069"/>
                    <a:pt x="639" y="1598"/>
                  </a:cubicBezTo>
                  <a:lnTo>
                    <a:pt x="639" y="7992"/>
                  </a:lnTo>
                  <a:cubicBezTo>
                    <a:pt x="639" y="8521"/>
                    <a:pt x="1069" y="8951"/>
                    <a:pt x="1598" y="8951"/>
                  </a:cubicBezTo>
                  <a:lnTo>
                    <a:pt x="7672" y="8951"/>
                  </a:lnTo>
                  <a:cubicBezTo>
                    <a:pt x="8202" y="8951"/>
                    <a:pt x="8631" y="8521"/>
                    <a:pt x="8631" y="7992"/>
                  </a:cubicBezTo>
                  <a:lnTo>
                    <a:pt x="8631" y="7353"/>
                  </a:lnTo>
                  <a:cubicBezTo>
                    <a:pt x="8631" y="7353"/>
                    <a:pt x="8631" y="7353"/>
                    <a:pt x="8631" y="7352"/>
                  </a:cubicBezTo>
                  <a:lnTo>
                    <a:pt x="8631" y="7033"/>
                  </a:lnTo>
                  <a:cubicBezTo>
                    <a:pt x="8631" y="6856"/>
                    <a:pt x="8774" y="6713"/>
                    <a:pt x="8951" y="6713"/>
                  </a:cubicBezTo>
                  <a:cubicBezTo>
                    <a:pt x="9127" y="6713"/>
                    <a:pt x="9270" y="6856"/>
                    <a:pt x="9270" y="7033"/>
                  </a:cubicBezTo>
                  <a:lnTo>
                    <a:pt x="9270" y="7992"/>
                  </a:lnTo>
                  <a:cubicBezTo>
                    <a:pt x="9270" y="8874"/>
                    <a:pt x="8555" y="9590"/>
                    <a:pt x="7672" y="9590"/>
                  </a:cubicBezTo>
                  <a:lnTo>
                    <a:pt x="1598" y="9590"/>
                  </a:lnTo>
                  <a:cubicBezTo>
                    <a:pt x="715" y="9590"/>
                    <a:pt x="0" y="8874"/>
                    <a:pt x="0" y="7992"/>
                  </a:cubicBezTo>
                  <a:lnTo>
                    <a:pt x="0" y="1598"/>
                  </a:lnTo>
                  <a:cubicBezTo>
                    <a:pt x="0" y="716"/>
                    <a:pt x="715" y="0"/>
                    <a:pt x="1598" y="0"/>
                  </a:cubicBezTo>
                  <a:lnTo>
                    <a:pt x="7672" y="0"/>
                  </a:lnTo>
                  <a:cubicBezTo>
                    <a:pt x="8555" y="0"/>
                    <a:pt x="9270" y="716"/>
                    <a:pt x="9270" y="1598"/>
                  </a:cubicBezTo>
                  <a:lnTo>
                    <a:pt x="9270" y="2238"/>
                  </a:lnTo>
                  <a:cubicBezTo>
                    <a:pt x="9270" y="2414"/>
                    <a:pt x="9127" y="2557"/>
                    <a:pt x="8951" y="2557"/>
                  </a:cubicBezTo>
                  <a:close/>
                </a:path>
              </a:pathLst>
            </a:custGeom>
            <a:solidFill>
              <a:srgbClr val="FFFFFF"/>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endParaRPr lang="zh-CN" altLang="en-US" sz="2000" b="1" dirty="0">
                <a:solidFill>
                  <a:srgbClr val="FFFFFF"/>
                </a:solidFill>
                <a:latin typeface="Arial"/>
                <a:ea typeface="微软雅黑"/>
                <a:cs typeface="+mn-ea"/>
                <a:sym typeface="Arial"/>
              </a:endParaRPr>
            </a:p>
          </p:txBody>
        </p:sp>
        <p:sp>
          <p:nvSpPr>
            <p:cNvPr id="51" name="planning_265813"/>
            <p:cNvSpPr>
              <a:spLocks noChangeAspect="1"/>
            </p:cNvSpPr>
            <p:nvPr/>
          </p:nvSpPr>
          <p:spPr>
            <a:xfrm>
              <a:off x="5750638" y="4417169"/>
              <a:ext cx="488550" cy="421091"/>
            </a:xfrm>
            <a:custGeom>
              <a:avLst/>
              <a:gdLst>
                <a:gd name="connsiteX0" fmla="*/ 156726 w 607639"/>
                <a:gd name="connsiteY0" fmla="*/ 453454 h 523737"/>
                <a:gd name="connsiteX1" fmla="*/ 182271 w 607639"/>
                <a:gd name="connsiteY1" fmla="*/ 453454 h 523737"/>
                <a:gd name="connsiteX2" fmla="*/ 182271 w 607639"/>
                <a:gd name="connsiteY2" fmla="*/ 472648 h 523737"/>
                <a:gd name="connsiteX3" fmla="*/ 156726 w 607639"/>
                <a:gd name="connsiteY3" fmla="*/ 472648 h 523737"/>
                <a:gd name="connsiteX4" fmla="*/ 486058 w 607639"/>
                <a:gd name="connsiteY4" fmla="*/ 402335 h 523737"/>
                <a:gd name="connsiteX5" fmla="*/ 486058 w 607639"/>
                <a:gd name="connsiteY5" fmla="*/ 491031 h 523737"/>
                <a:gd name="connsiteX6" fmla="*/ 574885 w 607639"/>
                <a:gd name="connsiteY6" fmla="*/ 402335 h 523737"/>
                <a:gd name="connsiteX7" fmla="*/ 51160 w 607639"/>
                <a:gd name="connsiteY7" fmla="*/ 386417 h 523737"/>
                <a:gd name="connsiteX8" fmla="*/ 70302 w 607639"/>
                <a:gd name="connsiteY8" fmla="*/ 386417 h 523737"/>
                <a:gd name="connsiteX9" fmla="*/ 70302 w 607639"/>
                <a:gd name="connsiteY9" fmla="*/ 453446 h 523737"/>
                <a:gd name="connsiteX10" fmla="*/ 131111 w 607639"/>
                <a:gd name="connsiteY10" fmla="*/ 453446 h 523737"/>
                <a:gd name="connsiteX11" fmla="*/ 131111 w 607639"/>
                <a:gd name="connsiteY11" fmla="*/ 472648 h 523737"/>
                <a:gd name="connsiteX12" fmla="*/ 51160 w 607639"/>
                <a:gd name="connsiteY12" fmla="*/ 472648 h 523737"/>
                <a:gd name="connsiteX13" fmla="*/ 252624 w 607639"/>
                <a:gd name="connsiteY13" fmla="*/ 325730 h 523737"/>
                <a:gd name="connsiteX14" fmla="*/ 354944 w 607639"/>
                <a:gd name="connsiteY14" fmla="*/ 325730 h 523737"/>
                <a:gd name="connsiteX15" fmla="*/ 354944 w 607639"/>
                <a:gd name="connsiteY15" fmla="*/ 344924 h 523737"/>
                <a:gd name="connsiteX16" fmla="*/ 252624 w 607639"/>
                <a:gd name="connsiteY16" fmla="*/ 344924 h 523737"/>
                <a:gd name="connsiteX17" fmla="*/ 223848 w 607639"/>
                <a:gd name="connsiteY17" fmla="*/ 300129 h 523737"/>
                <a:gd name="connsiteX18" fmla="*/ 223848 w 607639"/>
                <a:gd name="connsiteY18" fmla="*/ 370429 h 523737"/>
                <a:gd name="connsiteX19" fmla="*/ 383791 w 607639"/>
                <a:gd name="connsiteY19" fmla="*/ 370429 h 523737"/>
                <a:gd name="connsiteX20" fmla="*/ 383791 w 607639"/>
                <a:gd name="connsiteY20" fmla="*/ 300129 h 523737"/>
                <a:gd name="connsiteX21" fmla="*/ 470107 w 607639"/>
                <a:gd name="connsiteY21" fmla="*/ 185234 h 523737"/>
                <a:gd name="connsiteX22" fmla="*/ 495652 w 607639"/>
                <a:gd name="connsiteY22" fmla="*/ 185234 h 523737"/>
                <a:gd name="connsiteX23" fmla="*/ 495652 w 607639"/>
                <a:gd name="connsiteY23" fmla="*/ 204428 h 523737"/>
                <a:gd name="connsiteX24" fmla="*/ 470107 w 607639"/>
                <a:gd name="connsiteY24" fmla="*/ 204428 h 523737"/>
                <a:gd name="connsiteX25" fmla="*/ 111987 w 607639"/>
                <a:gd name="connsiteY25" fmla="*/ 185234 h 523737"/>
                <a:gd name="connsiteX26" fmla="*/ 137532 w 607639"/>
                <a:gd name="connsiteY26" fmla="*/ 185234 h 523737"/>
                <a:gd name="connsiteX27" fmla="*/ 137532 w 607639"/>
                <a:gd name="connsiteY27" fmla="*/ 204428 h 523737"/>
                <a:gd name="connsiteX28" fmla="*/ 111987 w 607639"/>
                <a:gd name="connsiteY28" fmla="*/ 204428 h 523737"/>
                <a:gd name="connsiteX29" fmla="*/ 482854 w 607639"/>
                <a:gd name="connsiteY29" fmla="*/ 153308 h 523737"/>
                <a:gd name="connsiteX30" fmla="*/ 441288 w 607639"/>
                <a:gd name="connsiteY30" fmla="*/ 194813 h 523737"/>
                <a:gd name="connsiteX31" fmla="*/ 482854 w 607639"/>
                <a:gd name="connsiteY31" fmla="*/ 236317 h 523737"/>
                <a:gd name="connsiteX32" fmla="*/ 524508 w 607639"/>
                <a:gd name="connsiteY32" fmla="*/ 194813 h 523737"/>
                <a:gd name="connsiteX33" fmla="*/ 482854 w 607639"/>
                <a:gd name="connsiteY33" fmla="*/ 153308 h 523737"/>
                <a:gd name="connsiteX34" fmla="*/ 124696 w 607639"/>
                <a:gd name="connsiteY34" fmla="*/ 153308 h 523737"/>
                <a:gd name="connsiteX35" fmla="*/ 83131 w 607639"/>
                <a:gd name="connsiteY35" fmla="*/ 194813 h 523737"/>
                <a:gd name="connsiteX36" fmla="*/ 124696 w 607639"/>
                <a:gd name="connsiteY36" fmla="*/ 236317 h 523737"/>
                <a:gd name="connsiteX37" fmla="*/ 166262 w 607639"/>
                <a:gd name="connsiteY37" fmla="*/ 194813 h 523737"/>
                <a:gd name="connsiteX38" fmla="*/ 124696 w 607639"/>
                <a:gd name="connsiteY38" fmla="*/ 153308 h 523737"/>
                <a:gd name="connsiteX39" fmla="*/ 540461 w 607639"/>
                <a:gd name="connsiteY39" fmla="*/ 89406 h 523737"/>
                <a:gd name="connsiteX40" fmla="*/ 566076 w 607639"/>
                <a:gd name="connsiteY40" fmla="*/ 89406 h 523737"/>
                <a:gd name="connsiteX41" fmla="*/ 566076 w 607639"/>
                <a:gd name="connsiteY41" fmla="*/ 108600 h 523737"/>
                <a:gd name="connsiteX42" fmla="*/ 540461 w 607639"/>
                <a:gd name="connsiteY42" fmla="*/ 108600 h 523737"/>
                <a:gd name="connsiteX43" fmla="*/ 19225 w 607639"/>
                <a:gd name="connsiteY43" fmla="*/ 63901 h 523737"/>
                <a:gd name="connsiteX44" fmla="*/ 19225 w 607639"/>
                <a:gd name="connsiteY44" fmla="*/ 504540 h 523737"/>
                <a:gd name="connsiteX45" fmla="*/ 466922 w 607639"/>
                <a:gd name="connsiteY45" fmla="*/ 504540 h 523737"/>
                <a:gd name="connsiteX46" fmla="*/ 466922 w 607639"/>
                <a:gd name="connsiteY46" fmla="*/ 383227 h 523737"/>
                <a:gd name="connsiteX47" fmla="*/ 588414 w 607639"/>
                <a:gd name="connsiteY47" fmla="*/ 383227 h 523737"/>
                <a:gd name="connsiteX48" fmla="*/ 588414 w 607639"/>
                <a:gd name="connsiteY48" fmla="*/ 63901 h 523737"/>
                <a:gd name="connsiteX49" fmla="*/ 402927 w 607639"/>
                <a:gd name="connsiteY49" fmla="*/ 63901 h 523737"/>
                <a:gd name="connsiteX50" fmla="*/ 402927 w 607639"/>
                <a:gd name="connsiteY50" fmla="*/ 108605 h 523737"/>
                <a:gd name="connsiteX51" fmla="*/ 313387 w 607639"/>
                <a:gd name="connsiteY51" fmla="*/ 108605 h 523737"/>
                <a:gd name="connsiteX52" fmla="*/ 313387 w 607639"/>
                <a:gd name="connsiteY52" fmla="*/ 185214 h 523737"/>
                <a:gd name="connsiteX53" fmla="*/ 422864 w 607639"/>
                <a:gd name="connsiteY53" fmla="*/ 185214 h 523737"/>
                <a:gd name="connsiteX54" fmla="*/ 482854 w 607639"/>
                <a:gd name="connsiteY54" fmla="*/ 134112 h 523737"/>
                <a:gd name="connsiteX55" fmla="*/ 543644 w 607639"/>
                <a:gd name="connsiteY55" fmla="*/ 194813 h 523737"/>
                <a:gd name="connsiteX56" fmla="*/ 482854 w 607639"/>
                <a:gd name="connsiteY56" fmla="*/ 255425 h 523737"/>
                <a:gd name="connsiteX57" fmla="*/ 422864 w 607639"/>
                <a:gd name="connsiteY57" fmla="*/ 204411 h 523737"/>
                <a:gd name="connsiteX58" fmla="*/ 313387 w 607639"/>
                <a:gd name="connsiteY58" fmla="*/ 204411 h 523737"/>
                <a:gd name="connsiteX59" fmla="*/ 313387 w 607639"/>
                <a:gd name="connsiteY59" fmla="*/ 281021 h 523737"/>
                <a:gd name="connsiteX60" fmla="*/ 402927 w 607639"/>
                <a:gd name="connsiteY60" fmla="*/ 281021 h 523737"/>
                <a:gd name="connsiteX61" fmla="*/ 402927 w 607639"/>
                <a:gd name="connsiteY61" fmla="*/ 389626 h 523737"/>
                <a:gd name="connsiteX62" fmla="*/ 204712 w 607639"/>
                <a:gd name="connsiteY62" fmla="*/ 389626 h 523737"/>
                <a:gd name="connsiteX63" fmla="*/ 204712 w 607639"/>
                <a:gd name="connsiteY63" fmla="*/ 281021 h 523737"/>
                <a:gd name="connsiteX64" fmla="*/ 294251 w 607639"/>
                <a:gd name="connsiteY64" fmla="*/ 281021 h 523737"/>
                <a:gd name="connsiteX65" fmla="*/ 294251 w 607639"/>
                <a:gd name="connsiteY65" fmla="*/ 204411 h 523737"/>
                <a:gd name="connsiteX66" fmla="*/ 184686 w 607639"/>
                <a:gd name="connsiteY66" fmla="*/ 204411 h 523737"/>
                <a:gd name="connsiteX67" fmla="*/ 124696 w 607639"/>
                <a:gd name="connsiteY67" fmla="*/ 255425 h 523737"/>
                <a:gd name="connsiteX68" fmla="*/ 63995 w 607639"/>
                <a:gd name="connsiteY68" fmla="*/ 194813 h 523737"/>
                <a:gd name="connsiteX69" fmla="*/ 124696 w 607639"/>
                <a:gd name="connsiteY69" fmla="*/ 134112 h 523737"/>
                <a:gd name="connsiteX70" fmla="*/ 184686 w 607639"/>
                <a:gd name="connsiteY70" fmla="*/ 185214 h 523737"/>
                <a:gd name="connsiteX71" fmla="*/ 294251 w 607639"/>
                <a:gd name="connsiteY71" fmla="*/ 185214 h 523737"/>
                <a:gd name="connsiteX72" fmla="*/ 294251 w 607639"/>
                <a:gd name="connsiteY72" fmla="*/ 108605 h 523737"/>
                <a:gd name="connsiteX73" fmla="*/ 204712 w 607639"/>
                <a:gd name="connsiteY73" fmla="*/ 108605 h 523737"/>
                <a:gd name="connsiteX74" fmla="*/ 204712 w 607639"/>
                <a:gd name="connsiteY74" fmla="*/ 63901 h 523737"/>
                <a:gd name="connsiteX75" fmla="*/ 252624 w 607639"/>
                <a:gd name="connsiteY75" fmla="*/ 44739 h 523737"/>
                <a:gd name="connsiteX76" fmla="*/ 354944 w 607639"/>
                <a:gd name="connsiteY76" fmla="*/ 44739 h 523737"/>
                <a:gd name="connsiteX77" fmla="*/ 354944 w 607639"/>
                <a:gd name="connsiteY77" fmla="*/ 63933 h 523737"/>
                <a:gd name="connsiteX78" fmla="*/ 252624 w 607639"/>
                <a:gd name="connsiteY78" fmla="*/ 63933 h 523737"/>
                <a:gd name="connsiteX79" fmla="*/ 223848 w 607639"/>
                <a:gd name="connsiteY79" fmla="*/ 19197 h 523737"/>
                <a:gd name="connsiteX80" fmla="*/ 223848 w 607639"/>
                <a:gd name="connsiteY80" fmla="*/ 89408 h 523737"/>
                <a:gd name="connsiteX81" fmla="*/ 383791 w 607639"/>
                <a:gd name="connsiteY81" fmla="*/ 89408 h 523737"/>
                <a:gd name="connsiteX82" fmla="*/ 383791 w 607639"/>
                <a:gd name="connsiteY82" fmla="*/ 19197 h 523737"/>
                <a:gd name="connsiteX83" fmla="*/ 204712 w 607639"/>
                <a:gd name="connsiteY83" fmla="*/ 0 h 523737"/>
                <a:gd name="connsiteX84" fmla="*/ 402927 w 607639"/>
                <a:gd name="connsiteY84" fmla="*/ 0 h 523737"/>
                <a:gd name="connsiteX85" fmla="*/ 402927 w 607639"/>
                <a:gd name="connsiteY85" fmla="*/ 44704 h 523737"/>
                <a:gd name="connsiteX86" fmla="*/ 607639 w 607639"/>
                <a:gd name="connsiteY86" fmla="*/ 44704 h 523737"/>
                <a:gd name="connsiteX87" fmla="*/ 607639 w 607639"/>
                <a:gd name="connsiteY87" fmla="*/ 396735 h 523737"/>
                <a:gd name="connsiteX88" fmla="*/ 480450 w 607639"/>
                <a:gd name="connsiteY88" fmla="*/ 523737 h 523737"/>
                <a:gd name="connsiteX89" fmla="*/ 0 w 607639"/>
                <a:gd name="connsiteY89" fmla="*/ 523737 h 523737"/>
                <a:gd name="connsiteX90" fmla="*/ 0 w 607639"/>
                <a:gd name="connsiteY90" fmla="*/ 44704 h 523737"/>
                <a:gd name="connsiteX91" fmla="*/ 204712 w 607639"/>
                <a:gd name="connsiteY91" fmla="*/ 44704 h 523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607639" h="523737">
                  <a:moveTo>
                    <a:pt x="156726" y="453454"/>
                  </a:moveTo>
                  <a:lnTo>
                    <a:pt x="182271" y="453454"/>
                  </a:lnTo>
                  <a:lnTo>
                    <a:pt x="182271" y="472648"/>
                  </a:lnTo>
                  <a:lnTo>
                    <a:pt x="156726" y="472648"/>
                  </a:lnTo>
                  <a:close/>
                  <a:moveTo>
                    <a:pt x="486058" y="402335"/>
                  </a:moveTo>
                  <a:lnTo>
                    <a:pt x="486058" y="491031"/>
                  </a:lnTo>
                  <a:lnTo>
                    <a:pt x="574885" y="402335"/>
                  </a:lnTo>
                  <a:close/>
                  <a:moveTo>
                    <a:pt x="51160" y="386417"/>
                  </a:moveTo>
                  <a:lnTo>
                    <a:pt x="70302" y="386417"/>
                  </a:lnTo>
                  <a:lnTo>
                    <a:pt x="70302" y="453446"/>
                  </a:lnTo>
                  <a:lnTo>
                    <a:pt x="131111" y="453446"/>
                  </a:lnTo>
                  <a:lnTo>
                    <a:pt x="131111" y="472648"/>
                  </a:lnTo>
                  <a:lnTo>
                    <a:pt x="51160" y="472648"/>
                  </a:lnTo>
                  <a:close/>
                  <a:moveTo>
                    <a:pt x="252624" y="325730"/>
                  </a:moveTo>
                  <a:lnTo>
                    <a:pt x="354944" y="325730"/>
                  </a:lnTo>
                  <a:lnTo>
                    <a:pt x="354944" y="344924"/>
                  </a:lnTo>
                  <a:lnTo>
                    <a:pt x="252624" y="344924"/>
                  </a:lnTo>
                  <a:close/>
                  <a:moveTo>
                    <a:pt x="223848" y="300129"/>
                  </a:moveTo>
                  <a:lnTo>
                    <a:pt x="223848" y="370429"/>
                  </a:lnTo>
                  <a:lnTo>
                    <a:pt x="383791" y="370429"/>
                  </a:lnTo>
                  <a:lnTo>
                    <a:pt x="383791" y="300129"/>
                  </a:lnTo>
                  <a:close/>
                  <a:moveTo>
                    <a:pt x="470107" y="185234"/>
                  </a:moveTo>
                  <a:lnTo>
                    <a:pt x="495652" y="185234"/>
                  </a:lnTo>
                  <a:lnTo>
                    <a:pt x="495652" y="204428"/>
                  </a:lnTo>
                  <a:lnTo>
                    <a:pt x="470107" y="204428"/>
                  </a:lnTo>
                  <a:close/>
                  <a:moveTo>
                    <a:pt x="111987" y="185234"/>
                  </a:moveTo>
                  <a:lnTo>
                    <a:pt x="137532" y="185234"/>
                  </a:lnTo>
                  <a:lnTo>
                    <a:pt x="137532" y="204428"/>
                  </a:lnTo>
                  <a:lnTo>
                    <a:pt x="111987" y="204428"/>
                  </a:lnTo>
                  <a:close/>
                  <a:moveTo>
                    <a:pt x="482854" y="153308"/>
                  </a:moveTo>
                  <a:cubicBezTo>
                    <a:pt x="459979" y="153308"/>
                    <a:pt x="441288" y="171883"/>
                    <a:pt x="441288" y="194813"/>
                  </a:cubicBezTo>
                  <a:cubicBezTo>
                    <a:pt x="441288" y="217653"/>
                    <a:pt x="459979" y="236317"/>
                    <a:pt x="482854" y="236317"/>
                  </a:cubicBezTo>
                  <a:cubicBezTo>
                    <a:pt x="505817" y="236317"/>
                    <a:pt x="524508" y="217653"/>
                    <a:pt x="524508" y="194813"/>
                  </a:cubicBezTo>
                  <a:cubicBezTo>
                    <a:pt x="524508" y="171883"/>
                    <a:pt x="505817" y="153308"/>
                    <a:pt x="482854" y="153308"/>
                  </a:cubicBezTo>
                  <a:close/>
                  <a:moveTo>
                    <a:pt x="124696" y="153308"/>
                  </a:moveTo>
                  <a:cubicBezTo>
                    <a:pt x="101822" y="153308"/>
                    <a:pt x="83131" y="171883"/>
                    <a:pt x="83131" y="194813"/>
                  </a:cubicBezTo>
                  <a:cubicBezTo>
                    <a:pt x="83131" y="217653"/>
                    <a:pt x="101822" y="236317"/>
                    <a:pt x="124696" y="236317"/>
                  </a:cubicBezTo>
                  <a:cubicBezTo>
                    <a:pt x="147660" y="236317"/>
                    <a:pt x="166262" y="217653"/>
                    <a:pt x="166262" y="194813"/>
                  </a:cubicBezTo>
                  <a:cubicBezTo>
                    <a:pt x="166262" y="171883"/>
                    <a:pt x="147660" y="153308"/>
                    <a:pt x="124696" y="153308"/>
                  </a:cubicBezTo>
                  <a:close/>
                  <a:moveTo>
                    <a:pt x="540461" y="89406"/>
                  </a:moveTo>
                  <a:lnTo>
                    <a:pt x="566076" y="89406"/>
                  </a:lnTo>
                  <a:lnTo>
                    <a:pt x="566076" y="108600"/>
                  </a:lnTo>
                  <a:lnTo>
                    <a:pt x="540461" y="108600"/>
                  </a:lnTo>
                  <a:close/>
                  <a:moveTo>
                    <a:pt x="19225" y="63901"/>
                  </a:moveTo>
                  <a:lnTo>
                    <a:pt x="19225" y="504540"/>
                  </a:lnTo>
                  <a:lnTo>
                    <a:pt x="466922" y="504540"/>
                  </a:lnTo>
                  <a:lnTo>
                    <a:pt x="466922" y="383227"/>
                  </a:lnTo>
                  <a:lnTo>
                    <a:pt x="588414" y="383227"/>
                  </a:lnTo>
                  <a:lnTo>
                    <a:pt x="588414" y="63901"/>
                  </a:lnTo>
                  <a:lnTo>
                    <a:pt x="402927" y="63901"/>
                  </a:lnTo>
                  <a:lnTo>
                    <a:pt x="402927" y="108605"/>
                  </a:lnTo>
                  <a:lnTo>
                    <a:pt x="313387" y="108605"/>
                  </a:lnTo>
                  <a:lnTo>
                    <a:pt x="313387" y="185214"/>
                  </a:lnTo>
                  <a:lnTo>
                    <a:pt x="422864" y="185214"/>
                  </a:lnTo>
                  <a:cubicBezTo>
                    <a:pt x="427492" y="156330"/>
                    <a:pt x="452681" y="134112"/>
                    <a:pt x="482854" y="134112"/>
                  </a:cubicBezTo>
                  <a:cubicBezTo>
                    <a:pt x="516409" y="134112"/>
                    <a:pt x="543644" y="161307"/>
                    <a:pt x="543644" y="194813"/>
                  </a:cubicBezTo>
                  <a:cubicBezTo>
                    <a:pt x="543644" y="228230"/>
                    <a:pt x="516409" y="255425"/>
                    <a:pt x="482854" y="255425"/>
                  </a:cubicBezTo>
                  <a:cubicBezTo>
                    <a:pt x="452681" y="255425"/>
                    <a:pt x="427492" y="233295"/>
                    <a:pt x="422864" y="204411"/>
                  </a:cubicBezTo>
                  <a:lnTo>
                    <a:pt x="313387" y="204411"/>
                  </a:lnTo>
                  <a:lnTo>
                    <a:pt x="313387" y="281021"/>
                  </a:lnTo>
                  <a:lnTo>
                    <a:pt x="402927" y="281021"/>
                  </a:lnTo>
                  <a:lnTo>
                    <a:pt x="402927" y="389626"/>
                  </a:lnTo>
                  <a:lnTo>
                    <a:pt x="204712" y="389626"/>
                  </a:lnTo>
                  <a:lnTo>
                    <a:pt x="204712" y="281021"/>
                  </a:lnTo>
                  <a:lnTo>
                    <a:pt x="294251" y="281021"/>
                  </a:lnTo>
                  <a:lnTo>
                    <a:pt x="294251" y="204411"/>
                  </a:lnTo>
                  <a:lnTo>
                    <a:pt x="184686" y="204411"/>
                  </a:lnTo>
                  <a:cubicBezTo>
                    <a:pt x="180058" y="233295"/>
                    <a:pt x="154958" y="255425"/>
                    <a:pt x="124696" y="255425"/>
                  </a:cubicBezTo>
                  <a:cubicBezTo>
                    <a:pt x="91230" y="255425"/>
                    <a:pt x="63995" y="228230"/>
                    <a:pt x="63995" y="194813"/>
                  </a:cubicBezTo>
                  <a:cubicBezTo>
                    <a:pt x="63995" y="161307"/>
                    <a:pt x="91230" y="134112"/>
                    <a:pt x="124696" y="134112"/>
                  </a:cubicBezTo>
                  <a:cubicBezTo>
                    <a:pt x="154958" y="134112"/>
                    <a:pt x="180058" y="156330"/>
                    <a:pt x="184686" y="185214"/>
                  </a:cubicBezTo>
                  <a:lnTo>
                    <a:pt x="294251" y="185214"/>
                  </a:lnTo>
                  <a:lnTo>
                    <a:pt x="294251" y="108605"/>
                  </a:lnTo>
                  <a:lnTo>
                    <a:pt x="204712" y="108605"/>
                  </a:lnTo>
                  <a:lnTo>
                    <a:pt x="204712" y="63901"/>
                  </a:lnTo>
                  <a:close/>
                  <a:moveTo>
                    <a:pt x="252624" y="44739"/>
                  </a:moveTo>
                  <a:lnTo>
                    <a:pt x="354944" y="44739"/>
                  </a:lnTo>
                  <a:lnTo>
                    <a:pt x="354944" y="63933"/>
                  </a:lnTo>
                  <a:lnTo>
                    <a:pt x="252624" y="63933"/>
                  </a:lnTo>
                  <a:close/>
                  <a:moveTo>
                    <a:pt x="223848" y="19197"/>
                  </a:moveTo>
                  <a:lnTo>
                    <a:pt x="223848" y="89408"/>
                  </a:lnTo>
                  <a:lnTo>
                    <a:pt x="383791" y="89408"/>
                  </a:lnTo>
                  <a:lnTo>
                    <a:pt x="383791" y="19197"/>
                  </a:lnTo>
                  <a:close/>
                  <a:moveTo>
                    <a:pt x="204712" y="0"/>
                  </a:moveTo>
                  <a:lnTo>
                    <a:pt x="402927" y="0"/>
                  </a:lnTo>
                  <a:lnTo>
                    <a:pt x="402927" y="44704"/>
                  </a:lnTo>
                  <a:lnTo>
                    <a:pt x="607639" y="44704"/>
                  </a:lnTo>
                  <a:lnTo>
                    <a:pt x="607639" y="396735"/>
                  </a:lnTo>
                  <a:lnTo>
                    <a:pt x="480450" y="523737"/>
                  </a:lnTo>
                  <a:lnTo>
                    <a:pt x="0" y="523737"/>
                  </a:lnTo>
                  <a:lnTo>
                    <a:pt x="0" y="44704"/>
                  </a:lnTo>
                  <a:lnTo>
                    <a:pt x="204712" y="44704"/>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a typeface="微软雅黑"/>
                <a:cs typeface="+mn-ea"/>
                <a:sym typeface="Arial"/>
              </a:endParaRPr>
            </a:p>
          </p:txBody>
        </p:sp>
        <p:sp>
          <p:nvSpPr>
            <p:cNvPr id="52" name="矩形 51"/>
            <p:cNvSpPr/>
            <p:nvPr/>
          </p:nvSpPr>
          <p:spPr>
            <a:xfrm>
              <a:off x="1443772" y="3930743"/>
              <a:ext cx="954107" cy="400110"/>
            </a:xfrm>
            <a:prstGeom prst="rect">
              <a:avLst/>
            </a:prstGeom>
          </p:spPr>
          <p:txBody>
            <a:bodyPr wrap="none">
              <a:spAutoFit/>
            </a:bodyPr>
            <a:lstStyle/>
            <a:p>
              <a:pPr lvl="0"/>
              <a:r>
                <a:rPr lang="zh-CN" altLang="en-US" sz="2000" b="1" dirty="0">
                  <a:solidFill>
                    <a:srgbClr val="FFFFFF"/>
                  </a:solidFill>
                  <a:latin typeface="Arial"/>
                  <a:ea typeface="微软雅黑"/>
                  <a:cs typeface="+mn-ea"/>
                  <a:sym typeface="Arial"/>
                </a:rPr>
                <a:t>小标题</a:t>
              </a:r>
            </a:p>
          </p:txBody>
        </p:sp>
        <p:sp>
          <p:nvSpPr>
            <p:cNvPr id="53" name="矩形 52"/>
            <p:cNvSpPr/>
            <p:nvPr/>
          </p:nvSpPr>
          <p:spPr>
            <a:xfrm>
              <a:off x="4046191" y="3936573"/>
              <a:ext cx="954107" cy="400110"/>
            </a:xfrm>
            <a:prstGeom prst="rect">
              <a:avLst/>
            </a:prstGeom>
          </p:spPr>
          <p:txBody>
            <a:bodyPr wrap="none">
              <a:spAutoFit/>
            </a:bodyPr>
            <a:lstStyle/>
            <a:p>
              <a:pPr lvl="0"/>
              <a:r>
                <a:rPr lang="zh-CN" altLang="en-US" sz="2000" b="1" dirty="0">
                  <a:solidFill>
                    <a:srgbClr val="FFFFFF"/>
                  </a:solidFill>
                  <a:latin typeface="Arial"/>
                  <a:ea typeface="微软雅黑"/>
                  <a:cs typeface="+mn-ea"/>
                  <a:sym typeface="Arial"/>
                </a:rPr>
                <a:t>小标题</a:t>
              </a:r>
            </a:p>
          </p:txBody>
        </p:sp>
        <p:sp>
          <p:nvSpPr>
            <p:cNvPr id="54" name="矩形 53"/>
            <p:cNvSpPr/>
            <p:nvPr/>
          </p:nvSpPr>
          <p:spPr>
            <a:xfrm>
              <a:off x="1437561" y="4413392"/>
              <a:ext cx="1459762" cy="941155"/>
            </a:xfrm>
            <a:prstGeom prst="rect">
              <a:avLst/>
            </a:prstGeom>
          </p:spPr>
          <p:txBody>
            <a:bodyPr wrap="square">
              <a:spAutoFit/>
            </a:bodyPr>
            <a:lstStyle/>
            <a:p>
              <a:pPr lvl="0">
                <a:lnSpc>
                  <a:spcPct val="160000"/>
                </a:lnSpc>
              </a:pPr>
              <a:r>
                <a:rPr lang="zh-CN" altLang="en-US" sz="1200" dirty="0">
                  <a:solidFill>
                    <a:srgbClr val="FFFFFF"/>
                  </a:solidFill>
                  <a:latin typeface="Arial"/>
                  <a:ea typeface="微软雅黑"/>
                  <a:cs typeface="+mn-ea"/>
                  <a:sym typeface="Arial"/>
                </a:rPr>
                <a:t>点击输入标题点击输入相关标题。点击输入标题。</a:t>
              </a:r>
              <a:endParaRPr lang="en-US" altLang="zh-CN" sz="1200" dirty="0">
                <a:solidFill>
                  <a:srgbClr val="FFFFFF"/>
                </a:solidFill>
                <a:latin typeface="Arial"/>
                <a:ea typeface="微软雅黑"/>
                <a:cs typeface="+mn-ea"/>
                <a:sym typeface="Arial"/>
              </a:endParaRPr>
            </a:p>
          </p:txBody>
        </p:sp>
        <p:sp>
          <p:nvSpPr>
            <p:cNvPr id="55" name="矩形 54"/>
            <p:cNvSpPr/>
            <p:nvPr/>
          </p:nvSpPr>
          <p:spPr>
            <a:xfrm>
              <a:off x="4065368" y="4413392"/>
              <a:ext cx="1543490" cy="941155"/>
            </a:xfrm>
            <a:prstGeom prst="rect">
              <a:avLst/>
            </a:prstGeom>
          </p:spPr>
          <p:txBody>
            <a:bodyPr wrap="square">
              <a:spAutoFit/>
            </a:bodyPr>
            <a:lstStyle/>
            <a:p>
              <a:pPr lvl="0">
                <a:lnSpc>
                  <a:spcPct val="160000"/>
                </a:lnSpc>
              </a:pPr>
              <a:r>
                <a:rPr lang="zh-CN" altLang="en-US" sz="1200" dirty="0">
                  <a:solidFill>
                    <a:srgbClr val="FFFFFF"/>
                  </a:solidFill>
                  <a:latin typeface="Arial"/>
                  <a:ea typeface="微软雅黑"/>
                  <a:cs typeface="+mn-ea"/>
                  <a:sym typeface="Arial"/>
                </a:rPr>
                <a:t>点击输入标题点击输入相关标题。点击输入标题。</a:t>
              </a:r>
              <a:endParaRPr lang="en-US" altLang="zh-CN" sz="1200" dirty="0">
                <a:solidFill>
                  <a:srgbClr val="FFFFFF"/>
                </a:solidFill>
                <a:latin typeface="Arial"/>
                <a:ea typeface="微软雅黑"/>
                <a:cs typeface="+mn-ea"/>
                <a:sym typeface="Arial"/>
              </a:endParaRPr>
            </a:p>
          </p:txBody>
        </p:sp>
      </p:gr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wipe(left)">
                                      <p:cBhvr>
                                        <p:cTn id="10" dur="500"/>
                                        <p:tgtEl>
                                          <p:spTgt spid="42"/>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500"/>
                                        <p:tgtEl>
                                          <p:spTgt spid="43"/>
                                        </p:tgtEl>
                                      </p:cBhvr>
                                    </p:animEffect>
                                    <p:anim calcmode="lin" valueType="num">
                                      <p:cBhvr>
                                        <p:cTn id="15" dur="500" fill="hold"/>
                                        <p:tgtEl>
                                          <p:spTgt spid="43"/>
                                        </p:tgtEl>
                                        <p:attrNameLst>
                                          <p:attrName>ppt_x</p:attrName>
                                        </p:attrNameLst>
                                      </p:cBhvr>
                                      <p:tavLst>
                                        <p:tav tm="0">
                                          <p:val>
                                            <p:strVal val="#ppt_x"/>
                                          </p:val>
                                        </p:tav>
                                        <p:tav tm="100000">
                                          <p:val>
                                            <p:strVal val="#ppt_x"/>
                                          </p:val>
                                        </p:tav>
                                      </p:tavLst>
                                    </p:anim>
                                    <p:anim calcmode="lin" valueType="num">
                                      <p:cBhvr>
                                        <p:cTn id="16" dur="500" fill="hold"/>
                                        <p:tgtEl>
                                          <p:spTgt spid="43"/>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 presetClass="entr" presetSubtype="6" fill="hold" nodeType="afterEffect">
                                  <p:stCondLst>
                                    <p:cond delay="0"/>
                                  </p:stCondLst>
                                  <p:childTnLst>
                                    <p:set>
                                      <p:cBhvr>
                                        <p:cTn id="19" dur="1" fill="hold">
                                          <p:stCondLst>
                                            <p:cond delay="0"/>
                                          </p:stCondLst>
                                        </p:cTn>
                                        <p:tgtEl>
                                          <p:spTgt spid="65"/>
                                        </p:tgtEl>
                                        <p:attrNameLst>
                                          <p:attrName>style.visibility</p:attrName>
                                        </p:attrNameLst>
                                      </p:cBhvr>
                                      <p:to>
                                        <p:strVal val="visible"/>
                                      </p:to>
                                    </p:set>
                                    <p:anim calcmode="lin" valueType="num">
                                      <p:cBhvr additive="base">
                                        <p:cTn id="20" dur="500" fill="hold"/>
                                        <p:tgtEl>
                                          <p:spTgt spid="65"/>
                                        </p:tgtEl>
                                        <p:attrNameLst>
                                          <p:attrName>ppt_x</p:attrName>
                                        </p:attrNameLst>
                                      </p:cBhvr>
                                      <p:tavLst>
                                        <p:tav tm="0">
                                          <p:val>
                                            <p:strVal val="1+#ppt_w/2"/>
                                          </p:val>
                                        </p:tav>
                                        <p:tav tm="100000">
                                          <p:val>
                                            <p:strVal val="#ppt_x"/>
                                          </p:val>
                                        </p:tav>
                                      </p:tavLst>
                                    </p:anim>
                                    <p:anim calcmode="lin" valueType="num">
                                      <p:cBhvr additive="base">
                                        <p:cTn id="21"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Aichitds4"/>
          <p:cNvSpPr txBox="1"/>
          <p:nvPr/>
        </p:nvSpPr>
        <p:spPr>
          <a:xfrm>
            <a:off x="4584564" y="1375468"/>
            <a:ext cx="2527572" cy="323669"/>
          </a:xfrm>
          <a:prstGeom prst="rect">
            <a:avLst/>
          </a:prstGeom>
        </p:spPr>
        <p:txBody>
          <a:bodyPr>
            <a:noAutofit/>
          </a:bodyPr>
          <a:lstStyle>
            <a:lvl1pPr algn="l" defTabSz="1219200" rtl="0" eaLnBrk="1" latinLnBrk="0" hangingPunct="1">
              <a:spcBef>
                <a:spcPct val="0"/>
              </a:spcBef>
              <a:buNone/>
              <a:defRPr sz="2000" b="1" kern="1200">
                <a:blipFill dpi="0" rotWithShape="1">
                  <a:blip r:embed="rId3">
                    <a:extLst>
                      <a:ext uri="{28A0092B-C50C-407E-A947-70E740481C1C}">
                        <a14:useLocalDpi xmlns:a14="http://schemas.microsoft.com/office/drawing/2010/main" val="0"/>
                      </a:ext>
                    </a:extLst>
                  </a:blip>
                  <a:srcRect/>
                  <a:stretch>
                    <a:fillRect/>
                  </a:stretch>
                </a:blipFill>
                <a:effectLst>
                  <a:glow rad="101600">
                    <a:schemeClr val="bg1">
                      <a:alpha val="60000"/>
                    </a:schemeClr>
                  </a:glow>
                </a:effectLst>
                <a:latin typeface="微软雅黑" panose="020B0503020204020204" pitchFamily="34" charset="-122"/>
                <a:ea typeface="微软雅黑" panose="020B0503020204020204" pitchFamily="34" charset="-122"/>
                <a:cs typeface="+mj-cs"/>
              </a:defRPr>
            </a:lvl1pPr>
          </a:lstStyle>
          <a:p>
            <a:pPr lvl="0" algn="dist">
              <a:defRPr/>
            </a:pPr>
            <a:r>
              <a:rPr lang="zh-CN" altLang="en-US" sz="2400" dirty="0">
                <a:solidFill>
                  <a:srgbClr val="404040"/>
                </a:solidFill>
                <a:effectLst>
                  <a:glow rad="101600">
                    <a:srgbClr val="FFFFFF">
                      <a:alpha val="60000"/>
                    </a:srgbClr>
                  </a:glow>
                </a:effectLst>
                <a:latin typeface="Arial"/>
                <a:ea typeface="微软雅黑"/>
                <a:sym typeface="Arial"/>
              </a:rPr>
              <a:t>对公司的理解</a:t>
            </a:r>
          </a:p>
        </p:txBody>
      </p:sp>
      <p:grpSp>
        <p:nvGrpSpPr>
          <p:cNvPr id="4" name="组合 3"/>
          <p:cNvGrpSpPr/>
          <p:nvPr/>
        </p:nvGrpSpPr>
        <p:grpSpPr>
          <a:xfrm>
            <a:off x="656296" y="2455337"/>
            <a:ext cx="3365098" cy="2826239"/>
            <a:chOff x="1414333" y="2437428"/>
            <a:chExt cx="3365098" cy="2826239"/>
          </a:xfrm>
        </p:grpSpPr>
        <p:grpSp>
          <p:nvGrpSpPr>
            <p:cNvPr id="41" name="组合 40"/>
            <p:cNvGrpSpPr/>
            <p:nvPr/>
          </p:nvGrpSpPr>
          <p:grpSpPr>
            <a:xfrm>
              <a:off x="1414333" y="2437428"/>
              <a:ext cx="3365098" cy="782894"/>
              <a:chOff x="1733550" y="2667000"/>
              <a:chExt cx="2952750" cy="654050"/>
            </a:xfrm>
          </p:grpSpPr>
          <p:grpSp>
            <p:nvGrpSpPr>
              <p:cNvPr id="42" name="组合 41"/>
              <p:cNvGrpSpPr/>
              <p:nvPr/>
            </p:nvGrpSpPr>
            <p:grpSpPr>
              <a:xfrm>
                <a:off x="1733550" y="2667000"/>
                <a:ext cx="2952750" cy="654050"/>
                <a:chOff x="2247900" y="2667000"/>
                <a:chExt cx="2952750" cy="654050"/>
              </a:xfrm>
            </p:grpSpPr>
            <p:sp>
              <p:nvSpPr>
                <p:cNvPr id="44" name="矩形: 圆角 43"/>
                <p:cNvSpPr/>
                <p:nvPr/>
              </p:nvSpPr>
              <p:spPr>
                <a:xfrm>
                  <a:off x="2247900" y="2781300"/>
                  <a:ext cx="2952750" cy="438150"/>
                </a:xfrm>
                <a:prstGeom prst="roundRect">
                  <a:avLst/>
                </a:prstGeom>
                <a:solidFill>
                  <a:srgbClr val="5872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FFFFFF"/>
                    </a:solidFill>
                    <a:latin typeface="Arial"/>
                    <a:ea typeface="微软雅黑"/>
                    <a:sym typeface="Arial"/>
                  </a:endParaRPr>
                </a:p>
              </p:txBody>
            </p:sp>
            <p:sp>
              <p:nvSpPr>
                <p:cNvPr id="45" name="矩形 44"/>
                <p:cNvSpPr/>
                <p:nvPr/>
              </p:nvSpPr>
              <p:spPr>
                <a:xfrm>
                  <a:off x="2554701" y="2667000"/>
                  <a:ext cx="2405409" cy="654050"/>
                </a:xfrm>
                <a:prstGeom prst="rect">
                  <a:avLst/>
                </a:prstGeom>
                <a:solidFill>
                  <a:srgbClr val="FFFFFF"/>
                </a:solidFill>
                <a:ln>
                  <a:noFill/>
                </a:ln>
                <a:effectLst>
                  <a:outerShdw blurRad="762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FFFFFF"/>
                    </a:solidFill>
                    <a:latin typeface="Arial"/>
                    <a:ea typeface="微软雅黑"/>
                    <a:sym typeface="Arial"/>
                  </a:endParaRPr>
                </a:p>
              </p:txBody>
            </p:sp>
          </p:grpSp>
          <p:sp>
            <p:nvSpPr>
              <p:cNvPr id="43" name="矩形 42"/>
              <p:cNvSpPr/>
              <p:nvPr/>
            </p:nvSpPr>
            <p:spPr>
              <a:xfrm>
                <a:off x="2103670" y="2801149"/>
                <a:ext cx="2302127" cy="385687"/>
              </a:xfrm>
              <a:prstGeom prst="rect">
                <a:avLst/>
              </a:prstGeom>
            </p:spPr>
            <p:txBody>
              <a:bodyPr wrap="square">
                <a:spAutoFit/>
              </a:bodyPr>
              <a:lstStyle/>
              <a:p>
                <a:pPr algn="dist"/>
                <a:r>
                  <a:rPr lang="zh-CN" altLang="en-US" sz="2400" b="1" dirty="0">
                    <a:solidFill>
                      <a:srgbClr val="404040"/>
                    </a:solidFill>
                    <a:latin typeface="Arial"/>
                    <a:ea typeface="微软雅黑"/>
                    <a:cs typeface="思源黑体 CN Normal" panose="020B0400000000000000" charset="-122"/>
                    <a:sym typeface="Arial"/>
                  </a:rPr>
                  <a:t>求实、进取、共享</a:t>
                </a:r>
              </a:p>
            </p:txBody>
          </p:sp>
        </p:grpSp>
        <p:sp>
          <p:nvSpPr>
            <p:cNvPr id="46" name="矩形 45"/>
            <p:cNvSpPr/>
            <p:nvPr/>
          </p:nvSpPr>
          <p:spPr>
            <a:xfrm>
              <a:off x="2062480" y="3201564"/>
              <a:ext cx="2071370" cy="2062103"/>
            </a:xfrm>
            <a:prstGeom prst="rect">
              <a:avLst/>
            </a:prstGeom>
          </p:spPr>
          <p:txBody>
            <a:bodyPr wrap="square">
              <a:spAutoFit/>
            </a:bodyPr>
            <a:lstStyle/>
            <a:p>
              <a:pPr algn="ctr" fontAlgn="auto">
                <a:lnSpc>
                  <a:spcPct val="200000"/>
                </a:lnSpc>
              </a:pPr>
              <a:r>
                <a:rPr lang="zh-CN" altLang="en-US" sz="1600" dirty="0">
                  <a:solidFill>
                    <a:srgbClr val="000000"/>
                  </a:solidFill>
                  <a:latin typeface="Arial"/>
                  <a:ea typeface="微软雅黑"/>
                  <a:sym typeface="Arial"/>
                </a:rPr>
                <a:t>以务实的精神，积极开拓进取，实现财富的共享，实现知识的共享。</a:t>
              </a:r>
            </a:p>
          </p:txBody>
        </p:sp>
      </p:grpSp>
      <p:grpSp>
        <p:nvGrpSpPr>
          <p:cNvPr id="47" name="组合 46"/>
          <p:cNvGrpSpPr/>
          <p:nvPr/>
        </p:nvGrpSpPr>
        <p:grpSpPr>
          <a:xfrm>
            <a:off x="4406931" y="2455337"/>
            <a:ext cx="3365098" cy="3243910"/>
            <a:chOff x="1414333" y="2437428"/>
            <a:chExt cx="3365098" cy="3243910"/>
          </a:xfrm>
        </p:grpSpPr>
        <p:grpSp>
          <p:nvGrpSpPr>
            <p:cNvPr id="48" name="组合 47"/>
            <p:cNvGrpSpPr/>
            <p:nvPr/>
          </p:nvGrpSpPr>
          <p:grpSpPr>
            <a:xfrm>
              <a:off x="1414333" y="2437428"/>
              <a:ext cx="3365098" cy="782894"/>
              <a:chOff x="1733550" y="2667000"/>
              <a:chExt cx="2952750" cy="654050"/>
            </a:xfrm>
          </p:grpSpPr>
          <p:grpSp>
            <p:nvGrpSpPr>
              <p:cNvPr id="50" name="组合 49"/>
              <p:cNvGrpSpPr/>
              <p:nvPr/>
            </p:nvGrpSpPr>
            <p:grpSpPr>
              <a:xfrm>
                <a:off x="1733550" y="2667000"/>
                <a:ext cx="2952750" cy="654050"/>
                <a:chOff x="2247900" y="2667000"/>
                <a:chExt cx="2952750" cy="654050"/>
              </a:xfrm>
            </p:grpSpPr>
            <p:sp>
              <p:nvSpPr>
                <p:cNvPr id="52" name="矩形: 圆角 51"/>
                <p:cNvSpPr/>
                <p:nvPr/>
              </p:nvSpPr>
              <p:spPr>
                <a:xfrm>
                  <a:off x="2247900" y="2781300"/>
                  <a:ext cx="2952750" cy="438150"/>
                </a:xfrm>
                <a:prstGeom prst="roundRect">
                  <a:avLst/>
                </a:prstGeom>
                <a:solidFill>
                  <a:srgbClr val="F09E1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rgbClr val="FFFFFF"/>
                    </a:solidFill>
                    <a:latin typeface="Arial"/>
                    <a:ea typeface="微软雅黑"/>
                    <a:sym typeface="Arial"/>
                  </a:endParaRPr>
                </a:p>
              </p:txBody>
            </p:sp>
            <p:sp>
              <p:nvSpPr>
                <p:cNvPr id="53" name="矩形 52"/>
                <p:cNvSpPr/>
                <p:nvPr/>
              </p:nvSpPr>
              <p:spPr>
                <a:xfrm>
                  <a:off x="2554701" y="2667000"/>
                  <a:ext cx="2405409" cy="654050"/>
                </a:xfrm>
                <a:prstGeom prst="rect">
                  <a:avLst/>
                </a:prstGeom>
                <a:solidFill>
                  <a:srgbClr val="FFFFFF"/>
                </a:solidFill>
                <a:ln>
                  <a:noFill/>
                </a:ln>
                <a:effectLst>
                  <a:outerShdw blurRad="762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FFFFFF"/>
                    </a:solidFill>
                    <a:latin typeface="Arial"/>
                    <a:ea typeface="微软雅黑"/>
                    <a:sym typeface="Arial"/>
                  </a:endParaRPr>
                </a:p>
              </p:txBody>
            </p:sp>
          </p:grpSp>
          <p:sp>
            <p:nvSpPr>
              <p:cNvPr id="51" name="矩形 50"/>
              <p:cNvSpPr/>
              <p:nvPr/>
            </p:nvSpPr>
            <p:spPr>
              <a:xfrm>
                <a:off x="2471415" y="2801149"/>
                <a:ext cx="1646878" cy="385687"/>
              </a:xfrm>
              <a:prstGeom prst="rect">
                <a:avLst/>
              </a:prstGeom>
            </p:spPr>
            <p:txBody>
              <a:bodyPr wrap="square">
                <a:spAutoFit/>
              </a:bodyPr>
              <a:lstStyle/>
              <a:p>
                <a:pPr algn="dist"/>
                <a:r>
                  <a:rPr lang="zh-CN" altLang="en-US" sz="2400" b="1" dirty="0">
                    <a:solidFill>
                      <a:srgbClr val="404040"/>
                    </a:solidFill>
                    <a:latin typeface="Arial"/>
                    <a:ea typeface="微软雅黑"/>
                    <a:cs typeface="思源黑体 CN Normal" panose="020B0400000000000000" charset="-122"/>
                    <a:sym typeface="Arial"/>
                  </a:rPr>
                  <a:t>社会责任</a:t>
                </a:r>
              </a:p>
            </p:txBody>
          </p:sp>
        </p:grpSp>
        <p:sp>
          <p:nvSpPr>
            <p:cNvPr id="49" name="矩形 48"/>
            <p:cNvSpPr/>
            <p:nvPr/>
          </p:nvSpPr>
          <p:spPr>
            <a:xfrm>
              <a:off x="1891030" y="3373014"/>
              <a:ext cx="2717322" cy="2308324"/>
            </a:xfrm>
            <a:prstGeom prst="rect">
              <a:avLst/>
            </a:prstGeom>
          </p:spPr>
          <p:txBody>
            <a:bodyPr wrap="square">
              <a:spAutoFit/>
            </a:bodyPr>
            <a:lstStyle/>
            <a:p>
              <a:pPr algn="ctr" fontAlgn="auto">
                <a:lnSpc>
                  <a:spcPct val="150000"/>
                </a:lnSpc>
              </a:pPr>
              <a:r>
                <a:rPr lang="zh-CN" altLang="en-US" sz="1600" dirty="0">
                  <a:solidFill>
                    <a:srgbClr val="000000"/>
                  </a:solidFill>
                  <a:latin typeface="Arial"/>
                  <a:ea typeface="微软雅黑"/>
                  <a:sym typeface="Arial"/>
                </a:rPr>
                <a:t>企业承担着自己应尽的社会责任，企业在创造利润的同时也在为社会增进福利，为员工提供了工作机会。企业的目标与社会需求，与员工的需求是相一致的。</a:t>
              </a:r>
            </a:p>
          </p:txBody>
        </p:sp>
      </p:grpSp>
      <p:grpSp>
        <p:nvGrpSpPr>
          <p:cNvPr id="54" name="组合 53"/>
          <p:cNvGrpSpPr/>
          <p:nvPr/>
        </p:nvGrpSpPr>
        <p:grpSpPr>
          <a:xfrm>
            <a:off x="8157566" y="2455336"/>
            <a:ext cx="3365098" cy="3299632"/>
            <a:chOff x="1414333" y="2437427"/>
            <a:chExt cx="3365098" cy="3299632"/>
          </a:xfrm>
        </p:grpSpPr>
        <p:grpSp>
          <p:nvGrpSpPr>
            <p:cNvPr id="55" name="组合 54"/>
            <p:cNvGrpSpPr/>
            <p:nvPr/>
          </p:nvGrpSpPr>
          <p:grpSpPr>
            <a:xfrm>
              <a:off x="1414333" y="2437427"/>
              <a:ext cx="3365098" cy="782894"/>
              <a:chOff x="1733550" y="2667000"/>
              <a:chExt cx="2952750" cy="654050"/>
            </a:xfrm>
          </p:grpSpPr>
          <p:grpSp>
            <p:nvGrpSpPr>
              <p:cNvPr id="57" name="组合 56"/>
              <p:cNvGrpSpPr/>
              <p:nvPr/>
            </p:nvGrpSpPr>
            <p:grpSpPr>
              <a:xfrm>
                <a:off x="1733550" y="2667000"/>
                <a:ext cx="2952750" cy="654050"/>
                <a:chOff x="2247900" y="2667000"/>
                <a:chExt cx="2952750" cy="654050"/>
              </a:xfrm>
            </p:grpSpPr>
            <p:sp>
              <p:nvSpPr>
                <p:cNvPr id="59" name="矩形: 圆角 58"/>
                <p:cNvSpPr/>
                <p:nvPr/>
              </p:nvSpPr>
              <p:spPr>
                <a:xfrm>
                  <a:off x="2247900" y="2781300"/>
                  <a:ext cx="2952750" cy="438150"/>
                </a:xfrm>
                <a:prstGeom prst="roundRect">
                  <a:avLst/>
                </a:prstGeom>
                <a:solidFill>
                  <a:srgbClr val="5872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FFFFFF"/>
                    </a:solidFill>
                    <a:latin typeface="Arial"/>
                    <a:ea typeface="微软雅黑"/>
                    <a:sym typeface="Arial"/>
                  </a:endParaRPr>
                </a:p>
              </p:txBody>
            </p:sp>
            <p:sp>
              <p:nvSpPr>
                <p:cNvPr id="60" name="矩形 59"/>
                <p:cNvSpPr/>
                <p:nvPr/>
              </p:nvSpPr>
              <p:spPr>
                <a:xfrm>
                  <a:off x="2554701" y="2667000"/>
                  <a:ext cx="2405409" cy="654050"/>
                </a:xfrm>
                <a:prstGeom prst="rect">
                  <a:avLst/>
                </a:prstGeom>
                <a:solidFill>
                  <a:srgbClr val="FFFFFF"/>
                </a:solidFill>
                <a:ln>
                  <a:noFill/>
                </a:ln>
                <a:effectLst>
                  <a:outerShdw blurRad="762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FFFFFF"/>
                    </a:solidFill>
                    <a:latin typeface="Arial"/>
                    <a:ea typeface="微软雅黑"/>
                    <a:sym typeface="Arial"/>
                  </a:endParaRPr>
                </a:p>
              </p:txBody>
            </p:sp>
          </p:grpSp>
          <p:sp>
            <p:nvSpPr>
              <p:cNvPr id="58" name="矩形 57"/>
              <p:cNvSpPr/>
              <p:nvPr/>
            </p:nvSpPr>
            <p:spPr>
              <a:xfrm>
                <a:off x="2036807" y="2832979"/>
                <a:ext cx="2582631" cy="308550"/>
              </a:xfrm>
              <a:prstGeom prst="rect">
                <a:avLst/>
              </a:prstGeom>
            </p:spPr>
            <p:txBody>
              <a:bodyPr wrap="square">
                <a:spAutoFit/>
              </a:bodyPr>
              <a:lstStyle/>
              <a:p>
                <a:r>
                  <a:rPr lang="zh-CN" altLang="en-US" b="1" dirty="0">
                    <a:solidFill>
                      <a:srgbClr val="404040"/>
                    </a:solidFill>
                    <a:latin typeface="Arial"/>
                    <a:ea typeface="微软雅黑"/>
                    <a:cs typeface="思源黑体 CN Normal" panose="020B0400000000000000" charset="-122"/>
                    <a:sym typeface="Arial"/>
                  </a:rPr>
                  <a:t>专业、高效、创新、共赢</a:t>
                </a:r>
              </a:p>
            </p:txBody>
          </p:sp>
        </p:grpSp>
        <p:sp>
          <p:nvSpPr>
            <p:cNvPr id="56" name="矩形 55"/>
            <p:cNvSpPr/>
            <p:nvPr/>
          </p:nvSpPr>
          <p:spPr>
            <a:xfrm>
              <a:off x="1833879" y="3182514"/>
              <a:ext cx="2681437" cy="2554545"/>
            </a:xfrm>
            <a:prstGeom prst="rect">
              <a:avLst/>
            </a:prstGeom>
          </p:spPr>
          <p:txBody>
            <a:bodyPr wrap="square">
              <a:spAutoFit/>
            </a:bodyPr>
            <a:lstStyle/>
            <a:p>
              <a:pPr algn="ctr" fontAlgn="auto">
                <a:lnSpc>
                  <a:spcPct val="200000"/>
                </a:lnSpc>
              </a:pPr>
              <a:r>
                <a:rPr lang="zh-CN" altLang="en-US" sz="1600" dirty="0">
                  <a:solidFill>
                    <a:srgbClr val="000000"/>
                  </a:solidFill>
                  <a:latin typeface="Arial"/>
                  <a:ea typeface="微软雅黑"/>
                  <a:sym typeface="Arial"/>
                </a:rPr>
                <a:t>以专业高效的服务服务精神为依托，以创新的技术为手段，实现企业与客户的共赢，企业与员工的共赢，企业与社会的共赢。</a:t>
              </a:r>
            </a:p>
          </p:txBody>
        </p:sp>
      </p:grpSp>
    </p:spTree>
  </p:cSld>
  <p:clrMapOvr>
    <a:masterClrMapping/>
  </p:clrMapOvr>
  <p:transition spd="slow" advTm="8899">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anim calcmode="lin" valueType="num">
                                      <p:cBhvr>
                                        <p:cTn id="14" dur="500" fill="hold"/>
                                        <p:tgtEl>
                                          <p:spTgt spid="4"/>
                                        </p:tgtEl>
                                        <p:attrNameLst>
                                          <p:attrName>ppt_x</p:attrName>
                                        </p:attrNameLst>
                                      </p:cBhvr>
                                      <p:tavLst>
                                        <p:tav tm="0">
                                          <p:val>
                                            <p:strVal val="#ppt_x"/>
                                          </p:val>
                                        </p:tav>
                                        <p:tav tm="100000">
                                          <p:val>
                                            <p:strVal val="#ppt_x"/>
                                          </p:val>
                                        </p:tav>
                                      </p:tavLst>
                                    </p:anim>
                                    <p:anim calcmode="lin" valueType="num">
                                      <p:cBhvr>
                                        <p:cTn id="15" dur="5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500"/>
                                        <p:tgtEl>
                                          <p:spTgt spid="47"/>
                                        </p:tgtEl>
                                      </p:cBhvr>
                                    </p:animEffect>
                                    <p:anim calcmode="lin" valueType="num">
                                      <p:cBhvr>
                                        <p:cTn id="20" dur="500" fill="hold"/>
                                        <p:tgtEl>
                                          <p:spTgt spid="47"/>
                                        </p:tgtEl>
                                        <p:attrNameLst>
                                          <p:attrName>ppt_x</p:attrName>
                                        </p:attrNameLst>
                                      </p:cBhvr>
                                      <p:tavLst>
                                        <p:tav tm="0">
                                          <p:val>
                                            <p:strVal val="#ppt_x"/>
                                          </p:val>
                                        </p:tav>
                                        <p:tav tm="100000">
                                          <p:val>
                                            <p:strVal val="#ppt_x"/>
                                          </p:val>
                                        </p:tav>
                                      </p:tavLst>
                                    </p:anim>
                                    <p:anim calcmode="lin" valueType="num">
                                      <p:cBhvr>
                                        <p:cTn id="21" dur="500" fill="hold"/>
                                        <p:tgtEl>
                                          <p:spTgt spid="47"/>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fade">
                                      <p:cBhvr>
                                        <p:cTn id="25" dur="500"/>
                                        <p:tgtEl>
                                          <p:spTgt spid="54"/>
                                        </p:tgtEl>
                                      </p:cBhvr>
                                    </p:animEffect>
                                    <p:anim calcmode="lin" valueType="num">
                                      <p:cBhvr>
                                        <p:cTn id="26" dur="500" fill="hold"/>
                                        <p:tgtEl>
                                          <p:spTgt spid="54"/>
                                        </p:tgtEl>
                                        <p:attrNameLst>
                                          <p:attrName>ppt_x</p:attrName>
                                        </p:attrNameLst>
                                      </p:cBhvr>
                                      <p:tavLst>
                                        <p:tav tm="0">
                                          <p:val>
                                            <p:strVal val="#ppt_x"/>
                                          </p:val>
                                        </p:tav>
                                        <p:tav tm="100000">
                                          <p:val>
                                            <p:strVal val="#ppt_x"/>
                                          </p:val>
                                        </p:tav>
                                      </p:tavLst>
                                    </p:anim>
                                    <p:anim calcmode="lin" valueType="num">
                                      <p:cBhvr>
                                        <p:cTn id="27" dur="5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0"/>
            <a:ext cx="12192000" cy="6858000"/>
            <a:chOff x="0" y="0"/>
            <a:chExt cx="12192000" cy="6858000"/>
          </a:xfrm>
        </p:grpSpPr>
        <p:sp>
          <p:nvSpPr>
            <p:cNvPr id="4" name="矩形 3"/>
            <p:cNvSpPr/>
            <p:nvPr/>
          </p:nvSpPr>
          <p:spPr>
            <a:xfrm>
              <a:off x="0" y="0"/>
              <a:ext cx="12192000" cy="6858000"/>
            </a:xfrm>
            <a:prstGeom prst="rect">
              <a:avLst/>
            </a:prstGeom>
            <a:solidFill>
              <a:srgbClr val="E2E5F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rcRect l="12156" t="3166" r="18460" b="3166"/>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grpSp>
      <p:sp>
        <p:nvSpPr>
          <p:cNvPr id="65" name="矩形 64"/>
          <p:cNvSpPr/>
          <p:nvPr/>
        </p:nvSpPr>
        <p:spPr>
          <a:xfrm>
            <a:off x="0" y="4457104"/>
            <a:ext cx="12192000" cy="2410946"/>
          </a:xfrm>
          <a:prstGeom prst="rect">
            <a:avLst/>
          </a:prstGeom>
          <a:solidFill>
            <a:srgbClr val="C6CF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a:ea typeface="微软雅黑"/>
              <a:sym typeface="Arial"/>
            </a:endParaRPr>
          </a:p>
        </p:txBody>
      </p:sp>
      <p:grpSp>
        <p:nvGrpSpPr>
          <p:cNvPr id="11" name="组合 10"/>
          <p:cNvGrpSpPr/>
          <p:nvPr/>
        </p:nvGrpSpPr>
        <p:grpSpPr>
          <a:xfrm>
            <a:off x="3512230" y="1001484"/>
            <a:ext cx="5065486" cy="1139371"/>
            <a:chOff x="3563257" y="928913"/>
            <a:chExt cx="5065486" cy="1139371"/>
          </a:xfrm>
        </p:grpSpPr>
        <p:grpSp>
          <p:nvGrpSpPr>
            <p:cNvPr id="9" name="组合 8"/>
            <p:cNvGrpSpPr/>
            <p:nvPr/>
          </p:nvGrpSpPr>
          <p:grpSpPr>
            <a:xfrm>
              <a:off x="3563257" y="928913"/>
              <a:ext cx="5065486" cy="1139371"/>
              <a:chOff x="3396343" y="928913"/>
              <a:chExt cx="5065486" cy="1139371"/>
            </a:xfrm>
          </p:grpSpPr>
          <p:sp>
            <p:nvSpPr>
              <p:cNvPr id="8" name="矩形: 圆角 7"/>
              <p:cNvSpPr/>
              <p:nvPr/>
            </p:nvSpPr>
            <p:spPr>
              <a:xfrm>
                <a:off x="3396343" y="1008741"/>
                <a:ext cx="5050972" cy="1059543"/>
              </a:xfrm>
              <a:prstGeom prst="roundRect">
                <a:avLst>
                  <a:gd name="adj" fmla="val 50000"/>
                </a:avLst>
              </a:prstGeom>
              <a:solidFill>
                <a:srgbClr val="5872D7"/>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7" name="矩形: 圆角 6"/>
              <p:cNvSpPr/>
              <p:nvPr/>
            </p:nvSpPr>
            <p:spPr>
              <a:xfrm>
                <a:off x="3410857" y="928913"/>
                <a:ext cx="5050972" cy="1059543"/>
              </a:xfrm>
              <a:prstGeom prst="roundRect">
                <a:avLst>
                  <a:gd name="adj" fmla="val 50000"/>
                </a:avLst>
              </a:prstGeom>
              <a:solidFill>
                <a:schemeClr val="bg1"/>
              </a:solidFill>
              <a:ln w="28575">
                <a:solidFill>
                  <a:srgbClr val="5872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10" name="矩形 9"/>
            <p:cNvSpPr/>
            <p:nvPr/>
          </p:nvSpPr>
          <p:spPr>
            <a:xfrm flipH="1">
              <a:off x="3704772" y="1018791"/>
              <a:ext cx="4753428" cy="923330"/>
            </a:xfrm>
            <a:prstGeom prst="rect">
              <a:avLst/>
            </a:prstGeom>
          </p:spPr>
          <p:txBody>
            <a:bodyPr wrap="square">
              <a:spAutoFit/>
            </a:bodyPr>
            <a:lstStyle/>
            <a:p>
              <a:pPr lvl="0" algn="dist" defTabSz="412750" hangingPunct="0">
                <a:defRPr/>
              </a:pPr>
              <a:r>
                <a:rPr lang="en-US" altLang="zh-CN" sz="5400" b="1" dirty="0">
                  <a:solidFill>
                    <a:schemeClr val="tx1">
                      <a:lumMod val="75000"/>
                      <a:lumOff val="25000"/>
                    </a:schemeClr>
                  </a:solidFill>
                  <a:latin typeface="Arial"/>
                  <a:ea typeface="微软雅黑"/>
                  <a:cs typeface="思源黑体 Regular" panose="020B0500000000000000" charset="-122"/>
                  <a:sym typeface="Arial"/>
                </a:rPr>
                <a:t>CONTANTS</a:t>
              </a:r>
            </a:p>
          </p:txBody>
        </p:sp>
      </p:grpSp>
      <p:grpSp>
        <p:nvGrpSpPr>
          <p:cNvPr id="19" name="组合 18"/>
          <p:cNvGrpSpPr/>
          <p:nvPr/>
        </p:nvGrpSpPr>
        <p:grpSpPr>
          <a:xfrm>
            <a:off x="2077357" y="1306285"/>
            <a:ext cx="982888" cy="551543"/>
            <a:chOff x="1692956" y="1465943"/>
            <a:chExt cx="982888" cy="551543"/>
          </a:xfrm>
        </p:grpSpPr>
        <p:sp>
          <p:nvSpPr>
            <p:cNvPr id="17" name="箭头: V 形 16"/>
            <p:cNvSpPr/>
            <p:nvPr/>
          </p:nvSpPr>
          <p:spPr>
            <a:xfrm>
              <a:off x="1692956" y="1465943"/>
              <a:ext cx="484187" cy="551543"/>
            </a:xfrm>
            <a:prstGeom prst="chevron">
              <a:avLst/>
            </a:prstGeom>
            <a:solidFill>
              <a:srgbClr val="F09E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sp>
          <p:nvSpPr>
            <p:cNvPr id="18" name="箭头: V 形 17"/>
            <p:cNvSpPr/>
            <p:nvPr/>
          </p:nvSpPr>
          <p:spPr>
            <a:xfrm>
              <a:off x="2191657" y="1465943"/>
              <a:ext cx="484187" cy="551543"/>
            </a:xfrm>
            <a:prstGeom prst="chevron">
              <a:avLst/>
            </a:prstGeom>
            <a:solidFill>
              <a:srgbClr val="F09E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grpSp>
      <p:grpSp>
        <p:nvGrpSpPr>
          <p:cNvPr id="20" name="组合 19"/>
          <p:cNvGrpSpPr/>
          <p:nvPr/>
        </p:nvGrpSpPr>
        <p:grpSpPr>
          <a:xfrm>
            <a:off x="8957582" y="1306285"/>
            <a:ext cx="982888" cy="551543"/>
            <a:chOff x="1692956" y="1465943"/>
            <a:chExt cx="982888" cy="551543"/>
          </a:xfrm>
        </p:grpSpPr>
        <p:sp>
          <p:nvSpPr>
            <p:cNvPr id="21" name="箭头: V 形 20"/>
            <p:cNvSpPr/>
            <p:nvPr/>
          </p:nvSpPr>
          <p:spPr>
            <a:xfrm>
              <a:off x="1692956" y="1465943"/>
              <a:ext cx="484187" cy="551543"/>
            </a:xfrm>
            <a:prstGeom prst="chevron">
              <a:avLst/>
            </a:prstGeom>
            <a:solidFill>
              <a:srgbClr val="F09E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sp>
          <p:nvSpPr>
            <p:cNvPr id="22" name="箭头: V 形 21"/>
            <p:cNvSpPr/>
            <p:nvPr/>
          </p:nvSpPr>
          <p:spPr>
            <a:xfrm>
              <a:off x="2191657" y="1465943"/>
              <a:ext cx="484187" cy="551543"/>
            </a:xfrm>
            <a:prstGeom prst="chevron">
              <a:avLst/>
            </a:prstGeom>
            <a:solidFill>
              <a:srgbClr val="F09E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grpSp>
      <p:sp>
        <p:nvSpPr>
          <p:cNvPr id="26" name="矩形 25"/>
          <p:cNvSpPr/>
          <p:nvPr/>
        </p:nvSpPr>
        <p:spPr>
          <a:xfrm flipH="1">
            <a:off x="1926700" y="2614098"/>
            <a:ext cx="1235484" cy="1015663"/>
          </a:xfrm>
          <a:prstGeom prst="rect">
            <a:avLst/>
          </a:prstGeom>
        </p:spPr>
        <p:txBody>
          <a:bodyPr wrap="square">
            <a:spAutoFit/>
          </a:bodyPr>
          <a:lstStyle/>
          <a:p>
            <a:pPr lvl="0" defTabSz="412750" hangingPunct="0">
              <a:defRPr/>
            </a:pPr>
            <a:r>
              <a:rPr lang="en-US" altLang="zh-CN" sz="6000" b="1" dirty="0">
                <a:solidFill>
                  <a:srgbClr val="F09E13"/>
                </a:solidFill>
                <a:latin typeface="Arial"/>
                <a:ea typeface="微软雅黑"/>
                <a:cs typeface="思源黑体 Regular" panose="020B0500000000000000" charset="-122"/>
                <a:sym typeface="Arial"/>
              </a:rPr>
              <a:t>01</a:t>
            </a:r>
            <a:endParaRPr lang="zh-CN" altLang="en-US" sz="6000" b="1" dirty="0">
              <a:solidFill>
                <a:srgbClr val="F09E13"/>
              </a:solidFill>
              <a:latin typeface="Arial"/>
              <a:ea typeface="微软雅黑"/>
              <a:cs typeface="思源黑体 Regular" panose="020B0500000000000000" charset="-122"/>
              <a:sym typeface="Arial"/>
            </a:endParaRPr>
          </a:p>
        </p:txBody>
      </p:sp>
      <p:grpSp>
        <p:nvGrpSpPr>
          <p:cNvPr id="66" name="组合 65"/>
          <p:cNvGrpSpPr/>
          <p:nvPr/>
        </p:nvGrpSpPr>
        <p:grpSpPr>
          <a:xfrm>
            <a:off x="963499" y="3224890"/>
            <a:ext cx="2198688" cy="2217967"/>
            <a:chOff x="963499" y="3224890"/>
            <a:chExt cx="2198688" cy="2217967"/>
          </a:xfrm>
        </p:grpSpPr>
        <p:sp>
          <p:nvSpPr>
            <p:cNvPr id="13" name="矩形: 圆角 12"/>
            <p:cNvSpPr/>
            <p:nvPr/>
          </p:nvSpPr>
          <p:spPr>
            <a:xfrm>
              <a:off x="1149269" y="3285482"/>
              <a:ext cx="2012918" cy="2157375"/>
            </a:xfrm>
            <a:prstGeom prst="roundRect">
              <a:avLst/>
            </a:prstGeom>
            <a:solidFill>
              <a:srgbClr val="5872D7"/>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2" name="矩形: 圆角 11"/>
            <p:cNvSpPr/>
            <p:nvPr/>
          </p:nvSpPr>
          <p:spPr>
            <a:xfrm>
              <a:off x="1072130" y="3224890"/>
              <a:ext cx="2012918" cy="2130882"/>
            </a:xfrm>
            <a:prstGeom prst="roundRect">
              <a:avLst/>
            </a:prstGeom>
            <a:solidFill>
              <a:schemeClr val="bg1"/>
            </a:solidFill>
            <a:ln w="28575">
              <a:solidFill>
                <a:srgbClr val="5872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pic>
          <p:nvPicPr>
            <p:cNvPr id="15" name="图形 14"/>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rot="5400000" flipV="1">
              <a:off x="1304019" y="3108685"/>
              <a:ext cx="261938" cy="942977"/>
            </a:xfrm>
            <a:prstGeom prst="rect">
              <a:avLst/>
            </a:prstGeom>
          </p:spPr>
        </p:pic>
        <p:sp>
          <p:nvSpPr>
            <p:cNvPr id="24" name="矩形 23"/>
            <p:cNvSpPr/>
            <p:nvPr/>
          </p:nvSpPr>
          <p:spPr>
            <a:xfrm flipH="1">
              <a:off x="1098103" y="3872329"/>
              <a:ext cx="1931943" cy="584775"/>
            </a:xfrm>
            <a:prstGeom prst="rect">
              <a:avLst/>
            </a:prstGeom>
          </p:spPr>
          <p:txBody>
            <a:bodyPr wrap="square">
              <a:spAutoFit/>
            </a:bodyPr>
            <a:lstStyle/>
            <a:p>
              <a:pPr lvl="0" algn="dist" defTabSz="412750" hangingPunct="0">
                <a:defRPr/>
              </a:pPr>
              <a:r>
                <a:rPr lang="zh-CN" altLang="en-US" sz="3200" dirty="0">
                  <a:solidFill>
                    <a:schemeClr val="tx1">
                      <a:lumMod val="75000"/>
                      <a:lumOff val="25000"/>
                    </a:schemeClr>
                  </a:solidFill>
                  <a:latin typeface="Arial"/>
                  <a:ea typeface="微软雅黑"/>
                  <a:cs typeface="思源黑体 Regular" panose="020B0500000000000000" charset="-122"/>
                  <a:sym typeface="Arial"/>
                </a:rPr>
                <a:t>工作回顾</a:t>
              </a:r>
            </a:p>
          </p:txBody>
        </p:sp>
        <p:sp>
          <p:nvSpPr>
            <p:cNvPr id="28" name="矩形 27"/>
            <p:cNvSpPr/>
            <p:nvPr/>
          </p:nvSpPr>
          <p:spPr>
            <a:xfrm>
              <a:off x="1033538" y="4340730"/>
              <a:ext cx="2011022" cy="715581"/>
            </a:xfrm>
            <a:prstGeom prst="rect">
              <a:avLst/>
            </a:prstGeom>
          </p:spPr>
          <p:txBody>
            <a:bodyPr wrap="square">
              <a:spAutoFit/>
            </a:bodyPr>
            <a:lstStyle/>
            <a:p>
              <a:pPr algn="ctr">
                <a:lnSpc>
                  <a:spcPct val="150000"/>
                </a:lnSpc>
                <a:spcAft>
                  <a:spcPts val="800"/>
                </a:spcAft>
                <a:defRPr/>
              </a:pPr>
              <a:r>
                <a:rPr lang="en-US" altLang="zh-CN" sz="900" dirty="0">
                  <a:solidFill>
                    <a:schemeClr val="bg1">
                      <a:lumMod val="65000"/>
                    </a:schemeClr>
                  </a:solidFill>
                  <a:latin typeface="Arial"/>
                  <a:ea typeface="微软雅黑"/>
                  <a:sym typeface="Arial"/>
                </a:rPr>
                <a:t>Please click here to add appropriate text to explain, you can directly copy</a:t>
              </a:r>
            </a:p>
          </p:txBody>
        </p:sp>
      </p:grpSp>
      <p:sp>
        <p:nvSpPr>
          <p:cNvPr id="31" name="矩形 30"/>
          <p:cNvSpPr/>
          <p:nvPr/>
        </p:nvSpPr>
        <p:spPr>
          <a:xfrm flipH="1">
            <a:off x="4576483" y="2614098"/>
            <a:ext cx="1235484" cy="1015663"/>
          </a:xfrm>
          <a:prstGeom prst="rect">
            <a:avLst/>
          </a:prstGeom>
        </p:spPr>
        <p:txBody>
          <a:bodyPr wrap="square">
            <a:spAutoFit/>
          </a:bodyPr>
          <a:lstStyle/>
          <a:p>
            <a:pPr lvl="0" defTabSz="412750" hangingPunct="0">
              <a:defRPr/>
            </a:pPr>
            <a:r>
              <a:rPr lang="en-US" altLang="zh-CN" sz="6000" b="1" dirty="0">
                <a:solidFill>
                  <a:srgbClr val="F09E13"/>
                </a:solidFill>
                <a:latin typeface="Arial"/>
                <a:ea typeface="微软雅黑"/>
                <a:cs typeface="思源黑体 Regular" panose="020B0500000000000000" charset="-122"/>
                <a:sym typeface="Arial"/>
              </a:rPr>
              <a:t>02</a:t>
            </a:r>
            <a:endParaRPr lang="zh-CN" altLang="en-US" sz="6000" b="1" dirty="0">
              <a:solidFill>
                <a:srgbClr val="F09E13"/>
              </a:solidFill>
              <a:latin typeface="Arial"/>
              <a:ea typeface="微软雅黑"/>
              <a:cs typeface="思源黑体 Regular" panose="020B0500000000000000" charset="-122"/>
              <a:sym typeface="Arial"/>
            </a:endParaRPr>
          </a:p>
        </p:txBody>
      </p:sp>
      <p:grpSp>
        <p:nvGrpSpPr>
          <p:cNvPr id="67" name="组合 66"/>
          <p:cNvGrpSpPr/>
          <p:nvPr/>
        </p:nvGrpSpPr>
        <p:grpSpPr>
          <a:xfrm>
            <a:off x="3613282" y="3224890"/>
            <a:ext cx="2198688" cy="2217967"/>
            <a:chOff x="3613282" y="3224890"/>
            <a:chExt cx="2198688" cy="2217967"/>
          </a:xfrm>
        </p:grpSpPr>
        <p:sp>
          <p:nvSpPr>
            <p:cNvPr id="32" name="矩形: 圆角 31"/>
            <p:cNvSpPr/>
            <p:nvPr/>
          </p:nvSpPr>
          <p:spPr>
            <a:xfrm>
              <a:off x="3799052" y="3285482"/>
              <a:ext cx="2012918" cy="2157375"/>
            </a:xfrm>
            <a:prstGeom prst="roundRect">
              <a:avLst/>
            </a:prstGeom>
            <a:solidFill>
              <a:srgbClr val="5872D7"/>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3" name="矩形: 圆角 32"/>
            <p:cNvSpPr/>
            <p:nvPr/>
          </p:nvSpPr>
          <p:spPr>
            <a:xfrm>
              <a:off x="3721913" y="3224890"/>
              <a:ext cx="2012918" cy="2130882"/>
            </a:xfrm>
            <a:prstGeom prst="roundRect">
              <a:avLst/>
            </a:prstGeom>
            <a:solidFill>
              <a:schemeClr val="bg1"/>
            </a:solidFill>
            <a:ln w="28575">
              <a:solidFill>
                <a:srgbClr val="5872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pic>
          <p:nvPicPr>
            <p:cNvPr id="34" name="图形 33"/>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rot="5400000" flipV="1">
              <a:off x="3953802" y="3108685"/>
              <a:ext cx="261938" cy="942977"/>
            </a:xfrm>
            <a:prstGeom prst="rect">
              <a:avLst/>
            </a:prstGeom>
          </p:spPr>
        </p:pic>
        <p:sp>
          <p:nvSpPr>
            <p:cNvPr id="35" name="矩形 34"/>
            <p:cNvSpPr/>
            <p:nvPr/>
          </p:nvSpPr>
          <p:spPr>
            <a:xfrm flipH="1">
              <a:off x="3747886" y="3872329"/>
              <a:ext cx="1931943" cy="584775"/>
            </a:xfrm>
            <a:prstGeom prst="rect">
              <a:avLst/>
            </a:prstGeom>
          </p:spPr>
          <p:txBody>
            <a:bodyPr wrap="square">
              <a:spAutoFit/>
            </a:bodyPr>
            <a:lstStyle/>
            <a:p>
              <a:pPr lvl="0" algn="dist" defTabSz="412750" hangingPunct="0">
                <a:defRPr/>
              </a:pPr>
              <a:r>
                <a:rPr lang="zh-CN" altLang="en-US" sz="3200" dirty="0">
                  <a:solidFill>
                    <a:schemeClr val="tx1">
                      <a:lumMod val="75000"/>
                      <a:lumOff val="25000"/>
                    </a:schemeClr>
                  </a:solidFill>
                  <a:latin typeface="Arial"/>
                  <a:ea typeface="微软雅黑"/>
                  <a:cs typeface="思源黑体 Regular" panose="020B0500000000000000" charset="-122"/>
                  <a:sym typeface="Arial"/>
                </a:rPr>
                <a:t>自我评价</a:t>
              </a:r>
            </a:p>
          </p:txBody>
        </p:sp>
        <p:sp>
          <p:nvSpPr>
            <p:cNvPr id="36" name="矩形 35"/>
            <p:cNvSpPr/>
            <p:nvPr/>
          </p:nvSpPr>
          <p:spPr>
            <a:xfrm>
              <a:off x="3683321" y="4340730"/>
              <a:ext cx="2011022" cy="715581"/>
            </a:xfrm>
            <a:prstGeom prst="rect">
              <a:avLst/>
            </a:prstGeom>
          </p:spPr>
          <p:txBody>
            <a:bodyPr wrap="square">
              <a:spAutoFit/>
            </a:bodyPr>
            <a:lstStyle/>
            <a:p>
              <a:pPr algn="ctr">
                <a:lnSpc>
                  <a:spcPct val="150000"/>
                </a:lnSpc>
                <a:spcAft>
                  <a:spcPts val="800"/>
                </a:spcAft>
                <a:defRPr/>
              </a:pPr>
              <a:r>
                <a:rPr lang="en-US" altLang="zh-CN" sz="900" dirty="0">
                  <a:solidFill>
                    <a:schemeClr val="bg1">
                      <a:lumMod val="65000"/>
                    </a:schemeClr>
                  </a:solidFill>
                  <a:latin typeface="Arial"/>
                  <a:ea typeface="微软雅黑"/>
                  <a:sym typeface="Arial"/>
                </a:rPr>
                <a:t>Please click here to add appropriate text to explain, you can directly copy</a:t>
              </a:r>
            </a:p>
          </p:txBody>
        </p:sp>
      </p:grpSp>
      <p:sp>
        <p:nvSpPr>
          <p:cNvPr id="48" name="矩形 47"/>
          <p:cNvSpPr/>
          <p:nvPr/>
        </p:nvSpPr>
        <p:spPr>
          <a:xfrm flipH="1">
            <a:off x="7226266" y="2614098"/>
            <a:ext cx="1235484" cy="1015663"/>
          </a:xfrm>
          <a:prstGeom prst="rect">
            <a:avLst/>
          </a:prstGeom>
        </p:spPr>
        <p:txBody>
          <a:bodyPr wrap="square">
            <a:spAutoFit/>
          </a:bodyPr>
          <a:lstStyle/>
          <a:p>
            <a:pPr lvl="0" defTabSz="412750" hangingPunct="0">
              <a:defRPr/>
            </a:pPr>
            <a:r>
              <a:rPr lang="en-US" altLang="zh-CN" sz="6000" b="1" dirty="0">
                <a:solidFill>
                  <a:srgbClr val="F09E13"/>
                </a:solidFill>
                <a:latin typeface="Arial"/>
                <a:ea typeface="微软雅黑"/>
                <a:cs typeface="思源黑体 Regular" panose="020B0500000000000000" charset="-122"/>
                <a:sym typeface="Arial"/>
              </a:rPr>
              <a:t>03</a:t>
            </a:r>
            <a:endParaRPr lang="zh-CN" altLang="en-US" sz="6000" b="1" dirty="0">
              <a:solidFill>
                <a:srgbClr val="F09E13"/>
              </a:solidFill>
              <a:latin typeface="Arial"/>
              <a:ea typeface="微软雅黑"/>
              <a:cs typeface="思源黑体 Regular" panose="020B0500000000000000" charset="-122"/>
              <a:sym typeface="Arial"/>
            </a:endParaRPr>
          </a:p>
        </p:txBody>
      </p:sp>
      <p:grpSp>
        <p:nvGrpSpPr>
          <p:cNvPr id="68" name="组合 67"/>
          <p:cNvGrpSpPr/>
          <p:nvPr/>
        </p:nvGrpSpPr>
        <p:grpSpPr>
          <a:xfrm>
            <a:off x="6263065" y="3224890"/>
            <a:ext cx="2198688" cy="2217967"/>
            <a:chOff x="6263065" y="3224890"/>
            <a:chExt cx="2198688" cy="2217967"/>
          </a:xfrm>
        </p:grpSpPr>
        <p:sp>
          <p:nvSpPr>
            <p:cNvPr id="49" name="矩形: 圆角 48"/>
            <p:cNvSpPr/>
            <p:nvPr/>
          </p:nvSpPr>
          <p:spPr>
            <a:xfrm>
              <a:off x="6448835" y="3285482"/>
              <a:ext cx="2012918" cy="2157375"/>
            </a:xfrm>
            <a:prstGeom prst="roundRect">
              <a:avLst/>
            </a:prstGeom>
            <a:solidFill>
              <a:srgbClr val="5872D7"/>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0" name="矩形: 圆角 49"/>
            <p:cNvSpPr/>
            <p:nvPr/>
          </p:nvSpPr>
          <p:spPr>
            <a:xfrm>
              <a:off x="6371696" y="3224890"/>
              <a:ext cx="2012918" cy="2130882"/>
            </a:xfrm>
            <a:prstGeom prst="roundRect">
              <a:avLst/>
            </a:prstGeom>
            <a:solidFill>
              <a:schemeClr val="bg1"/>
            </a:solidFill>
            <a:ln w="28575">
              <a:solidFill>
                <a:srgbClr val="5872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pic>
          <p:nvPicPr>
            <p:cNvPr id="51" name="图形 50"/>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rot="5400000" flipV="1">
              <a:off x="6603585" y="3108685"/>
              <a:ext cx="261938" cy="942977"/>
            </a:xfrm>
            <a:prstGeom prst="rect">
              <a:avLst/>
            </a:prstGeom>
          </p:spPr>
        </p:pic>
        <p:sp>
          <p:nvSpPr>
            <p:cNvPr id="52" name="矩形 51"/>
            <p:cNvSpPr/>
            <p:nvPr/>
          </p:nvSpPr>
          <p:spPr>
            <a:xfrm flipH="1">
              <a:off x="6397669" y="3872329"/>
              <a:ext cx="1931943" cy="584775"/>
            </a:xfrm>
            <a:prstGeom prst="rect">
              <a:avLst/>
            </a:prstGeom>
          </p:spPr>
          <p:txBody>
            <a:bodyPr wrap="square">
              <a:spAutoFit/>
            </a:bodyPr>
            <a:lstStyle/>
            <a:p>
              <a:pPr lvl="0" algn="dist" defTabSz="412750" hangingPunct="0">
                <a:defRPr/>
              </a:pPr>
              <a:r>
                <a:rPr lang="zh-CN" altLang="en-US" sz="3200" dirty="0">
                  <a:solidFill>
                    <a:schemeClr val="tx1">
                      <a:lumMod val="75000"/>
                      <a:lumOff val="25000"/>
                    </a:schemeClr>
                  </a:solidFill>
                  <a:latin typeface="Arial"/>
                  <a:ea typeface="微软雅黑"/>
                  <a:cs typeface="思源黑体 Regular" panose="020B0500000000000000" charset="-122"/>
                  <a:sym typeface="Arial"/>
                </a:rPr>
                <a:t>工作体会</a:t>
              </a:r>
            </a:p>
          </p:txBody>
        </p:sp>
        <p:sp>
          <p:nvSpPr>
            <p:cNvPr id="53" name="矩形 52"/>
            <p:cNvSpPr/>
            <p:nvPr/>
          </p:nvSpPr>
          <p:spPr>
            <a:xfrm>
              <a:off x="6333104" y="4340730"/>
              <a:ext cx="2011022" cy="715581"/>
            </a:xfrm>
            <a:prstGeom prst="rect">
              <a:avLst/>
            </a:prstGeom>
          </p:spPr>
          <p:txBody>
            <a:bodyPr wrap="square">
              <a:spAutoFit/>
            </a:bodyPr>
            <a:lstStyle/>
            <a:p>
              <a:pPr algn="ctr">
                <a:lnSpc>
                  <a:spcPct val="150000"/>
                </a:lnSpc>
                <a:spcAft>
                  <a:spcPts val="800"/>
                </a:spcAft>
                <a:defRPr/>
              </a:pPr>
              <a:r>
                <a:rPr lang="en-US" altLang="zh-CN" sz="900" dirty="0">
                  <a:solidFill>
                    <a:schemeClr val="bg1">
                      <a:lumMod val="65000"/>
                    </a:schemeClr>
                  </a:solidFill>
                  <a:latin typeface="Arial"/>
                  <a:ea typeface="微软雅黑"/>
                  <a:sym typeface="Arial"/>
                </a:rPr>
                <a:t>Please click here to add appropriate text to explain, you can directly copy</a:t>
              </a:r>
            </a:p>
          </p:txBody>
        </p:sp>
      </p:grpSp>
      <p:sp>
        <p:nvSpPr>
          <p:cNvPr id="55" name="矩形 54"/>
          <p:cNvSpPr/>
          <p:nvPr/>
        </p:nvSpPr>
        <p:spPr>
          <a:xfrm flipH="1">
            <a:off x="9876048" y="2614098"/>
            <a:ext cx="1235484" cy="1015663"/>
          </a:xfrm>
          <a:prstGeom prst="rect">
            <a:avLst/>
          </a:prstGeom>
        </p:spPr>
        <p:txBody>
          <a:bodyPr wrap="square">
            <a:spAutoFit/>
          </a:bodyPr>
          <a:lstStyle/>
          <a:p>
            <a:pPr lvl="0" defTabSz="412750" hangingPunct="0">
              <a:defRPr/>
            </a:pPr>
            <a:r>
              <a:rPr lang="en-US" altLang="zh-CN" sz="6000" b="1" dirty="0">
                <a:solidFill>
                  <a:srgbClr val="F09E13"/>
                </a:solidFill>
                <a:latin typeface="Arial"/>
                <a:ea typeface="微软雅黑"/>
                <a:cs typeface="思源黑体 Regular" panose="020B0500000000000000" charset="-122"/>
                <a:sym typeface="Arial"/>
              </a:rPr>
              <a:t>04</a:t>
            </a:r>
            <a:endParaRPr lang="zh-CN" altLang="en-US" sz="6000" b="1" dirty="0">
              <a:solidFill>
                <a:srgbClr val="F09E13"/>
              </a:solidFill>
              <a:latin typeface="Arial"/>
              <a:ea typeface="微软雅黑"/>
              <a:cs typeface="思源黑体 Regular" panose="020B0500000000000000" charset="-122"/>
              <a:sym typeface="Arial"/>
            </a:endParaRPr>
          </a:p>
        </p:txBody>
      </p:sp>
      <p:grpSp>
        <p:nvGrpSpPr>
          <p:cNvPr id="69" name="组合 68"/>
          <p:cNvGrpSpPr/>
          <p:nvPr/>
        </p:nvGrpSpPr>
        <p:grpSpPr>
          <a:xfrm>
            <a:off x="8912847" y="3224890"/>
            <a:ext cx="2198688" cy="2217967"/>
            <a:chOff x="8912847" y="3224890"/>
            <a:chExt cx="2198688" cy="2217967"/>
          </a:xfrm>
        </p:grpSpPr>
        <p:sp>
          <p:nvSpPr>
            <p:cNvPr id="56" name="矩形: 圆角 55"/>
            <p:cNvSpPr/>
            <p:nvPr/>
          </p:nvSpPr>
          <p:spPr>
            <a:xfrm>
              <a:off x="9098617" y="3285482"/>
              <a:ext cx="2012918" cy="2157375"/>
            </a:xfrm>
            <a:prstGeom prst="roundRect">
              <a:avLst/>
            </a:prstGeom>
            <a:solidFill>
              <a:srgbClr val="5872D7"/>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7" name="矩形: 圆角 56"/>
            <p:cNvSpPr/>
            <p:nvPr/>
          </p:nvSpPr>
          <p:spPr>
            <a:xfrm>
              <a:off x="9021478" y="3224890"/>
              <a:ext cx="2012918" cy="2130882"/>
            </a:xfrm>
            <a:prstGeom prst="roundRect">
              <a:avLst/>
            </a:prstGeom>
            <a:solidFill>
              <a:schemeClr val="bg1"/>
            </a:solidFill>
            <a:ln w="28575">
              <a:solidFill>
                <a:srgbClr val="5872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pic>
          <p:nvPicPr>
            <p:cNvPr id="58" name="图形 57"/>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rot="5400000" flipV="1">
              <a:off x="9253367" y="3108685"/>
              <a:ext cx="261938" cy="942977"/>
            </a:xfrm>
            <a:prstGeom prst="rect">
              <a:avLst/>
            </a:prstGeom>
          </p:spPr>
        </p:pic>
        <p:sp>
          <p:nvSpPr>
            <p:cNvPr id="59" name="矩形 58"/>
            <p:cNvSpPr/>
            <p:nvPr/>
          </p:nvSpPr>
          <p:spPr>
            <a:xfrm flipH="1">
              <a:off x="9047451" y="3872329"/>
              <a:ext cx="1931943" cy="584775"/>
            </a:xfrm>
            <a:prstGeom prst="rect">
              <a:avLst/>
            </a:prstGeom>
          </p:spPr>
          <p:txBody>
            <a:bodyPr wrap="square">
              <a:spAutoFit/>
            </a:bodyPr>
            <a:lstStyle/>
            <a:p>
              <a:pPr lvl="0" algn="dist" defTabSz="412750" hangingPunct="0">
                <a:defRPr/>
              </a:pPr>
              <a:r>
                <a:rPr lang="zh-CN" altLang="en-US" sz="3200" dirty="0">
                  <a:solidFill>
                    <a:schemeClr val="tx1">
                      <a:lumMod val="75000"/>
                      <a:lumOff val="25000"/>
                    </a:schemeClr>
                  </a:solidFill>
                  <a:latin typeface="Arial"/>
                  <a:ea typeface="微软雅黑"/>
                  <a:cs typeface="思源黑体 Regular" panose="020B0500000000000000" charset="-122"/>
                  <a:sym typeface="Arial"/>
                </a:rPr>
                <a:t>工作规划</a:t>
              </a:r>
            </a:p>
          </p:txBody>
        </p:sp>
        <p:sp>
          <p:nvSpPr>
            <p:cNvPr id="60" name="矩形 59"/>
            <p:cNvSpPr/>
            <p:nvPr/>
          </p:nvSpPr>
          <p:spPr>
            <a:xfrm>
              <a:off x="8982886" y="4340730"/>
              <a:ext cx="2011022" cy="715581"/>
            </a:xfrm>
            <a:prstGeom prst="rect">
              <a:avLst/>
            </a:prstGeom>
          </p:spPr>
          <p:txBody>
            <a:bodyPr wrap="square">
              <a:spAutoFit/>
            </a:bodyPr>
            <a:lstStyle/>
            <a:p>
              <a:pPr algn="ctr">
                <a:lnSpc>
                  <a:spcPct val="150000"/>
                </a:lnSpc>
                <a:spcAft>
                  <a:spcPts val="800"/>
                </a:spcAft>
                <a:defRPr/>
              </a:pPr>
              <a:r>
                <a:rPr lang="en-US" altLang="zh-CN" sz="900" dirty="0">
                  <a:solidFill>
                    <a:schemeClr val="bg1">
                      <a:lumMod val="65000"/>
                    </a:schemeClr>
                  </a:solidFill>
                  <a:latin typeface="Arial"/>
                  <a:ea typeface="微软雅黑"/>
                  <a:sym typeface="Arial"/>
                </a:rPr>
                <a:t>Please click here to add appropriate text to explain, you can directly copy</a:t>
              </a:r>
            </a:p>
          </p:txBody>
        </p:sp>
      </p:grpSp>
      <p:sp>
        <p:nvSpPr>
          <p:cNvPr id="45" name="TextBox 4">
            <a:extLst>
              <a:ext uri="{FF2B5EF4-FFF2-40B4-BE49-F238E27FC236}">
                <a16:creationId xmlns:a16="http://schemas.microsoft.com/office/drawing/2014/main" id="{EB684C7E-20A7-9694-F2D4-694B922B40F4}"/>
              </a:ext>
            </a:extLst>
          </p:cNvPr>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cSld>
  <p:clrMapOvr>
    <a:masterClrMapping/>
  </p:clrMapOvr>
  <p:transition spd="slow" advTm="2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left)">
                                      <p:cBhvr>
                                        <p:cTn id="7" dur="750"/>
                                        <p:tgtEl>
                                          <p:spTgt spid="65"/>
                                        </p:tgtEl>
                                      </p:cBhvr>
                                    </p:animEffect>
                                  </p:childTnLst>
                                </p:cTn>
                              </p:par>
                            </p:childTnLst>
                          </p:cTn>
                        </p:par>
                        <p:par>
                          <p:cTn id="8" fill="hold">
                            <p:stCondLst>
                              <p:cond delay="1000"/>
                            </p:stCondLst>
                            <p:childTnLst>
                              <p:par>
                                <p:cTn id="9" presetID="12" presetClass="entr" presetSubtype="8"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750"/>
                                        <p:tgtEl>
                                          <p:spTgt spid="19"/>
                                        </p:tgtEl>
                                        <p:attrNameLst>
                                          <p:attrName>ppt_x</p:attrName>
                                        </p:attrNameLst>
                                      </p:cBhvr>
                                      <p:tavLst>
                                        <p:tav tm="0">
                                          <p:val>
                                            <p:strVal val="#ppt_x-#ppt_w*1.125000"/>
                                          </p:val>
                                        </p:tav>
                                        <p:tav tm="100000">
                                          <p:val>
                                            <p:strVal val="#ppt_x"/>
                                          </p:val>
                                        </p:tav>
                                      </p:tavLst>
                                    </p:anim>
                                    <p:animEffect transition="in" filter="wipe(right)">
                                      <p:cBhvr>
                                        <p:cTn id="12" dur="750"/>
                                        <p:tgtEl>
                                          <p:spTgt spid="19"/>
                                        </p:tgtEl>
                                      </p:cBhvr>
                                    </p:animEffect>
                                  </p:childTnLst>
                                </p:cTn>
                              </p:par>
                              <p:par>
                                <p:cTn id="13" presetID="12" presetClass="entr" presetSubtype="8"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750"/>
                                        <p:tgtEl>
                                          <p:spTgt spid="20"/>
                                        </p:tgtEl>
                                        <p:attrNameLst>
                                          <p:attrName>ppt_x</p:attrName>
                                        </p:attrNameLst>
                                      </p:cBhvr>
                                      <p:tavLst>
                                        <p:tav tm="0">
                                          <p:val>
                                            <p:strVal val="#ppt_x-#ppt_w*1.125000"/>
                                          </p:val>
                                        </p:tav>
                                        <p:tav tm="100000">
                                          <p:val>
                                            <p:strVal val="#ppt_x"/>
                                          </p:val>
                                        </p:tav>
                                      </p:tavLst>
                                    </p:anim>
                                    <p:animEffect transition="in" filter="wipe(right)">
                                      <p:cBhvr>
                                        <p:cTn id="16" dur="750"/>
                                        <p:tgtEl>
                                          <p:spTgt spid="20"/>
                                        </p:tgtEl>
                                      </p:cBhvr>
                                    </p:animEffect>
                                  </p:childTnLst>
                                </p:cTn>
                              </p:par>
                              <p:par>
                                <p:cTn id="17" presetID="16" presetClass="entr" presetSubtype="21" fill="hold" nodeType="withEffect">
                                  <p:stCondLst>
                                    <p:cond delay="50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750"/>
                                        <p:tgtEl>
                                          <p:spTgt spid="11"/>
                                        </p:tgtEl>
                                      </p:cBhvr>
                                    </p:animEffect>
                                  </p:childTnLst>
                                </p:cTn>
                              </p:par>
                            </p:childTnLst>
                          </p:cTn>
                        </p:par>
                        <p:par>
                          <p:cTn id="20" fill="hold">
                            <p:stCondLst>
                              <p:cond delay="2000"/>
                            </p:stCondLst>
                            <p:childTnLst>
                              <p:par>
                                <p:cTn id="21" presetID="53" presetClass="entr" presetSubtype="16" fill="hold" grpId="1"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750" fill="hold"/>
                                        <p:tgtEl>
                                          <p:spTgt spid="26"/>
                                        </p:tgtEl>
                                        <p:attrNameLst>
                                          <p:attrName>ppt_w</p:attrName>
                                        </p:attrNameLst>
                                      </p:cBhvr>
                                      <p:tavLst>
                                        <p:tav tm="0">
                                          <p:val>
                                            <p:fltVal val="0"/>
                                          </p:val>
                                        </p:tav>
                                        <p:tav tm="100000">
                                          <p:val>
                                            <p:strVal val="#ppt_w"/>
                                          </p:val>
                                        </p:tav>
                                      </p:tavLst>
                                    </p:anim>
                                    <p:anim calcmode="lin" valueType="num">
                                      <p:cBhvr>
                                        <p:cTn id="24" dur="750" fill="hold"/>
                                        <p:tgtEl>
                                          <p:spTgt spid="26"/>
                                        </p:tgtEl>
                                        <p:attrNameLst>
                                          <p:attrName>ppt_h</p:attrName>
                                        </p:attrNameLst>
                                      </p:cBhvr>
                                      <p:tavLst>
                                        <p:tav tm="0">
                                          <p:val>
                                            <p:fltVal val="0"/>
                                          </p:val>
                                        </p:tav>
                                        <p:tav tm="100000">
                                          <p:val>
                                            <p:strVal val="#ppt_h"/>
                                          </p:val>
                                        </p:tav>
                                      </p:tavLst>
                                    </p:anim>
                                    <p:animEffect transition="in" filter="fade">
                                      <p:cBhvr>
                                        <p:cTn id="25" dur="750"/>
                                        <p:tgtEl>
                                          <p:spTgt spid="26"/>
                                        </p:tgtEl>
                                      </p:cBhvr>
                                    </p:animEffect>
                                  </p:childTnLst>
                                </p:cTn>
                              </p:par>
                              <p:par>
                                <p:cTn id="26" presetID="37" presetClass="entr" presetSubtype="0" fill="hold" nodeType="withEffect">
                                  <p:stCondLst>
                                    <p:cond delay="250"/>
                                  </p:stCondLst>
                                  <p:childTnLst>
                                    <p:set>
                                      <p:cBhvr>
                                        <p:cTn id="27" dur="1" fill="hold">
                                          <p:stCondLst>
                                            <p:cond delay="0"/>
                                          </p:stCondLst>
                                        </p:cTn>
                                        <p:tgtEl>
                                          <p:spTgt spid="66"/>
                                        </p:tgtEl>
                                        <p:attrNameLst>
                                          <p:attrName>style.visibility</p:attrName>
                                        </p:attrNameLst>
                                      </p:cBhvr>
                                      <p:to>
                                        <p:strVal val="visible"/>
                                      </p:to>
                                    </p:set>
                                    <p:animEffect transition="in" filter="fade">
                                      <p:cBhvr>
                                        <p:cTn id="28" dur="750"/>
                                        <p:tgtEl>
                                          <p:spTgt spid="66"/>
                                        </p:tgtEl>
                                      </p:cBhvr>
                                    </p:animEffect>
                                    <p:anim calcmode="lin" valueType="num">
                                      <p:cBhvr>
                                        <p:cTn id="29" dur="750" fill="hold"/>
                                        <p:tgtEl>
                                          <p:spTgt spid="66"/>
                                        </p:tgtEl>
                                        <p:attrNameLst>
                                          <p:attrName>ppt_x</p:attrName>
                                        </p:attrNameLst>
                                      </p:cBhvr>
                                      <p:tavLst>
                                        <p:tav tm="0">
                                          <p:val>
                                            <p:strVal val="#ppt_x"/>
                                          </p:val>
                                        </p:tav>
                                        <p:tav tm="100000">
                                          <p:val>
                                            <p:strVal val="#ppt_x"/>
                                          </p:val>
                                        </p:tav>
                                      </p:tavLst>
                                    </p:anim>
                                    <p:anim calcmode="lin" valueType="num">
                                      <p:cBhvr>
                                        <p:cTn id="30" dur="675" decel="100000" fill="hold"/>
                                        <p:tgtEl>
                                          <p:spTgt spid="66"/>
                                        </p:tgtEl>
                                        <p:attrNameLst>
                                          <p:attrName>ppt_y</p:attrName>
                                        </p:attrNameLst>
                                      </p:cBhvr>
                                      <p:tavLst>
                                        <p:tav tm="0">
                                          <p:val>
                                            <p:strVal val="#ppt_y+1"/>
                                          </p:val>
                                        </p:tav>
                                        <p:tav tm="100000">
                                          <p:val>
                                            <p:strVal val="#ppt_y-.03"/>
                                          </p:val>
                                        </p:tav>
                                      </p:tavLst>
                                    </p:anim>
                                    <p:anim calcmode="lin" valueType="num">
                                      <p:cBhvr>
                                        <p:cTn id="31" dur="75" accel="100000" fill="hold">
                                          <p:stCondLst>
                                            <p:cond delay="675"/>
                                          </p:stCondLst>
                                        </p:cTn>
                                        <p:tgtEl>
                                          <p:spTgt spid="66"/>
                                        </p:tgtEl>
                                        <p:attrNameLst>
                                          <p:attrName>ppt_y</p:attrName>
                                        </p:attrNameLst>
                                      </p:cBhvr>
                                      <p:tavLst>
                                        <p:tav tm="0">
                                          <p:val>
                                            <p:strVal val="#ppt_y-.03"/>
                                          </p:val>
                                        </p:tav>
                                        <p:tav tm="100000">
                                          <p:val>
                                            <p:strVal val="#ppt_y"/>
                                          </p:val>
                                        </p:tav>
                                      </p:tavLst>
                                    </p:anim>
                                  </p:childTnLst>
                                </p:cTn>
                              </p:par>
                            </p:childTnLst>
                          </p:cTn>
                        </p:par>
                        <p:par>
                          <p:cTn id="32" fill="hold">
                            <p:stCondLst>
                              <p:cond delay="3000"/>
                            </p:stCondLst>
                            <p:childTnLst>
                              <p:par>
                                <p:cTn id="33" presetID="53" presetClass="entr" presetSubtype="16" fill="hold" grpId="1" nodeType="after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p:cTn id="35" dur="750" fill="hold"/>
                                        <p:tgtEl>
                                          <p:spTgt spid="31"/>
                                        </p:tgtEl>
                                        <p:attrNameLst>
                                          <p:attrName>ppt_w</p:attrName>
                                        </p:attrNameLst>
                                      </p:cBhvr>
                                      <p:tavLst>
                                        <p:tav tm="0">
                                          <p:val>
                                            <p:fltVal val="0"/>
                                          </p:val>
                                        </p:tav>
                                        <p:tav tm="100000">
                                          <p:val>
                                            <p:strVal val="#ppt_w"/>
                                          </p:val>
                                        </p:tav>
                                      </p:tavLst>
                                    </p:anim>
                                    <p:anim calcmode="lin" valueType="num">
                                      <p:cBhvr>
                                        <p:cTn id="36" dur="750" fill="hold"/>
                                        <p:tgtEl>
                                          <p:spTgt spid="31"/>
                                        </p:tgtEl>
                                        <p:attrNameLst>
                                          <p:attrName>ppt_h</p:attrName>
                                        </p:attrNameLst>
                                      </p:cBhvr>
                                      <p:tavLst>
                                        <p:tav tm="0">
                                          <p:val>
                                            <p:fltVal val="0"/>
                                          </p:val>
                                        </p:tav>
                                        <p:tav tm="100000">
                                          <p:val>
                                            <p:strVal val="#ppt_h"/>
                                          </p:val>
                                        </p:tav>
                                      </p:tavLst>
                                    </p:anim>
                                    <p:animEffect transition="in" filter="fade">
                                      <p:cBhvr>
                                        <p:cTn id="37" dur="750"/>
                                        <p:tgtEl>
                                          <p:spTgt spid="31"/>
                                        </p:tgtEl>
                                      </p:cBhvr>
                                    </p:animEffect>
                                  </p:childTnLst>
                                </p:cTn>
                              </p:par>
                              <p:par>
                                <p:cTn id="38" presetID="37" presetClass="entr" presetSubtype="0" fill="hold" nodeType="withEffect">
                                  <p:stCondLst>
                                    <p:cond delay="250"/>
                                  </p:stCondLst>
                                  <p:childTnLst>
                                    <p:set>
                                      <p:cBhvr>
                                        <p:cTn id="39" dur="1" fill="hold">
                                          <p:stCondLst>
                                            <p:cond delay="0"/>
                                          </p:stCondLst>
                                        </p:cTn>
                                        <p:tgtEl>
                                          <p:spTgt spid="67"/>
                                        </p:tgtEl>
                                        <p:attrNameLst>
                                          <p:attrName>style.visibility</p:attrName>
                                        </p:attrNameLst>
                                      </p:cBhvr>
                                      <p:to>
                                        <p:strVal val="visible"/>
                                      </p:to>
                                    </p:set>
                                    <p:animEffect transition="in" filter="fade">
                                      <p:cBhvr>
                                        <p:cTn id="40" dur="750"/>
                                        <p:tgtEl>
                                          <p:spTgt spid="67"/>
                                        </p:tgtEl>
                                      </p:cBhvr>
                                    </p:animEffect>
                                    <p:anim calcmode="lin" valueType="num">
                                      <p:cBhvr>
                                        <p:cTn id="41" dur="750" fill="hold"/>
                                        <p:tgtEl>
                                          <p:spTgt spid="67"/>
                                        </p:tgtEl>
                                        <p:attrNameLst>
                                          <p:attrName>ppt_x</p:attrName>
                                        </p:attrNameLst>
                                      </p:cBhvr>
                                      <p:tavLst>
                                        <p:tav tm="0">
                                          <p:val>
                                            <p:strVal val="#ppt_x"/>
                                          </p:val>
                                        </p:tav>
                                        <p:tav tm="100000">
                                          <p:val>
                                            <p:strVal val="#ppt_x"/>
                                          </p:val>
                                        </p:tav>
                                      </p:tavLst>
                                    </p:anim>
                                    <p:anim calcmode="lin" valueType="num">
                                      <p:cBhvr>
                                        <p:cTn id="42" dur="675" decel="100000" fill="hold"/>
                                        <p:tgtEl>
                                          <p:spTgt spid="67"/>
                                        </p:tgtEl>
                                        <p:attrNameLst>
                                          <p:attrName>ppt_y</p:attrName>
                                        </p:attrNameLst>
                                      </p:cBhvr>
                                      <p:tavLst>
                                        <p:tav tm="0">
                                          <p:val>
                                            <p:strVal val="#ppt_y+1"/>
                                          </p:val>
                                        </p:tav>
                                        <p:tav tm="100000">
                                          <p:val>
                                            <p:strVal val="#ppt_y-.03"/>
                                          </p:val>
                                        </p:tav>
                                      </p:tavLst>
                                    </p:anim>
                                    <p:anim calcmode="lin" valueType="num">
                                      <p:cBhvr>
                                        <p:cTn id="43" dur="75" accel="100000" fill="hold">
                                          <p:stCondLst>
                                            <p:cond delay="675"/>
                                          </p:stCondLst>
                                        </p:cTn>
                                        <p:tgtEl>
                                          <p:spTgt spid="67"/>
                                        </p:tgtEl>
                                        <p:attrNameLst>
                                          <p:attrName>ppt_y</p:attrName>
                                        </p:attrNameLst>
                                      </p:cBhvr>
                                      <p:tavLst>
                                        <p:tav tm="0">
                                          <p:val>
                                            <p:strVal val="#ppt_y-.03"/>
                                          </p:val>
                                        </p:tav>
                                        <p:tav tm="100000">
                                          <p:val>
                                            <p:strVal val="#ppt_y"/>
                                          </p:val>
                                        </p:tav>
                                      </p:tavLst>
                                    </p:anim>
                                  </p:childTnLst>
                                </p:cTn>
                              </p:par>
                            </p:childTnLst>
                          </p:cTn>
                        </p:par>
                        <p:par>
                          <p:cTn id="44" fill="hold">
                            <p:stCondLst>
                              <p:cond delay="4000"/>
                            </p:stCondLst>
                            <p:childTnLst>
                              <p:par>
                                <p:cTn id="45" presetID="53" presetClass="entr" presetSubtype="16" fill="hold" grpId="1" nodeType="after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p:cTn id="47" dur="750" fill="hold"/>
                                        <p:tgtEl>
                                          <p:spTgt spid="48"/>
                                        </p:tgtEl>
                                        <p:attrNameLst>
                                          <p:attrName>ppt_w</p:attrName>
                                        </p:attrNameLst>
                                      </p:cBhvr>
                                      <p:tavLst>
                                        <p:tav tm="0">
                                          <p:val>
                                            <p:fltVal val="0"/>
                                          </p:val>
                                        </p:tav>
                                        <p:tav tm="100000">
                                          <p:val>
                                            <p:strVal val="#ppt_w"/>
                                          </p:val>
                                        </p:tav>
                                      </p:tavLst>
                                    </p:anim>
                                    <p:anim calcmode="lin" valueType="num">
                                      <p:cBhvr>
                                        <p:cTn id="48" dur="750" fill="hold"/>
                                        <p:tgtEl>
                                          <p:spTgt spid="48"/>
                                        </p:tgtEl>
                                        <p:attrNameLst>
                                          <p:attrName>ppt_h</p:attrName>
                                        </p:attrNameLst>
                                      </p:cBhvr>
                                      <p:tavLst>
                                        <p:tav tm="0">
                                          <p:val>
                                            <p:fltVal val="0"/>
                                          </p:val>
                                        </p:tav>
                                        <p:tav tm="100000">
                                          <p:val>
                                            <p:strVal val="#ppt_h"/>
                                          </p:val>
                                        </p:tav>
                                      </p:tavLst>
                                    </p:anim>
                                    <p:animEffect transition="in" filter="fade">
                                      <p:cBhvr>
                                        <p:cTn id="49" dur="750"/>
                                        <p:tgtEl>
                                          <p:spTgt spid="48"/>
                                        </p:tgtEl>
                                      </p:cBhvr>
                                    </p:animEffect>
                                  </p:childTnLst>
                                </p:cTn>
                              </p:par>
                              <p:par>
                                <p:cTn id="50" presetID="37" presetClass="entr" presetSubtype="0" fill="hold" nodeType="withEffect">
                                  <p:stCondLst>
                                    <p:cond delay="250"/>
                                  </p:stCondLst>
                                  <p:childTnLst>
                                    <p:set>
                                      <p:cBhvr>
                                        <p:cTn id="51" dur="1" fill="hold">
                                          <p:stCondLst>
                                            <p:cond delay="0"/>
                                          </p:stCondLst>
                                        </p:cTn>
                                        <p:tgtEl>
                                          <p:spTgt spid="68"/>
                                        </p:tgtEl>
                                        <p:attrNameLst>
                                          <p:attrName>style.visibility</p:attrName>
                                        </p:attrNameLst>
                                      </p:cBhvr>
                                      <p:to>
                                        <p:strVal val="visible"/>
                                      </p:to>
                                    </p:set>
                                    <p:animEffect transition="in" filter="fade">
                                      <p:cBhvr>
                                        <p:cTn id="52" dur="750"/>
                                        <p:tgtEl>
                                          <p:spTgt spid="68"/>
                                        </p:tgtEl>
                                      </p:cBhvr>
                                    </p:animEffect>
                                    <p:anim calcmode="lin" valueType="num">
                                      <p:cBhvr>
                                        <p:cTn id="53" dur="750" fill="hold"/>
                                        <p:tgtEl>
                                          <p:spTgt spid="68"/>
                                        </p:tgtEl>
                                        <p:attrNameLst>
                                          <p:attrName>ppt_x</p:attrName>
                                        </p:attrNameLst>
                                      </p:cBhvr>
                                      <p:tavLst>
                                        <p:tav tm="0">
                                          <p:val>
                                            <p:strVal val="#ppt_x"/>
                                          </p:val>
                                        </p:tav>
                                        <p:tav tm="100000">
                                          <p:val>
                                            <p:strVal val="#ppt_x"/>
                                          </p:val>
                                        </p:tav>
                                      </p:tavLst>
                                    </p:anim>
                                    <p:anim calcmode="lin" valueType="num">
                                      <p:cBhvr>
                                        <p:cTn id="54" dur="675" decel="100000" fill="hold"/>
                                        <p:tgtEl>
                                          <p:spTgt spid="68"/>
                                        </p:tgtEl>
                                        <p:attrNameLst>
                                          <p:attrName>ppt_y</p:attrName>
                                        </p:attrNameLst>
                                      </p:cBhvr>
                                      <p:tavLst>
                                        <p:tav tm="0">
                                          <p:val>
                                            <p:strVal val="#ppt_y+1"/>
                                          </p:val>
                                        </p:tav>
                                        <p:tav tm="100000">
                                          <p:val>
                                            <p:strVal val="#ppt_y-.03"/>
                                          </p:val>
                                        </p:tav>
                                      </p:tavLst>
                                    </p:anim>
                                    <p:anim calcmode="lin" valueType="num">
                                      <p:cBhvr>
                                        <p:cTn id="55" dur="75" accel="100000" fill="hold">
                                          <p:stCondLst>
                                            <p:cond delay="675"/>
                                          </p:stCondLst>
                                        </p:cTn>
                                        <p:tgtEl>
                                          <p:spTgt spid="68"/>
                                        </p:tgtEl>
                                        <p:attrNameLst>
                                          <p:attrName>ppt_y</p:attrName>
                                        </p:attrNameLst>
                                      </p:cBhvr>
                                      <p:tavLst>
                                        <p:tav tm="0">
                                          <p:val>
                                            <p:strVal val="#ppt_y-.03"/>
                                          </p:val>
                                        </p:tav>
                                        <p:tav tm="100000">
                                          <p:val>
                                            <p:strVal val="#ppt_y"/>
                                          </p:val>
                                        </p:tav>
                                      </p:tavLst>
                                    </p:anim>
                                  </p:childTnLst>
                                </p:cTn>
                              </p:par>
                            </p:childTnLst>
                          </p:cTn>
                        </p:par>
                        <p:par>
                          <p:cTn id="56" fill="hold">
                            <p:stCondLst>
                              <p:cond delay="5000"/>
                            </p:stCondLst>
                            <p:childTnLst>
                              <p:par>
                                <p:cTn id="57" presetID="53" presetClass="entr" presetSubtype="16" fill="hold" grpId="1" nodeType="afterEffect">
                                  <p:stCondLst>
                                    <p:cond delay="0"/>
                                  </p:stCondLst>
                                  <p:childTnLst>
                                    <p:set>
                                      <p:cBhvr>
                                        <p:cTn id="58" dur="1" fill="hold">
                                          <p:stCondLst>
                                            <p:cond delay="0"/>
                                          </p:stCondLst>
                                        </p:cTn>
                                        <p:tgtEl>
                                          <p:spTgt spid="55"/>
                                        </p:tgtEl>
                                        <p:attrNameLst>
                                          <p:attrName>style.visibility</p:attrName>
                                        </p:attrNameLst>
                                      </p:cBhvr>
                                      <p:to>
                                        <p:strVal val="visible"/>
                                      </p:to>
                                    </p:set>
                                    <p:anim calcmode="lin" valueType="num">
                                      <p:cBhvr>
                                        <p:cTn id="59" dur="750" fill="hold"/>
                                        <p:tgtEl>
                                          <p:spTgt spid="55"/>
                                        </p:tgtEl>
                                        <p:attrNameLst>
                                          <p:attrName>ppt_w</p:attrName>
                                        </p:attrNameLst>
                                      </p:cBhvr>
                                      <p:tavLst>
                                        <p:tav tm="0">
                                          <p:val>
                                            <p:fltVal val="0"/>
                                          </p:val>
                                        </p:tav>
                                        <p:tav tm="100000">
                                          <p:val>
                                            <p:strVal val="#ppt_w"/>
                                          </p:val>
                                        </p:tav>
                                      </p:tavLst>
                                    </p:anim>
                                    <p:anim calcmode="lin" valueType="num">
                                      <p:cBhvr>
                                        <p:cTn id="60" dur="750" fill="hold"/>
                                        <p:tgtEl>
                                          <p:spTgt spid="55"/>
                                        </p:tgtEl>
                                        <p:attrNameLst>
                                          <p:attrName>ppt_h</p:attrName>
                                        </p:attrNameLst>
                                      </p:cBhvr>
                                      <p:tavLst>
                                        <p:tav tm="0">
                                          <p:val>
                                            <p:fltVal val="0"/>
                                          </p:val>
                                        </p:tav>
                                        <p:tav tm="100000">
                                          <p:val>
                                            <p:strVal val="#ppt_h"/>
                                          </p:val>
                                        </p:tav>
                                      </p:tavLst>
                                    </p:anim>
                                    <p:animEffect transition="in" filter="fade">
                                      <p:cBhvr>
                                        <p:cTn id="61" dur="750"/>
                                        <p:tgtEl>
                                          <p:spTgt spid="55"/>
                                        </p:tgtEl>
                                      </p:cBhvr>
                                    </p:animEffect>
                                  </p:childTnLst>
                                </p:cTn>
                              </p:par>
                              <p:par>
                                <p:cTn id="62" presetID="37" presetClass="entr" presetSubtype="0" fill="hold" nodeType="withEffect">
                                  <p:stCondLst>
                                    <p:cond delay="250"/>
                                  </p:stCondLst>
                                  <p:childTnLst>
                                    <p:set>
                                      <p:cBhvr>
                                        <p:cTn id="63" dur="1" fill="hold">
                                          <p:stCondLst>
                                            <p:cond delay="0"/>
                                          </p:stCondLst>
                                        </p:cTn>
                                        <p:tgtEl>
                                          <p:spTgt spid="69"/>
                                        </p:tgtEl>
                                        <p:attrNameLst>
                                          <p:attrName>style.visibility</p:attrName>
                                        </p:attrNameLst>
                                      </p:cBhvr>
                                      <p:to>
                                        <p:strVal val="visible"/>
                                      </p:to>
                                    </p:set>
                                    <p:animEffect transition="in" filter="fade">
                                      <p:cBhvr>
                                        <p:cTn id="64" dur="750"/>
                                        <p:tgtEl>
                                          <p:spTgt spid="69"/>
                                        </p:tgtEl>
                                      </p:cBhvr>
                                    </p:animEffect>
                                    <p:anim calcmode="lin" valueType="num">
                                      <p:cBhvr>
                                        <p:cTn id="65" dur="750" fill="hold"/>
                                        <p:tgtEl>
                                          <p:spTgt spid="69"/>
                                        </p:tgtEl>
                                        <p:attrNameLst>
                                          <p:attrName>ppt_x</p:attrName>
                                        </p:attrNameLst>
                                      </p:cBhvr>
                                      <p:tavLst>
                                        <p:tav tm="0">
                                          <p:val>
                                            <p:strVal val="#ppt_x"/>
                                          </p:val>
                                        </p:tav>
                                        <p:tav tm="100000">
                                          <p:val>
                                            <p:strVal val="#ppt_x"/>
                                          </p:val>
                                        </p:tav>
                                      </p:tavLst>
                                    </p:anim>
                                    <p:anim calcmode="lin" valueType="num">
                                      <p:cBhvr>
                                        <p:cTn id="66" dur="675" decel="100000" fill="hold"/>
                                        <p:tgtEl>
                                          <p:spTgt spid="69"/>
                                        </p:tgtEl>
                                        <p:attrNameLst>
                                          <p:attrName>ppt_y</p:attrName>
                                        </p:attrNameLst>
                                      </p:cBhvr>
                                      <p:tavLst>
                                        <p:tav tm="0">
                                          <p:val>
                                            <p:strVal val="#ppt_y+1"/>
                                          </p:val>
                                        </p:tav>
                                        <p:tav tm="100000">
                                          <p:val>
                                            <p:strVal val="#ppt_y-.03"/>
                                          </p:val>
                                        </p:tav>
                                      </p:tavLst>
                                    </p:anim>
                                    <p:anim calcmode="lin" valueType="num">
                                      <p:cBhvr>
                                        <p:cTn id="67" dur="75" accel="100000" fill="hold">
                                          <p:stCondLst>
                                            <p:cond delay="675"/>
                                          </p:stCondLst>
                                        </p:cTn>
                                        <p:tgtEl>
                                          <p:spTgt spid="6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26" grpId="0"/>
      <p:bldP spid="26" grpId="1"/>
      <p:bldP spid="31" grpId="0"/>
      <p:bldP spid="31" grpId="1"/>
      <p:bldP spid="48" grpId="0"/>
      <p:bldP spid="48" grpId="1"/>
      <p:bldP spid="55" grpId="0"/>
      <p:bldP spid="55"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0"/>
            <a:ext cx="12192000" cy="6858000"/>
            <a:chOff x="0" y="0"/>
            <a:chExt cx="12192000" cy="6858000"/>
          </a:xfrm>
        </p:grpSpPr>
        <p:sp>
          <p:nvSpPr>
            <p:cNvPr id="4" name="矩形 3"/>
            <p:cNvSpPr/>
            <p:nvPr/>
          </p:nvSpPr>
          <p:spPr>
            <a:xfrm>
              <a:off x="0" y="0"/>
              <a:ext cx="12192000" cy="6858000"/>
            </a:xfrm>
            <a:prstGeom prst="rect">
              <a:avLst/>
            </a:prstGeom>
            <a:solidFill>
              <a:srgbClr val="E2E5F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rcRect l="12156" t="3166" r="18460" b="3166"/>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grpSp>
      <p:grpSp>
        <p:nvGrpSpPr>
          <p:cNvPr id="8" name="组合 7"/>
          <p:cNvGrpSpPr/>
          <p:nvPr/>
        </p:nvGrpSpPr>
        <p:grpSpPr>
          <a:xfrm>
            <a:off x="751340" y="2743199"/>
            <a:ext cx="7309304" cy="2503178"/>
            <a:chOff x="1076868" y="528130"/>
            <a:chExt cx="9867357" cy="5501195"/>
          </a:xfrm>
        </p:grpSpPr>
        <p:sp>
          <p:nvSpPr>
            <p:cNvPr id="10" name="矩形 9"/>
            <p:cNvSpPr/>
            <p:nvPr/>
          </p:nvSpPr>
          <p:spPr>
            <a:xfrm>
              <a:off x="1247775" y="828675"/>
              <a:ext cx="9696450" cy="5200650"/>
            </a:xfrm>
            <a:prstGeom prst="rect">
              <a:avLst/>
            </a:prstGeom>
            <a:solidFill>
              <a:srgbClr val="5872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1" name="矩形 10"/>
            <p:cNvSpPr/>
            <p:nvPr/>
          </p:nvSpPr>
          <p:spPr>
            <a:xfrm>
              <a:off x="1076868" y="528130"/>
              <a:ext cx="9696451" cy="5200649"/>
            </a:xfrm>
            <a:prstGeom prst="rect">
              <a:avLst/>
            </a:prstGeom>
            <a:solidFill>
              <a:schemeClr val="bg1"/>
            </a:solidFill>
            <a:ln w="28575">
              <a:solidFill>
                <a:srgbClr val="5872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grpSp>
      <p:sp>
        <p:nvSpPr>
          <p:cNvPr id="17" name="任意多边形: 形状 16"/>
          <p:cNvSpPr/>
          <p:nvPr/>
        </p:nvSpPr>
        <p:spPr>
          <a:xfrm>
            <a:off x="6423824" y="3674680"/>
            <a:ext cx="5768176" cy="3183320"/>
          </a:xfrm>
          <a:custGeom>
            <a:avLst/>
            <a:gdLst>
              <a:gd name="connsiteX0" fmla="*/ 5768176 w 5768176"/>
              <a:gd name="connsiteY0" fmla="*/ 0 h 3183320"/>
              <a:gd name="connsiteX1" fmla="*/ 5768176 w 5768176"/>
              <a:gd name="connsiteY1" fmla="*/ 3183320 h 3183320"/>
              <a:gd name="connsiteX2" fmla="*/ 0 w 5768176"/>
              <a:gd name="connsiteY2" fmla="*/ 3183320 h 3183320"/>
              <a:gd name="connsiteX3" fmla="*/ 143876 w 5768176"/>
              <a:gd name="connsiteY3" fmla="*/ 3031248 h 3183320"/>
              <a:gd name="connsiteX4" fmla="*/ 1681420 w 5768176"/>
              <a:gd name="connsiteY4" fmla="*/ 1764911 h 3183320"/>
              <a:gd name="connsiteX5" fmla="*/ 4235775 w 5768176"/>
              <a:gd name="connsiteY5" fmla="*/ 1280350 h 3183320"/>
              <a:gd name="connsiteX6" fmla="*/ 5716591 w 5768176"/>
              <a:gd name="connsiteY6" fmla="*/ 14857 h 318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68176" h="3183320">
                <a:moveTo>
                  <a:pt x="5768176" y="0"/>
                </a:moveTo>
                <a:lnTo>
                  <a:pt x="5768176" y="3183320"/>
                </a:lnTo>
                <a:lnTo>
                  <a:pt x="0" y="3183320"/>
                </a:lnTo>
                <a:lnTo>
                  <a:pt x="143876" y="3031248"/>
                </a:lnTo>
                <a:cubicBezTo>
                  <a:pt x="650225" y="2508323"/>
                  <a:pt x="1160538" y="2050206"/>
                  <a:pt x="1681420" y="1764911"/>
                </a:cubicBezTo>
                <a:cubicBezTo>
                  <a:pt x="2514832" y="1308440"/>
                  <a:pt x="3514206" y="1582323"/>
                  <a:pt x="4235775" y="1280350"/>
                </a:cubicBezTo>
                <a:cubicBezTo>
                  <a:pt x="4867148" y="1016123"/>
                  <a:pt x="5092469" y="243799"/>
                  <a:pt x="5716591" y="14857"/>
                </a:cubicBezTo>
                <a:close/>
              </a:path>
            </a:pathLst>
          </a:custGeom>
          <a:solidFill>
            <a:srgbClr val="C6CF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a:ea typeface="微软雅黑"/>
              <a:sym typeface="Aria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t="6945" r="54143" b="26753"/>
          <a:stretch>
            <a:fillRect/>
          </a:stretch>
        </p:blipFill>
        <p:spPr>
          <a:xfrm flipH="1">
            <a:off x="8436801" y="1841718"/>
            <a:ext cx="3469448" cy="5016283"/>
          </a:xfrm>
          <a:custGeom>
            <a:avLst/>
            <a:gdLst>
              <a:gd name="connsiteX0" fmla="*/ 3469448 w 3469448"/>
              <a:gd name="connsiteY0" fmla="*/ 0 h 5016283"/>
              <a:gd name="connsiteX1" fmla="*/ 0 w 3469448"/>
              <a:gd name="connsiteY1" fmla="*/ 0 h 5016283"/>
              <a:gd name="connsiteX2" fmla="*/ 0 w 3469448"/>
              <a:gd name="connsiteY2" fmla="*/ 5016283 h 5016283"/>
              <a:gd name="connsiteX3" fmla="*/ 3469448 w 3469448"/>
              <a:gd name="connsiteY3" fmla="*/ 5016283 h 5016283"/>
            </a:gdLst>
            <a:ahLst/>
            <a:cxnLst>
              <a:cxn ang="0">
                <a:pos x="connsiteX0" y="connsiteY0"/>
              </a:cxn>
              <a:cxn ang="0">
                <a:pos x="connsiteX1" y="connsiteY1"/>
              </a:cxn>
              <a:cxn ang="0">
                <a:pos x="connsiteX2" y="connsiteY2"/>
              </a:cxn>
              <a:cxn ang="0">
                <a:pos x="connsiteX3" y="connsiteY3"/>
              </a:cxn>
            </a:cxnLst>
            <a:rect l="l" t="t" r="r" b="b"/>
            <a:pathLst>
              <a:path w="3469448" h="5016283">
                <a:moveTo>
                  <a:pt x="3469448" y="0"/>
                </a:moveTo>
                <a:lnTo>
                  <a:pt x="0" y="0"/>
                </a:lnTo>
                <a:lnTo>
                  <a:pt x="0" y="5016283"/>
                </a:lnTo>
                <a:lnTo>
                  <a:pt x="3469448" y="5016283"/>
                </a:lnTo>
                <a:close/>
              </a:path>
            </a:pathLst>
          </a:custGeom>
        </p:spPr>
      </p:pic>
      <p:sp>
        <p:nvSpPr>
          <p:cNvPr id="38" name="任意多边形: 形状 37"/>
          <p:cNvSpPr/>
          <p:nvPr/>
        </p:nvSpPr>
        <p:spPr>
          <a:xfrm flipH="1" flipV="1">
            <a:off x="-19052" y="0"/>
            <a:ext cx="4057325" cy="1422822"/>
          </a:xfrm>
          <a:custGeom>
            <a:avLst/>
            <a:gdLst>
              <a:gd name="connsiteX0" fmla="*/ 3933079 w 3933079"/>
              <a:gd name="connsiteY0" fmla="*/ 0 h 1197224"/>
              <a:gd name="connsiteX1" fmla="*/ 3933079 w 3933079"/>
              <a:gd name="connsiteY1" fmla="*/ 1197224 h 1197224"/>
              <a:gd name="connsiteX2" fmla="*/ 0 w 3933079"/>
              <a:gd name="connsiteY2" fmla="*/ 1197224 h 1197224"/>
              <a:gd name="connsiteX3" fmla="*/ 183616 w 3933079"/>
              <a:gd name="connsiteY3" fmla="*/ 1116868 h 1197224"/>
              <a:gd name="connsiteX4" fmla="*/ 1230175 w 3933079"/>
              <a:gd name="connsiteY4" fmla="*/ 743607 h 1197224"/>
              <a:gd name="connsiteX5" fmla="*/ 2735125 w 3933079"/>
              <a:gd name="connsiteY5" fmla="*/ 724557 h 1197224"/>
              <a:gd name="connsiteX6" fmla="*/ 3852824 w 3933079"/>
              <a:gd name="connsiteY6" fmla="*/ 45808 h 119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3079" h="1197224">
                <a:moveTo>
                  <a:pt x="3933079" y="0"/>
                </a:moveTo>
                <a:lnTo>
                  <a:pt x="3933079" y="1197224"/>
                </a:lnTo>
                <a:lnTo>
                  <a:pt x="0" y="1197224"/>
                </a:lnTo>
                <a:lnTo>
                  <a:pt x="183616" y="1116868"/>
                </a:lnTo>
                <a:cubicBezTo>
                  <a:pt x="562631" y="955141"/>
                  <a:pt x="919025" y="821395"/>
                  <a:pt x="1230175" y="743607"/>
                </a:cubicBezTo>
                <a:cubicBezTo>
                  <a:pt x="1852475" y="588032"/>
                  <a:pt x="2182675" y="876957"/>
                  <a:pt x="2735125" y="724557"/>
                </a:cubicBezTo>
                <a:cubicBezTo>
                  <a:pt x="3080406" y="629307"/>
                  <a:pt x="3465375" y="279809"/>
                  <a:pt x="3852824" y="45808"/>
                </a:cubicBezTo>
                <a:close/>
              </a:path>
            </a:pathLst>
          </a:custGeom>
          <a:solidFill>
            <a:srgbClr val="C6CF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a:ea typeface="微软雅黑"/>
              <a:sym typeface="Arial"/>
            </a:endParaRPr>
          </a:p>
        </p:txBody>
      </p:sp>
      <p:grpSp>
        <p:nvGrpSpPr>
          <p:cNvPr id="41" name="组合 40"/>
          <p:cNvGrpSpPr/>
          <p:nvPr/>
        </p:nvGrpSpPr>
        <p:grpSpPr>
          <a:xfrm>
            <a:off x="9124950" y="336878"/>
            <a:ext cx="2819400" cy="865636"/>
            <a:chOff x="9124950" y="222578"/>
            <a:chExt cx="2819400" cy="865636"/>
          </a:xfrm>
        </p:grpSpPr>
        <p:sp>
          <p:nvSpPr>
            <p:cNvPr id="39" name="矩形 38"/>
            <p:cNvSpPr/>
            <p:nvPr/>
          </p:nvSpPr>
          <p:spPr>
            <a:xfrm flipH="1">
              <a:off x="10458450" y="222578"/>
              <a:ext cx="1485900" cy="338554"/>
            </a:xfrm>
            <a:prstGeom prst="rect">
              <a:avLst/>
            </a:prstGeom>
          </p:spPr>
          <p:txBody>
            <a:bodyPr wrap="square">
              <a:spAutoFit/>
            </a:bodyPr>
            <a:lstStyle/>
            <a:p>
              <a:pPr lvl="0" algn="dist" defTabSz="412750" hangingPunct="0">
                <a:defRPr/>
              </a:pPr>
              <a:r>
                <a:rPr lang="en-US" altLang="zh-CN" sz="1600" dirty="0" smtClean="0">
                  <a:solidFill>
                    <a:schemeClr val="tx1">
                      <a:lumMod val="50000"/>
                      <a:lumOff val="50000"/>
                    </a:schemeClr>
                  </a:solidFill>
                  <a:latin typeface="Arial"/>
                  <a:ea typeface="微软雅黑"/>
                  <a:cs typeface="思源黑体 Regular" panose="020B0500000000000000" charset="-122"/>
                  <a:sym typeface="Arial"/>
                </a:rPr>
                <a:t>XX</a:t>
              </a:r>
              <a:r>
                <a:rPr lang="zh-CN" altLang="en-US" sz="1600" dirty="0" smtClean="0">
                  <a:solidFill>
                    <a:schemeClr val="tx1">
                      <a:lumMod val="50000"/>
                      <a:lumOff val="50000"/>
                    </a:schemeClr>
                  </a:solidFill>
                  <a:latin typeface="Arial"/>
                  <a:ea typeface="微软雅黑"/>
                  <a:cs typeface="思源黑体 Regular" panose="020B0500000000000000" charset="-122"/>
                  <a:sym typeface="Arial"/>
                </a:rPr>
                <a:t>公司</a:t>
              </a:r>
              <a:endParaRPr lang="en-US" altLang="zh-CN" sz="1600" dirty="0">
                <a:solidFill>
                  <a:schemeClr val="tx1">
                    <a:lumMod val="50000"/>
                    <a:lumOff val="50000"/>
                  </a:schemeClr>
                </a:solidFill>
                <a:latin typeface="Arial"/>
                <a:ea typeface="微软雅黑"/>
                <a:cs typeface="思源黑体 Regular" panose="020B0500000000000000" charset="-122"/>
                <a:sym typeface="Arial"/>
              </a:endParaRPr>
            </a:p>
          </p:txBody>
        </p:sp>
        <p:sp>
          <p:nvSpPr>
            <p:cNvPr id="40" name="矩形 39"/>
            <p:cNvSpPr/>
            <p:nvPr/>
          </p:nvSpPr>
          <p:spPr>
            <a:xfrm>
              <a:off x="9124950" y="511133"/>
              <a:ext cx="2819400" cy="577081"/>
            </a:xfrm>
            <a:prstGeom prst="rect">
              <a:avLst/>
            </a:prstGeom>
          </p:spPr>
          <p:txBody>
            <a:bodyPr wrap="square">
              <a:spAutoFit/>
            </a:bodyPr>
            <a:lstStyle/>
            <a:p>
              <a:pPr algn="r">
                <a:lnSpc>
                  <a:spcPct val="150000"/>
                </a:lnSpc>
                <a:spcAft>
                  <a:spcPts val="800"/>
                </a:spcAft>
                <a:defRPr/>
              </a:pPr>
              <a:r>
                <a:rPr lang="en-US" altLang="zh-CN" sz="700" dirty="0">
                  <a:solidFill>
                    <a:schemeClr val="bg1">
                      <a:lumMod val="65000"/>
                    </a:schemeClr>
                  </a:solidFill>
                  <a:latin typeface="Arial"/>
                  <a:ea typeface="微软雅黑"/>
                  <a:sym typeface="Arial"/>
                </a:rPr>
                <a:t>Please click here to add appropriate text to explain, you can directly copy and paste the text content Please click here to add appropriate.</a:t>
              </a:r>
            </a:p>
          </p:txBody>
        </p:sp>
      </p:grpSp>
      <p:sp>
        <p:nvSpPr>
          <p:cNvPr id="42" name="矩形 41"/>
          <p:cNvSpPr/>
          <p:nvPr/>
        </p:nvSpPr>
        <p:spPr>
          <a:xfrm flipH="1">
            <a:off x="1002851" y="3034129"/>
            <a:ext cx="4860575" cy="1323439"/>
          </a:xfrm>
          <a:prstGeom prst="rect">
            <a:avLst/>
          </a:prstGeom>
        </p:spPr>
        <p:txBody>
          <a:bodyPr wrap="square">
            <a:spAutoFit/>
          </a:bodyPr>
          <a:lstStyle/>
          <a:p>
            <a:pPr algn="dist" defTabSz="412750" hangingPunct="0"/>
            <a:r>
              <a:rPr lang="zh-CN" altLang="en-US" sz="8000" b="1" dirty="0">
                <a:solidFill>
                  <a:schemeClr val="tx1">
                    <a:lumMod val="75000"/>
                    <a:lumOff val="25000"/>
                  </a:schemeClr>
                </a:solidFill>
                <a:latin typeface="Arial"/>
                <a:ea typeface="微软雅黑"/>
                <a:cs typeface="思源黑体 Regular" panose="020B0500000000000000" charset="-122"/>
                <a:sym typeface="Arial"/>
              </a:rPr>
              <a:t>工作规划</a:t>
            </a:r>
          </a:p>
        </p:txBody>
      </p:sp>
      <p:sp>
        <p:nvSpPr>
          <p:cNvPr id="43" name="矩形 42"/>
          <p:cNvSpPr/>
          <p:nvPr/>
        </p:nvSpPr>
        <p:spPr>
          <a:xfrm>
            <a:off x="1023673" y="4080379"/>
            <a:ext cx="6901127" cy="1071832"/>
          </a:xfrm>
          <a:prstGeom prst="rect">
            <a:avLst/>
          </a:prstGeom>
        </p:spPr>
        <p:txBody>
          <a:bodyPr wrap="square">
            <a:spAutoFit/>
          </a:bodyPr>
          <a:lstStyle/>
          <a:p>
            <a:pPr>
              <a:lnSpc>
                <a:spcPct val="200000"/>
              </a:lnSpc>
              <a:spcAft>
                <a:spcPts val="800"/>
              </a:spcAft>
              <a:defRPr/>
            </a:pPr>
            <a:r>
              <a:rPr lang="en-US" altLang="zh-CN" sz="1000" dirty="0">
                <a:solidFill>
                  <a:schemeClr val="bg1">
                    <a:lumMod val="65000"/>
                  </a:schemeClr>
                </a:solidFill>
                <a:latin typeface="Arial"/>
                <a:ea typeface="微软雅黑"/>
                <a:sym typeface="Arial"/>
              </a:rPr>
              <a:t>Please click here to add appropriate text to explain, you can directly copy and paste the text content Please click here to add appropriate text to explain, you can directly copy and paste the text content.</a:t>
            </a:r>
          </a:p>
          <a:p>
            <a:pPr lvl="0">
              <a:lnSpc>
                <a:spcPct val="200000"/>
              </a:lnSpc>
              <a:spcAft>
                <a:spcPts val="800"/>
              </a:spcAft>
              <a:defRPr/>
            </a:pPr>
            <a:r>
              <a:rPr lang="en-US" altLang="zh-CN" sz="1000" dirty="0">
                <a:solidFill>
                  <a:schemeClr val="bg1">
                    <a:lumMod val="65000"/>
                  </a:schemeClr>
                </a:solidFill>
                <a:latin typeface="Arial"/>
                <a:ea typeface="微软雅黑"/>
                <a:sym typeface="Arial"/>
              </a:rPr>
              <a:t>.</a:t>
            </a:r>
          </a:p>
        </p:txBody>
      </p:sp>
      <p:grpSp>
        <p:nvGrpSpPr>
          <p:cNvPr id="55" name="组合 54"/>
          <p:cNvGrpSpPr/>
          <p:nvPr/>
        </p:nvGrpSpPr>
        <p:grpSpPr>
          <a:xfrm>
            <a:off x="770163" y="1681286"/>
            <a:ext cx="5368243" cy="830997"/>
            <a:chOff x="770163" y="1681286"/>
            <a:chExt cx="5368243" cy="830997"/>
          </a:xfrm>
        </p:grpSpPr>
        <p:grpSp>
          <p:nvGrpSpPr>
            <p:cNvPr id="22" name="组合 21"/>
            <p:cNvGrpSpPr/>
            <p:nvPr/>
          </p:nvGrpSpPr>
          <p:grpSpPr>
            <a:xfrm>
              <a:off x="5155518" y="1824753"/>
              <a:ext cx="982888" cy="551543"/>
              <a:chOff x="1692956" y="1465943"/>
              <a:chExt cx="982888" cy="551543"/>
            </a:xfrm>
          </p:grpSpPr>
          <p:sp>
            <p:nvSpPr>
              <p:cNvPr id="23" name="箭头: V 形 22"/>
              <p:cNvSpPr/>
              <p:nvPr/>
            </p:nvSpPr>
            <p:spPr>
              <a:xfrm>
                <a:off x="1692956" y="1465943"/>
                <a:ext cx="484187" cy="551543"/>
              </a:xfrm>
              <a:prstGeom prst="chevron">
                <a:avLst/>
              </a:prstGeom>
              <a:solidFill>
                <a:srgbClr val="F09E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sp>
            <p:nvSpPr>
              <p:cNvPr id="24" name="箭头: V 形 23"/>
              <p:cNvSpPr/>
              <p:nvPr/>
            </p:nvSpPr>
            <p:spPr>
              <a:xfrm>
                <a:off x="2191657" y="1465943"/>
                <a:ext cx="484187" cy="551543"/>
              </a:xfrm>
              <a:prstGeom prst="chevron">
                <a:avLst/>
              </a:prstGeom>
              <a:solidFill>
                <a:srgbClr val="F09E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grpSp>
        <p:grpSp>
          <p:nvGrpSpPr>
            <p:cNvPr id="45" name="组合 44"/>
            <p:cNvGrpSpPr/>
            <p:nvPr/>
          </p:nvGrpSpPr>
          <p:grpSpPr>
            <a:xfrm>
              <a:off x="770163" y="1681286"/>
              <a:ext cx="4049486" cy="830997"/>
              <a:chOff x="770163" y="1662236"/>
              <a:chExt cx="4049486" cy="830997"/>
            </a:xfrm>
          </p:grpSpPr>
          <p:sp>
            <p:nvSpPr>
              <p:cNvPr id="6" name="矩形 5"/>
              <p:cNvSpPr/>
              <p:nvPr/>
            </p:nvSpPr>
            <p:spPr>
              <a:xfrm>
                <a:off x="770163" y="1679121"/>
                <a:ext cx="4049486" cy="786564"/>
              </a:xfrm>
              <a:prstGeom prst="rect">
                <a:avLst/>
              </a:prstGeom>
              <a:solidFill>
                <a:srgbClr val="5872D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a:ea typeface="微软雅黑"/>
                  <a:sym typeface="Arial"/>
                </a:endParaRPr>
              </a:p>
            </p:txBody>
          </p:sp>
          <p:sp>
            <p:nvSpPr>
              <p:cNvPr id="44" name="矩形 43"/>
              <p:cNvSpPr/>
              <p:nvPr/>
            </p:nvSpPr>
            <p:spPr>
              <a:xfrm flipH="1">
                <a:off x="929692" y="1662236"/>
                <a:ext cx="3699457" cy="830997"/>
              </a:xfrm>
              <a:prstGeom prst="rect">
                <a:avLst/>
              </a:prstGeom>
            </p:spPr>
            <p:txBody>
              <a:bodyPr wrap="square">
                <a:spAutoFit/>
              </a:bodyPr>
              <a:lstStyle/>
              <a:p>
                <a:pPr lvl="0" algn="dist" defTabSz="412750" hangingPunct="0">
                  <a:defRPr/>
                </a:pPr>
                <a:r>
                  <a:rPr lang="en-US" altLang="zh-CN" sz="4800" dirty="0">
                    <a:solidFill>
                      <a:schemeClr val="bg1"/>
                    </a:solidFill>
                    <a:latin typeface="Arial"/>
                    <a:ea typeface="微软雅黑"/>
                    <a:cs typeface="思源黑体 Regular" panose="020B0500000000000000" charset="-122"/>
                    <a:sym typeface="Arial"/>
                  </a:rPr>
                  <a:t>PART FOUR </a:t>
                </a:r>
                <a:endParaRPr lang="zh-CN" altLang="en-US" sz="4800" dirty="0">
                  <a:solidFill>
                    <a:schemeClr val="bg1"/>
                  </a:solidFill>
                  <a:latin typeface="Arial"/>
                  <a:ea typeface="微软雅黑"/>
                  <a:cs typeface="思源黑体 Regular" panose="020B0500000000000000" charset="-122"/>
                  <a:sym typeface="Arial"/>
                </a:endParaRPr>
              </a:p>
            </p:txBody>
          </p:sp>
        </p:grpSp>
      </p:grpSp>
      <p:grpSp>
        <p:nvGrpSpPr>
          <p:cNvPr id="47" name="组合 46"/>
          <p:cNvGrpSpPr/>
          <p:nvPr/>
        </p:nvGrpSpPr>
        <p:grpSpPr>
          <a:xfrm>
            <a:off x="867101" y="5532138"/>
            <a:ext cx="4552298" cy="303538"/>
            <a:chOff x="5585760" y="2115813"/>
            <a:chExt cx="4552298" cy="303538"/>
          </a:xfrm>
        </p:grpSpPr>
        <p:pic>
          <p:nvPicPr>
            <p:cNvPr id="52" name="图形 51"/>
            <p:cNvPicPr>
              <a:picLocks noChangeAspect="1"/>
            </p:cNvPicPr>
            <p:nvPr/>
          </p:nvPicPr>
          <p:blipFill rotWithShape="1">
            <a:blip r:embed="rId4"/>
            <a:srcRect t="1" b="23656"/>
            <a:stretch>
              <a:fillRect/>
            </a:stretch>
          </p:blipFill>
          <p:spPr>
            <a:xfrm flipH="1">
              <a:off x="5585760" y="2115813"/>
              <a:ext cx="1381125" cy="303538"/>
            </a:xfrm>
            <a:prstGeom prst="rect">
              <a:avLst/>
            </a:prstGeom>
          </p:spPr>
        </p:pic>
        <p:pic>
          <p:nvPicPr>
            <p:cNvPr id="53" name="图形 52"/>
            <p:cNvPicPr>
              <a:picLocks noChangeAspect="1"/>
            </p:cNvPicPr>
            <p:nvPr/>
          </p:nvPicPr>
          <p:blipFill rotWithShape="1">
            <a:blip r:embed="rId4"/>
            <a:srcRect t="1" b="23656"/>
            <a:stretch>
              <a:fillRect/>
            </a:stretch>
          </p:blipFill>
          <p:spPr>
            <a:xfrm flipH="1">
              <a:off x="7173913" y="2115813"/>
              <a:ext cx="1381125" cy="303538"/>
            </a:xfrm>
            <a:prstGeom prst="rect">
              <a:avLst/>
            </a:prstGeom>
          </p:spPr>
        </p:pic>
        <p:pic>
          <p:nvPicPr>
            <p:cNvPr id="54" name="图形 53"/>
            <p:cNvPicPr>
              <a:picLocks noChangeAspect="1"/>
            </p:cNvPicPr>
            <p:nvPr/>
          </p:nvPicPr>
          <p:blipFill rotWithShape="1">
            <a:blip r:embed="rId4"/>
            <a:srcRect t="1" b="23656"/>
            <a:stretch>
              <a:fillRect/>
            </a:stretch>
          </p:blipFill>
          <p:spPr>
            <a:xfrm flipH="1">
              <a:off x="8756933" y="2115813"/>
              <a:ext cx="1381125" cy="303538"/>
            </a:xfrm>
            <a:prstGeom prst="rect">
              <a:avLst/>
            </a:prstGeom>
          </p:spPr>
        </p:pic>
      </p:grpSp>
    </p:spTree>
  </p:cSld>
  <p:clrMapOvr>
    <a:masterClrMapping/>
  </p:clrMapOvr>
  <p:transition spd="slow" advTm="2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750"/>
                                        <p:tgtEl>
                                          <p:spTgt spid="3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750"/>
                                        <p:tgtEl>
                                          <p:spTgt spid="17"/>
                                        </p:tgtEl>
                                      </p:cBhvr>
                                    </p:animEffect>
                                  </p:childTnLst>
                                </p:cTn>
                              </p:par>
                            </p:childTnLst>
                          </p:cTn>
                        </p:par>
                        <p:par>
                          <p:cTn id="11" fill="hold">
                            <p:stCondLst>
                              <p:cond delay="1000"/>
                            </p:stCondLst>
                            <p:childTnLst>
                              <p:par>
                                <p:cTn id="12" presetID="2" presetClass="entr" presetSubtype="2" fill="hold" nodeType="after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additive="base">
                                        <p:cTn id="14" dur="750" fill="hold"/>
                                        <p:tgtEl>
                                          <p:spTgt spid="41"/>
                                        </p:tgtEl>
                                        <p:attrNameLst>
                                          <p:attrName>ppt_x</p:attrName>
                                        </p:attrNameLst>
                                      </p:cBhvr>
                                      <p:tavLst>
                                        <p:tav tm="0">
                                          <p:val>
                                            <p:strVal val="1+#ppt_w/2"/>
                                          </p:val>
                                        </p:tav>
                                        <p:tav tm="100000">
                                          <p:val>
                                            <p:strVal val="#ppt_x"/>
                                          </p:val>
                                        </p:tav>
                                      </p:tavLst>
                                    </p:anim>
                                    <p:anim calcmode="lin" valueType="num">
                                      <p:cBhvr additive="base">
                                        <p:cTn id="15" dur="750" fill="hold"/>
                                        <p:tgtEl>
                                          <p:spTgt spid="41"/>
                                        </p:tgtEl>
                                        <p:attrNameLst>
                                          <p:attrName>ppt_y</p:attrName>
                                        </p:attrNameLst>
                                      </p:cBhvr>
                                      <p:tavLst>
                                        <p:tav tm="0">
                                          <p:val>
                                            <p:strVal val="#ppt_y"/>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750"/>
                                        <p:tgtEl>
                                          <p:spTgt spid="21"/>
                                        </p:tgtEl>
                                      </p:cBhvr>
                                    </p:animEffect>
                                    <p:anim calcmode="lin" valueType="num">
                                      <p:cBhvr>
                                        <p:cTn id="20" dur="750" fill="hold"/>
                                        <p:tgtEl>
                                          <p:spTgt spid="21"/>
                                        </p:tgtEl>
                                        <p:attrNameLst>
                                          <p:attrName>ppt_x</p:attrName>
                                        </p:attrNameLst>
                                      </p:cBhvr>
                                      <p:tavLst>
                                        <p:tav tm="0">
                                          <p:val>
                                            <p:strVal val="#ppt_x"/>
                                          </p:val>
                                        </p:tav>
                                        <p:tav tm="100000">
                                          <p:val>
                                            <p:strVal val="#ppt_x"/>
                                          </p:val>
                                        </p:tav>
                                      </p:tavLst>
                                    </p:anim>
                                    <p:anim calcmode="lin" valueType="num">
                                      <p:cBhvr>
                                        <p:cTn id="21" dur="750" fill="hold"/>
                                        <p:tgtEl>
                                          <p:spTgt spid="21"/>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2" presetClass="entr" presetSubtype="8" fill="hold" nodeType="afterEffect">
                                  <p:stCondLst>
                                    <p:cond delay="0"/>
                                  </p:stCondLst>
                                  <p:childTnLst>
                                    <p:set>
                                      <p:cBhvr>
                                        <p:cTn id="24" dur="1" fill="hold">
                                          <p:stCondLst>
                                            <p:cond delay="0"/>
                                          </p:stCondLst>
                                        </p:cTn>
                                        <p:tgtEl>
                                          <p:spTgt spid="55"/>
                                        </p:tgtEl>
                                        <p:attrNameLst>
                                          <p:attrName>style.visibility</p:attrName>
                                        </p:attrNameLst>
                                      </p:cBhvr>
                                      <p:to>
                                        <p:strVal val="visible"/>
                                      </p:to>
                                    </p:set>
                                    <p:anim calcmode="lin" valueType="num">
                                      <p:cBhvr additive="base">
                                        <p:cTn id="25" dur="750" fill="hold"/>
                                        <p:tgtEl>
                                          <p:spTgt spid="55"/>
                                        </p:tgtEl>
                                        <p:attrNameLst>
                                          <p:attrName>ppt_x</p:attrName>
                                        </p:attrNameLst>
                                      </p:cBhvr>
                                      <p:tavLst>
                                        <p:tav tm="0">
                                          <p:val>
                                            <p:strVal val="0-#ppt_w/2"/>
                                          </p:val>
                                        </p:tav>
                                        <p:tav tm="100000">
                                          <p:val>
                                            <p:strVal val="#ppt_x"/>
                                          </p:val>
                                        </p:tav>
                                      </p:tavLst>
                                    </p:anim>
                                    <p:anim calcmode="lin" valueType="num">
                                      <p:cBhvr additive="base">
                                        <p:cTn id="26" dur="750" fill="hold"/>
                                        <p:tgtEl>
                                          <p:spTgt spid="55"/>
                                        </p:tgtEl>
                                        <p:attrNameLst>
                                          <p:attrName>ppt_y</p:attrName>
                                        </p:attrNameLst>
                                      </p:cBhvr>
                                      <p:tavLst>
                                        <p:tav tm="0">
                                          <p:val>
                                            <p:strVal val="#ppt_y"/>
                                          </p:val>
                                        </p:tav>
                                        <p:tav tm="100000">
                                          <p:val>
                                            <p:strVal val="#ppt_y"/>
                                          </p:val>
                                        </p:tav>
                                      </p:tavLst>
                                    </p:anim>
                                  </p:childTnLst>
                                </p:cTn>
                              </p:par>
                            </p:childTnLst>
                          </p:cTn>
                        </p:par>
                        <p:par>
                          <p:cTn id="27" fill="hold">
                            <p:stCondLst>
                              <p:cond delay="4000"/>
                            </p:stCondLst>
                            <p:childTnLst>
                              <p:par>
                                <p:cTn id="28" presetID="16" presetClass="entr" presetSubtype="21"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arn(inVertical)">
                                      <p:cBhvr>
                                        <p:cTn id="30" dur="750"/>
                                        <p:tgtEl>
                                          <p:spTgt spid="8"/>
                                        </p:tgtEl>
                                      </p:cBhvr>
                                    </p:animEffect>
                                  </p:childTnLst>
                                </p:cTn>
                              </p:par>
                            </p:childTnLst>
                          </p:cTn>
                        </p:par>
                        <p:par>
                          <p:cTn id="31" fill="hold">
                            <p:stCondLst>
                              <p:cond delay="5000"/>
                            </p:stCondLst>
                            <p:childTnLst>
                              <p:par>
                                <p:cTn id="32" presetID="53" presetClass="entr" presetSubtype="16" fill="hold" grpId="1" nodeType="afterEffect">
                                  <p:stCondLst>
                                    <p:cond delay="0"/>
                                  </p:stCondLst>
                                  <p:childTnLst>
                                    <p:set>
                                      <p:cBhvr>
                                        <p:cTn id="33" dur="1" fill="hold">
                                          <p:stCondLst>
                                            <p:cond delay="0"/>
                                          </p:stCondLst>
                                        </p:cTn>
                                        <p:tgtEl>
                                          <p:spTgt spid="42"/>
                                        </p:tgtEl>
                                        <p:attrNameLst>
                                          <p:attrName>style.visibility</p:attrName>
                                        </p:attrNameLst>
                                      </p:cBhvr>
                                      <p:to>
                                        <p:strVal val="visible"/>
                                      </p:to>
                                    </p:set>
                                    <p:anim calcmode="lin" valueType="num">
                                      <p:cBhvr>
                                        <p:cTn id="34" dur="750" fill="hold"/>
                                        <p:tgtEl>
                                          <p:spTgt spid="42"/>
                                        </p:tgtEl>
                                        <p:attrNameLst>
                                          <p:attrName>ppt_w</p:attrName>
                                        </p:attrNameLst>
                                      </p:cBhvr>
                                      <p:tavLst>
                                        <p:tav tm="0">
                                          <p:val>
                                            <p:fltVal val="0"/>
                                          </p:val>
                                        </p:tav>
                                        <p:tav tm="100000">
                                          <p:val>
                                            <p:strVal val="#ppt_w"/>
                                          </p:val>
                                        </p:tav>
                                      </p:tavLst>
                                    </p:anim>
                                    <p:anim calcmode="lin" valueType="num">
                                      <p:cBhvr>
                                        <p:cTn id="35" dur="750" fill="hold"/>
                                        <p:tgtEl>
                                          <p:spTgt spid="42"/>
                                        </p:tgtEl>
                                        <p:attrNameLst>
                                          <p:attrName>ppt_h</p:attrName>
                                        </p:attrNameLst>
                                      </p:cBhvr>
                                      <p:tavLst>
                                        <p:tav tm="0">
                                          <p:val>
                                            <p:fltVal val="0"/>
                                          </p:val>
                                        </p:tav>
                                        <p:tav tm="100000">
                                          <p:val>
                                            <p:strVal val="#ppt_h"/>
                                          </p:val>
                                        </p:tav>
                                      </p:tavLst>
                                    </p:anim>
                                    <p:animEffect transition="in" filter="fade">
                                      <p:cBhvr>
                                        <p:cTn id="36" dur="750"/>
                                        <p:tgtEl>
                                          <p:spTgt spid="42"/>
                                        </p:tgtEl>
                                      </p:cBhvr>
                                    </p:animEffect>
                                  </p:childTnLst>
                                </p:cTn>
                              </p:par>
                            </p:childTnLst>
                          </p:cTn>
                        </p:par>
                        <p:par>
                          <p:cTn id="37" fill="hold">
                            <p:stCondLst>
                              <p:cond delay="6000"/>
                            </p:stCondLst>
                            <p:childTnLst>
                              <p:par>
                                <p:cTn id="38" presetID="42" presetClass="entr" presetSubtype="0" fill="hold" grpId="0" nodeType="after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750"/>
                                        <p:tgtEl>
                                          <p:spTgt spid="43"/>
                                        </p:tgtEl>
                                      </p:cBhvr>
                                    </p:animEffect>
                                    <p:anim calcmode="lin" valueType="num">
                                      <p:cBhvr>
                                        <p:cTn id="41" dur="750" fill="hold"/>
                                        <p:tgtEl>
                                          <p:spTgt spid="43"/>
                                        </p:tgtEl>
                                        <p:attrNameLst>
                                          <p:attrName>ppt_x</p:attrName>
                                        </p:attrNameLst>
                                      </p:cBhvr>
                                      <p:tavLst>
                                        <p:tav tm="0">
                                          <p:val>
                                            <p:strVal val="#ppt_x"/>
                                          </p:val>
                                        </p:tav>
                                        <p:tav tm="100000">
                                          <p:val>
                                            <p:strVal val="#ppt_x"/>
                                          </p:val>
                                        </p:tav>
                                      </p:tavLst>
                                    </p:anim>
                                    <p:anim calcmode="lin" valueType="num">
                                      <p:cBhvr>
                                        <p:cTn id="42" dur="750" fill="hold"/>
                                        <p:tgtEl>
                                          <p:spTgt spid="43"/>
                                        </p:tgtEl>
                                        <p:attrNameLst>
                                          <p:attrName>ppt_y</p:attrName>
                                        </p:attrNameLst>
                                      </p:cBhvr>
                                      <p:tavLst>
                                        <p:tav tm="0">
                                          <p:val>
                                            <p:strVal val="#ppt_y+.1"/>
                                          </p:val>
                                        </p:tav>
                                        <p:tav tm="100000">
                                          <p:val>
                                            <p:strVal val="#ppt_y"/>
                                          </p:val>
                                        </p:tav>
                                      </p:tavLst>
                                    </p:anim>
                                  </p:childTnLst>
                                </p:cTn>
                              </p:par>
                            </p:childTnLst>
                          </p:cTn>
                        </p:par>
                        <p:par>
                          <p:cTn id="43" fill="hold">
                            <p:stCondLst>
                              <p:cond delay="7000"/>
                            </p:stCondLst>
                            <p:childTnLst>
                              <p:par>
                                <p:cTn id="44" presetID="22" presetClass="entr" presetSubtype="8" fill="hold" nodeType="after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wipe(left)">
                                      <p:cBhvr>
                                        <p:cTn id="46" dur="7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8" grpId="0" animBg="1"/>
      <p:bldP spid="42" grpId="0"/>
      <p:bldP spid="42" grpId="1"/>
      <p:bldP spid="4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2962274" y="1804717"/>
            <a:ext cx="7534276" cy="3815034"/>
          </a:xfrm>
          <a:prstGeom prst="rect">
            <a:avLst/>
          </a:prstGeom>
          <a:noFill/>
          <a:ln w="25400">
            <a:solidFill>
              <a:srgbClr val="5872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04040"/>
              </a:solidFill>
              <a:latin typeface="Arial"/>
              <a:ea typeface="微软雅黑"/>
              <a:sym typeface="Arial"/>
            </a:endParaRPr>
          </a:p>
        </p:txBody>
      </p:sp>
      <p:grpSp>
        <p:nvGrpSpPr>
          <p:cNvPr id="31" name="组合 30"/>
          <p:cNvGrpSpPr/>
          <p:nvPr/>
        </p:nvGrpSpPr>
        <p:grpSpPr>
          <a:xfrm>
            <a:off x="5045074" y="847229"/>
            <a:ext cx="2178050" cy="741228"/>
            <a:chOff x="5006974" y="732929"/>
            <a:chExt cx="2178050" cy="741228"/>
          </a:xfrm>
        </p:grpSpPr>
        <p:sp>
          <p:nvSpPr>
            <p:cNvPr id="32" name="文本框 31"/>
            <p:cNvSpPr txBox="1"/>
            <p:nvPr/>
          </p:nvSpPr>
          <p:spPr>
            <a:xfrm>
              <a:off x="5010149" y="732929"/>
              <a:ext cx="2121807" cy="461665"/>
            </a:xfrm>
            <a:prstGeom prst="rect">
              <a:avLst/>
            </a:prstGeom>
            <a:noFill/>
          </p:spPr>
          <p:txBody>
            <a:bodyPr wrap="square" rtlCol="0">
              <a:spAutoFit/>
            </a:bodyPr>
            <a:lstStyle/>
            <a:p>
              <a:pPr algn="dist"/>
              <a:r>
                <a:rPr lang="zh-CN" altLang="en-US" sz="2400" b="1" dirty="0">
                  <a:solidFill>
                    <a:srgbClr val="404040"/>
                  </a:solidFill>
                  <a:latin typeface="Arial"/>
                  <a:ea typeface="微软雅黑"/>
                  <a:sym typeface="Arial"/>
                </a:rPr>
                <a:t>我的职业规划</a:t>
              </a:r>
            </a:p>
          </p:txBody>
        </p:sp>
        <p:sp>
          <p:nvSpPr>
            <p:cNvPr id="33" name="文本框 32"/>
            <p:cNvSpPr txBox="1"/>
            <p:nvPr/>
          </p:nvSpPr>
          <p:spPr>
            <a:xfrm>
              <a:off x="5006974" y="1212547"/>
              <a:ext cx="2178050" cy="261610"/>
            </a:xfrm>
            <a:prstGeom prst="rect">
              <a:avLst/>
            </a:prstGeom>
            <a:noFill/>
          </p:spPr>
          <p:txBody>
            <a:bodyPr wrap="square" rtlCol="0">
              <a:spAutoFit/>
            </a:bodyPr>
            <a:lstStyle/>
            <a:p>
              <a:pPr algn="dist"/>
              <a:r>
                <a:rPr lang="en-US" altLang="zh-CN" sz="1100" dirty="0">
                  <a:solidFill>
                    <a:srgbClr val="404040"/>
                  </a:solidFill>
                  <a:latin typeface="Arial"/>
                  <a:ea typeface="微软雅黑"/>
                  <a:sym typeface="Arial"/>
                </a:rPr>
                <a:t>ABOUT MYSELF</a:t>
              </a:r>
              <a:endParaRPr lang="zh-CN" altLang="en-US" sz="1100" dirty="0">
                <a:solidFill>
                  <a:srgbClr val="404040"/>
                </a:solidFill>
                <a:latin typeface="Arial"/>
                <a:ea typeface="微软雅黑"/>
                <a:sym typeface="Arial"/>
              </a:endParaRPr>
            </a:p>
          </p:txBody>
        </p:sp>
      </p:grpSp>
      <p:grpSp>
        <p:nvGrpSpPr>
          <p:cNvPr id="34" name="组合 33"/>
          <p:cNvGrpSpPr/>
          <p:nvPr/>
        </p:nvGrpSpPr>
        <p:grpSpPr>
          <a:xfrm>
            <a:off x="5010150" y="2171057"/>
            <a:ext cx="4689122" cy="1233537"/>
            <a:chOff x="5053450" y="1629717"/>
            <a:chExt cx="4689122" cy="1233537"/>
          </a:xfrm>
        </p:grpSpPr>
        <p:sp>
          <p:nvSpPr>
            <p:cNvPr id="35" name="文本框 34"/>
            <p:cNvSpPr txBox="1"/>
            <p:nvPr/>
          </p:nvSpPr>
          <p:spPr>
            <a:xfrm>
              <a:off x="5053450" y="1629717"/>
              <a:ext cx="1479550" cy="461665"/>
            </a:xfrm>
            <a:prstGeom prst="rect">
              <a:avLst/>
            </a:prstGeom>
            <a:noFill/>
          </p:spPr>
          <p:txBody>
            <a:bodyPr wrap="square" rtlCol="0">
              <a:spAutoFit/>
            </a:bodyPr>
            <a:lstStyle/>
            <a:p>
              <a:r>
                <a:rPr lang="zh-CN" altLang="en-US" sz="2400" b="1" dirty="0">
                  <a:solidFill>
                    <a:srgbClr val="404040"/>
                  </a:solidFill>
                  <a:latin typeface="Arial"/>
                  <a:ea typeface="微软雅黑"/>
                  <a:sym typeface="Arial"/>
                </a:rPr>
                <a:t>添加标题</a:t>
              </a:r>
            </a:p>
          </p:txBody>
        </p:sp>
        <p:sp>
          <p:nvSpPr>
            <p:cNvPr id="36" name="文本框 35"/>
            <p:cNvSpPr txBox="1"/>
            <p:nvPr/>
          </p:nvSpPr>
          <p:spPr>
            <a:xfrm>
              <a:off x="5053450" y="1988847"/>
              <a:ext cx="4689122" cy="874407"/>
            </a:xfrm>
            <a:prstGeom prst="rect">
              <a:avLst/>
            </a:prstGeom>
            <a:noFill/>
          </p:spPr>
          <p:txBody>
            <a:bodyPr wrap="square" rtlCol="0">
              <a:spAutoFit/>
            </a:bodyPr>
            <a:lstStyle/>
            <a:p>
              <a:pPr>
                <a:lnSpc>
                  <a:spcPct val="150000"/>
                </a:lnSpc>
              </a:pPr>
              <a:r>
                <a:rPr lang="zh-CN" altLang="en-US" spc="400" dirty="0">
                  <a:solidFill>
                    <a:srgbClr val="404040"/>
                  </a:solidFill>
                  <a:latin typeface="Arial"/>
                  <a:ea typeface="微软雅黑"/>
                  <a:sym typeface="Arial"/>
                </a:rPr>
                <a:t>单击此处添加标题内容，标题内容要与文艺相符，注意字体大小。</a:t>
              </a:r>
            </a:p>
          </p:txBody>
        </p:sp>
      </p:grpSp>
      <p:grpSp>
        <p:nvGrpSpPr>
          <p:cNvPr id="37" name="组合 36"/>
          <p:cNvGrpSpPr/>
          <p:nvPr/>
        </p:nvGrpSpPr>
        <p:grpSpPr>
          <a:xfrm>
            <a:off x="5010150" y="3885557"/>
            <a:ext cx="4689122" cy="1233537"/>
            <a:chOff x="5053450" y="1629717"/>
            <a:chExt cx="4689122" cy="1233537"/>
          </a:xfrm>
        </p:grpSpPr>
        <p:sp>
          <p:nvSpPr>
            <p:cNvPr id="38" name="文本框 37"/>
            <p:cNvSpPr txBox="1"/>
            <p:nvPr/>
          </p:nvSpPr>
          <p:spPr>
            <a:xfrm>
              <a:off x="5053450" y="1629717"/>
              <a:ext cx="1479550" cy="461665"/>
            </a:xfrm>
            <a:prstGeom prst="rect">
              <a:avLst/>
            </a:prstGeom>
            <a:noFill/>
          </p:spPr>
          <p:txBody>
            <a:bodyPr wrap="square" rtlCol="0">
              <a:spAutoFit/>
            </a:bodyPr>
            <a:lstStyle/>
            <a:p>
              <a:r>
                <a:rPr lang="zh-CN" altLang="en-US" sz="2400" b="1" dirty="0">
                  <a:solidFill>
                    <a:srgbClr val="404040"/>
                  </a:solidFill>
                  <a:latin typeface="Arial"/>
                  <a:ea typeface="微软雅黑"/>
                  <a:sym typeface="Arial"/>
                </a:rPr>
                <a:t>添加标题</a:t>
              </a:r>
            </a:p>
          </p:txBody>
        </p:sp>
        <p:sp>
          <p:nvSpPr>
            <p:cNvPr id="39" name="文本框 38"/>
            <p:cNvSpPr txBox="1"/>
            <p:nvPr/>
          </p:nvSpPr>
          <p:spPr>
            <a:xfrm>
              <a:off x="5053450" y="1988847"/>
              <a:ext cx="4689122" cy="874407"/>
            </a:xfrm>
            <a:prstGeom prst="rect">
              <a:avLst/>
            </a:prstGeom>
            <a:noFill/>
          </p:spPr>
          <p:txBody>
            <a:bodyPr wrap="square" rtlCol="0">
              <a:spAutoFit/>
            </a:bodyPr>
            <a:lstStyle/>
            <a:p>
              <a:pPr>
                <a:lnSpc>
                  <a:spcPct val="150000"/>
                </a:lnSpc>
              </a:pPr>
              <a:r>
                <a:rPr lang="zh-CN" altLang="en-US" spc="400" dirty="0">
                  <a:solidFill>
                    <a:srgbClr val="404040"/>
                  </a:solidFill>
                  <a:latin typeface="Arial"/>
                  <a:ea typeface="微软雅黑"/>
                  <a:sym typeface="Arial"/>
                </a:rPr>
                <a:t>单击此处添加标题内容，标题内容要与文艺相符，注意字体大小。</a:t>
              </a:r>
            </a:p>
          </p:txBody>
        </p:sp>
      </p:grpSp>
      <p:pic>
        <p:nvPicPr>
          <p:cNvPr id="50" name="图片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9331" y="2631654"/>
            <a:ext cx="4107574" cy="4107574"/>
          </a:xfrm>
          <a:prstGeom prst="rect">
            <a:avLst/>
          </a:prstGeom>
        </p:spPr>
      </p:pic>
    </p:spTree>
  </p:cSld>
  <p:clrMapOvr>
    <a:masterClrMapping/>
  </p:clrMapOvr>
  <p:transition spd="slow" advTm="10732">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childTnLst>
                          </p:cTn>
                        </p:par>
                        <p:par>
                          <p:cTn id="10" fill="hold">
                            <p:stCondLst>
                              <p:cond delay="500"/>
                            </p:stCondLst>
                            <p:childTnLst>
                              <p:par>
                                <p:cTn id="11" presetID="21" presetClass="entr" presetSubtype="1"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wheel(1)">
                                      <p:cBhvr>
                                        <p:cTn id="13" dur="750"/>
                                        <p:tgtEl>
                                          <p:spTgt spid="30"/>
                                        </p:tgtEl>
                                      </p:cBhvr>
                                    </p:animEffect>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wipe(left)">
                                      <p:cBhvr>
                                        <p:cTn id="17" dur="500"/>
                                        <p:tgtEl>
                                          <p:spTgt spid="50"/>
                                        </p:tgtEl>
                                      </p:cBhvr>
                                    </p:animEffect>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left)">
                                      <p:cBhvr>
                                        <p:cTn id="21" dur="500"/>
                                        <p:tgtEl>
                                          <p:spTgt spid="34"/>
                                        </p:tgtEl>
                                      </p:cBhvr>
                                    </p:animEffect>
                                  </p:childTnLst>
                                </p:cTn>
                              </p:par>
                            </p:childTnLst>
                          </p:cTn>
                        </p:par>
                        <p:par>
                          <p:cTn id="22" fill="hold">
                            <p:stCondLst>
                              <p:cond delay="2500"/>
                            </p:stCondLst>
                            <p:childTnLst>
                              <p:par>
                                <p:cTn id="23" presetID="22" presetClass="entr" presetSubtype="8" fill="hold" nodeType="after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wipe(left)">
                                      <p:cBhvr>
                                        <p:cTn id="2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PA-îsḻîḍe"/>
          <p:cNvSpPr txBox="1"/>
          <p:nvPr>
            <p:custDataLst>
              <p:tags r:id="rId1"/>
            </p:custDataLst>
          </p:nvPr>
        </p:nvSpPr>
        <p:spPr>
          <a:xfrm>
            <a:off x="7691457" y="2550376"/>
            <a:ext cx="1730374" cy="461665"/>
          </a:xfrm>
          <a:prstGeom prst="rect">
            <a:avLst/>
          </a:prstGeom>
          <a:noFill/>
        </p:spPr>
        <p:txBody>
          <a:bodyPr wrap="square" rtlCol="0">
            <a:spAutoFit/>
          </a:bodyPr>
          <a:lstStyle/>
          <a:p>
            <a:r>
              <a:rPr lang="zh-CN" altLang="en-US" sz="2400" b="1" dirty="0">
                <a:solidFill>
                  <a:srgbClr val="595959"/>
                </a:solidFill>
                <a:latin typeface="Arial"/>
                <a:ea typeface="微软雅黑"/>
                <a:sym typeface="Arial"/>
              </a:rPr>
              <a:t>添加标题</a:t>
            </a:r>
            <a:endParaRPr lang="en-US" altLang="zh-CN" sz="2400" b="1" dirty="0">
              <a:solidFill>
                <a:srgbClr val="595959"/>
              </a:solidFill>
              <a:latin typeface="Arial"/>
              <a:ea typeface="微软雅黑"/>
              <a:sym typeface="Arial"/>
            </a:endParaRPr>
          </a:p>
        </p:txBody>
      </p:sp>
      <p:pic>
        <p:nvPicPr>
          <p:cNvPr id="72" name="图片 7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0486252" flipH="1" flipV="1">
            <a:off x="4730176" y="1774216"/>
            <a:ext cx="3471597" cy="3471597"/>
          </a:xfrm>
          <a:prstGeom prst="rect">
            <a:avLst/>
          </a:prstGeom>
        </p:spPr>
      </p:pic>
      <p:sp>
        <p:nvSpPr>
          <p:cNvPr id="48" name="PA-íṩ1îḍê"/>
          <p:cNvSpPr txBox="1"/>
          <p:nvPr>
            <p:custDataLst>
              <p:tags r:id="rId2"/>
            </p:custDataLst>
          </p:nvPr>
        </p:nvSpPr>
        <p:spPr>
          <a:xfrm>
            <a:off x="968790" y="1906756"/>
            <a:ext cx="4477350" cy="461665"/>
          </a:xfrm>
          <a:prstGeom prst="rect">
            <a:avLst/>
          </a:prstGeom>
          <a:noFill/>
        </p:spPr>
        <p:txBody>
          <a:bodyPr wrap="square">
            <a:spAutoFit/>
          </a:bodyPr>
          <a:lstStyle/>
          <a:p>
            <a:r>
              <a:rPr lang="zh-CN" altLang="en-US" sz="2400" b="1" dirty="0">
                <a:solidFill>
                  <a:srgbClr val="595959"/>
                </a:solidFill>
                <a:latin typeface="Arial"/>
                <a:ea typeface="微软雅黑"/>
                <a:sym typeface="Arial"/>
              </a:rPr>
              <a:t>工作规划</a:t>
            </a:r>
          </a:p>
        </p:txBody>
      </p:sp>
      <p:grpSp>
        <p:nvGrpSpPr>
          <p:cNvPr id="49" name="组合 48"/>
          <p:cNvGrpSpPr/>
          <p:nvPr/>
        </p:nvGrpSpPr>
        <p:grpSpPr>
          <a:xfrm>
            <a:off x="970296" y="2594563"/>
            <a:ext cx="4041530" cy="1175333"/>
            <a:chOff x="894751" y="3305432"/>
            <a:chExt cx="4041530" cy="1175333"/>
          </a:xfrm>
        </p:grpSpPr>
        <p:sp>
          <p:nvSpPr>
            <p:cNvPr id="50" name="iṣľíde"/>
            <p:cNvSpPr/>
            <p:nvPr/>
          </p:nvSpPr>
          <p:spPr>
            <a:xfrm>
              <a:off x="894751" y="3305432"/>
              <a:ext cx="4041530" cy="1175333"/>
            </a:xfrm>
            <a:prstGeom prst="roundRect">
              <a:avLst>
                <a:gd name="adj" fmla="val 7400"/>
              </a:avLst>
            </a:prstGeom>
            <a:solidFill>
              <a:srgbClr val="5872D7"/>
            </a:solidFill>
            <a:ln w="127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solidFill>
                  <a:schemeClr val="bg1"/>
                </a:solidFill>
                <a:latin typeface="Arial"/>
                <a:ea typeface="微软雅黑"/>
                <a:sym typeface="Arial"/>
              </a:endParaRPr>
            </a:p>
          </p:txBody>
        </p:sp>
        <p:sp>
          <p:nvSpPr>
            <p:cNvPr id="51" name="islïḋe"/>
            <p:cNvSpPr txBox="1"/>
            <p:nvPr/>
          </p:nvSpPr>
          <p:spPr>
            <a:xfrm>
              <a:off x="1179391" y="3430163"/>
              <a:ext cx="2000863" cy="369332"/>
            </a:xfrm>
            <a:prstGeom prst="rect">
              <a:avLst/>
            </a:prstGeom>
            <a:noFill/>
          </p:spPr>
          <p:txBody>
            <a:bodyPr wrap="square" rtlCol="0">
              <a:spAutoFit/>
            </a:bodyPr>
            <a:lstStyle/>
            <a:p>
              <a:r>
                <a:rPr lang="zh-CN" altLang="en-US" b="1" dirty="0">
                  <a:solidFill>
                    <a:schemeClr val="bg1"/>
                  </a:solidFill>
                  <a:latin typeface="Arial"/>
                  <a:ea typeface="微软雅黑"/>
                  <a:sym typeface="Arial"/>
                </a:rPr>
                <a:t>添加标题</a:t>
              </a:r>
              <a:endParaRPr lang="en-US" altLang="zh-CN" b="1" dirty="0">
                <a:solidFill>
                  <a:schemeClr val="bg1"/>
                </a:solidFill>
                <a:latin typeface="Arial"/>
                <a:ea typeface="微软雅黑"/>
                <a:sym typeface="Arial"/>
              </a:endParaRPr>
            </a:p>
          </p:txBody>
        </p:sp>
        <p:sp>
          <p:nvSpPr>
            <p:cNvPr id="52" name="íšľîdê"/>
            <p:cNvSpPr txBox="1"/>
            <p:nvPr/>
          </p:nvSpPr>
          <p:spPr>
            <a:xfrm>
              <a:off x="1160342" y="3704245"/>
              <a:ext cx="3124200" cy="700576"/>
            </a:xfrm>
            <a:prstGeom prst="rect">
              <a:avLst/>
            </a:prstGeom>
            <a:noFill/>
          </p:spPr>
          <p:txBody>
            <a:bodyPr wrap="square" rtlCol="0">
              <a:spAutoFit/>
            </a:bodyPr>
            <a:lstStyle/>
            <a:p>
              <a:pPr>
                <a:lnSpc>
                  <a:spcPct val="150000"/>
                </a:lnSpc>
              </a:pPr>
              <a:r>
                <a:rPr lang="zh-CN" altLang="en-US" sz="1400" dirty="0">
                  <a:solidFill>
                    <a:schemeClr val="bg1"/>
                  </a:solidFill>
                  <a:latin typeface="Arial"/>
                  <a:ea typeface="微软雅黑"/>
                  <a:sym typeface="Arial"/>
                </a:rPr>
                <a:t>点击在此输入说文本点击在此输入说明文本点击在此输入说明文本</a:t>
              </a:r>
              <a:endParaRPr lang="en-US" altLang="zh-CN" sz="1400" dirty="0">
                <a:solidFill>
                  <a:schemeClr val="bg1"/>
                </a:solidFill>
                <a:latin typeface="Arial"/>
                <a:ea typeface="微软雅黑"/>
                <a:sym typeface="Arial"/>
              </a:endParaRPr>
            </a:p>
          </p:txBody>
        </p:sp>
        <p:sp>
          <p:nvSpPr>
            <p:cNvPr id="53" name="iṧľíďe"/>
            <p:cNvSpPr txBox="1"/>
            <p:nvPr/>
          </p:nvSpPr>
          <p:spPr>
            <a:xfrm>
              <a:off x="3992175" y="3308250"/>
              <a:ext cx="892251" cy="769441"/>
            </a:xfrm>
            <a:prstGeom prst="rect">
              <a:avLst/>
            </a:prstGeom>
            <a:noFill/>
          </p:spPr>
          <p:txBody>
            <a:bodyPr wrap="square" rtlCol="0">
              <a:spAutoFit/>
            </a:bodyPr>
            <a:lstStyle/>
            <a:p>
              <a:r>
                <a:rPr lang="en-US" altLang="zh-CN" sz="4400" b="1" dirty="0">
                  <a:solidFill>
                    <a:schemeClr val="bg1"/>
                  </a:solidFill>
                  <a:latin typeface="Arial"/>
                  <a:ea typeface="微软雅黑"/>
                  <a:sym typeface="Arial"/>
                </a:rPr>
                <a:t>0</a:t>
              </a:r>
              <a:r>
                <a:rPr lang="en-US" altLang="zh-CN" sz="100" b="1" dirty="0">
                  <a:solidFill>
                    <a:schemeClr val="bg1"/>
                  </a:solidFill>
                  <a:latin typeface="Arial"/>
                  <a:ea typeface="微软雅黑"/>
                  <a:sym typeface="Arial"/>
                </a:rPr>
                <a:t> </a:t>
              </a:r>
              <a:r>
                <a:rPr lang="en-US" altLang="zh-CN" sz="4400" b="1" dirty="0">
                  <a:solidFill>
                    <a:schemeClr val="bg1"/>
                  </a:solidFill>
                  <a:latin typeface="Arial"/>
                  <a:ea typeface="微软雅黑"/>
                  <a:sym typeface="Arial"/>
                </a:rPr>
                <a:t>1</a:t>
              </a:r>
            </a:p>
          </p:txBody>
        </p:sp>
      </p:grpSp>
      <p:grpSp>
        <p:nvGrpSpPr>
          <p:cNvPr id="54" name="组合 53"/>
          <p:cNvGrpSpPr/>
          <p:nvPr/>
        </p:nvGrpSpPr>
        <p:grpSpPr>
          <a:xfrm>
            <a:off x="970296" y="4079901"/>
            <a:ext cx="4041530" cy="1175333"/>
            <a:chOff x="894751" y="4790770"/>
            <a:chExt cx="4041530" cy="1175333"/>
          </a:xfrm>
        </p:grpSpPr>
        <p:sp>
          <p:nvSpPr>
            <p:cNvPr id="55" name="ïŝľiḑe"/>
            <p:cNvSpPr/>
            <p:nvPr/>
          </p:nvSpPr>
          <p:spPr>
            <a:xfrm>
              <a:off x="894751" y="4790770"/>
              <a:ext cx="4041530" cy="1175333"/>
            </a:xfrm>
            <a:prstGeom prst="roundRect">
              <a:avLst>
                <a:gd name="adj" fmla="val 7400"/>
              </a:avLst>
            </a:prstGeom>
            <a:solidFill>
              <a:srgbClr val="F09E13"/>
            </a:solidFill>
            <a:ln w="127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solidFill>
                  <a:srgbClr val="595959"/>
                </a:solidFill>
                <a:latin typeface="Arial"/>
                <a:ea typeface="微软雅黑"/>
                <a:sym typeface="Arial"/>
              </a:endParaRPr>
            </a:p>
          </p:txBody>
        </p:sp>
        <p:sp>
          <p:nvSpPr>
            <p:cNvPr id="56" name="íšliḓê"/>
            <p:cNvSpPr txBox="1"/>
            <p:nvPr/>
          </p:nvSpPr>
          <p:spPr>
            <a:xfrm>
              <a:off x="1236541" y="4915501"/>
              <a:ext cx="2000863" cy="369332"/>
            </a:xfrm>
            <a:prstGeom prst="rect">
              <a:avLst/>
            </a:prstGeom>
            <a:noFill/>
          </p:spPr>
          <p:txBody>
            <a:bodyPr wrap="square" rtlCol="0">
              <a:spAutoFit/>
            </a:bodyPr>
            <a:lstStyle/>
            <a:p>
              <a:r>
                <a:rPr lang="zh-CN" altLang="en-US" b="1" dirty="0">
                  <a:solidFill>
                    <a:srgbClr val="595959"/>
                  </a:solidFill>
                  <a:latin typeface="Arial"/>
                  <a:ea typeface="微软雅黑"/>
                  <a:sym typeface="Arial"/>
                </a:rPr>
                <a:t>添加标题</a:t>
              </a:r>
              <a:endParaRPr lang="en-US" altLang="zh-CN" b="1" dirty="0">
                <a:solidFill>
                  <a:srgbClr val="595959"/>
                </a:solidFill>
                <a:latin typeface="Arial"/>
                <a:ea typeface="微软雅黑"/>
                <a:sym typeface="Arial"/>
              </a:endParaRPr>
            </a:p>
          </p:txBody>
        </p:sp>
        <p:sp>
          <p:nvSpPr>
            <p:cNvPr id="57" name="ïsḻîḍè"/>
            <p:cNvSpPr txBox="1"/>
            <p:nvPr/>
          </p:nvSpPr>
          <p:spPr>
            <a:xfrm>
              <a:off x="1179392" y="5208633"/>
              <a:ext cx="2880083" cy="700576"/>
            </a:xfrm>
            <a:prstGeom prst="rect">
              <a:avLst/>
            </a:prstGeom>
            <a:noFill/>
          </p:spPr>
          <p:txBody>
            <a:bodyPr wrap="square" rtlCol="0">
              <a:spAutoFit/>
            </a:bodyPr>
            <a:lstStyle/>
            <a:p>
              <a:pPr>
                <a:lnSpc>
                  <a:spcPct val="150000"/>
                </a:lnSpc>
              </a:pPr>
              <a:r>
                <a:rPr lang="zh-CN" altLang="en-US" sz="1400" dirty="0">
                  <a:solidFill>
                    <a:srgbClr val="595959"/>
                  </a:solidFill>
                  <a:latin typeface="Arial"/>
                  <a:ea typeface="微软雅黑"/>
                  <a:sym typeface="Arial"/>
                </a:rPr>
                <a:t>点击在此输入说文本点击在此输入说明文本点击在此输入说明文本</a:t>
              </a:r>
              <a:endParaRPr lang="en-US" altLang="zh-CN" sz="1400" dirty="0">
                <a:solidFill>
                  <a:srgbClr val="595959"/>
                </a:solidFill>
                <a:latin typeface="Arial"/>
                <a:ea typeface="微软雅黑"/>
                <a:sym typeface="Arial"/>
              </a:endParaRPr>
            </a:p>
          </p:txBody>
        </p:sp>
        <p:sp>
          <p:nvSpPr>
            <p:cNvPr id="58" name="ïsľîďe"/>
            <p:cNvSpPr txBox="1"/>
            <p:nvPr/>
          </p:nvSpPr>
          <p:spPr>
            <a:xfrm>
              <a:off x="3992175" y="4793588"/>
              <a:ext cx="892251" cy="769441"/>
            </a:xfrm>
            <a:prstGeom prst="rect">
              <a:avLst/>
            </a:prstGeom>
            <a:noFill/>
          </p:spPr>
          <p:txBody>
            <a:bodyPr wrap="square" rtlCol="0">
              <a:spAutoFit/>
            </a:bodyPr>
            <a:lstStyle/>
            <a:p>
              <a:r>
                <a:rPr lang="en-US" altLang="zh-CN" sz="4400" b="1" dirty="0">
                  <a:solidFill>
                    <a:srgbClr val="595959"/>
                  </a:solidFill>
                  <a:latin typeface="Arial"/>
                  <a:ea typeface="微软雅黑"/>
                  <a:sym typeface="Arial"/>
                </a:rPr>
                <a:t>0</a:t>
              </a:r>
              <a:r>
                <a:rPr lang="en-US" altLang="zh-CN" sz="100" b="1" dirty="0">
                  <a:solidFill>
                    <a:srgbClr val="595959"/>
                  </a:solidFill>
                  <a:latin typeface="Arial"/>
                  <a:ea typeface="微软雅黑"/>
                  <a:sym typeface="Arial"/>
                </a:rPr>
                <a:t> </a:t>
              </a:r>
              <a:r>
                <a:rPr lang="en-US" altLang="zh-CN" sz="4400" b="1" dirty="0">
                  <a:solidFill>
                    <a:srgbClr val="595959"/>
                  </a:solidFill>
                  <a:latin typeface="Arial"/>
                  <a:ea typeface="微软雅黑"/>
                  <a:sym typeface="Arial"/>
                </a:rPr>
                <a:t>2</a:t>
              </a:r>
            </a:p>
          </p:txBody>
        </p:sp>
      </p:grpSp>
      <p:sp>
        <p:nvSpPr>
          <p:cNvPr id="59" name="íšľîdê"/>
          <p:cNvSpPr txBox="1"/>
          <p:nvPr/>
        </p:nvSpPr>
        <p:spPr>
          <a:xfrm>
            <a:off x="7697463" y="2957310"/>
            <a:ext cx="3242904" cy="787523"/>
          </a:xfrm>
          <a:prstGeom prst="rect">
            <a:avLst/>
          </a:prstGeom>
          <a:noFill/>
        </p:spPr>
        <p:txBody>
          <a:bodyPr wrap="square" rtlCol="0">
            <a:spAutoFit/>
          </a:bodyPr>
          <a:lstStyle/>
          <a:p>
            <a:pPr>
              <a:lnSpc>
                <a:spcPct val="150000"/>
              </a:lnSpc>
            </a:pPr>
            <a:r>
              <a:rPr lang="zh-CN" altLang="en-US" sz="1600" dirty="0">
                <a:solidFill>
                  <a:srgbClr val="595959"/>
                </a:solidFill>
                <a:latin typeface="Arial"/>
                <a:ea typeface="微软雅黑"/>
                <a:sym typeface="Arial"/>
              </a:rPr>
              <a:t>点击在此输入说文本点击在此输入说明文本点击在此输入说明文本</a:t>
            </a:r>
            <a:endParaRPr lang="en-US" altLang="zh-CN" sz="1600" dirty="0">
              <a:solidFill>
                <a:srgbClr val="595959"/>
              </a:solidFill>
              <a:latin typeface="Arial"/>
              <a:ea typeface="微软雅黑"/>
              <a:sym typeface="Arial"/>
            </a:endParaRPr>
          </a:p>
        </p:txBody>
      </p:sp>
      <p:sp>
        <p:nvSpPr>
          <p:cNvPr id="60" name="íšľîdê"/>
          <p:cNvSpPr txBox="1"/>
          <p:nvPr/>
        </p:nvSpPr>
        <p:spPr>
          <a:xfrm>
            <a:off x="7697463" y="4134363"/>
            <a:ext cx="3242904" cy="787523"/>
          </a:xfrm>
          <a:prstGeom prst="rect">
            <a:avLst/>
          </a:prstGeom>
          <a:noFill/>
        </p:spPr>
        <p:txBody>
          <a:bodyPr wrap="square" rtlCol="0">
            <a:spAutoFit/>
          </a:bodyPr>
          <a:lstStyle/>
          <a:p>
            <a:pPr>
              <a:lnSpc>
                <a:spcPct val="150000"/>
              </a:lnSpc>
            </a:pPr>
            <a:r>
              <a:rPr lang="zh-CN" altLang="en-US" sz="1600" dirty="0">
                <a:solidFill>
                  <a:srgbClr val="595959"/>
                </a:solidFill>
                <a:latin typeface="Arial"/>
                <a:ea typeface="微软雅黑"/>
                <a:sym typeface="Arial"/>
              </a:rPr>
              <a:t>点击在此输入说文本点击在此输入说明文本点击在此输入说明文本</a:t>
            </a:r>
            <a:endParaRPr lang="en-US" altLang="zh-CN" sz="1600" dirty="0">
              <a:solidFill>
                <a:srgbClr val="595959"/>
              </a:solidFill>
              <a:latin typeface="Arial"/>
              <a:ea typeface="微软雅黑"/>
              <a:sym typeface="Arial"/>
            </a:endParaRPr>
          </a:p>
        </p:txBody>
      </p:sp>
    </p:spTree>
  </p:cSld>
  <p:clrMapOvr>
    <a:masterClrMapping/>
  </p:clrMapOvr>
  <p:transition spd="slow" advTm="10732">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10000"/>
                                  </p:iterate>
                                  <p:childTnLst>
                                    <p:set>
                                      <p:cBhvr>
                                        <p:cTn id="6" dur="1" fill="hold">
                                          <p:stCondLst>
                                            <p:cond delay="0"/>
                                          </p:stCondLst>
                                        </p:cTn>
                                        <p:tgtEl>
                                          <p:spTgt spid="48"/>
                                        </p:tgtEl>
                                        <p:attrNameLst>
                                          <p:attrName>style.visibility</p:attrName>
                                        </p:attrNameLst>
                                      </p:cBhvr>
                                      <p:to>
                                        <p:strVal val="visible"/>
                                      </p:to>
                                    </p:set>
                                    <p:anim to="" calcmode="lin" valueType="num">
                                      <p:cBhvr>
                                        <p:cTn id="7" dur="5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8" dur="5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9" dur="5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0" dur="5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par>
                          <p:cTn id="11" fill="hold">
                            <p:stCondLst>
                              <p:cond delay="649"/>
                            </p:stCondLst>
                            <p:childTnLst>
                              <p:par>
                                <p:cTn id="12" presetID="12" presetClass="entr" presetSubtype="8" fill="hold" nodeType="afterEffect">
                                  <p:stCondLst>
                                    <p:cond delay="0"/>
                                  </p:stCondLst>
                                  <p:childTnLst>
                                    <p:set>
                                      <p:cBhvr>
                                        <p:cTn id="13" dur="1" fill="hold">
                                          <p:stCondLst>
                                            <p:cond delay="0"/>
                                          </p:stCondLst>
                                        </p:cTn>
                                        <p:tgtEl>
                                          <p:spTgt spid="49"/>
                                        </p:tgtEl>
                                        <p:attrNameLst>
                                          <p:attrName>style.visibility</p:attrName>
                                        </p:attrNameLst>
                                      </p:cBhvr>
                                      <p:to>
                                        <p:strVal val="visible"/>
                                      </p:to>
                                    </p:set>
                                    <p:anim calcmode="lin" valueType="num">
                                      <p:cBhvr additive="base">
                                        <p:cTn id="14" dur="500"/>
                                        <p:tgtEl>
                                          <p:spTgt spid="49"/>
                                        </p:tgtEl>
                                        <p:attrNameLst>
                                          <p:attrName>ppt_x</p:attrName>
                                        </p:attrNameLst>
                                      </p:cBhvr>
                                      <p:tavLst>
                                        <p:tav tm="0">
                                          <p:val>
                                            <p:strVal val="#ppt_x-#ppt_w*1.125000"/>
                                          </p:val>
                                        </p:tav>
                                        <p:tav tm="100000">
                                          <p:val>
                                            <p:strVal val="#ppt_x"/>
                                          </p:val>
                                        </p:tav>
                                      </p:tavLst>
                                    </p:anim>
                                    <p:animEffect transition="in" filter="wipe(right)">
                                      <p:cBhvr>
                                        <p:cTn id="15" dur="500"/>
                                        <p:tgtEl>
                                          <p:spTgt spid="49"/>
                                        </p:tgtEl>
                                      </p:cBhvr>
                                    </p:animEffect>
                                  </p:childTnLst>
                                </p:cTn>
                              </p:par>
                            </p:childTnLst>
                          </p:cTn>
                        </p:par>
                        <p:par>
                          <p:cTn id="16" fill="hold">
                            <p:stCondLst>
                              <p:cond delay="1149"/>
                            </p:stCondLst>
                            <p:childTnLst>
                              <p:par>
                                <p:cTn id="17" presetID="12" presetClass="entr" presetSubtype="8" fill="hold" nodeType="afterEffect">
                                  <p:stCondLst>
                                    <p:cond delay="0"/>
                                  </p:stCondLst>
                                  <p:childTnLst>
                                    <p:set>
                                      <p:cBhvr>
                                        <p:cTn id="18" dur="1" fill="hold">
                                          <p:stCondLst>
                                            <p:cond delay="0"/>
                                          </p:stCondLst>
                                        </p:cTn>
                                        <p:tgtEl>
                                          <p:spTgt spid="54"/>
                                        </p:tgtEl>
                                        <p:attrNameLst>
                                          <p:attrName>style.visibility</p:attrName>
                                        </p:attrNameLst>
                                      </p:cBhvr>
                                      <p:to>
                                        <p:strVal val="visible"/>
                                      </p:to>
                                    </p:set>
                                    <p:anim calcmode="lin" valueType="num">
                                      <p:cBhvr additive="base">
                                        <p:cTn id="19" dur="500"/>
                                        <p:tgtEl>
                                          <p:spTgt spid="54"/>
                                        </p:tgtEl>
                                        <p:attrNameLst>
                                          <p:attrName>ppt_x</p:attrName>
                                        </p:attrNameLst>
                                      </p:cBhvr>
                                      <p:tavLst>
                                        <p:tav tm="0">
                                          <p:val>
                                            <p:strVal val="#ppt_x-#ppt_w*1.125000"/>
                                          </p:val>
                                        </p:tav>
                                        <p:tav tm="100000">
                                          <p:val>
                                            <p:strVal val="#ppt_x"/>
                                          </p:val>
                                        </p:tav>
                                      </p:tavLst>
                                    </p:anim>
                                    <p:animEffect transition="in" filter="wipe(right)">
                                      <p:cBhvr>
                                        <p:cTn id="20" dur="500"/>
                                        <p:tgtEl>
                                          <p:spTgt spid="54"/>
                                        </p:tgtEl>
                                      </p:cBhvr>
                                    </p:animEffect>
                                  </p:childTnLst>
                                </p:cTn>
                              </p:par>
                            </p:childTnLst>
                          </p:cTn>
                        </p:par>
                        <p:par>
                          <p:cTn id="21" fill="hold">
                            <p:stCondLst>
                              <p:cond delay="1649"/>
                            </p:stCondLst>
                            <p:childTnLst>
                              <p:par>
                                <p:cTn id="22" presetID="42" presetClass="entr" presetSubtype="0" fill="hold" nodeType="afterEffect">
                                  <p:stCondLst>
                                    <p:cond delay="0"/>
                                  </p:stCondLst>
                                  <p:childTnLst>
                                    <p:set>
                                      <p:cBhvr>
                                        <p:cTn id="23" dur="1" fill="hold">
                                          <p:stCondLst>
                                            <p:cond delay="0"/>
                                          </p:stCondLst>
                                        </p:cTn>
                                        <p:tgtEl>
                                          <p:spTgt spid="72"/>
                                        </p:tgtEl>
                                        <p:attrNameLst>
                                          <p:attrName>style.visibility</p:attrName>
                                        </p:attrNameLst>
                                      </p:cBhvr>
                                      <p:to>
                                        <p:strVal val="visible"/>
                                      </p:to>
                                    </p:set>
                                    <p:animEffect transition="in" filter="fade">
                                      <p:cBhvr>
                                        <p:cTn id="24" dur="500"/>
                                        <p:tgtEl>
                                          <p:spTgt spid="72"/>
                                        </p:tgtEl>
                                      </p:cBhvr>
                                    </p:animEffect>
                                    <p:anim calcmode="lin" valueType="num">
                                      <p:cBhvr>
                                        <p:cTn id="25" dur="500" fill="hold"/>
                                        <p:tgtEl>
                                          <p:spTgt spid="72"/>
                                        </p:tgtEl>
                                        <p:attrNameLst>
                                          <p:attrName>ppt_x</p:attrName>
                                        </p:attrNameLst>
                                      </p:cBhvr>
                                      <p:tavLst>
                                        <p:tav tm="0">
                                          <p:val>
                                            <p:strVal val="#ppt_x"/>
                                          </p:val>
                                        </p:tav>
                                        <p:tav tm="100000">
                                          <p:val>
                                            <p:strVal val="#ppt_x"/>
                                          </p:val>
                                        </p:tav>
                                      </p:tavLst>
                                    </p:anim>
                                    <p:anim calcmode="lin" valueType="num">
                                      <p:cBhvr>
                                        <p:cTn id="26" dur="500" fill="hold"/>
                                        <p:tgtEl>
                                          <p:spTgt spid="72"/>
                                        </p:tgtEl>
                                        <p:attrNameLst>
                                          <p:attrName>ppt_y</p:attrName>
                                        </p:attrNameLst>
                                      </p:cBhvr>
                                      <p:tavLst>
                                        <p:tav tm="0">
                                          <p:val>
                                            <p:strVal val="#ppt_y+.1"/>
                                          </p:val>
                                        </p:tav>
                                        <p:tav tm="100000">
                                          <p:val>
                                            <p:strVal val="#ppt_y"/>
                                          </p:val>
                                        </p:tav>
                                      </p:tavLst>
                                    </p:anim>
                                  </p:childTnLst>
                                </p:cTn>
                              </p:par>
                            </p:childTnLst>
                          </p:cTn>
                        </p:par>
                        <p:par>
                          <p:cTn id="27" fill="hold">
                            <p:stCondLst>
                              <p:cond delay="2149"/>
                            </p:stCondLst>
                            <p:childTnLst>
                              <p:par>
                                <p:cTn id="28" presetID="0" presetClass="entr" presetSubtype="0" fill="hold" grpId="0" nodeType="afterEffect">
                                  <p:stCondLst>
                                    <p:cond delay="0"/>
                                  </p:stCondLst>
                                  <p:iterate type="lt">
                                    <p:tmPct val="10000"/>
                                  </p:iterate>
                                  <p:childTnLst>
                                    <p:set>
                                      <p:cBhvr>
                                        <p:cTn id="29" dur="1" fill="hold">
                                          <p:stCondLst>
                                            <p:cond delay="0"/>
                                          </p:stCondLst>
                                        </p:cTn>
                                        <p:tgtEl>
                                          <p:spTgt spid="46"/>
                                        </p:tgtEl>
                                        <p:attrNameLst>
                                          <p:attrName>style.visibility</p:attrName>
                                        </p:attrNameLst>
                                      </p:cBhvr>
                                      <p:to>
                                        <p:strVal val="visible"/>
                                      </p:to>
                                    </p:set>
                                    <p:anim to="" calcmode="lin" valueType="num">
                                      <p:cBhvr>
                                        <p:cTn id="30" dur="500" fill="hold">
                                          <p:stCondLst>
                                            <p:cond delay="0"/>
                                          </p:stCondLst>
                                        </p:cTn>
                                        <p:tgtEl>
                                          <p:spTgt spid="46"/>
                                        </p:tgtEl>
                                        <p:attrNameLst>
                                          <p:attrName>ppt_x</p:attrName>
                                        </p:attrNameLst>
                                      </p:cBhvr>
                                      <p:tavLst>
                                        <p:tav tm="0" fmla="#ppt_x-(-#ppt_w/2*cos(ppt_r/180*pi))*((1.5-1.5*$)^2-(1.5-1.5*$)^3)">
                                          <p:val>
                                            <p:fltVal val="0"/>
                                          </p:val>
                                        </p:tav>
                                        <p:tav tm="100000">
                                          <p:val>
                                            <p:fltVal val="1"/>
                                          </p:val>
                                        </p:tav>
                                      </p:tavLst>
                                    </p:anim>
                                    <p:anim to="" calcmode="lin" valueType="num">
                                      <p:cBhvr>
                                        <p:cTn id="31" dur="500" fill="hold">
                                          <p:stCondLst>
                                            <p:cond delay="0"/>
                                          </p:stCondLst>
                                        </p:cTn>
                                        <p:tgtEl>
                                          <p:spTgt spid="46"/>
                                        </p:tgtEl>
                                        <p:attrNameLst>
                                          <p:attrName>ppt_y</p:attrName>
                                        </p:attrNameLst>
                                      </p:cBhvr>
                                      <p:tavLst>
                                        <p:tav tm="0" fmla="#ppt_y+(-#ppt_h/2*cos(ppt_r/180*pi))*((1.5-1.5*$)^2-(1.5-1.5*$)^3)">
                                          <p:val>
                                            <p:fltVal val="0"/>
                                          </p:val>
                                        </p:tav>
                                        <p:tav tm="100000">
                                          <p:val>
                                            <p:fltVal val="1"/>
                                          </p:val>
                                        </p:tav>
                                      </p:tavLst>
                                    </p:anim>
                                    <p:anim to="" calcmode="lin" valueType="num">
                                      <p:cBhvr>
                                        <p:cTn id="32" dur="500" fill="hold">
                                          <p:stCondLst>
                                            <p:cond delay="0"/>
                                          </p:stCondLst>
                                        </p:cTn>
                                        <p:tgtEl>
                                          <p:spTgt spid="46"/>
                                        </p:tgtEl>
                                        <p:attrNameLst>
                                          <p:attrName>ppt_h</p:attrName>
                                        </p:attrNameLst>
                                      </p:cBhvr>
                                      <p:tavLst>
                                        <p:tav tm="0" fmla="#ppt_h-(-#ppt_h)*((1.5-1.5*$)^2-(1.5-1.5*$)^3)">
                                          <p:val>
                                            <p:fltVal val="0"/>
                                          </p:val>
                                        </p:tav>
                                        <p:tav tm="100000">
                                          <p:val>
                                            <p:fltVal val="1"/>
                                          </p:val>
                                        </p:tav>
                                      </p:tavLst>
                                    </p:anim>
                                    <p:anim to="" calcmode="lin" valueType="num">
                                      <p:cBhvr>
                                        <p:cTn id="33" dur="500" fill="hold">
                                          <p:stCondLst>
                                            <p:cond delay="0"/>
                                          </p:stCondLst>
                                        </p:cTn>
                                        <p:tgtEl>
                                          <p:spTgt spid="46"/>
                                        </p:tgtEl>
                                        <p:attrNameLst>
                                          <p:attrName>ppt_w</p:attrName>
                                        </p:attrNameLst>
                                      </p:cBhvr>
                                      <p:tavLst>
                                        <p:tav tm="0" fmla="#ppt_w-(-#ppt_w)*((1.5-1.5*$)^2-(1.5-1.5*$)^3)">
                                          <p:val>
                                            <p:fltVal val="0"/>
                                          </p:val>
                                        </p:tav>
                                        <p:tav tm="100000">
                                          <p:val>
                                            <p:fltVal val="1"/>
                                          </p:val>
                                        </p:tav>
                                      </p:tavLst>
                                    </p:anim>
                                  </p:childTnLst>
                                </p:cTn>
                              </p:par>
                            </p:childTnLst>
                          </p:cTn>
                        </p:par>
                        <p:par>
                          <p:cTn id="34" fill="hold">
                            <p:stCondLst>
                              <p:cond delay="2800"/>
                            </p:stCondLst>
                            <p:childTnLst>
                              <p:par>
                                <p:cTn id="35" presetID="18" presetClass="entr" presetSubtype="6" fill="hold" grpId="0"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strips(downRight)">
                                      <p:cBhvr>
                                        <p:cTn id="37" dur="500"/>
                                        <p:tgtEl>
                                          <p:spTgt spid="59"/>
                                        </p:tgtEl>
                                      </p:cBhvr>
                                    </p:animEffect>
                                  </p:childTnLst>
                                </p:cTn>
                              </p:par>
                            </p:childTnLst>
                          </p:cTn>
                        </p:par>
                        <p:par>
                          <p:cTn id="38" fill="hold">
                            <p:stCondLst>
                              <p:cond delay="3300"/>
                            </p:stCondLst>
                            <p:childTnLst>
                              <p:par>
                                <p:cTn id="39" presetID="18" presetClass="entr" presetSubtype="6" fill="hold" grpId="0" nodeType="after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strips(downRight)">
                                      <p:cBhvr>
                                        <p:cTn id="4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8" grpId="0"/>
      <p:bldP spid="59" grpId="0"/>
      <p:bldP spid="6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783180" y="1912435"/>
            <a:ext cx="10589670" cy="2062103"/>
            <a:chOff x="711835" y="1125855"/>
            <a:chExt cx="10589670" cy="2062103"/>
          </a:xfrm>
        </p:grpSpPr>
        <p:sp>
          <p:nvSpPr>
            <p:cNvPr id="23" name="矩形 22"/>
            <p:cNvSpPr/>
            <p:nvPr/>
          </p:nvSpPr>
          <p:spPr>
            <a:xfrm>
              <a:off x="711835" y="1762760"/>
              <a:ext cx="4048125" cy="497840"/>
            </a:xfrm>
            <a:prstGeom prst="rect">
              <a:avLst/>
            </a:prstGeom>
          </p:spPr>
          <p:txBody>
            <a:bodyPr vert="horz" wrap="square" lIns="91440" tIns="45720" rIns="91440" bIns="45720" rtlCol="0" anchor="ctr">
              <a:noAutofit/>
            </a:bodyPr>
            <a:lstStyle/>
            <a:p>
              <a:pPr lvl="0" algn="l">
                <a:lnSpc>
                  <a:spcPct val="90000"/>
                </a:lnSpc>
                <a:buClrTx/>
                <a:buSzTx/>
                <a:buFontTx/>
              </a:pPr>
              <a:r>
                <a:rPr lang="zh-CN" altLang="en-US" sz="2400" b="1" dirty="0">
                  <a:solidFill>
                    <a:srgbClr val="404040"/>
                  </a:solidFill>
                  <a:latin typeface="Arial"/>
                  <a:ea typeface="微软雅黑"/>
                  <a:cs typeface="阿里巴巴普惠体" panose="00020600040101010101" pitchFamily="18" charset="-122"/>
                  <a:sym typeface="Arial"/>
                </a:rPr>
                <a:t>实现目标的关键</a:t>
              </a:r>
            </a:p>
          </p:txBody>
        </p:sp>
        <p:sp>
          <p:nvSpPr>
            <p:cNvPr id="24" name="文本框 23"/>
            <p:cNvSpPr txBox="1"/>
            <p:nvPr/>
          </p:nvSpPr>
          <p:spPr>
            <a:xfrm>
              <a:off x="3035935" y="1125855"/>
              <a:ext cx="8265570" cy="2062103"/>
            </a:xfrm>
            <a:prstGeom prst="rect">
              <a:avLst/>
            </a:prstGeom>
            <a:noFill/>
          </p:spPr>
          <p:txBody>
            <a:bodyPr wrap="square" rtlCol="0" anchor="t">
              <a:spAutoFit/>
            </a:bodyPr>
            <a:lstStyle/>
            <a:p>
              <a:pPr marL="285750" indent="-285750" algn="l" fontAlgn="auto">
                <a:buFont typeface="Arial" panose="020B0604020202020204" pitchFamily="34" charset="0"/>
                <a:buChar char="•"/>
              </a:pPr>
              <a:r>
                <a:rPr lang="zh-CN" altLang="en-US" sz="1600" dirty="0">
                  <a:solidFill>
                    <a:srgbClr val="404040"/>
                  </a:solidFill>
                  <a:latin typeface="Arial"/>
                  <a:ea typeface="微软雅黑"/>
                  <a:cs typeface="阿里巴巴普惠体" panose="00020600040101010101" pitchFamily="18" charset="-122"/>
                  <a:sym typeface="Arial"/>
                </a:rPr>
                <a:t>做自己，量力而行，别把自己逼太紧。遇到障碍多想一想，要想办法从思想意识上突破。</a:t>
              </a:r>
            </a:p>
            <a:p>
              <a:pPr marL="285750" indent="-285750" algn="l" fontAlgn="auto">
                <a:buFont typeface="Arial" panose="020B0604020202020204" pitchFamily="34" charset="0"/>
                <a:buChar char="•"/>
              </a:pPr>
              <a:endParaRPr lang="zh-CN" altLang="en-US" sz="1600" dirty="0">
                <a:solidFill>
                  <a:srgbClr val="404040"/>
                </a:solidFill>
                <a:latin typeface="Arial"/>
                <a:ea typeface="微软雅黑"/>
                <a:cs typeface="阿里巴巴普惠体" panose="00020600040101010101" pitchFamily="18" charset="-122"/>
                <a:sym typeface="Arial"/>
              </a:endParaRPr>
            </a:p>
            <a:p>
              <a:pPr marL="285750" indent="-285750" algn="l" fontAlgn="auto">
                <a:buFont typeface="Arial" panose="020B0604020202020204" pitchFamily="34" charset="0"/>
                <a:buChar char="•"/>
              </a:pPr>
              <a:r>
                <a:rPr lang="zh-CN" altLang="en-US" sz="1600" dirty="0">
                  <a:solidFill>
                    <a:srgbClr val="404040"/>
                  </a:solidFill>
                  <a:latin typeface="Arial"/>
                  <a:ea typeface="微软雅黑"/>
                  <a:cs typeface="阿里巴巴普惠体" panose="00020600040101010101" pitchFamily="18" charset="-122"/>
                  <a:sym typeface="Arial"/>
                </a:rPr>
                <a:t>认真是最大的资产，更快的学习与适应</a:t>
              </a:r>
            </a:p>
            <a:p>
              <a:pPr marL="285750" indent="-285750" algn="l" fontAlgn="auto">
                <a:buFont typeface="Arial" panose="020B0604020202020204" pitchFamily="34" charset="0"/>
                <a:buChar char="•"/>
              </a:pPr>
              <a:endParaRPr lang="zh-CN" altLang="en-US" sz="1600" dirty="0">
                <a:solidFill>
                  <a:srgbClr val="404040"/>
                </a:solidFill>
                <a:latin typeface="Arial"/>
                <a:ea typeface="微软雅黑"/>
                <a:cs typeface="阿里巴巴普惠体" panose="00020600040101010101" pitchFamily="18" charset="-122"/>
                <a:sym typeface="Arial"/>
              </a:endParaRPr>
            </a:p>
            <a:p>
              <a:pPr marL="285750" indent="-285750" algn="l" fontAlgn="auto">
                <a:buFont typeface="Arial" panose="020B0604020202020204" pitchFamily="34" charset="0"/>
                <a:buChar char="•"/>
              </a:pPr>
              <a:r>
                <a:rPr lang="zh-CN" altLang="en-US" sz="1600" dirty="0">
                  <a:solidFill>
                    <a:srgbClr val="404040"/>
                  </a:solidFill>
                  <a:latin typeface="Arial"/>
                  <a:ea typeface="微软雅黑"/>
                  <a:cs typeface="阿里巴巴普惠体" panose="00020600040101010101" pitchFamily="18" charset="-122"/>
                  <a:sym typeface="Arial"/>
                </a:rPr>
                <a:t>补专业知识，补说话艺术，补为人处事的智慧。</a:t>
              </a:r>
            </a:p>
            <a:p>
              <a:pPr marL="285750" indent="-285750" algn="l" fontAlgn="auto">
                <a:buFont typeface="Arial" panose="020B0604020202020204" pitchFamily="34" charset="0"/>
                <a:buChar char="•"/>
              </a:pPr>
              <a:endParaRPr lang="zh-CN" altLang="en-US" sz="1600" dirty="0">
                <a:solidFill>
                  <a:srgbClr val="404040"/>
                </a:solidFill>
                <a:latin typeface="Arial"/>
                <a:ea typeface="微软雅黑"/>
                <a:cs typeface="阿里巴巴普惠体" panose="00020600040101010101" pitchFamily="18" charset="-122"/>
                <a:sym typeface="Arial"/>
              </a:endParaRPr>
            </a:p>
            <a:p>
              <a:pPr marL="285750" indent="-285750" algn="l" fontAlgn="auto">
                <a:buFont typeface="Arial" panose="020B0604020202020204" pitchFamily="34" charset="0"/>
                <a:buChar char="•"/>
              </a:pPr>
              <a:r>
                <a:rPr lang="zh-CN" altLang="en-US" sz="1600" dirty="0">
                  <a:solidFill>
                    <a:srgbClr val="404040"/>
                  </a:solidFill>
                  <a:latin typeface="Arial"/>
                  <a:ea typeface="微软雅黑"/>
                  <a:cs typeface="阿里巴巴普惠体" panose="00020600040101010101" pitchFamily="18" charset="-122"/>
                  <a:sym typeface="Arial"/>
                </a:rPr>
                <a:t>通过业务交流，以会代训，案例学习等方式不断让自己落地</a:t>
              </a:r>
            </a:p>
            <a:p>
              <a:pPr marL="285750" indent="-285750" algn="l" fontAlgn="auto">
                <a:buFont typeface="Arial" panose="020B0604020202020204" pitchFamily="34" charset="0"/>
                <a:buChar char="•"/>
              </a:pPr>
              <a:endParaRPr lang="zh-CN" altLang="en-US" sz="1600" dirty="0">
                <a:solidFill>
                  <a:srgbClr val="404040"/>
                </a:solidFill>
                <a:latin typeface="Arial"/>
                <a:ea typeface="微软雅黑"/>
                <a:cs typeface="阿里巴巴普惠体" panose="00020600040101010101" pitchFamily="18" charset="-122"/>
                <a:sym typeface="Arial"/>
              </a:endParaRPr>
            </a:p>
          </p:txBody>
        </p:sp>
      </p:grpSp>
      <p:grpSp>
        <p:nvGrpSpPr>
          <p:cNvPr id="25" name="组合 24"/>
          <p:cNvGrpSpPr/>
          <p:nvPr/>
        </p:nvGrpSpPr>
        <p:grpSpPr>
          <a:xfrm>
            <a:off x="253323" y="4346973"/>
            <a:ext cx="3105785" cy="1107666"/>
            <a:chOff x="4372596" y="1499094"/>
            <a:chExt cx="3105785" cy="1107666"/>
          </a:xfrm>
        </p:grpSpPr>
        <p:grpSp>
          <p:nvGrpSpPr>
            <p:cNvPr id="26" name="组合 25"/>
            <p:cNvGrpSpPr/>
            <p:nvPr/>
          </p:nvGrpSpPr>
          <p:grpSpPr>
            <a:xfrm>
              <a:off x="4372596" y="1561971"/>
              <a:ext cx="1917714" cy="1044789"/>
              <a:chOff x="5058396" y="1546011"/>
              <a:chExt cx="1917714" cy="1044789"/>
            </a:xfrm>
          </p:grpSpPr>
          <p:sp>
            <p:nvSpPr>
              <p:cNvPr id="40" name="Freeform 5"/>
              <p:cNvSpPr/>
              <p:nvPr/>
            </p:nvSpPr>
            <p:spPr bwMode="auto">
              <a:xfrm>
                <a:off x="5467349" y="1546011"/>
                <a:ext cx="1051657" cy="1044789"/>
              </a:xfrm>
              <a:custGeom>
                <a:avLst/>
                <a:gdLst>
                  <a:gd name="T0" fmla="*/ 485 w 485"/>
                  <a:gd name="T1" fmla="*/ 42 h 191"/>
                  <a:gd name="T2" fmla="*/ 412 w 485"/>
                  <a:gd name="T3" fmla="*/ 0 h 191"/>
                  <a:gd name="T4" fmla="*/ 412 w 485"/>
                  <a:gd name="T5" fmla="*/ 11 h 191"/>
                  <a:gd name="T6" fmla="*/ 118 w 485"/>
                  <a:gd name="T7" fmla="*/ 11 h 191"/>
                  <a:gd name="T8" fmla="*/ 0 w 485"/>
                  <a:gd name="T9" fmla="*/ 129 h 191"/>
                  <a:gd name="T10" fmla="*/ 0 w 485"/>
                  <a:gd name="T11" fmla="*/ 191 h 191"/>
                  <a:gd name="T12" fmla="*/ 118 w 485"/>
                  <a:gd name="T13" fmla="*/ 73 h 191"/>
                  <a:gd name="T14" fmla="*/ 412 w 485"/>
                  <a:gd name="T15" fmla="*/ 73 h 191"/>
                  <a:gd name="T16" fmla="*/ 412 w 485"/>
                  <a:gd name="T17" fmla="*/ 84 h 191"/>
                  <a:gd name="T18" fmla="*/ 485 w 485"/>
                  <a:gd name="T19" fmla="*/ 4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5" h="191">
                    <a:moveTo>
                      <a:pt x="485" y="42"/>
                    </a:moveTo>
                    <a:cubicBezTo>
                      <a:pt x="412" y="0"/>
                      <a:pt x="412" y="0"/>
                      <a:pt x="412" y="0"/>
                    </a:cubicBezTo>
                    <a:cubicBezTo>
                      <a:pt x="412" y="11"/>
                      <a:pt x="412" y="11"/>
                      <a:pt x="412" y="11"/>
                    </a:cubicBezTo>
                    <a:cubicBezTo>
                      <a:pt x="118" y="11"/>
                      <a:pt x="118" y="11"/>
                      <a:pt x="118" y="11"/>
                    </a:cubicBezTo>
                    <a:cubicBezTo>
                      <a:pt x="53" y="11"/>
                      <a:pt x="0" y="64"/>
                      <a:pt x="0" y="129"/>
                    </a:cubicBezTo>
                    <a:cubicBezTo>
                      <a:pt x="0" y="191"/>
                      <a:pt x="0" y="191"/>
                      <a:pt x="0" y="191"/>
                    </a:cubicBezTo>
                    <a:cubicBezTo>
                      <a:pt x="0" y="126"/>
                      <a:pt x="53" y="73"/>
                      <a:pt x="118" y="73"/>
                    </a:cubicBezTo>
                    <a:cubicBezTo>
                      <a:pt x="412" y="73"/>
                      <a:pt x="412" y="73"/>
                      <a:pt x="412" y="73"/>
                    </a:cubicBezTo>
                    <a:cubicBezTo>
                      <a:pt x="412" y="84"/>
                      <a:pt x="412" y="84"/>
                      <a:pt x="412" y="84"/>
                    </a:cubicBezTo>
                    <a:lnTo>
                      <a:pt x="485" y="42"/>
                    </a:lnTo>
                    <a:close/>
                  </a:path>
                </a:pathLst>
              </a:custGeom>
              <a:solidFill>
                <a:srgbClr val="5872D7"/>
              </a:solidFill>
              <a:ln>
                <a:noFill/>
              </a:ln>
            </p:spPr>
            <p:txBody>
              <a:bodyPr vert="horz" wrap="square" lIns="91440" tIns="45720" rIns="91440" bIns="45720" numCol="1" anchor="t" anchorCtr="0" compatLnSpc="1"/>
              <a:lstStyle/>
              <a:p>
                <a:endParaRPr lang="en-US" sz="2000">
                  <a:solidFill>
                    <a:srgbClr val="FFFFFF"/>
                  </a:solidFill>
                  <a:latin typeface="Arial"/>
                  <a:ea typeface="微软雅黑"/>
                  <a:cs typeface="+mn-ea"/>
                  <a:sym typeface="Arial"/>
                </a:endParaRPr>
              </a:p>
            </p:txBody>
          </p:sp>
          <p:sp>
            <p:nvSpPr>
              <p:cNvPr id="42" name="Inhaltsplatzhalter 4"/>
              <p:cNvSpPr txBox="1"/>
              <p:nvPr/>
            </p:nvSpPr>
            <p:spPr>
              <a:xfrm>
                <a:off x="5058396" y="1625415"/>
                <a:ext cx="1917714" cy="276999"/>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1800" b="1" dirty="0">
                    <a:solidFill>
                      <a:srgbClr val="FFFFFF"/>
                    </a:solidFill>
                    <a:latin typeface="Arial"/>
                    <a:ea typeface="微软雅黑"/>
                    <a:cs typeface="+mn-ea"/>
                    <a:sym typeface="Arial"/>
                  </a:rPr>
                  <a:t>1</a:t>
                </a:r>
                <a:endParaRPr lang="en-US" sz="1200" dirty="0">
                  <a:solidFill>
                    <a:srgbClr val="FFFFFF"/>
                  </a:solidFill>
                  <a:latin typeface="Arial"/>
                  <a:ea typeface="微软雅黑"/>
                  <a:cs typeface="+mn-ea"/>
                  <a:sym typeface="Arial"/>
                </a:endParaRPr>
              </a:p>
            </p:txBody>
          </p:sp>
        </p:grpSp>
        <p:sp>
          <p:nvSpPr>
            <p:cNvPr id="27" name="Inhaltsplatzhalter 4"/>
            <p:cNvSpPr txBox="1"/>
            <p:nvPr/>
          </p:nvSpPr>
          <p:spPr>
            <a:xfrm>
              <a:off x="5972786" y="1499094"/>
              <a:ext cx="1505595" cy="488724"/>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Aft>
                  <a:spcPts val="1200"/>
                </a:spcAft>
                <a:buNone/>
              </a:pPr>
              <a:r>
                <a:rPr lang="zh-CN" altLang="en-US" sz="2400" b="1" dirty="0">
                  <a:solidFill>
                    <a:srgbClr val="404040"/>
                  </a:solidFill>
                  <a:latin typeface="Arial"/>
                  <a:ea typeface="微软雅黑"/>
                  <a:cs typeface="+mn-ea"/>
                  <a:sym typeface="Arial"/>
                </a:rPr>
                <a:t>突破心智</a:t>
              </a:r>
            </a:p>
          </p:txBody>
        </p:sp>
      </p:grpSp>
      <p:grpSp>
        <p:nvGrpSpPr>
          <p:cNvPr id="43" name="组合 42"/>
          <p:cNvGrpSpPr/>
          <p:nvPr/>
        </p:nvGrpSpPr>
        <p:grpSpPr>
          <a:xfrm>
            <a:off x="3042369" y="4346973"/>
            <a:ext cx="3105785" cy="1107666"/>
            <a:chOff x="4372596" y="1499094"/>
            <a:chExt cx="3105785" cy="1107666"/>
          </a:xfrm>
        </p:grpSpPr>
        <p:grpSp>
          <p:nvGrpSpPr>
            <p:cNvPr id="44" name="组合 43"/>
            <p:cNvGrpSpPr/>
            <p:nvPr/>
          </p:nvGrpSpPr>
          <p:grpSpPr>
            <a:xfrm>
              <a:off x="4372596" y="1561971"/>
              <a:ext cx="1917714" cy="1044789"/>
              <a:chOff x="5058396" y="1546011"/>
              <a:chExt cx="1917714" cy="1044789"/>
            </a:xfrm>
          </p:grpSpPr>
          <p:sp>
            <p:nvSpPr>
              <p:cNvPr id="46" name="Freeform 5"/>
              <p:cNvSpPr/>
              <p:nvPr/>
            </p:nvSpPr>
            <p:spPr bwMode="auto">
              <a:xfrm>
                <a:off x="5467349" y="1546011"/>
                <a:ext cx="1051657" cy="1044789"/>
              </a:xfrm>
              <a:custGeom>
                <a:avLst/>
                <a:gdLst>
                  <a:gd name="T0" fmla="*/ 485 w 485"/>
                  <a:gd name="T1" fmla="*/ 42 h 191"/>
                  <a:gd name="T2" fmla="*/ 412 w 485"/>
                  <a:gd name="T3" fmla="*/ 0 h 191"/>
                  <a:gd name="T4" fmla="*/ 412 w 485"/>
                  <a:gd name="T5" fmla="*/ 11 h 191"/>
                  <a:gd name="T6" fmla="*/ 118 w 485"/>
                  <a:gd name="T7" fmla="*/ 11 h 191"/>
                  <a:gd name="T8" fmla="*/ 0 w 485"/>
                  <a:gd name="T9" fmla="*/ 129 h 191"/>
                  <a:gd name="T10" fmla="*/ 0 w 485"/>
                  <a:gd name="T11" fmla="*/ 191 h 191"/>
                  <a:gd name="T12" fmla="*/ 118 w 485"/>
                  <a:gd name="T13" fmla="*/ 73 h 191"/>
                  <a:gd name="T14" fmla="*/ 412 w 485"/>
                  <a:gd name="T15" fmla="*/ 73 h 191"/>
                  <a:gd name="T16" fmla="*/ 412 w 485"/>
                  <a:gd name="T17" fmla="*/ 84 h 191"/>
                  <a:gd name="T18" fmla="*/ 485 w 485"/>
                  <a:gd name="T19" fmla="*/ 4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5" h="191">
                    <a:moveTo>
                      <a:pt x="485" y="42"/>
                    </a:moveTo>
                    <a:cubicBezTo>
                      <a:pt x="412" y="0"/>
                      <a:pt x="412" y="0"/>
                      <a:pt x="412" y="0"/>
                    </a:cubicBezTo>
                    <a:cubicBezTo>
                      <a:pt x="412" y="11"/>
                      <a:pt x="412" y="11"/>
                      <a:pt x="412" y="11"/>
                    </a:cubicBezTo>
                    <a:cubicBezTo>
                      <a:pt x="118" y="11"/>
                      <a:pt x="118" y="11"/>
                      <a:pt x="118" y="11"/>
                    </a:cubicBezTo>
                    <a:cubicBezTo>
                      <a:pt x="53" y="11"/>
                      <a:pt x="0" y="64"/>
                      <a:pt x="0" y="129"/>
                    </a:cubicBezTo>
                    <a:cubicBezTo>
                      <a:pt x="0" y="191"/>
                      <a:pt x="0" y="191"/>
                      <a:pt x="0" y="191"/>
                    </a:cubicBezTo>
                    <a:cubicBezTo>
                      <a:pt x="0" y="126"/>
                      <a:pt x="53" y="73"/>
                      <a:pt x="118" y="73"/>
                    </a:cubicBezTo>
                    <a:cubicBezTo>
                      <a:pt x="412" y="73"/>
                      <a:pt x="412" y="73"/>
                      <a:pt x="412" y="73"/>
                    </a:cubicBezTo>
                    <a:cubicBezTo>
                      <a:pt x="412" y="84"/>
                      <a:pt x="412" y="84"/>
                      <a:pt x="412" y="84"/>
                    </a:cubicBezTo>
                    <a:lnTo>
                      <a:pt x="485" y="42"/>
                    </a:lnTo>
                    <a:close/>
                  </a:path>
                </a:pathLst>
              </a:custGeom>
              <a:solidFill>
                <a:srgbClr val="F09E13"/>
              </a:solidFill>
              <a:ln>
                <a:noFill/>
              </a:ln>
            </p:spPr>
            <p:txBody>
              <a:bodyPr vert="horz" wrap="square" lIns="91440" tIns="45720" rIns="91440" bIns="45720" numCol="1" anchor="t" anchorCtr="0" compatLnSpc="1"/>
              <a:lstStyle/>
              <a:p>
                <a:endParaRPr lang="en-US" sz="2000">
                  <a:solidFill>
                    <a:schemeClr val="tx1">
                      <a:lumMod val="75000"/>
                      <a:lumOff val="25000"/>
                    </a:schemeClr>
                  </a:solidFill>
                  <a:latin typeface="Arial"/>
                  <a:ea typeface="微软雅黑"/>
                  <a:cs typeface="+mn-ea"/>
                  <a:sym typeface="Arial"/>
                </a:endParaRPr>
              </a:p>
            </p:txBody>
          </p:sp>
          <p:sp>
            <p:nvSpPr>
              <p:cNvPr id="47" name="Inhaltsplatzhalter 4"/>
              <p:cNvSpPr txBox="1"/>
              <p:nvPr/>
            </p:nvSpPr>
            <p:spPr>
              <a:xfrm>
                <a:off x="5058396" y="1625415"/>
                <a:ext cx="1917714" cy="276999"/>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1800" b="1" dirty="0">
                    <a:solidFill>
                      <a:schemeClr val="tx1">
                        <a:lumMod val="75000"/>
                        <a:lumOff val="25000"/>
                      </a:schemeClr>
                    </a:solidFill>
                    <a:latin typeface="Arial"/>
                    <a:ea typeface="微软雅黑"/>
                    <a:cs typeface="+mn-ea"/>
                    <a:sym typeface="Arial"/>
                  </a:rPr>
                  <a:t>2</a:t>
                </a:r>
                <a:endParaRPr lang="en-US" sz="1200" dirty="0">
                  <a:solidFill>
                    <a:schemeClr val="tx1">
                      <a:lumMod val="75000"/>
                      <a:lumOff val="25000"/>
                    </a:schemeClr>
                  </a:solidFill>
                  <a:latin typeface="Arial"/>
                  <a:ea typeface="微软雅黑"/>
                  <a:cs typeface="+mn-ea"/>
                  <a:sym typeface="Arial"/>
                </a:endParaRPr>
              </a:p>
            </p:txBody>
          </p:sp>
        </p:grpSp>
        <p:sp>
          <p:nvSpPr>
            <p:cNvPr id="45" name="Inhaltsplatzhalter 4"/>
            <p:cNvSpPr txBox="1"/>
            <p:nvPr/>
          </p:nvSpPr>
          <p:spPr>
            <a:xfrm>
              <a:off x="5972786" y="1499094"/>
              <a:ext cx="1505595" cy="488724"/>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Aft>
                  <a:spcPts val="1200"/>
                </a:spcAft>
                <a:buNone/>
              </a:pPr>
              <a:r>
                <a:rPr lang="zh-CN" altLang="en-US" sz="2400" b="1" dirty="0">
                  <a:solidFill>
                    <a:schemeClr val="tx1">
                      <a:lumMod val="75000"/>
                      <a:lumOff val="25000"/>
                    </a:schemeClr>
                  </a:solidFill>
                  <a:latin typeface="Arial"/>
                  <a:ea typeface="微软雅黑"/>
                  <a:cs typeface="+mn-ea"/>
                  <a:sym typeface="Arial"/>
                </a:rPr>
                <a:t>强化优势</a:t>
              </a:r>
            </a:p>
          </p:txBody>
        </p:sp>
      </p:grpSp>
      <p:grpSp>
        <p:nvGrpSpPr>
          <p:cNvPr id="48" name="组合 47"/>
          <p:cNvGrpSpPr/>
          <p:nvPr/>
        </p:nvGrpSpPr>
        <p:grpSpPr>
          <a:xfrm>
            <a:off x="5831415" y="4346973"/>
            <a:ext cx="3105785" cy="1107666"/>
            <a:chOff x="4372596" y="1499094"/>
            <a:chExt cx="3105785" cy="1107666"/>
          </a:xfrm>
        </p:grpSpPr>
        <p:grpSp>
          <p:nvGrpSpPr>
            <p:cNvPr id="49" name="组合 48"/>
            <p:cNvGrpSpPr/>
            <p:nvPr/>
          </p:nvGrpSpPr>
          <p:grpSpPr>
            <a:xfrm>
              <a:off x="4372596" y="1561971"/>
              <a:ext cx="1917714" cy="1044789"/>
              <a:chOff x="5058396" y="1546011"/>
              <a:chExt cx="1917714" cy="1044789"/>
            </a:xfrm>
          </p:grpSpPr>
          <p:sp>
            <p:nvSpPr>
              <p:cNvPr id="51" name="Freeform 5"/>
              <p:cNvSpPr/>
              <p:nvPr/>
            </p:nvSpPr>
            <p:spPr bwMode="auto">
              <a:xfrm>
                <a:off x="5467349" y="1546011"/>
                <a:ext cx="1051657" cy="1044789"/>
              </a:xfrm>
              <a:custGeom>
                <a:avLst/>
                <a:gdLst>
                  <a:gd name="T0" fmla="*/ 485 w 485"/>
                  <a:gd name="T1" fmla="*/ 42 h 191"/>
                  <a:gd name="T2" fmla="*/ 412 w 485"/>
                  <a:gd name="T3" fmla="*/ 0 h 191"/>
                  <a:gd name="T4" fmla="*/ 412 w 485"/>
                  <a:gd name="T5" fmla="*/ 11 h 191"/>
                  <a:gd name="T6" fmla="*/ 118 w 485"/>
                  <a:gd name="T7" fmla="*/ 11 h 191"/>
                  <a:gd name="T8" fmla="*/ 0 w 485"/>
                  <a:gd name="T9" fmla="*/ 129 h 191"/>
                  <a:gd name="T10" fmla="*/ 0 w 485"/>
                  <a:gd name="T11" fmla="*/ 191 h 191"/>
                  <a:gd name="T12" fmla="*/ 118 w 485"/>
                  <a:gd name="T13" fmla="*/ 73 h 191"/>
                  <a:gd name="T14" fmla="*/ 412 w 485"/>
                  <a:gd name="T15" fmla="*/ 73 h 191"/>
                  <a:gd name="T16" fmla="*/ 412 w 485"/>
                  <a:gd name="T17" fmla="*/ 84 h 191"/>
                  <a:gd name="T18" fmla="*/ 485 w 485"/>
                  <a:gd name="T19" fmla="*/ 4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5" h="191">
                    <a:moveTo>
                      <a:pt x="485" y="42"/>
                    </a:moveTo>
                    <a:cubicBezTo>
                      <a:pt x="412" y="0"/>
                      <a:pt x="412" y="0"/>
                      <a:pt x="412" y="0"/>
                    </a:cubicBezTo>
                    <a:cubicBezTo>
                      <a:pt x="412" y="11"/>
                      <a:pt x="412" y="11"/>
                      <a:pt x="412" y="11"/>
                    </a:cubicBezTo>
                    <a:cubicBezTo>
                      <a:pt x="118" y="11"/>
                      <a:pt x="118" y="11"/>
                      <a:pt x="118" y="11"/>
                    </a:cubicBezTo>
                    <a:cubicBezTo>
                      <a:pt x="53" y="11"/>
                      <a:pt x="0" y="64"/>
                      <a:pt x="0" y="129"/>
                    </a:cubicBezTo>
                    <a:cubicBezTo>
                      <a:pt x="0" y="191"/>
                      <a:pt x="0" y="191"/>
                      <a:pt x="0" y="191"/>
                    </a:cubicBezTo>
                    <a:cubicBezTo>
                      <a:pt x="0" y="126"/>
                      <a:pt x="53" y="73"/>
                      <a:pt x="118" y="73"/>
                    </a:cubicBezTo>
                    <a:cubicBezTo>
                      <a:pt x="412" y="73"/>
                      <a:pt x="412" y="73"/>
                      <a:pt x="412" y="73"/>
                    </a:cubicBezTo>
                    <a:cubicBezTo>
                      <a:pt x="412" y="84"/>
                      <a:pt x="412" y="84"/>
                      <a:pt x="412" y="84"/>
                    </a:cubicBezTo>
                    <a:lnTo>
                      <a:pt x="485" y="42"/>
                    </a:lnTo>
                    <a:close/>
                  </a:path>
                </a:pathLst>
              </a:custGeom>
              <a:solidFill>
                <a:srgbClr val="5872D7"/>
              </a:solidFill>
              <a:ln>
                <a:noFill/>
              </a:ln>
            </p:spPr>
            <p:txBody>
              <a:bodyPr vert="horz" wrap="square" lIns="91440" tIns="45720" rIns="91440" bIns="45720" numCol="1" anchor="t" anchorCtr="0" compatLnSpc="1"/>
              <a:lstStyle/>
              <a:p>
                <a:endParaRPr lang="en-US" sz="2000">
                  <a:solidFill>
                    <a:srgbClr val="FFFFFF"/>
                  </a:solidFill>
                  <a:latin typeface="Arial"/>
                  <a:ea typeface="微软雅黑"/>
                  <a:cs typeface="+mn-ea"/>
                  <a:sym typeface="Arial"/>
                </a:endParaRPr>
              </a:p>
            </p:txBody>
          </p:sp>
          <p:sp>
            <p:nvSpPr>
              <p:cNvPr id="52" name="Inhaltsplatzhalter 4"/>
              <p:cNvSpPr txBox="1"/>
              <p:nvPr/>
            </p:nvSpPr>
            <p:spPr>
              <a:xfrm>
                <a:off x="5058396" y="1625415"/>
                <a:ext cx="1917714" cy="276999"/>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800" b="1" dirty="0">
                    <a:solidFill>
                      <a:srgbClr val="FFFFFF"/>
                    </a:solidFill>
                    <a:latin typeface="Arial"/>
                    <a:ea typeface="微软雅黑"/>
                    <a:cs typeface="+mn-ea"/>
                    <a:sym typeface="Arial"/>
                  </a:rPr>
                  <a:t>3</a:t>
                </a:r>
                <a:endParaRPr lang="en-US" sz="1200" dirty="0">
                  <a:solidFill>
                    <a:srgbClr val="FFFFFF"/>
                  </a:solidFill>
                  <a:latin typeface="Arial"/>
                  <a:ea typeface="微软雅黑"/>
                  <a:cs typeface="+mn-ea"/>
                  <a:sym typeface="Arial"/>
                </a:endParaRPr>
              </a:p>
            </p:txBody>
          </p:sp>
        </p:grpSp>
        <p:sp>
          <p:nvSpPr>
            <p:cNvPr id="50" name="Inhaltsplatzhalter 4"/>
            <p:cNvSpPr txBox="1"/>
            <p:nvPr/>
          </p:nvSpPr>
          <p:spPr>
            <a:xfrm>
              <a:off x="5972786" y="1499094"/>
              <a:ext cx="1505595" cy="488724"/>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Aft>
                  <a:spcPts val="1200"/>
                </a:spcAft>
                <a:buNone/>
              </a:pPr>
              <a:r>
                <a:rPr lang="zh-CN" altLang="en-US" sz="2400" b="1" dirty="0">
                  <a:solidFill>
                    <a:srgbClr val="404040"/>
                  </a:solidFill>
                  <a:latin typeface="Arial"/>
                  <a:ea typeface="微软雅黑"/>
                  <a:cs typeface="+mn-ea"/>
                  <a:sym typeface="Arial"/>
                </a:rPr>
                <a:t>自我补课</a:t>
              </a:r>
            </a:p>
          </p:txBody>
        </p:sp>
      </p:grpSp>
      <p:grpSp>
        <p:nvGrpSpPr>
          <p:cNvPr id="53" name="组合 52"/>
          <p:cNvGrpSpPr/>
          <p:nvPr/>
        </p:nvGrpSpPr>
        <p:grpSpPr>
          <a:xfrm>
            <a:off x="8620462" y="4346973"/>
            <a:ext cx="3105785" cy="1107666"/>
            <a:chOff x="4372596" y="1499094"/>
            <a:chExt cx="3105785" cy="1107666"/>
          </a:xfrm>
        </p:grpSpPr>
        <p:grpSp>
          <p:nvGrpSpPr>
            <p:cNvPr id="54" name="组合 53"/>
            <p:cNvGrpSpPr/>
            <p:nvPr/>
          </p:nvGrpSpPr>
          <p:grpSpPr>
            <a:xfrm>
              <a:off x="4372596" y="1561971"/>
              <a:ext cx="1917714" cy="1044789"/>
              <a:chOff x="5058396" y="1546011"/>
              <a:chExt cx="1917714" cy="1044789"/>
            </a:xfrm>
          </p:grpSpPr>
          <p:sp>
            <p:nvSpPr>
              <p:cNvPr id="56" name="Freeform 5"/>
              <p:cNvSpPr/>
              <p:nvPr/>
            </p:nvSpPr>
            <p:spPr bwMode="auto">
              <a:xfrm>
                <a:off x="5467349" y="1546011"/>
                <a:ext cx="1051657" cy="1044789"/>
              </a:xfrm>
              <a:custGeom>
                <a:avLst/>
                <a:gdLst>
                  <a:gd name="T0" fmla="*/ 485 w 485"/>
                  <a:gd name="T1" fmla="*/ 42 h 191"/>
                  <a:gd name="T2" fmla="*/ 412 w 485"/>
                  <a:gd name="T3" fmla="*/ 0 h 191"/>
                  <a:gd name="T4" fmla="*/ 412 w 485"/>
                  <a:gd name="T5" fmla="*/ 11 h 191"/>
                  <a:gd name="T6" fmla="*/ 118 w 485"/>
                  <a:gd name="T7" fmla="*/ 11 h 191"/>
                  <a:gd name="T8" fmla="*/ 0 w 485"/>
                  <a:gd name="T9" fmla="*/ 129 h 191"/>
                  <a:gd name="T10" fmla="*/ 0 w 485"/>
                  <a:gd name="T11" fmla="*/ 191 h 191"/>
                  <a:gd name="T12" fmla="*/ 118 w 485"/>
                  <a:gd name="T13" fmla="*/ 73 h 191"/>
                  <a:gd name="T14" fmla="*/ 412 w 485"/>
                  <a:gd name="T15" fmla="*/ 73 h 191"/>
                  <a:gd name="T16" fmla="*/ 412 w 485"/>
                  <a:gd name="T17" fmla="*/ 84 h 191"/>
                  <a:gd name="T18" fmla="*/ 485 w 485"/>
                  <a:gd name="T19" fmla="*/ 4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5" h="191">
                    <a:moveTo>
                      <a:pt x="485" y="42"/>
                    </a:moveTo>
                    <a:cubicBezTo>
                      <a:pt x="412" y="0"/>
                      <a:pt x="412" y="0"/>
                      <a:pt x="412" y="0"/>
                    </a:cubicBezTo>
                    <a:cubicBezTo>
                      <a:pt x="412" y="11"/>
                      <a:pt x="412" y="11"/>
                      <a:pt x="412" y="11"/>
                    </a:cubicBezTo>
                    <a:cubicBezTo>
                      <a:pt x="118" y="11"/>
                      <a:pt x="118" y="11"/>
                      <a:pt x="118" y="11"/>
                    </a:cubicBezTo>
                    <a:cubicBezTo>
                      <a:pt x="53" y="11"/>
                      <a:pt x="0" y="64"/>
                      <a:pt x="0" y="129"/>
                    </a:cubicBezTo>
                    <a:cubicBezTo>
                      <a:pt x="0" y="191"/>
                      <a:pt x="0" y="191"/>
                      <a:pt x="0" y="191"/>
                    </a:cubicBezTo>
                    <a:cubicBezTo>
                      <a:pt x="0" y="126"/>
                      <a:pt x="53" y="73"/>
                      <a:pt x="118" y="73"/>
                    </a:cubicBezTo>
                    <a:cubicBezTo>
                      <a:pt x="412" y="73"/>
                      <a:pt x="412" y="73"/>
                      <a:pt x="412" y="73"/>
                    </a:cubicBezTo>
                    <a:cubicBezTo>
                      <a:pt x="412" y="84"/>
                      <a:pt x="412" y="84"/>
                      <a:pt x="412" y="84"/>
                    </a:cubicBezTo>
                    <a:lnTo>
                      <a:pt x="485" y="42"/>
                    </a:lnTo>
                    <a:close/>
                  </a:path>
                </a:pathLst>
              </a:custGeom>
              <a:solidFill>
                <a:srgbClr val="F09E13"/>
              </a:solidFill>
              <a:ln>
                <a:noFill/>
              </a:ln>
            </p:spPr>
            <p:txBody>
              <a:bodyPr vert="horz" wrap="square" lIns="91440" tIns="45720" rIns="91440" bIns="45720" numCol="1" anchor="t" anchorCtr="0" compatLnSpc="1"/>
              <a:lstStyle/>
              <a:p>
                <a:endParaRPr lang="en-US" sz="2000">
                  <a:solidFill>
                    <a:schemeClr val="tx1">
                      <a:lumMod val="75000"/>
                      <a:lumOff val="25000"/>
                    </a:schemeClr>
                  </a:solidFill>
                  <a:latin typeface="Arial"/>
                  <a:ea typeface="微软雅黑"/>
                  <a:cs typeface="+mn-ea"/>
                  <a:sym typeface="Arial"/>
                </a:endParaRPr>
              </a:p>
            </p:txBody>
          </p:sp>
          <p:sp>
            <p:nvSpPr>
              <p:cNvPr id="57" name="Inhaltsplatzhalter 4"/>
              <p:cNvSpPr txBox="1"/>
              <p:nvPr/>
            </p:nvSpPr>
            <p:spPr>
              <a:xfrm>
                <a:off x="5058396" y="1625415"/>
                <a:ext cx="1917714" cy="276999"/>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1800" b="1" dirty="0">
                    <a:solidFill>
                      <a:schemeClr val="tx1">
                        <a:lumMod val="75000"/>
                        <a:lumOff val="25000"/>
                      </a:schemeClr>
                    </a:solidFill>
                    <a:latin typeface="Arial"/>
                    <a:ea typeface="微软雅黑"/>
                    <a:cs typeface="+mn-ea"/>
                    <a:sym typeface="Arial"/>
                  </a:rPr>
                  <a:t>4</a:t>
                </a:r>
                <a:endParaRPr lang="en-US" sz="1200" dirty="0">
                  <a:solidFill>
                    <a:schemeClr val="tx1">
                      <a:lumMod val="75000"/>
                      <a:lumOff val="25000"/>
                    </a:schemeClr>
                  </a:solidFill>
                  <a:latin typeface="Arial"/>
                  <a:ea typeface="微软雅黑"/>
                  <a:cs typeface="+mn-ea"/>
                  <a:sym typeface="Arial"/>
                </a:endParaRPr>
              </a:p>
            </p:txBody>
          </p:sp>
        </p:grpSp>
        <p:sp>
          <p:nvSpPr>
            <p:cNvPr id="55" name="Inhaltsplatzhalter 4"/>
            <p:cNvSpPr txBox="1"/>
            <p:nvPr/>
          </p:nvSpPr>
          <p:spPr>
            <a:xfrm>
              <a:off x="5972786" y="1499094"/>
              <a:ext cx="1505595" cy="488724"/>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Aft>
                  <a:spcPts val="1200"/>
                </a:spcAft>
                <a:buNone/>
              </a:pPr>
              <a:r>
                <a:rPr lang="zh-CN" altLang="en-US" sz="2400" b="1" dirty="0">
                  <a:solidFill>
                    <a:schemeClr val="tx1">
                      <a:lumMod val="75000"/>
                      <a:lumOff val="25000"/>
                    </a:schemeClr>
                  </a:solidFill>
                  <a:latin typeface="Arial"/>
                  <a:ea typeface="微软雅黑"/>
                  <a:cs typeface="+mn-ea"/>
                  <a:sym typeface="Arial"/>
                </a:rPr>
                <a:t>业务实践</a:t>
              </a:r>
            </a:p>
          </p:txBody>
        </p:sp>
      </p:grpSp>
    </p:spTree>
  </p:cSld>
  <p:clrMapOvr>
    <a:masterClrMapping/>
  </p:clrMapOvr>
  <p:transition spd="slow" advTm="806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500"/>
                                        <p:tgtEl>
                                          <p:spTgt spid="2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wipe(left)">
                                      <p:cBhvr>
                                        <p:cTn id="15" dur="500"/>
                                        <p:tgtEl>
                                          <p:spTgt spid="43"/>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wipe(left)">
                                      <p:cBhvr>
                                        <p:cTn id="19" dur="500"/>
                                        <p:tgtEl>
                                          <p:spTgt spid="48"/>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wipe(left)">
                                      <p:cBhvr>
                                        <p:cTn id="2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320066" y="4905796"/>
            <a:ext cx="9417963" cy="461665"/>
          </a:xfrm>
          <a:prstGeom prst="rect">
            <a:avLst/>
          </a:prstGeom>
          <a:noFill/>
        </p:spPr>
        <p:txBody>
          <a:bodyPr wrap="none" rtlCol="0" anchor="t">
            <a:spAutoFit/>
          </a:bodyPr>
          <a:lstStyle/>
          <a:p>
            <a:pPr algn="dist" eaLnBrk="0" hangingPunct="0"/>
            <a:r>
              <a:rPr lang="zh-CN" altLang="en-US" sz="2400" b="1" dirty="0">
                <a:solidFill>
                  <a:srgbClr val="F09E13"/>
                </a:solidFill>
                <a:latin typeface="Arial"/>
                <a:ea typeface="微软雅黑"/>
                <a:cs typeface="Aa楷体" panose="02000500000000000000" pitchFamily="2" charset="-122"/>
                <a:sym typeface="Arial"/>
              </a:rPr>
              <a:t>感谢所有的领导和同事的帮助和支持，一路有大家相伴，我很幸福！</a:t>
            </a:r>
          </a:p>
        </p:txBody>
      </p:sp>
      <p:sp>
        <p:nvSpPr>
          <p:cNvPr id="12" name="Rectangle 37"/>
          <p:cNvSpPr/>
          <p:nvPr/>
        </p:nvSpPr>
        <p:spPr>
          <a:xfrm>
            <a:off x="5378707" y="1228385"/>
            <a:ext cx="1434587" cy="600414"/>
          </a:xfrm>
          <a:prstGeom prst="rect">
            <a:avLst/>
          </a:prstGeom>
          <a:noFill/>
          <a:ln w="9525">
            <a:noFill/>
          </a:ln>
        </p:spPr>
        <p:txBody>
          <a:bodyPr anchor="ctr"/>
          <a:lstStyle/>
          <a:p>
            <a:pPr marL="285750" lvl="1" indent="-285750" algn="dist" defTabSz="1422400">
              <a:lnSpc>
                <a:spcPct val="90000"/>
              </a:lnSpc>
              <a:spcAft>
                <a:spcPct val="15000"/>
              </a:spcAft>
            </a:pPr>
            <a:r>
              <a:rPr lang="zh-CN" altLang="en-US" sz="2400" b="1" dirty="0">
                <a:solidFill>
                  <a:srgbClr val="404040"/>
                </a:solidFill>
                <a:latin typeface="Arial"/>
                <a:ea typeface="微软雅黑"/>
                <a:sym typeface="Arial"/>
              </a:rPr>
              <a:t>感谢信</a:t>
            </a:r>
          </a:p>
        </p:txBody>
      </p:sp>
      <p:grpSp>
        <p:nvGrpSpPr>
          <p:cNvPr id="13" name="组合 12"/>
          <p:cNvGrpSpPr/>
          <p:nvPr/>
        </p:nvGrpSpPr>
        <p:grpSpPr>
          <a:xfrm>
            <a:off x="1377745" y="2212256"/>
            <a:ext cx="9123106" cy="2222378"/>
            <a:chOff x="1584223" y="1681316"/>
            <a:chExt cx="9123106" cy="2222378"/>
          </a:xfrm>
        </p:grpSpPr>
        <p:sp>
          <p:nvSpPr>
            <p:cNvPr id="15" name="矩形 14"/>
            <p:cNvSpPr/>
            <p:nvPr/>
          </p:nvSpPr>
          <p:spPr>
            <a:xfrm>
              <a:off x="1622323" y="1681316"/>
              <a:ext cx="9085006" cy="294968"/>
            </a:xfrm>
            <a:prstGeom prst="rect">
              <a:avLst/>
            </a:prstGeom>
            <a:solidFill>
              <a:srgbClr val="5872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sp>
          <p:nvSpPr>
            <p:cNvPr id="16" name="矩形 15"/>
            <p:cNvSpPr/>
            <p:nvPr/>
          </p:nvSpPr>
          <p:spPr>
            <a:xfrm>
              <a:off x="1584223" y="3608726"/>
              <a:ext cx="9085006" cy="294968"/>
            </a:xfrm>
            <a:prstGeom prst="rect">
              <a:avLst/>
            </a:prstGeom>
            <a:solidFill>
              <a:srgbClr val="5872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sp>
          <p:nvSpPr>
            <p:cNvPr id="17" name="矩形 16"/>
            <p:cNvSpPr/>
            <p:nvPr/>
          </p:nvSpPr>
          <p:spPr>
            <a:xfrm>
              <a:off x="1817889" y="2106466"/>
              <a:ext cx="8542239" cy="1218410"/>
            </a:xfrm>
            <a:prstGeom prst="rect">
              <a:avLst/>
            </a:prstGeom>
          </p:spPr>
          <p:txBody>
            <a:bodyPr wrap="square">
              <a:spAutoFit/>
            </a:bodyPr>
            <a:lstStyle/>
            <a:p>
              <a:pPr>
                <a:lnSpc>
                  <a:spcPct val="250000"/>
                </a:lnSpc>
              </a:pPr>
              <a:r>
                <a:rPr lang="zh-CN" altLang="en-US" sz="1600" dirty="0">
                  <a:solidFill>
                    <a:srgbClr val="404040"/>
                  </a:solidFill>
                  <a:latin typeface="Arial"/>
                  <a:ea typeface="微软雅黑"/>
                  <a:sym typeface="Arial"/>
                </a:rPr>
                <a:t>感谢</a:t>
              </a:r>
              <a:r>
                <a:rPr lang="en-US" altLang="zh-CN" sz="1600" dirty="0">
                  <a:solidFill>
                    <a:srgbClr val="404040"/>
                  </a:solidFill>
                  <a:latin typeface="Arial"/>
                  <a:ea typeface="微软雅黑"/>
                  <a:sym typeface="Arial"/>
                </a:rPr>
                <a:t>XX</a:t>
              </a:r>
              <a:r>
                <a:rPr lang="zh-CN" altLang="en-US" sz="1600" dirty="0">
                  <a:solidFill>
                    <a:srgbClr val="404040"/>
                  </a:solidFill>
                  <a:latin typeface="Arial"/>
                  <a:ea typeface="微软雅黑"/>
                  <a:sym typeface="Arial"/>
                </a:rPr>
                <a:t>，谢谢您信任和认可 ，您的信任和认可是我最大的动力 。感谢唐经理，谢谢您的指导和培养，在今后的工作中做好您的助手。感谢</a:t>
              </a:r>
              <a:r>
                <a:rPr lang="en-US" altLang="zh-CN" sz="1600" dirty="0">
                  <a:solidFill>
                    <a:srgbClr val="404040"/>
                  </a:solidFill>
                  <a:latin typeface="Arial"/>
                  <a:ea typeface="微软雅黑"/>
                  <a:sym typeface="Arial"/>
                </a:rPr>
                <a:t>XX</a:t>
              </a:r>
              <a:r>
                <a:rPr lang="zh-CN" altLang="en-US" sz="1600" dirty="0">
                  <a:solidFill>
                    <a:srgbClr val="404040"/>
                  </a:solidFill>
                  <a:latin typeface="Arial"/>
                  <a:ea typeface="微软雅黑"/>
                  <a:sym typeface="Arial"/>
                </a:rPr>
                <a:t>，你是我和公司结缘的小天使。 </a:t>
              </a:r>
            </a:p>
          </p:txBody>
        </p:sp>
      </p:gr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E2E5F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pic>
        <p:nvPicPr>
          <p:cNvPr id="13" name="图片 12"/>
          <p:cNvPicPr>
            <a:picLocks noChangeAspect="1"/>
          </p:cNvPicPr>
          <p:nvPr/>
        </p:nvPicPr>
        <p:blipFill>
          <a:blip r:embed="rId2">
            <a:extLst>
              <a:ext uri="{28A0092B-C50C-407E-A947-70E740481C1C}">
                <a14:useLocalDpi xmlns:a14="http://schemas.microsoft.com/office/drawing/2010/main" val="0"/>
              </a:ext>
            </a:extLst>
          </a:blip>
          <a:srcRect l="12156" t="3166" r="18460" b="3166"/>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43" name="任意多边形: 形状 42"/>
          <p:cNvSpPr/>
          <p:nvPr/>
        </p:nvSpPr>
        <p:spPr>
          <a:xfrm>
            <a:off x="8258921" y="5660776"/>
            <a:ext cx="3933079" cy="1197224"/>
          </a:xfrm>
          <a:custGeom>
            <a:avLst/>
            <a:gdLst>
              <a:gd name="connsiteX0" fmla="*/ 3933079 w 3933079"/>
              <a:gd name="connsiteY0" fmla="*/ 0 h 1197224"/>
              <a:gd name="connsiteX1" fmla="*/ 3933079 w 3933079"/>
              <a:gd name="connsiteY1" fmla="*/ 1197224 h 1197224"/>
              <a:gd name="connsiteX2" fmla="*/ 0 w 3933079"/>
              <a:gd name="connsiteY2" fmla="*/ 1197224 h 1197224"/>
              <a:gd name="connsiteX3" fmla="*/ 183616 w 3933079"/>
              <a:gd name="connsiteY3" fmla="*/ 1116868 h 1197224"/>
              <a:gd name="connsiteX4" fmla="*/ 1230175 w 3933079"/>
              <a:gd name="connsiteY4" fmla="*/ 743607 h 1197224"/>
              <a:gd name="connsiteX5" fmla="*/ 2735125 w 3933079"/>
              <a:gd name="connsiteY5" fmla="*/ 724557 h 1197224"/>
              <a:gd name="connsiteX6" fmla="*/ 3852824 w 3933079"/>
              <a:gd name="connsiteY6" fmla="*/ 45808 h 119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3079" h="1197224">
                <a:moveTo>
                  <a:pt x="3933079" y="0"/>
                </a:moveTo>
                <a:lnTo>
                  <a:pt x="3933079" y="1197224"/>
                </a:lnTo>
                <a:lnTo>
                  <a:pt x="0" y="1197224"/>
                </a:lnTo>
                <a:lnTo>
                  <a:pt x="183616" y="1116868"/>
                </a:lnTo>
                <a:cubicBezTo>
                  <a:pt x="562631" y="955141"/>
                  <a:pt x="919025" y="821395"/>
                  <a:pt x="1230175" y="743607"/>
                </a:cubicBezTo>
                <a:cubicBezTo>
                  <a:pt x="1852475" y="588032"/>
                  <a:pt x="2182675" y="876957"/>
                  <a:pt x="2735125" y="724557"/>
                </a:cubicBezTo>
                <a:cubicBezTo>
                  <a:pt x="3080406" y="629307"/>
                  <a:pt x="3465375" y="279809"/>
                  <a:pt x="3852824" y="45808"/>
                </a:cubicBezTo>
                <a:close/>
              </a:path>
            </a:pathLst>
          </a:custGeom>
          <a:solidFill>
            <a:srgbClr val="C6CF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a:ea typeface="微软雅黑"/>
              <a:sym typeface="Arial"/>
            </a:endParaRPr>
          </a:p>
        </p:txBody>
      </p:sp>
      <p:grpSp>
        <p:nvGrpSpPr>
          <p:cNvPr id="69" name="组合 68"/>
          <p:cNvGrpSpPr/>
          <p:nvPr/>
        </p:nvGrpSpPr>
        <p:grpSpPr>
          <a:xfrm>
            <a:off x="1152525" y="728341"/>
            <a:ext cx="9886950" cy="5505009"/>
            <a:chOff x="1152525" y="626743"/>
            <a:chExt cx="9886950" cy="5505009"/>
          </a:xfrm>
        </p:grpSpPr>
        <p:grpSp>
          <p:nvGrpSpPr>
            <p:cNvPr id="30" name="组合 29"/>
            <p:cNvGrpSpPr/>
            <p:nvPr/>
          </p:nvGrpSpPr>
          <p:grpSpPr>
            <a:xfrm>
              <a:off x="1152525" y="726248"/>
              <a:ext cx="9886950" cy="5405504"/>
              <a:chOff x="1057275" y="623821"/>
              <a:chExt cx="9886950" cy="5405504"/>
            </a:xfrm>
          </p:grpSpPr>
          <p:sp>
            <p:nvSpPr>
              <p:cNvPr id="26" name="矩形 25"/>
              <p:cNvSpPr/>
              <p:nvPr/>
            </p:nvSpPr>
            <p:spPr>
              <a:xfrm>
                <a:off x="1247775" y="828675"/>
                <a:ext cx="9696450" cy="5200650"/>
              </a:xfrm>
              <a:prstGeom prst="rect">
                <a:avLst/>
              </a:prstGeom>
              <a:solidFill>
                <a:srgbClr val="5872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9" name="矩形 28"/>
              <p:cNvSpPr/>
              <p:nvPr/>
            </p:nvSpPr>
            <p:spPr>
              <a:xfrm>
                <a:off x="1057275" y="623821"/>
                <a:ext cx="9696450" cy="5200650"/>
              </a:xfrm>
              <a:prstGeom prst="rect">
                <a:avLst/>
              </a:prstGeom>
              <a:solidFill>
                <a:schemeClr val="bg1"/>
              </a:solidFill>
              <a:ln w="28575">
                <a:solidFill>
                  <a:srgbClr val="5872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pic>
          <p:nvPicPr>
            <p:cNvPr id="36" name="图形 35"/>
            <p:cNvPicPr>
              <a:picLocks noChangeAspect="1"/>
            </p:cNvPicPr>
            <p:nvPr/>
          </p:nvPicPr>
          <p:blipFill>
            <a:blip r:embed="rId3"/>
            <a:stretch>
              <a:fillRect/>
            </a:stretch>
          </p:blipFill>
          <p:spPr>
            <a:xfrm>
              <a:off x="9777413" y="626743"/>
              <a:ext cx="261938" cy="942977"/>
            </a:xfrm>
            <a:prstGeom prst="rect">
              <a:avLst/>
            </a:prstGeom>
          </p:spPr>
        </p:pic>
      </p:grpSp>
      <p:grpSp>
        <p:nvGrpSpPr>
          <p:cNvPr id="53" name="组合 52"/>
          <p:cNvGrpSpPr/>
          <p:nvPr/>
        </p:nvGrpSpPr>
        <p:grpSpPr>
          <a:xfrm>
            <a:off x="3857951" y="1893588"/>
            <a:ext cx="4552298" cy="658934"/>
            <a:chOff x="6000750" y="1992430"/>
            <a:chExt cx="4552298" cy="658934"/>
          </a:xfrm>
        </p:grpSpPr>
        <p:grpSp>
          <p:nvGrpSpPr>
            <p:cNvPr id="48" name="组合 47"/>
            <p:cNvGrpSpPr/>
            <p:nvPr/>
          </p:nvGrpSpPr>
          <p:grpSpPr>
            <a:xfrm>
              <a:off x="6000750" y="1992430"/>
              <a:ext cx="4552298" cy="303538"/>
              <a:chOff x="5585760" y="2115813"/>
              <a:chExt cx="4552298" cy="303538"/>
            </a:xfrm>
          </p:grpSpPr>
          <p:pic>
            <p:nvPicPr>
              <p:cNvPr id="45" name="图形 44"/>
              <p:cNvPicPr>
                <a:picLocks noChangeAspect="1"/>
              </p:cNvPicPr>
              <p:nvPr/>
            </p:nvPicPr>
            <p:blipFill rotWithShape="1">
              <a:blip r:embed="rId4"/>
              <a:srcRect t="1" b="23656"/>
              <a:stretch>
                <a:fillRect/>
              </a:stretch>
            </p:blipFill>
            <p:spPr>
              <a:xfrm flipH="1">
                <a:off x="5585760" y="2115813"/>
                <a:ext cx="1381125" cy="303538"/>
              </a:xfrm>
              <a:prstGeom prst="rect">
                <a:avLst/>
              </a:prstGeom>
            </p:spPr>
          </p:pic>
          <p:pic>
            <p:nvPicPr>
              <p:cNvPr id="46" name="图形 45"/>
              <p:cNvPicPr>
                <a:picLocks noChangeAspect="1"/>
              </p:cNvPicPr>
              <p:nvPr/>
            </p:nvPicPr>
            <p:blipFill rotWithShape="1">
              <a:blip r:embed="rId4"/>
              <a:srcRect t="1" b="23656"/>
              <a:stretch>
                <a:fillRect/>
              </a:stretch>
            </p:blipFill>
            <p:spPr>
              <a:xfrm flipH="1">
                <a:off x="7173913" y="2115813"/>
                <a:ext cx="1381125" cy="303538"/>
              </a:xfrm>
              <a:prstGeom prst="rect">
                <a:avLst/>
              </a:prstGeom>
            </p:spPr>
          </p:pic>
          <p:pic>
            <p:nvPicPr>
              <p:cNvPr id="47" name="图形 46"/>
              <p:cNvPicPr>
                <a:picLocks noChangeAspect="1"/>
              </p:cNvPicPr>
              <p:nvPr/>
            </p:nvPicPr>
            <p:blipFill rotWithShape="1">
              <a:blip r:embed="rId4"/>
              <a:srcRect t="1" b="23656"/>
              <a:stretch>
                <a:fillRect/>
              </a:stretch>
            </p:blipFill>
            <p:spPr>
              <a:xfrm flipH="1">
                <a:off x="8756933" y="2115813"/>
                <a:ext cx="1381125" cy="303538"/>
              </a:xfrm>
              <a:prstGeom prst="rect">
                <a:avLst/>
              </a:prstGeom>
            </p:spPr>
          </p:pic>
        </p:grpSp>
        <p:grpSp>
          <p:nvGrpSpPr>
            <p:cNvPr id="49" name="组合 48"/>
            <p:cNvGrpSpPr/>
            <p:nvPr/>
          </p:nvGrpSpPr>
          <p:grpSpPr>
            <a:xfrm>
              <a:off x="6000750" y="2347826"/>
              <a:ext cx="4552298" cy="303538"/>
              <a:chOff x="5585760" y="2115813"/>
              <a:chExt cx="4552298" cy="303538"/>
            </a:xfrm>
          </p:grpSpPr>
          <p:pic>
            <p:nvPicPr>
              <p:cNvPr id="50" name="图形 49"/>
              <p:cNvPicPr>
                <a:picLocks noChangeAspect="1"/>
              </p:cNvPicPr>
              <p:nvPr/>
            </p:nvPicPr>
            <p:blipFill rotWithShape="1">
              <a:blip r:embed="rId4"/>
              <a:srcRect t="1" b="23656"/>
              <a:stretch>
                <a:fillRect/>
              </a:stretch>
            </p:blipFill>
            <p:spPr>
              <a:xfrm flipH="1">
                <a:off x="5585760" y="2115813"/>
                <a:ext cx="1381125" cy="303538"/>
              </a:xfrm>
              <a:prstGeom prst="rect">
                <a:avLst/>
              </a:prstGeom>
            </p:spPr>
          </p:pic>
          <p:pic>
            <p:nvPicPr>
              <p:cNvPr id="51" name="图形 50"/>
              <p:cNvPicPr>
                <a:picLocks noChangeAspect="1"/>
              </p:cNvPicPr>
              <p:nvPr/>
            </p:nvPicPr>
            <p:blipFill rotWithShape="1">
              <a:blip r:embed="rId4"/>
              <a:srcRect t="1" b="23656"/>
              <a:stretch>
                <a:fillRect/>
              </a:stretch>
            </p:blipFill>
            <p:spPr>
              <a:xfrm flipH="1">
                <a:off x="7173913" y="2115813"/>
                <a:ext cx="1381125" cy="303538"/>
              </a:xfrm>
              <a:prstGeom prst="rect">
                <a:avLst/>
              </a:prstGeom>
            </p:spPr>
          </p:pic>
          <p:pic>
            <p:nvPicPr>
              <p:cNvPr id="52" name="图形 51"/>
              <p:cNvPicPr>
                <a:picLocks noChangeAspect="1"/>
              </p:cNvPicPr>
              <p:nvPr/>
            </p:nvPicPr>
            <p:blipFill rotWithShape="1">
              <a:blip r:embed="rId4"/>
              <a:srcRect t="1" b="23656"/>
              <a:stretch>
                <a:fillRect/>
              </a:stretch>
            </p:blipFill>
            <p:spPr>
              <a:xfrm flipH="1">
                <a:off x="8756933" y="2115813"/>
                <a:ext cx="1381125" cy="303538"/>
              </a:xfrm>
              <a:prstGeom prst="rect">
                <a:avLst/>
              </a:prstGeom>
            </p:spPr>
          </p:pic>
        </p:grpSp>
      </p:grpSp>
      <p:grpSp>
        <p:nvGrpSpPr>
          <p:cNvPr id="70" name="组合 69"/>
          <p:cNvGrpSpPr/>
          <p:nvPr/>
        </p:nvGrpSpPr>
        <p:grpSpPr>
          <a:xfrm>
            <a:off x="381000" y="1577608"/>
            <a:ext cx="4743455" cy="1200329"/>
            <a:chOff x="381000" y="1577608"/>
            <a:chExt cx="4743455" cy="1200329"/>
          </a:xfrm>
        </p:grpSpPr>
        <p:sp>
          <p:nvSpPr>
            <p:cNvPr id="31" name="矩形 30"/>
            <p:cNvSpPr/>
            <p:nvPr/>
          </p:nvSpPr>
          <p:spPr>
            <a:xfrm>
              <a:off x="381000" y="1600200"/>
              <a:ext cx="4629150" cy="1162050"/>
            </a:xfrm>
            <a:prstGeom prst="rect">
              <a:avLst/>
            </a:prstGeom>
            <a:solidFill>
              <a:srgbClr val="5872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7" name="矩形 36"/>
            <p:cNvSpPr/>
            <p:nvPr/>
          </p:nvSpPr>
          <p:spPr>
            <a:xfrm flipH="1">
              <a:off x="693106" y="1577608"/>
              <a:ext cx="4431349" cy="1200329"/>
            </a:xfrm>
            <a:prstGeom prst="rect">
              <a:avLst/>
            </a:prstGeom>
          </p:spPr>
          <p:txBody>
            <a:bodyPr wrap="square">
              <a:spAutoFit/>
            </a:bodyPr>
            <a:lstStyle/>
            <a:p>
              <a:pPr marL="0" marR="0" lvl="0" indent="0" defTabSz="412750" rtl="0" eaLnBrk="1" fontAlgn="auto" latinLnBrk="0" hangingPunct="0">
                <a:lnSpc>
                  <a:spcPct val="100000"/>
                </a:lnSpc>
                <a:spcBef>
                  <a:spcPts val="0"/>
                </a:spcBef>
                <a:spcAft>
                  <a:spcPts val="0"/>
                </a:spcAft>
                <a:buClrTx/>
                <a:buSzTx/>
                <a:buFontTx/>
                <a:buNone/>
                <a:defRPr/>
              </a:pPr>
              <a:r>
                <a:rPr lang="en-US" altLang="zh-CN" sz="7200" b="1" noProof="0" dirty="0">
                  <a:ln>
                    <a:noFill/>
                  </a:ln>
                  <a:solidFill>
                    <a:schemeClr val="bg1"/>
                  </a:solidFill>
                  <a:effectLst/>
                  <a:uLnTx/>
                  <a:uFillTx/>
                  <a:latin typeface="Arial"/>
                  <a:ea typeface="微软雅黑"/>
                  <a:cs typeface="思源黑体 Regular" panose="020B0500000000000000" charset="-122"/>
                  <a:sym typeface="Arial"/>
                </a:rPr>
                <a:t>THANKS</a:t>
              </a:r>
              <a:endParaRPr kumimoji="0" lang="zh-CN" altLang="de-DE" sz="7200" b="1" i="0" u="none" strike="noStrike" kern="0" cap="none" spc="0" normalizeH="0" baseline="0" noProof="0" dirty="0">
                <a:ln>
                  <a:noFill/>
                </a:ln>
                <a:solidFill>
                  <a:schemeClr val="bg1"/>
                </a:solidFill>
                <a:effectLst/>
                <a:uLnTx/>
                <a:uFillTx/>
                <a:latin typeface="Arial"/>
                <a:ea typeface="微软雅黑"/>
                <a:cs typeface="思源黑体 Regular" panose="020B0500000000000000" charset="-122"/>
                <a:sym typeface="Arial"/>
              </a:endParaRPr>
            </a:p>
          </p:txBody>
        </p:sp>
      </p:grpSp>
      <p:sp>
        <p:nvSpPr>
          <p:cNvPr id="38" name="矩形 37"/>
          <p:cNvSpPr/>
          <p:nvPr/>
        </p:nvSpPr>
        <p:spPr>
          <a:xfrm flipH="1">
            <a:off x="1968182" y="2814988"/>
            <a:ext cx="8065136" cy="1446550"/>
          </a:xfrm>
          <a:prstGeom prst="rect">
            <a:avLst/>
          </a:prstGeom>
        </p:spPr>
        <p:txBody>
          <a:bodyPr wrap="square">
            <a:spAutoFit/>
          </a:bodyPr>
          <a:lstStyle/>
          <a:p>
            <a:pPr algn="dist" defTabSz="412750" hangingPunct="0"/>
            <a:r>
              <a:rPr lang="en-US" altLang="zh-CN" sz="8800" dirty="0">
                <a:solidFill>
                  <a:schemeClr val="tx1">
                    <a:lumMod val="75000"/>
                    <a:lumOff val="25000"/>
                  </a:schemeClr>
                </a:solidFill>
                <a:latin typeface="汉仪综艺体简" pitchFamily="49" charset="-122"/>
                <a:ea typeface="汉仪综艺体简" pitchFamily="49" charset="-122"/>
                <a:cs typeface="思源黑体 Regular" panose="020B0500000000000000" charset="-122"/>
                <a:sym typeface="Arial"/>
              </a:rPr>
              <a:t>	</a:t>
            </a:r>
            <a:r>
              <a:rPr lang="zh-CN" altLang="en-US" sz="8800" dirty="0">
                <a:solidFill>
                  <a:schemeClr val="tx1">
                    <a:lumMod val="75000"/>
                    <a:lumOff val="25000"/>
                  </a:schemeClr>
                </a:solidFill>
                <a:latin typeface="汉仪综艺体简" pitchFamily="49" charset="-122"/>
                <a:ea typeface="汉仪综艺体简" pitchFamily="49" charset="-122"/>
                <a:cs typeface="思源黑体 Regular" panose="020B0500000000000000" charset="-122"/>
                <a:sym typeface="Arial"/>
              </a:rPr>
              <a:t>感谢您的欣赏</a:t>
            </a:r>
            <a:endParaRPr lang="en-US" altLang="zh-CN" sz="8800" dirty="0">
              <a:solidFill>
                <a:schemeClr val="tx1">
                  <a:lumMod val="75000"/>
                  <a:lumOff val="25000"/>
                </a:schemeClr>
              </a:solidFill>
              <a:latin typeface="汉仪综艺体简" pitchFamily="49" charset="-122"/>
              <a:ea typeface="汉仪综艺体简" pitchFamily="49" charset="-122"/>
              <a:cs typeface="思源黑体 Regular" panose="020B0500000000000000" charset="-122"/>
              <a:sym typeface="Arial"/>
            </a:endParaRPr>
          </a:p>
        </p:txBody>
      </p:sp>
      <p:sp>
        <p:nvSpPr>
          <p:cNvPr id="44" name="任意多边形: 形状 43"/>
          <p:cNvSpPr/>
          <p:nvPr/>
        </p:nvSpPr>
        <p:spPr>
          <a:xfrm flipH="1" flipV="1">
            <a:off x="-19051" y="0"/>
            <a:ext cx="3933079" cy="1141754"/>
          </a:xfrm>
          <a:custGeom>
            <a:avLst/>
            <a:gdLst>
              <a:gd name="connsiteX0" fmla="*/ 3933079 w 3933079"/>
              <a:gd name="connsiteY0" fmla="*/ 0 h 1197224"/>
              <a:gd name="connsiteX1" fmla="*/ 3933079 w 3933079"/>
              <a:gd name="connsiteY1" fmla="*/ 1197224 h 1197224"/>
              <a:gd name="connsiteX2" fmla="*/ 0 w 3933079"/>
              <a:gd name="connsiteY2" fmla="*/ 1197224 h 1197224"/>
              <a:gd name="connsiteX3" fmla="*/ 183616 w 3933079"/>
              <a:gd name="connsiteY3" fmla="*/ 1116868 h 1197224"/>
              <a:gd name="connsiteX4" fmla="*/ 1230175 w 3933079"/>
              <a:gd name="connsiteY4" fmla="*/ 743607 h 1197224"/>
              <a:gd name="connsiteX5" fmla="*/ 2735125 w 3933079"/>
              <a:gd name="connsiteY5" fmla="*/ 724557 h 1197224"/>
              <a:gd name="connsiteX6" fmla="*/ 3852824 w 3933079"/>
              <a:gd name="connsiteY6" fmla="*/ 45808 h 119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3079" h="1197224">
                <a:moveTo>
                  <a:pt x="3933079" y="0"/>
                </a:moveTo>
                <a:lnTo>
                  <a:pt x="3933079" y="1197224"/>
                </a:lnTo>
                <a:lnTo>
                  <a:pt x="0" y="1197224"/>
                </a:lnTo>
                <a:lnTo>
                  <a:pt x="183616" y="1116868"/>
                </a:lnTo>
                <a:cubicBezTo>
                  <a:pt x="562631" y="955141"/>
                  <a:pt x="919025" y="821395"/>
                  <a:pt x="1230175" y="743607"/>
                </a:cubicBezTo>
                <a:cubicBezTo>
                  <a:pt x="1852475" y="588032"/>
                  <a:pt x="2182675" y="876957"/>
                  <a:pt x="2735125" y="724557"/>
                </a:cubicBezTo>
                <a:cubicBezTo>
                  <a:pt x="3080406" y="629307"/>
                  <a:pt x="3465375" y="279809"/>
                  <a:pt x="3852824" y="45808"/>
                </a:cubicBezTo>
                <a:close/>
              </a:path>
            </a:pathLst>
          </a:custGeom>
          <a:solidFill>
            <a:srgbClr val="C6CF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a:ea typeface="微软雅黑"/>
              <a:sym typeface="Arial"/>
            </a:endParaRPr>
          </a:p>
        </p:txBody>
      </p:sp>
      <p:sp>
        <p:nvSpPr>
          <p:cNvPr id="54" name="矩形 53"/>
          <p:cNvSpPr/>
          <p:nvPr/>
        </p:nvSpPr>
        <p:spPr>
          <a:xfrm>
            <a:off x="2414323" y="4137529"/>
            <a:ext cx="8291777" cy="984116"/>
          </a:xfrm>
          <a:prstGeom prst="rect">
            <a:avLst/>
          </a:prstGeom>
        </p:spPr>
        <p:txBody>
          <a:bodyPr wrap="square">
            <a:spAutoFit/>
          </a:bodyPr>
          <a:lstStyle/>
          <a:p>
            <a:pPr>
              <a:lnSpc>
                <a:spcPct val="200000"/>
              </a:lnSpc>
              <a:spcAft>
                <a:spcPts val="800"/>
              </a:spcAft>
              <a:defRPr/>
            </a:pPr>
            <a:r>
              <a:rPr lang="en-US" altLang="zh-CN" sz="900" dirty="0">
                <a:solidFill>
                  <a:schemeClr val="bg1">
                    <a:lumMod val="65000"/>
                  </a:schemeClr>
                </a:solidFill>
                <a:latin typeface="Arial"/>
                <a:ea typeface="微软雅黑"/>
                <a:sym typeface="Arial"/>
              </a:rPr>
              <a:t>Please click here to add appropriate text to explain, you can directly copy and paste the text content Please click here to add appropriate text to explain, you can directly copy and paste the text content.</a:t>
            </a:r>
          </a:p>
          <a:p>
            <a:pPr lvl="0">
              <a:lnSpc>
                <a:spcPct val="200000"/>
              </a:lnSpc>
              <a:spcAft>
                <a:spcPts val="800"/>
              </a:spcAft>
              <a:defRPr/>
            </a:pPr>
            <a:r>
              <a:rPr lang="en-US" altLang="zh-CN" sz="900" dirty="0">
                <a:solidFill>
                  <a:schemeClr val="bg1">
                    <a:lumMod val="65000"/>
                  </a:schemeClr>
                </a:solidFill>
                <a:latin typeface="Arial"/>
                <a:ea typeface="微软雅黑"/>
                <a:sym typeface="Arial"/>
              </a:rPr>
              <a:t>.</a:t>
            </a:r>
          </a:p>
        </p:txBody>
      </p:sp>
      <p:grpSp>
        <p:nvGrpSpPr>
          <p:cNvPr id="59" name="组合 58"/>
          <p:cNvGrpSpPr/>
          <p:nvPr/>
        </p:nvGrpSpPr>
        <p:grpSpPr>
          <a:xfrm>
            <a:off x="2510972" y="4939928"/>
            <a:ext cx="2037541" cy="307777"/>
            <a:chOff x="2510972" y="4939928"/>
            <a:chExt cx="2037541" cy="307777"/>
          </a:xfrm>
        </p:grpSpPr>
        <p:sp>
          <p:nvSpPr>
            <p:cNvPr id="57" name="箭头: V 形 56"/>
            <p:cNvSpPr/>
            <p:nvPr/>
          </p:nvSpPr>
          <p:spPr>
            <a:xfrm>
              <a:off x="2510972" y="4991016"/>
              <a:ext cx="232228" cy="219612"/>
            </a:xfrm>
            <a:prstGeom prst="chevron">
              <a:avLst/>
            </a:prstGeom>
            <a:solidFill>
              <a:srgbClr val="F09E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Arial"/>
                <a:ea typeface="微软雅黑"/>
                <a:sym typeface="Arial"/>
              </a:endParaRPr>
            </a:p>
          </p:txBody>
        </p:sp>
        <p:sp>
          <p:nvSpPr>
            <p:cNvPr id="58" name="矩形 57"/>
            <p:cNvSpPr/>
            <p:nvPr/>
          </p:nvSpPr>
          <p:spPr>
            <a:xfrm flipH="1">
              <a:off x="2773589" y="4939928"/>
              <a:ext cx="1774924" cy="307777"/>
            </a:xfrm>
            <a:prstGeom prst="rect">
              <a:avLst/>
            </a:prstGeom>
          </p:spPr>
          <p:txBody>
            <a:bodyPr wrap="square">
              <a:spAutoFit/>
            </a:bodyPr>
            <a:lstStyle/>
            <a:p>
              <a:pPr lvl="0" defTabSz="412750" hangingPunct="0">
                <a:defRPr/>
              </a:pPr>
              <a:r>
                <a:rPr lang="zh-CN" altLang="en-US" sz="1400" dirty="0">
                  <a:solidFill>
                    <a:schemeClr val="tx1">
                      <a:lumMod val="65000"/>
                      <a:lumOff val="35000"/>
                    </a:schemeClr>
                  </a:solidFill>
                  <a:latin typeface="Arial"/>
                  <a:ea typeface="微软雅黑"/>
                  <a:cs typeface="思源黑体 Regular" panose="020B0500000000000000" charset="-122"/>
                  <a:sym typeface="Arial"/>
                </a:rPr>
                <a:t>答辩人</a:t>
              </a:r>
              <a:r>
                <a:rPr lang="zh-CN" altLang="en-US" sz="1400" dirty="0" smtClean="0">
                  <a:solidFill>
                    <a:schemeClr val="tx1">
                      <a:lumMod val="65000"/>
                      <a:lumOff val="35000"/>
                    </a:schemeClr>
                  </a:solidFill>
                  <a:latin typeface="Arial"/>
                  <a:ea typeface="微软雅黑"/>
                  <a:cs typeface="思源黑体 Regular" panose="020B0500000000000000" charset="-122"/>
                  <a:sym typeface="Arial"/>
                </a:rPr>
                <a:t>：汇报人</a:t>
              </a:r>
              <a:endParaRPr lang="en-US" altLang="zh-CN" sz="1400" dirty="0">
                <a:solidFill>
                  <a:schemeClr val="tx1">
                    <a:lumMod val="65000"/>
                    <a:lumOff val="35000"/>
                  </a:schemeClr>
                </a:solidFill>
                <a:latin typeface="Arial"/>
                <a:ea typeface="微软雅黑"/>
                <a:cs typeface="思源黑体 Regular" panose="020B0500000000000000" charset="-122"/>
                <a:sym typeface="Arial"/>
              </a:endParaRPr>
            </a:p>
          </p:txBody>
        </p:sp>
      </p:grpSp>
      <p:grpSp>
        <p:nvGrpSpPr>
          <p:cNvPr id="60" name="组合 59"/>
          <p:cNvGrpSpPr/>
          <p:nvPr/>
        </p:nvGrpSpPr>
        <p:grpSpPr>
          <a:xfrm>
            <a:off x="5010150" y="4939928"/>
            <a:ext cx="1741713" cy="307777"/>
            <a:chOff x="2510972" y="4939928"/>
            <a:chExt cx="1741713" cy="307777"/>
          </a:xfrm>
        </p:grpSpPr>
        <p:sp>
          <p:nvSpPr>
            <p:cNvPr id="61" name="箭头: V 形 60"/>
            <p:cNvSpPr/>
            <p:nvPr/>
          </p:nvSpPr>
          <p:spPr>
            <a:xfrm>
              <a:off x="2510972" y="4991016"/>
              <a:ext cx="232228" cy="219612"/>
            </a:xfrm>
            <a:prstGeom prst="chevron">
              <a:avLst/>
            </a:prstGeom>
            <a:solidFill>
              <a:srgbClr val="F09E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sp>
          <p:nvSpPr>
            <p:cNvPr id="62" name="矩形 61"/>
            <p:cNvSpPr/>
            <p:nvPr/>
          </p:nvSpPr>
          <p:spPr>
            <a:xfrm flipH="1">
              <a:off x="2773589" y="4939928"/>
              <a:ext cx="1479096" cy="307777"/>
            </a:xfrm>
            <a:prstGeom prst="rect">
              <a:avLst/>
            </a:prstGeom>
          </p:spPr>
          <p:txBody>
            <a:bodyPr wrap="square">
              <a:spAutoFit/>
            </a:bodyPr>
            <a:lstStyle/>
            <a:p>
              <a:pPr lvl="0" defTabSz="412750" hangingPunct="0">
                <a:defRPr/>
              </a:pPr>
              <a:r>
                <a:rPr lang="zh-CN" altLang="en-US" sz="1400" dirty="0">
                  <a:solidFill>
                    <a:schemeClr val="tx1">
                      <a:lumMod val="65000"/>
                      <a:lumOff val="35000"/>
                    </a:schemeClr>
                  </a:solidFill>
                  <a:latin typeface="Arial"/>
                  <a:ea typeface="微软雅黑"/>
                  <a:cs typeface="思源黑体 Regular" panose="020B0500000000000000" charset="-122"/>
                  <a:sym typeface="Arial"/>
                </a:rPr>
                <a:t>时间：</a:t>
              </a:r>
              <a:r>
                <a:rPr lang="en-US" altLang="zh-CN" sz="1400" dirty="0">
                  <a:solidFill>
                    <a:schemeClr val="tx1">
                      <a:lumMod val="65000"/>
                      <a:lumOff val="35000"/>
                    </a:schemeClr>
                  </a:solidFill>
                  <a:latin typeface="Arial"/>
                  <a:ea typeface="微软雅黑"/>
                  <a:cs typeface="思源黑体 Regular" panose="020B0500000000000000" charset="-122"/>
                  <a:sym typeface="Arial"/>
                </a:rPr>
                <a:t>202X/X</a:t>
              </a:r>
            </a:p>
          </p:txBody>
        </p:sp>
      </p:grpSp>
      <p:pic>
        <p:nvPicPr>
          <p:cNvPr id="64" name="图片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877" y="3767628"/>
            <a:ext cx="2451327" cy="3361820"/>
          </a:xfrm>
          <a:prstGeom prst="rect">
            <a:avLst/>
          </a:prstGeom>
        </p:spPr>
      </p:pic>
    </p:spTree>
  </p:cSld>
  <p:clrMapOvr>
    <a:masterClrMapping/>
  </p:clrMapOvr>
  <p:transition spd="slow" advTm="9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750"/>
                                        <p:tgtEl>
                                          <p:spTgt spid="4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wipe(right)">
                                      <p:cBhvr>
                                        <p:cTn id="10" dur="750"/>
                                        <p:tgtEl>
                                          <p:spTgt spid="43"/>
                                        </p:tgtEl>
                                      </p:cBhvr>
                                    </p:animEffect>
                                  </p:childTnLst>
                                </p:cTn>
                              </p:par>
                            </p:childTnLst>
                          </p:cTn>
                        </p:par>
                        <p:par>
                          <p:cTn id="11" fill="hold">
                            <p:stCondLst>
                              <p:cond delay="1000"/>
                            </p:stCondLst>
                            <p:childTnLst>
                              <p:par>
                                <p:cTn id="12" presetID="42" presetClass="entr" presetSubtype="0" fill="hold" nodeType="afterEffect">
                                  <p:stCondLst>
                                    <p:cond delay="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anim calcmode="lin" valueType="num">
                                      <p:cBhvr>
                                        <p:cTn id="15" dur="750" fill="hold"/>
                                        <p:tgtEl>
                                          <p:spTgt spid="69"/>
                                        </p:tgtEl>
                                        <p:attrNameLst>
                                          <p:attrName>ppt_x</p:attrName>
                                        </p:attrNameLst>
                                      </p:cBhvr>
                                      <p:tavLst>
                                        <p:tav tm="0">
                                          <p:val>
                                            <p:strVal val="#ppt_x"/>
                                          </p:val>
                                        </p:tav>
                                        <p:tav tm="100000">
                                          <p:val>
                                            <p:strVal val="#ppt_x"/>
                                          </p:val>
                                        </p:tav>
                                      </p:tavLst>
                                    </p:anim>
                                    <p:anim calcmode="lin" valueType="num">
                                      <p:cBhvr>
                                        <p:cTn id="16" dur="750" fill="hold"/>
                                        <p:tgtEl>
                                          <p:spTgt spid="69"/>
                                        </p:tgtEl>
                                        <p:attrNameLst>
                                          <p:attrName>ppt_y</p:attrName>
                                        </p:attrNameLst>
                                      </p:cBhvr>
                                      <p:tavLst>
                                        <p:tav tm="0">
                                          <p:val>
                                            <p:strVal val="#ppt_y+.1"/>
                                          </p:val>
                                        </p:tav>
                                        <p:tav tm="100000">
                                          <p:val>
                                            <p:strVal val="#ppt_y"/>
                                          </p:val>
                                        </p:tav>
                                      </p:tavLst>
                                    </p:anim>
                                  </p:childTnLst>
                                </p:cTn>
                              </p:par>
                            </p:childTnLst>
                          </p:cTn>
                        </p:par>
                        <p:par>
                          <p:cTn id="17" fill="hold">
                            <p:stCondLst>
                              <p:cond delay="2000"/>
                            </p:stCondLst>
                            <p:childTnLst>
                              <p:par>
                                <p:cTn id="18" presetID="2" presetClass="entr" presetSubtype="8" fill="hold" nodeType="afterEffect">
                                  <p:stCondLst>
                                    <p:cond delay="0"/>
                                  </p:stCondLst>
                                  <p:childTnLst>
                                    <p:set>
                                      <p:cBhvr>
                                        <p:cTn id="19" dur="1" fill="hold">
                                          <p:stCondLst>
                                            <p:cond delay="0"/>
                                          </p:stCondLst>
                                        </p:cTn>
                                        <p:tgtEl>
                                          <p:spTgt spid="64"/>
                                        </p:tgtEl>
                                        <p:attrNameLst>
                                          <p:attrName>style.visibility</p:attrName>
                                        </p:attrNameLst>
                                      </p:cBhvr>
                                      <p:to>
                                        <p:strVal val="visible"/>
                                      </p:to>
                                    </p:set>
                                    <p:anim calcmode="lin" valueType="num">
                                      <p:cBhvr additive="base">
                                        <p:cTn id="20" dur="750" fill="hold"/>
                                        <p:tgtEl>
                                          <p:spTgt spid="64"/>
                                        </p:tgtEl>
                                        <p:attrNameLst>
                                          <p:attrName>ppt_x</p:attrName>
                                        </p:attrNameLst>
                                      </p:cBhvr>
                                      <p:tavLst>
                                        <p:tav tm="0">
                                          <p:val>
                                            <p:strVal val="0-#ppt_w/2"/>
                                          </p:val>
                                        </p:tav>
                                        <p:tav tm="100000">
                                          <p:val>
                                            <p:strVal val="#ppt_x"/>
                                          </p:val>
                                        </p:tav>
                                      </p:tavLst>
                                    </p:anim>
                                    <p:anim calcmode="lin" valueType="num">
                                      <p:cBhvr additive="base">
                                        <p:cTn id="21" dur="750" fill="hold"/>
                                        <p:tgtEl>
                                          <p:spTgt spid="64"/>
                                        </p:tgtEl>
                                        <p:attrNameLst>
                                          <p:attrName>ppt_y</p:attrName>
                                        </p:attrNameLst>
                                      </p:cBhvr>
                                      <p:tavLst>
                                        <p:tav tm="0">
                                          <p:val>
                                            <p:strVal val="#ppt_y"/>
                                          </p:val>
                                        </p:tav>
                                        <p:tav tm="100000">
                                          <p:val>
                                            <p:strVal val="#ppt_y"/>
                                          </p:val>
                                        </p:tav>
                                      </p:tavLst>
                                    </p:anim>
                                  </p:childTnLst>
                                </p:cTn>
                              </p:par>
                            </p:childTnLst>
                          </p:cTn>
                        </p:par>
                        <p:par>
                          <p:cTn id="22" fill="hold">
                            <p:stCondLst>
                              <p:cond delay="3000"/>
                            </p:stCondLst>
                            <p:childTnLst>
                              <p:par>
                                <p:cTn id="23" presetID="22" presetClass="entr" presetSubtype="8" fill="hold" nodeType="afterEffect">
                                  <p:stCondLst>
                                    <p:cond delay="0"/>
                                  </p:stCondLst>
                                  <p:childTnLst>
                                    <p:set>
                                      <p:cBhvr>
                                        <p:cTn id="24" dur="1" fill="hold">
                                          <p:stCondLst>
                                            <p:cond delay="0"/>
                                          </p:stCondLst>
                                        </p:cTn>
                                        <p:tgtEl>
                                          <p:spTgt spid="70"/>
                                        </p:tgtEl>
                                        <p:attrNameLst>
                                          <p:attrName>style.visibility</p:attrName>
                                        </p:attrNameLst>
                                      </p:cBhvr>
                                      <p:to>
                                        <p:strVal val="visible"/>
                                      </p:to>
                                    </p:set>
                                    <p:animEffect transition="in" filter="wipe(left)">
                                      <p:cBhvr>
                                        <p:cTn id="25" dur="750"/>
                                        <p:tgtEl>
                                          <p:spTgt spid="70"/>
                                        </p:tgtEl>
                                      </p:cBhvr>
                                    </p:animEffect>
                                  </p:childTnLst>
                                </p:cTn>
                              </p:par>
                              <p:par>
                                <p:cTn id="26" presetID="22" presetClass="entr" presetSubtype="2" fill="hold" nodeType="with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wipe(right)">
                                      <p:cBhvr>
                                        <p:cTn id="28" dur="750"/>
                                        <p:tgtEl>
                                          <p:spTgt spid="53"/>
                                        </p:tgtEl>
                                      </p:cBhvr>
                                    </p:animEffect>
                                  </p:childTnLst>
                                </p:cTn>
                              </p:par>
                            </p:childTnLst>
                          </p:cTn>
                        </p:par>
                        <p:par>
                          <p:cTn id="29" fill="hold">
                            <p:stCondLst>
                              <p:cond delay="4000"/>
                            </p:stCondLst>
                            <p:childTnLst>
                              <p:par>
                                <p:cTn id="30" presetID="17" presetClass="entr" presetSubtype="10" fill="hold" grpId="2" nodeType="afterEffect">
                                  <p:stCondLst>
                                    <p:cond delay="0"/>
                                  </p:stCondLst>
                                  <p:childTnLst>
                                    <p:set>
                                      <p:cBhvr>
                                        <p:cTn id="31" dur="1" fill="hold">
                                          <p:stCondLst>
                                            <p:cond delay="0"/>
                                          </p:stCondLst>
                                        </p:cTn>
                                        <p:tgtEl>
                                          <p:spTgt spid="38"/>
                                        </p:tgtEl>
                                        <p:attrNameLst>
                                          <p:attrName>style.visibility</p:attrName>
                                        </p:attrNameLst>
                                      </p:cBhvr>
                                      <p:to>
                                        <p:strVal val="visible"/>
                                      </p:to>
                                    </p:set>
                                    <p:anim calcmode="lin" valueType="num">
                                      <p:cBhvr>
                                        <p:cTn id="32" dur="750" fill="hold"/>
                                        <p:tgtEl>
                                          <p:spTgt spid="38"/>
                                        </p:tgtEl>
                                        <p:attrNameLst>
                                          <p:attrName>ppt_w</p:attrName>
                                        </p:attrNameLst>
                                      </p:cBhvr>
                                      <p:tavLst>
                                        <p:tav tm="0">
                                          <p:val>
                                            <p:fltVal val="0"/>
                                          </p:val>
                                        </p:tav>
                                        <p:tav tm="100000">
                                          <p:val>
                                            <p:strVal val="#ppt_w"/>
                                          </p:val>
                                        </p:tav>
                                      </p:tavLst>
                                    </p:anim>
                                    <p:anim calcmode="lin" valueType="num">
                                      <p:cBhvr>
                                        <p:cTn id="33" dur="750" fill="hold"/>
                                        <p:tgtEl>
                                          <p:spTgt spid="38"/>
                                        </p:tgtEl>
                                        <p:attrNameLst>
                                          <p:attrName>ppt_h</p:attrName>
                                        </p:attrNameLst>
                                      </p:cBhvr>
                                      <p:tavLst>
                                        <p:tav tm="0">
                                          <p:val>
                                            <p:strVal val="#ppt_h"/>
                                          </p:val>
                                        </p:tav>
                                        <p:tav tm="100000">
                                          <p:val>
                                            <p:strVal val="#ppt_h"/>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fade">
                                      <p:cBhvr>
                                        <p:cTn id="37" dur="750"/>
                                        <p:tgtEl>
                                          <p:spTgt spid="54"/>
                                        </p:tgtEl>
                                      </p:cBhvr>
                                    </p:animEffect>
                                    <p:anim calcmode="lin" valueType="num">
                                      <p:cBhvr>
                                        <p:cTn id="38" dur="750" fill="hold"/>
                                        <p:tgtEl>
                                          <p:spTgt spid="54"/>
                                        </p:tgtEl>
                                        <p:attrNameLst>
                                          <p:attrName>ppt_x</p:attrName>
                                        </p:attrNameLst>
                                      </p:cBhvr>
                                      <p:tavLst>
                                        <p:tav tm="0">
                                          <p:val>
                                            <p:strVal val="#ppt_x"/>
                                          </p:val>
                                        </p:tav>
                                        <p:tav tm="100000">
                                          <p:val>
                                            <p:strVal val="#ppt_x"/>
                                          </p:val>
                                        </p:tav>
                                      </p:tavLst>
                                    </p:anim>
                                    <p:anim calcmode="lin" valueType="num">
                                      <p:cBhvr>
                                        <p:cTn id="39" dur="750" fill="hold"/>
                                        <p:tgtEl>
                                          <p:spTgt spid="54"/>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2" presetClass="entr" presetSubtype="2" fill="hold" nodeType="afterEffect">
                                  <p:stCondLst>
                                    <p:cond delay="0"/>
                                  </p:stCondLst>
                                  <p:childTnLst>
                                    <p:set>
                                      <p:cBhvr>
                                        <p:cTn id="42" dur="1" fill="hold">
                                          <p:stCondLst>
                                            <p:cond delay="0"/>
                                          </p:stCondLst>
                                        </p:cTn>
                                        <p:tgtEl>
                                          <p:spTgt spid="59"/>
                                        </p:tgtEl>
                                        <p:attrNameLst>
                                          <p:attrName>style.visibility</p:attrName>
                                        </p:attrNameLst>
                                      </p:cBhvr>
                                      <p:to>
                                        <p:strVal val="visible"/>
                                      </p:to>
                                    </p:set>
                                    <p:anim calcmode="lin" valueType="num">
                                      <p:cBhvr additive="base">
                                        <p:cTn id="43" dur="750" fill="hold"/>
                                        <p:tgtEl>
                                          <p:spTgt spid="59"/>
                                        </p:tgtEl>
                                        <p:attrNameLst>
                                          <p:attrName>ppt_x</p:attrName>
                                        </p:attrNameLst>
                                      </p:cBhvr>
                                      <p:tavLst>
                                        <p:tav tm="0">
                                          <p:val>
                                            <p:strVal val="1+#ppt_w/2"/>
                                          </p:val>
                                        </p:tav>
                                        <p:tav tm="100000">
                                          <p:val>
                                            <p:strVal val="#ppt_x"/>
                                          </p:val>
                                        </p:tav>
                                      </p:tavLst>
                                    </p:anim>
                                    <p:anim calcmode="lin" valueType="num">
                                      <p:cBhvr additive="base">
                                        <p:cTn id="44" dur="750" fill="hold"/>
                                        <p:tgtEl>
                                          <p:spTgt spid="59"/>
                                        </p:tgtEl>
                                        <p:attrNameLst>
                                          <p:attrName>ppt_y</p:attrName>
                                        </p:attrNameLst>
                                      </p:cBhvr>
                                      <p:tavLst>
                                        <p:tav tm="0">
                                          <p:val>
                                            <p:strVal val="#ppt_y"/>
                                          </p:val>
                                        </p:tav>
                                        <p:tav tm="100000">
                                          <p:val>
                                            <p:strVal val="#ppt_y"/>
                                          </p:val>
                                        </p:tav>
                                      </p:tavLst>
                                    </p:anim>
                                  </p:childTnLst>
                                </p:cTn>
                              </p:par>
                            </p:childTnLst>
                          </p:cTn>
                        </p:par>
                        <p:par>
                          <p:cTn id="45" fill="hold">
                            <p:stCondLst>
                              <p:cond delay="7000"/>
                            </p:stCondLst>
                            <p:childTnLst>
                              <p:par>
                                <p:cTn id="46" presetID="2" presetClass="entr" presetSubtype="2" fill="hold" nodeType="afterEffect">
                                  <p:stCondLst>
                                    <p:cond delay="0"/>
                                  </p:stCondLst>
                                  <p:childTnLst>
                                    <p:set>
                                      <p:cBhvr>
                                        <p:cTn id="47" dur="1" fill="hold">
                                          <p:stCondLst>
                                            <p:cond delay="0"/>
                                          </p:stCondLst>
                                        </p:cTn>
                                        <p:tgtEl>
                                          <p:spTgt spid="60"/>
                                        </p:tgtEl>
                                        <p:attrNameLst>
                                          <p:attrName>style.visibility</p:attrName>
                                        </p:attrNameLst>
                                      </p:cBhvr>
                                      <p:to>
                                        <p:strVal val="visible"/>
                                      </p:to>
                                    </p:set>
                                    <p:anim calcmode="lin" valueType="num">
                                      <p:cBhvr additive="base">
                                        <p:cTn id="48" dur="750" fill="hold"/>
                                        <p:tgtEl>
                                          <p:spTgt spid="60"/>
                                        </p:tgtEl>
                                        <p:attrNameLst>
                                          <p:attrName>ppt_x</p:attrName>
                                        </p:attrNameLst>
                                      </p:cBhvr>
                                      <p:tavLst>
                                        <p:tav tm="0">
                                          <p:val>
                                            <p:strVal val="1+#ppt_w/2"/>
                                          </p:val>
                                        </p:tav>
                                        <p:tav tm="100000">
                                          <p:val>
                                            <p:strVal val="#ppt_x"/>
                                          </p:val>
                                        </p:tav>
                                      </p:tavLst>
                                    </p:anim>
                                    <p:anim calcmode="lin" valueType="num">
                                      <p:cBhvr additive="base">
                                        <p:cTn id="49" dur="750" fill="hold"/>
                                        <p:tgtEl>
                                          <p:spTgt spid="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38" grpId="1"/>
      <p:bldP spid="38" grpId="2"/>
      <p:bldP spid="44" grpId="0" animBg="1"/>
      <p:bldP spid="5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0"/>
            <a:ext cx="12192000" cy="6858000"/>
            <a:chOff x="0" y="0"/>
            <a:chExt cx="12192000" cy="6858000"/>
          </a:xfrm>
        </p:grpSpPr>
        <p:sp>
          <p:nvSpPr>
            <p:cNvPr id="4" name="矩形 3"/>
            <p:cNvSpPr/>
            <p:nvPr/>
          </p:nvSpPr>
          <p:spPr>
            <a:xfrm>
              <a:off x="0" y="0"/>
              <a:ext cx="12192000" cy="6858000"/>
            </a:xfrm>
            <a:prstGeom prst="rect">
              <a:avLst/>
            </a:prstGeom>
            <a:solidFill>
              <a:srgbClr val="E2E5F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rcRect l="12156" t="3166" r="18460" b="3166"/>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grpSp>
      <p:grpSp>
        <p:nvGrpSpPr>
          <p:cNvPr id="8" name="组合 7"/>
          <p:cNvGrpSpPr/>
          <p:nvPr/>
        </p:nvGrpSpPr>
        <p:grpSpPr>
          <a:xfrm>
            <a:off x="751340" y="2743199"/>
            <a:ext cx="7309304" cy="2503178"/>
            <a:chOff x="1076868" y="528130"/>
            <a:chExt cx="9867357" cy="5501195"/>
          </a:xfrm>
        </p:grpSpPr>
        <p:sp>
          <p:nvSpPr>
            <p:cNvPr id="10" name="矩形 9"/>
            <p:cNvSpPr/>
            <p:nvPr/>
          </p:nvSpPr>
          <p:spPr>
            <a:xfrm>
              <a:off x="1247775" y="828675"/>
              <a:ext cx="9696450" cy="5200650"/>
            </a:xfrm>
            <a:prstGeom prst="rect">
              <a:avLst/>
            </a:prstGeom>
            <a:solidFill>
              <a:srgbClr val="5872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1" name="矩形 10"/>
            <p:cNvSpPr/>
            <p:nvPr/>
          </p:nvSpPr>
          <p:spPr>
            <a:xfrm>
              <a:off x="1076868" y="528130"/>
              <a:ext cx="9696451" cy="5200649"/>
            </a:xfrm>
            <a:prstGeom prst="rect">
              <a:avLst/>
            </a:prstGeom>
            <a:solidFill>
              <a:schemeClr val="bg1"/>
            </a:solidFill>
            <a:ln w="28575">
              <a:solidFill>
                <a:srgbClr val="5872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grpSp>
      <p:sp>
        <p:nvSpPr>
          <p:cNvPr id="17" name="任意多边形: 形状 16"/>
          <p:cNvSpPr/>
          <p:nvPr/>
        </p:nvSpPr>
        <p:spPr>
          <a:xfrm>
            <a:off x="6423824" y="3674680"/>
            <a:ext cx="5768176" cy="3183320"/>
          </a:xfrm>
          <a:custGeom>
            <a:avLst/>
            <a:gdLst>
              <a:gd name="connsiteX0" fmla="*/ 5768176 w 5768176"/>
              <a:gd name="connsiteY0" fmla="*/ 0 h 3183320"/>
              <a:gd name="connsiteX1" fmla="*/ 5768176 w 5768176"/>
              <a:gd name="connsiteY1" fmla="*/ 3183320 h 3183320"/>
              <a:gd name="connsiteX2" fmla="*/ 0 w 5768176"/>
              <a:gd name="connsiteY2" fmla="*/ 3183320 h 3183320"/>
              <a:gd name="connsiteX3" fmla="*/ 143876 w 5768176"/>
              <a:gd name="connsiteY3" fmla="*/ 3031248 h 3183320"/>
              <a:gd name="connsiteX4" fmla="*/ 1681420 w 5768176"/>
              <a:gd name="connsiteY4" fmla="*/ 1764911 h 3183320"/>
              <a:gd name="connsiteX5" fmla="*/ 4235775 w 5768176"/>
              <a:gd name="connsiteY5" fmla="*/ 1280350 h 3183320"/>
              <a:gd name="connsiteX6" fmla="*/ 5716591 w 5768176"/>
              <a:gd name="connsiteY6" fmla="*/ 14857 h 318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68176" h="3183320">
                <a:moveTo>
                  <a:pt x="5768176" y="0"/>
                </a:moveTo>
                <a:lnTo>
                  <a:pt x="5768176" y="3183320"/>
                </a:lnTo>
                <a:lnTo>
                  <a:pt x="0" y="3183320"/>
                </a:lnTo>
                <a:lnTo>
                  <a:pt x="143876" y="3031248"/>
                </a:lnTo>
                <a:cubicBezTo>
                  <a:pt x="650225" y="2508323"/>
                  <a:pt x="1160538" y="2050206"/>
                  <a:pt x="1681420" y="1764911"/>
                </a:cubicBezTo>
                <a:cubicBezTo>
                  <a:pt x="2514832" y="1308440"/>
                  <a:pt x="3514206" y="1582323"/>
                  <a:pt x="4235775" y="1280350"/>
                </a:cubicBezTo>
                <a:cubicBezTo>
                  <a:pt x="4867148" y="1016123"/>
                  <a:pt x="5092469" y="243799"/>
                  <a:pt x="5716591" y="14857"/>
                </a:cubicBezTo>
                <a:close/>
              </a:path>
            </a:pathLst>
          </a:custGeom>
          <a:solidFill>
            <a:srgbClr val="C6CF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a:ea typeface="微软雅黑"/>
              <a:sym typeface="Aria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t="6945" r="54143" b="26753"/>
          <a:stretch>
            <a:fillRect/>
          </a:stretch>
        </p:blipFill>
        <p:spPr>
          <a:xfrm flipH="1">
            <a:off x="8436801" y="1841718"/>
            <a:ext cx="3469448" cy="5016283"/>
          </a:xfrm>
          <a:custGeom>
            <a:avLst/>
            <a:gdLst>
              <a:gd name="connsiteX0" fmla="*/ 3469448 w 3469448"/>
              <a:gd name="connsiteY0" fmla="*/ 0 h 5016283"/>
              <a:gd name="connsiteX1" fmla="*/ 0 w 3469448"/>
              <a:gd name="connsiteY1" fmla="*/ 0 h 5016283"/>
              <a:gd name="connsiteX2" fmla="*/ 0 w 3469448"/>
              <a:gd name="connsiteY2" fmla="*/ 5016283 h 5016283"/>
              <a:gd name="connsiteX3" fmla="*/ 3469448 w 3469448"/>
              <a:gd name="connsiteY3" fmla="*/ 5016283 h 5016283"/>
            </a:gdLst>
            <a:ahLst/>
            <a:cxnLst>
              <a:cxn ang="0">
                <a:pos x="connsiteX0" y="connsiteY0"/>
              </a:cxn>
              <a:cxn ang="0">
                <a:pos x="connsiteX1" y="connsiteY1"/>
              </a:cxn>
              <a:cxn ang="0">
                <a:pos x="connsiteX2" y="connsiteY2"/>
              </a:cxn>
              <a:cxn ang="0">
                <a:pos x="connsiteX3" y="connsiteY3"/>
              </a:cxn>
            </a:cxnLst>
            <a:rect l="l" t="t" r="r" b="b"/>
            <a:pathLst>
              <a:path w="3469448" h="5016283">
                <a:moveTo>
                  <a:pt x="3469448" y="0"/>
                </a:moveTo>
                <a:lnTo>
                  <a:pt x="0" y="0"/>
                </a:lnTo>
                <a:lnTo>
                  <a:pt x="0" y="5016283"/>
                </a:lnTo>
                <a:lnTo>
                  <a:pt x="3469448" y="5016283"/>
                </a:lnTo>
                <a:close/>
              </a:path>
            </a:pathLst>
          </a:custGeom>
        </p:spPr>
      </p:pic>
      <p:sp>
        <p:nvSpPr>
          <p:cNvPr id="38" name="任意多边形: 形状 37"/>
          <p:cNvSpPr/>
          <p:nvPr/>
        </p:nvSpPr>
        <p:spPr>
          <a:xfrm flipH="1" flipV="1">
            <a:off x="-19052" y="0"/>
            <a:ext cx="4057325" cy="1422822"/>
          </a:xfrm>
          <a:custGeom>
            <a:avLst/>
            <a:gdLst>
              <a:gd name="connsiteX0" fmla="*/ 3933079 w 3933079"/>
              <a:gd name="connsiteY0" fmla="*/ 0 h 1197224"/>
              <a:gd name="connsiteX1" fmla="*/ 3933079 w 3933079"/>
              <a:gd name="connsiteY1" fmla="*/ 1197224 h 1197224"/>
              <a:gd name="connsiteX2" fmla="*/ 0 w 3933079"/>
              <a:gd name="connsiteY2" fmla="*/ 1197224 h 1197224"/>
              <a:gd name="connsiteX3" fmla="*/ 183616 w 3933079"/>
              <a:gd name="connsiteY3" fmla="*/ 1116868 h 1197224"/>
              <a:gd name="connsiteX4" fmla="*/ 1230175 w 3933079"/>
              <a:gd name="connsiteY4" fmla="*/ 743607 h 1197224"/>
              <a:gd name="connsiteX5" fmla="*/ 2735125 w 3933079"/>
              <a:gd name="connsiteY5" fmla="*/ 724557 h 1197224"/>
              <a:gd name="connsiteX6" fmla="*/ 3852824 w 3933079"/>
              <a:gd name="connsiteY6" fmla="*/ 45808 h 119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3079" h="1197224">
                <a:moveTo>
                  <a:pt x="3933079" y="0"/>
                </a:moveTo>
                <a:lnTo>
                  <a:pt x="3933079" y="1197224"/>
                </a:lnTo>
                <a:lnTo>
                  <a:pt x="0" y="1197224"/>
                </a:lnTo>
                <a:lnTo>
                  <a:pt x="183616" y="1116868"/>
                </a:lnTo>
                <a:cubicBezTo>
                  <a:pt x="562631" y="955141"/>
                  <a:pt x="919025" y="821395"/>
                  <a:pt x="1230175" y="743607"/>
                </a:cubicBezTo>
                <a:cubicBezTo>
                  <a:pt x="1852475" y="588032"/>
                  <a:pt x="2182675" y="876957"/>
                  <a:pt x="2735125" y="724557"/>
                </a:cubicBezTo>
                <a:cubicBezTo>
                  <a:pt x="3080406" y="629307"/>
                  <a:pt x="3465375" y="279809"/>
                  <a:pt x="3852824" y="45808"/>
                </a:cubicBezTo>
                <a:close/>
              </a:path>
            </a:pathLst>
          </a:custGeom>
          <a:solidFill>
            <a:srgbClr val="C6CF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a:ea typeface="微软雅黑"/>
              <a:sym typeface="Arial"/>
            </a:endParaRPr>
          </a:p>
        </p:txBody>
      </p:sp>
      <p:grpSp>
        <p:nvGrpSpPr>
          <p:cNvPr id="41" name="组合 40"/>
          <p:cNvGrpSpPr/>
          <p:nvPr/>
        </p:nvGrpSpPr>
        <p:grpSpPr>
          <a:xfrm>
            <a:off x="9124950" y="336878"/>
            <a:ext cx="2819400" cy="865636"/>
            <a:chOff x="9124950" y="222578"/>
            <a:chExt cx="2819400" cy="865636"/>
          </a:xfrm>
        </p:grpSpPr>
        <p:sp>
          <p:nvSpPr>
            <p:cNvPr id="39" name="矩形 38"/>
            <p:cNvSpPr/>
            <p:nvPr/>
          </p:nvSpPr>
          <p:spPr>
            <a:xfrm flipH="1">
              <a:off x="10458450" y="222578"/>
              <a:ext cx="1485900" cy="338554"/>
            </a:xfrm>
            <a:prstGeom prst="rect">
              <a:avLst/>
            </a:prstGeom>
          </p:spPr>
          <p:txBody>
            <a:bodyPr wrap="square">
              <a:spAutoFit/>
            </a:bodyPr>
            <a:lstStyle/>
            <a:p>
              <a:pPr lvl="0" algn="dist" defTabSz="412750" hangingPunct="0">
                <a:defRPr/>
              </a:pPr>
              <a:r>
                <a:rPr lang="en-US" altLang="zh-CN" sz="1600" dirty="0" smtClean="0">
                  <a:solidFill>
                    <a:schemeClr val="tx1">
                      <a:lumMod val="50000"/>
                      <a:lumOff val="50000"/>
                    </a:schemeClr>
                  </a:solidFill>
                  <a:latin typeface="Arial"/>
                  <a:ea typeface="微软雅黑"/>
                  <a:cs typeface="思源黑体 Regular" panose="020B0500000000000000" charset="-122"/>
                  <a:sym typeface="Arial"/>
                </a:rPr>
                <a:t>XX</a:t>
              </a:r>
              <a:r>
                <a:rPr lang="zh-CN" altLang="en-US" sz="1600" dirty="0" smtClean="0">
                  <a:solidFill>
                    <a:schemeClr val="tx1">
                      <a:lumMod val="50000"/>
                      <a:lumOff val="50000"/>
                    </a:schemeClr>
                  </a:solidFill>
                  <a:latin typeface="Arial"/>
                  <a:ea typeface="微软雅黑"/>
                  <a:cs typeface="思源黑体 Regular" panose="020B0500000000000000" charset="-122"/>
                  <a:sym typeface="Arial"/>
                </a:rPr>
                <a:t>公司</a:t>
              </a:r>
              <a:endParaRPr lang="en-US" altLang="zh-CN" sz="1600" dirty="0">
                <a:solidFill>
                  <a:schemeClr val="tx1">
                    <a:lumMod val="50000"/>
                    <a:lumOff val="50000"/>
                  </a:schemeClr>
                </a:solidFill>
                <a:latin typeface="Arial"/>
                <a:ea typeface="微软雅黑"/>
                <a:cs typeface="思源黑体 Regular" panose="020B0500000000000000" charset="-122"/>
                <a:sym typeface="Arial"/>
              </a:endParaRPr>
            </a:p>
          </p:txBody>
        </p:sp>
        <p:sp>
          <p:nvSpPr>
            <p:cNvPr id="40" name="矩形 39"/>
            <p:cNvSpPr/>
            <p:nvPr/>
          </p:nvSpPr>
          <p:spPr>
            <a:xfrm>
              <a:off x="9124950" y="511133"/>
              <a:ext cx="2819400" cy="577081"/>
            </a:xfrm>
            <a:prstGeom prst="rect">
              <a:avLst/>
            </a:prstGeom>
          </p:spPr>
          <p:txBody>
            <a:bodyPr wrap="square">
              <a:spAutoFit/>
            </a:bodyPr>
            <a:lstStyle/>
            <a:p>
              <a:pPr algn="r">
                <a:lnSpc>
                  <a:spcPct val="150000"/>
                </a:lnSpc>
                <a:spcAft>
                  <a:spcPts val="800"/>
                </a:spcAft>
                <a:defRPr/>
              </a:pPr>
              <a:r>
                <a:rPr lang="en-US" altLang="zh-CN" sz="700" dirty="0">
                  <a:solidFill>
                    <a:schemeClr val="bg1">
                      <a:lumMod val="65000"/>
                    </a:schemeClr>
                  </a:solidFill>
                  <a:latin typeface="Arial"/>
                  <a:ea typeface="微软雅黑"/>
                  <a:sym typeface="Arial"/>
                </a:rPr>
                <a:t>Please click here to add appropriate text to explain, you can directly copy and paste the text content Please click here to add appropriate.</a:t>
              </a:r>
            </a:p>
          </p:txBody>
        </p:sp>
      </p:grpSp>
      <p:sp>
        <p:nvSpPr>
          <p:cNvPr id="42" name="矩形 41"/>
          <p:cNvSpPr/>
          <p:nvPr/>
        </p:nvSpPr>
        <p:spPr>
          <a:xfrm flipH="1">
            <a:off x="1002851" y="3034129"/>
            <a:ext cx="4860575" cy="1323439"/>
          </a:xfrm>
          <a:prstGeom prst="rect">
            <a:avLst/>
          </a:prstGeom>
        </p:spPr>
        <p:txBody>
          <a:bodyPr wrap="square">
            <a:spAutoFit/>
          </a:bodyPr>
          <a:lstStyle/>
          <a:p>
            <a:pPr lvl="0" algn="dist" defTabSz="412750" hangingPunct="0">
              <a:defRPr/>
            </a:pPr>
            <a:r>
              <a:rPr lang="zh-CN" altLang="en-US" sz="8000" b="1" dirty="0">
                <a:solidFill>
                  <a:schemeClr val="tx1">
                    <a:lumMod val="75000"/>
                    <a:lumOff val="25000"/>
                  </a:schemeClr>
                </a:solidFill>
                <a:latin typeface="Arial"/>
                <a:ea typeface="微软雅黑"/>
                <a:cs typeface="思源黑体 Regular" panose="020B0500000000000000" charset="-122"/>
                <a:sym typeface="Arial"/>
              </a:rPr>
              <a:t>工作回顾</a:t>
            </a:r>
          </a:p>
        </p:txBody>
      </p:sp>
      <p:sp>
        <p:nvSpPr>
          <p:cNvPr id="43" name="矩形 42"/>
          <p:cNvSpPr/>
          <p:nvPr/>
        </p:nvSpPr>
        <p:spPr>
          <a:xfrm>
            <a:off x="1023673" y="4093079"/>
            <a:ext cx="6901127" cy="1071832"/>
          </a:xfrm>
          <a:prstGeom prst="rect">
            <a:avLst/>
          </a:prstGeom>
        </p:spPr>
        <p:txBody>
          <a:bodyPr wrap="square">
            <a:spAutoFit/>
          </a:bodyPr>
          <a:lstStyle/>
          <a:p>
            <a:pPr>
              <a:lnSpc>
                <a:spcPct val="200000"/>
              </a:lnSpc>
              <a:spcAft>
                <a:spcPts val="800"/>
              </a:spcAft>
              <a:defRPr/>
            </a:pPr>
            <a:r>
              <a:rPr lang="en-US" altLang="zh-CN" sz="1000" dirty="0">
                <a:solidFill>
                  <a:schemeClr val="bg1">
                    <a:lumMod val="65000"/>
                  </a:schemeClr>
                </a:solidFill>
                <a:latin typeface="Arial"/>
                <a:ea typeface="微软雅黑"/>
                <a:sym typeface="Arial"/>
              </a:rPr>
              <a:t>Please click here to add appropriate text to explain, you can directly copy and paste the text content Please click here to add appropriate text to explain, you can directly copy and paste the text content.</a:t>
            </a:r>
          </a:p>
          <a:p>
            <a:pPr lvl="0">
              <a:lnSpc>
                <a:spcPct val="200000"/>
              </a:lnSpc>
              <a:spcAft>
                <a:spcPts val="800"/>
              </a:spcAft>
              <a:defRPr/>
            </a:pPr>
            <a:r>
              <a:rPr lang="en-US" altLang="zh-CN" sz="1000" dirty="0">
                <a:solidFill>
                  <a:schemeClr val="bg1">
                    <a:lumMod val="65000"/>
                  </a:schemeClr>
                </a:solidFill>
                <a:latin typeface="Arial"/>
                <a:ea typeface="微软雅黑"/>
                <a:sym typeface="Arial"/>
              </a:rPr>
              <a:t>.</a:t>
            </a:r>
          </a:p>
        </p:txBody>
      </p:sp>
      <p:grpSp>
        <p:nvGrpSpPr>
          <p:cNvPr id="55" name="组合 54"/>
          <p:cNvGrpSpPr/>
          <p:nvPr/>
        </p:nvGrpSpPr>
        <p:grpSpPr>
          <a:xfrm>
            <a:off x="770163" y="1681286"/>
            <a:ext cx="5368243" cy="830997"/>
            <a:chOff x="770163" y="1681286"/>
            <a:chExt cx="5368243" cy="830997"/>
          </a:xfrm>
        </p:grpSpPr>
        <p:grpSp>
          <p:nvGrpSpPr>
            <p:cNvPr id="22" name="组合 21"/>
            <p:cNvGrpSpPr/>
            <p:nvPr/>
          </p:nvGrpSpPr>
          <p:grpSpPr>
            <a:xfrm>
              <a:off x="5155518" y="1824753"/>
              <a:ext cx="982888" cy="551543"/>
              <a:chOff x="1692956" y="1465943"/>
              <a:chExt cx="982888" cy="551543"/>
            </a:xfrm>
          </p:grpSpPr>
          <p:sp>
            <p:nvSpPr>
              <p:cNvPr id="23" name="箭头: V 形 22"/>
              <p:cNvSpPr/>
              <p:nvPr/>
            </p:nvSpPr>
            <p:spPr>
              <a:xfrm>
                <a:off x="1692956" y="1465943"/>
                <a:ext cx="484187" cy="551543"/>
              </a:xfrm>
              <a:prstGeom prst="chevron">
                <a:avLst/>
              </a:prstGeom>
              <a:solidFill>
                <a:srgbClr val="F09E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sp>
            <p:nvSpPr>
              <p:cNvPr id="24" name="箭头: V 形 23"/>
              <p:cNvSpPr/>
              <p:nvPr/>
            </p:nvSpPr>
            <p:spPr>
              <a:xfrm>
                <a:off x="2191657" y="1465943"/>
                <a:ext cx="484187" cy="551543"/>
              </a:xfrm>
              <a:prstGeom prst="chevron">
                <a:avLst/>
              </a:prstGeom>
              <a:solidFill>
                <a:srgbClr val="F09E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grpSp>
        <p:grpSp>
          <p:nvGrpSpPr>
            <p:cNvPr id="45" name="组合 44"/>
            <p:cNvGrpSpPr/>
            <p:nvPr/>
          </p:nvGrpSpPr>
          <p:grpSpPr>
            <a:xfrm>
              <a:off x="770163" y="1681286"/>
              <a:ext cx="4049486" cy="830997"/>
              <a:chOff x="770163" y="1662236"/>
              <a:chExt cx="4049486" cy="830997"/>
            </a:xfrm>
          </p:grpSpPr>
          <p:sp>
            <p:nvSpPr>
              <p:cNvPr id="6" name="矩形 5"/>
              <p:cNvSpPr/>
              <p:nvPr/>
            </p:nvSpPr>
            <p:spPr>
              <a:xfrm>
                <a:off x="770163" y="1679121"/>
                <a:ext cx="4049486" cy="786564"/>
              </a:xfrm>
              <a:prstGeom prst="rect">
                <a:avLst/>
              </a:prstGeom>
              <a:solidFill>
                <a:srgbClr val="5872D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a:ea typeface="微软雅黑"/>
                  <a:sym typeface="Arial"/>
                </a:endParaRPr>
              </a:p>
            </p:txBody>
          </p:sp>
          <p:sp>
            <p:nvSpPr>
              <p:cNvPr id="44" name="矩形 43"/>
              <p:cNvSpPr/>
              <p:nvPr/>
            </p:nvSpPr>
            <p:spPr>
              <a:xfrm flipH="1">
                <a:off x="929692" y="1662236"/>
                <a:ext cx="3699457" cy="830997"/>
              </a:xfrm>
              <a:prstGeom prst="rect">
                <a:avLst/>
              </a:prstGeom>
            </p:spPr>
            <p:txBody>
              <a:bodyPr wrap="square">
                <a:spAutoFit/>
              </a:bodyPr>
              <a:lstStyle/>
              <a:p>
                <a:pPr lvl="0" algn="dist" defTabSz="412750" hangingPunct="0">
                  <a:defRPr/>
                </a:pPr>
                <a:r>
                  <a:rPr lang="en-US" altLang="zh-CN" sz="4800" dirty="0">
                    <a:solidFill>
                      <a:schemeClr val="bg1"/>
                    </a:solidFill>
                    <a:latin typeface="Arial"/>
                    <a:ea typeface="微软雅黑"/>
                    <a:cs typeface="思源黑体 Regular" panose="020B0500000000000000" charset="-122"/>
                    <a:sym typeface="Arial"/>
                  </a:rPr>
                  <a:t>PART ONE </a:t>
                </a:r>
                <a:endParaRPr lang="zh-CN" altLang="en-US" sz="4800" dirty="0">
                  <a:solidFill>
                    <a:schemeClr val="bg1"/>
                  </a:solidFill>
                  <a:latin typeface="Arial"/>
                  <a:ea typeface="微软雅黑"/>
                  <a:cs typeface="思源黑体 Regular" panose="020B0500000000000000" charset="-122"/>
                  <a:sym typeface="Arial"/>
                </a:endParaRPr>
              </a:p>
            </p:txBody>
          </p:sp>
        </p:grpSp>
      </p:grpSp>
      <p:grpSp>
        <p:nvGrpSpPr>
          <p:cNvPr id="47" name="组合 46"/>
          <p:cNvGrpSpPr/>
          <p:nvPr/>
        </p:nvGrpSpPr>
        <p:grpSpPr>
          <a:xfrm>
            <a:off x="867101" y="5532138"/>
            <a:ext cx="4552298" cy="303538"/>
            <a:chOff x="5585760" y="2115813"/>
            <a:chExt cx="4552298" cy="303538"/>
          </a:xfrm>
        </p:grpSpPr>
        <p:pic>
          <p:nvPicPr>
            <p:cNvPr id="52" name="图形 51"/>
            <p:cNvPicPr>
              <a:picLocks noChangeAspect="1"/>
            </p:cNvPicPr>
            <p:nvPr/>
          </p:nvPicPr>
          <p:blipFill rotWithShape="1">
            <a:blip r:embed="rId4">
              <a:extLst>
                <a:ext uri="{96DAC541-7B7A-43D3-8B79-37D633B846F1}">
                  <asvg:svgBlip xmlns="" xmlns:asvg="http://schemas.microsoft.com/office/drawing/2016/SVG/main" r:embed="rId5"/>
                </a:ext>
              </a:extLst>
            </a:blip>
            <a:srcRect t="1" b="23656"/>
            <a:stretch>
              <a:fillRect/>
            </a:stretch>
          </p:blipFill>
          <p:spPr>
            <a:xfrm flipH="1">
              <a:off x="5585760" y="2115813"/>
              <a:ext cx="1381125" cy="303538"/>
            </a:xfrm>
            <a:prstGeom prst="rect">
              <a:avLst/>
            </a:prstGeom>
          </p:spPr>
        </p:pic>
        <p:pic>
          <p:nvPicPr>
            <p:cNvPr id="53" name="图形 52"/>
            <p:cNvPicPr>
              <a:picLocks noChangeAspect="1"/>
            </p:cNvPicPr>
            <p:nvPr/>
          </p:nvPicPr>
          <p:blipFill rotWithShape="1">
            <a:blip r:embed="rId4">
              <a:extLst>
                <a:ext uri="{96DAC541-7B7A-43D3-8B79-37D633B846F1}">
                  <asvg:svgBlip xmlns="" xmlns:asvg="http://schemas.microsoft.com/office/drawing/2016/SVG/main" r:embed="rId5"/>
                </a:ext>
              </a:extLst>
            </a:blip>
            <a:srcRect t="1" b="23656"/>
            <a:stretch>
              <a:fillRect/>
            </a:stretch>
          </p:blipFill>
          <p:spPr>
            <a:xfrm flipH="1">
              <a:off x="7173913" y="2115813"/>
              <a:ext cx="1381125" cy="303538"/>
            </a:xfrm>
            <a:prstGeom prst="rect">
              <a:avLst/>
            </a:prstGeom>
          </p:spPr>
        </p:pic>
        <p:pic>
          <p:nvPicPr>
            <p:cNvPr id="54" name="图形 53"/>
            <p:cNvPicPr>
              <a:picLocks noChangeAspect="1"/>
            </p:cNvPicPr>
            <p:nvPr/>
          </p:nvPicPr>
          <p:blipFill rotWithShape="1">
            <a:blip r:embed="rId4">
              <a:extLst>
                <a:ext uri="{96DAC541-7B7A-43D3-8B79-37D633B846F1}">
                  <asvg:svgBlip xmlns="" xmlns:asvg="http://schemas.microsoft.com/office/drawing/2016/SVG/main" r:embed="rId5"/>
                </a:ext>
              </a:extLst>
            </a:blip>
            <a:srcRect t="1" b="23656"/>
            <a:stretch>
              <a:fillRect/>
            </a:stretch>
          </p:blipFill>
          <p:spPr>
            <a:xfrm flipH="1">
              <a:off x="8756933" y="2115813"/>
              <a:ext cx="1381125" cy="303538"/>
            </a:xfrm>
            <a:prstGeom prst="rect">
              <a:avLst/>
            </a:prstGeom>
          </p:spPr>
        </p:pic>
      </p:grpSp>
    </p:spTree>
  </p:cSld>
  <p:clrMapOvr>
    <a:masterClrMapping/>
  </p:clrMapOvr>
  <p:transition spd="slow" advTm="2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750"/>
                                        <p:tgtEl>
                                          <p:spTgt spid="3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750"/>
                                        <p:tgtEl>
                                          <p:spTgt spid="17"/>
                                        </p:tgtEl>
                                      </p:cBhvr>
                                    </p:animEffect>
                                  </p:childTnLst>
                                </p:cTn>
                              </p:par>
                            </p:childTnLst>
                          </p:cTn>
                        </p:par>
                        <p:par>
                          <p:cTn id="11" fill="hold">
                            <p:stCondLst>
                              <p:cond delay="1000"/>
                            </p:stCondLst>
                            <p:childTnLst>
                              <p:par>
                                <p:cTn id="12" presetID="2" presetClass="entr" presetSubtype="2" fill="hold" nodeType="after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additive="base">
                                        <p:cTn id="14" dur="750" fill="hold"/>
                                        <p:tgtEl>
                                          <p:spTgt spid="41"/>
                                        </p:tgtEl>
                                        <p:attrNameLst>
                                          <p:attrName>ppt_x</p:attrName>
                                        </p:attrNameLst>
                                      </p:cBhvr>
                                      <p:tavLst>
                                        <p:tav tm="0">
                                          <p:val>
                                            <p:strVal val="1+#ppt_w/2"/>
                                          </p:val>
                                        </p:tav>
                                        <p:tav tm="100000">
                                          <p:val>
                                            <p:strVal val="#ppt_x"/>
                                          </p:val>
                                        </p:tav>
                                      </p:tavLst>
                                    </p:anim>
                                    <p:anim calcmode="lin" valueType="num">
                                      <p:cBhvr additive="base">
                                        <p:cTn id="15" dur="750" fill="hold"/>
                                        <p:tgtEl>
                                          <p:spTgt spid="41"/>
                                        </p:tgtEl>
                                        <p:attrNameLst>
                                          <p:attrName>ppt_y</p:attrName>
                                        </p:attrNameLst>
                                      </p:cBhvr>
                                      <p:tavLst>
                                        <p:tav tm="0">
                                          <p:val>
                                            <p:strVal val="#ppt_y"/>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750"/>
                                        <p:tgtEl>
                                          <p:spTgt spid="21"/>
                                        </p:tgtEl>
                                      </p:cBhvr>
                                    </p:animEffect>
                                    <p:anim calcmode="lin" valueType="num">
                                      <p:cBhvr>
                                        <p:cTn id="20" dur="750" fill="hold"/>
                                        <p:tgtEl>
                                          <p:spTgt spid="21"/>
                                        </p:tgtEl>
                                        <p:attrNameLst>
                                          <p:attrName>ppt_x</p:attrName>
                                        </p:attrNameLst>
                                      </p:cBhvr>
                                      <p:tavLst>
                                        <p:tav tm="0">
                                          <p:val>
                                            <p:strVal val="#ppt_x"/>
                                          </p:val>
                                        </p:tav>
                                        <p:tav tm="100000">
                                          <p:val>
                                            <p:strVal val="#ppt_x"/>
                                          </p:val>
                                        </p:tav>
                                      </p:tavLst>
                                    </p:anim>
                                    <p:anim calcmode="lin" valueType="num">
                                      <p:cBhvr>
                                        <p:cTn id="21" dur="750" fill="hold"/>
                                        <p:tgtEl>
                                          <p:spTgt spid="21"/>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2" presetClass="entr" presetSubtype="8" fill="hold" nodeType="afterEffect">
                                  <p:stCondLst>
                                    <p:cond delay="0"/>
                                  </p:stCondLst>
                                  <p:childTnLst>
                                    <p:set>
                                      <p:cBhvr>
                                        <p:cTn id="24" dur="1" fill="hold">
                                          <p:stCondLst>
                                            <p:cond delay="0"/>
                                          </p:stCondLst>
                                        </p:cTn>
                                        <p:tgtEl>
                                          <p:spTgt spid="55"/>
                                        </p:tgtEl>
                                        <p:attrNameLst>
                                          <p:attrName>style.visibility</p:attrName>
                                        </p:attrNameLst>
                                      </p:cBhvr>
                                      <p:to>
                                        <p:strVal val="visible"/>
                                      </p:to>
                                    </p:set>
                                    <p:anim calcmode="lin" valueType="num">
                                      <p:cBhvr additive="base">
                                        <p:cTn id="25" dur="750" fill="hold"/>
                                        <p:tgtEl>
                                          <p:spTgt spid="55"/>
                                        </p:tgtEl>
                                        <p:attrNameLst>
                                          <p:attrName>ppt_x</p:attrName>
                                        </p:attrNameLst>
                                      </p:cBhvr>
                                      <p:tavLst>
                                        <p:tav tm="0">
                                          <p:val>
                                            <p:strVal val="0-#ppt_w/2"/>
                                          </p:val>
                                        </p:tav>
                                        <p:tav tm="100000">
                                          <p:val>
                                            <p:strVal val="#ppt_x"/>
                                          </p:val>
                                        </p:tav>
                                      </p:tavLst>
                                    </p:anim>
                                    <p:anim calcmode="lin" valueType="num">
                                      <p:cBhvr additive="base">
                                        <p:cTn id="26" dur="750" fill="hold"/>
                                        <p:tgtEl>
                                          <p:spTgt spid="55"/>
                                        </p:tgtEl>
                                        <p:attrNameLst>
                                          <p:attrName>ppt_y</p:attrName>
                                        </p:attrNameLst>
                                      </p:cBhvr>
                                      <p:tavLst>
                                        <p:tav tm="0">
                                          <p:val>
                                            <p:strVal val="#ppt_y"/>
                                          </p:val>
                                        </p:tav>
                                        <p:tav tm="100000">
                                          <p:val>
                                            <p:strVal val="#ppt_y"/>
                                          </p:val>
                                        </p:tav>
                                      </p:tavLst>
                                    </p:anim>
                                  </p:childTnLst>
                                </p:cTn>
                              </p:par>
                            </p:childTnLst>
                          </p:cTn>
                        </p:par>
                        <p:par>
                          <p:cTn id="27" fill="hold">
                            <p:stCondLst>
                              <p:cond delay="4000"/>
                            </p:stCondLst>
                            <p:childTnLst>
                              <p:par>
                                <p:cTn id="28" presetID="16" presetClass="entr" presetSubtype="21"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arn(inVertical)">
                                      <p:cBhvr>
                                        <p:cTn id="30" dur="750"/>
                                        <p:tgtEl>
                                          <p:spTgt spid="8"/>
                                        </p:tgtEl>
                                      </p:cBhvr>
                                    </p:animEffect>
                                  </p:childTnLst>
                                </p:cTn>
                              </p:par>
                            </p:childTnLst>
                          </p:cTn>
                        </p:par>
                        <p:par>
                          <p:cTn id="31" fill="hold">
                            <p:stCondLst>
                              <p:cond delay="5000"/>
                            </p:stCondLst>
                            <p:childTnLst>
                              <p:par>
                                <p:cTn id="32" presetID="53" presetClass="entr" presetSubtype="16" fill="hold" grpId="1" nodeType="afterEffect">
                                  <p:stCondLst>
                                    <p:cond delay="0"/>
                                  </p:stCondLst>
                                  <p:childTnLst>
                                    <p:set>
                                      <p:cBhvr>
                                        <p:cTn id="33" dur="1" fill="hold">
                                          <p:stCondLst>
                                            <p:cond delay="0"/>
                                          </p:stCondLst>
                                        </p:cTn>
                                        <p:tgtEl>
                                          <p:spTgt spid="42"/>
                                        </p:tgtEl>
                                        <p:attrNameLst>
                                          <p:attrName>style.visibility</p:attrName>
                                        </p:attrNameLst>
                                      </p:cBhvr>
                                      <p:to>
                                        <p:strVal val="visible"/>
                                      </p:to>
                                    </p:set>
                                    <p:anim calcmode="lin" valueType="num">
                                      <p:cBhvr>
                                        <p:cTn id="34" dur="750" fill="hold"/>
                                        <p:tgtEl>
                                          <p:spTgt spid="42"/>
                                        </p:tgtEl>
                                        <p:attrNameLst>
                                          <p:attrName>ppt_w</p:attrName>
                                        </p:attrNameLst>
                                      </p:cBhvr>
                                      <p:tavLst>
                                        <p:tav tm="0">
                                          <p:val>
                                            <p:fltVal val="0"/>
                                          </p:val>
                                        </p:tav>
                                        <p:tav tm="100000">
                                          <p:val>
                                            <p:strVal val="#ppt_w"/>
                                          </p:val>
                                        </p:tav>
                                      </p:tavLst>
                                    </p:anim>
                                    <p:anim calcmode="lin" valueType="num">
                                      <p:cBhvr>
                                        <p:cTn id="35" dur="750" fill="hold"/>
                                        <p:tgtEl>
                                          <p:spTgt spid="42"/>
                                        </p:tgtEl>
                                        <p:attrNameLst>
                                          <p:attrName>ppt_h</p:attrName>
                                        </p:attrNameLst>
                                      </p:cBhvr>
                                      <p:tavLst>
                                        <p:tav tm="0">
                                          <p:val>
                                            <p:fltVal val="0"/>
                                          </p:val>
                                        </p:tav>
                                        <p:tav tm="100000">
                                          <p:val>
                                            <p:strVal val="#ppt_h"/>
                                          </p:val>
                                        </p:tav>
                                      </p:tavLst>
                                    </p:anim>
                                    <p:animEffect transition="in" filter="fade">
                                      <p:cBhvr>
                                        <p:cTn id="36" dur="750"/>
                                        <p:tgtEl>
                                          <p:spTgt spid="42"/>
                                        </p:tgtEl>
                                      </p:cBhvr>
                                    </p:animEffect>
                                  </p:childTnLst>
                                </p:cTn>
                              </p:par>
                            </p:childTnLst>
                          </p:cTn>
                        </p:par>
                        <p:par>
                          <p:cTn id="37" fill="hold">
                            <p:stCondLst>
                              <p:cond delay="6000"/>
                            </p:stCondLst>
                            <p:childTnLst>
                              <p:par>
                                <p:cTn id="38" presetID="42" presetClass="entr" presetSubtype="0" fill="hold" grpId="0" nodeType="after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750"/>
                                        <p:tgtEl>
                                          <p:spTgt spid="43"/>
                                        </p:tgtEl>
                                      </p:cBhvr>
                                    </p:animEffect>
                                    <p:anim calcmode="lin" valueType="num">
                                      <p:cBhvr>
                                        <p:cTn id="41" dur="750" fill="hold"/>
                                        <p:tgtEl>
                                          <p:spTgt spid="43"/>
                                        </p:tgtEl>
                                        <p:attrNameLst>
                                          <p:attrName>ppt_x</p:attrName>
                                        </p:attrNameLst>
                                      </p:cBhvr>
                                      <p:tavLst>
                                        <p:tav tm="0">
                                          <p:val>
                                            <p:strVal val="#ppt_x"/>
                                          </p:val>
                                        </p:tav>
                                        <p:tav tm="100000">
                                          <p:val>
                                            <p:strVal val="#ppt_x"/>
                                          </p:val>
                                        </p:tav>
                                      </p:tavLst>
                                    </p:anim>
                                    <p:anim calcmode="lin" valueType="num">
                                      <p:cBhvr>
                                        <p:cTn id="42" dur="750" fill="hold"/>
                                        <p:tgtEl>
                                          <p:spTgt spid="43"/>
                                        </p:tgtEl>
                                        <p:attrNameLst>
                                          <p:attrName>ppt_y</p:attrName>
                                        </p:attrNameLst>
                                      </p:cBhvr>
                                      <p:tavLst>
                                        <p:tav tm="0">
                                          <p:val>
                                            <p:strVal val="#ppt_y+.1"/>
                                          </p:val>
                                        </p:tav>
                                        <p:tav tm="100000">
                                          <p:val>
                                            <p:strVal val="#ppt_y"/>
                                          </p:val>
                                        </p:tav>
                                      </p:tavLst>
                                    </p:anim>
                                  </p:childTnLst>
                                </p:cTn>
                              </p:par>
                            </p:childTnLst>
                          </p:cTn>
                        </p:par>
                        <p:par>
                          <p:cTn id="43" fill="hold">
                            <p:stCondLst>
                              <p:cond delay="7000"/>
                            </p:stCondLst>
                            <p:childTnLst>
                              <p:par>
                                <p:cTn id="44" presetID="22" presetClass="entr" presetSubtype="8" fill="hold" nodeType="after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wipe(left)">
                                      <p:cBhvr>
                                        <p:cTn id="46" dur="7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8" grpId="0" animBg="1"/>
      <p:bldP spid="42" grpId="0"/>
      <p:bldP spid="42" grpId="1"/>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074789" y="1720419"/>
            <a:ext cx="2022372" cy="510778"/>
          </a:xfrm>
          <a:prstGeom prst="roundRect">
            <a:avLst/>
          </a:prstGeom>
          <a:solidFill>
            <a:srgbClr val="5872D7"/>
          </a:solidFill>
        </p:spPr>
        <p:txBody>
          <a:bodyPr wrap="square" rtlCol="0">
            <a:spAutoFit/>
          </a:bodyPr>
          <a:lstStyle/>
          <a:p>
            <a:pPr algn="dist"/>
            <a:r>
              <a:rPr lang="zh-CN" altLang="en-US" sz="2400" b="1" dirty="0">
                <a:solidFill>
                  <a:srgbClr val="FFFFFF"/>
                </a:solidFill>
                <a:latin typeface="Arial"/>
                <a:ea typeface="微软雅黑"/>
                <a:sym typeface="Arial"/>
              </a:rPr>
              <a:t>汇报前言</a:t>
            </a:r>
          </a:p>
        </p:txBody>
      </p:sp>
      <p:sp>
        <p:nvSpPr>
          <p:cNvPr id="16" name="矩形 15"/>
          <p:cNvSpPr/>
          <p:nvPr/>
        </p:nvSpPr>
        <p:spPr>
          <a:xfrm>
            <a:off x="1045292" y="2397087"/>
            <a:ext cx="10399456" cy="1054219"/>
          </a:xfrm>
          <a:prstGeom prst="rect">
            <a:avLst/>
          </a:prstGeom>
        </p:spPr>
        <p:txBody>
          <a:bodyPr vert="horz" lIns="91440" tIns="45720" rIns="91440" bIns="45720" rtlCol="0" anchor="b">
            <a:noAutofit/>
          </a:bodyPr>
          <a:lstStyle/>
          <a:p>
            <a:pPr marL="285750" indent="-285750">
              <a:lnSpc>
                <a:spcPct val="200000"/>
              </a:lnSpc>
              <a:spcBef>
                <a:spcPct val="0"/>
              </a:spcBef>
              <a:buFont typeface="Wingdings" panose="05000000000000000000" pitchFamily="2" charset="2"/>
              <a:buChar char="u"/>
            </a:pPr>
            <a:r>
              <a:rPr lang="zh-CN" altLang="en-US" sz="1600" dirty="0">
                <a:solidFill>
                  <a:srgbClr val="404040"/>
                </a:solidFill>
                <a:latin typeface="Arial"/>
                <a:ea typeface="微软雅黑"/>
                <a:cs typeface="+mn-ea"/>
                <a:sym typeface="Arial"/>
              </a:rPr>
              <a:t>时间一晃而过，转眼间到公司已经三个多月了。这是我人生中弥足珍贵的一段经历，在这段时间里领导及同事在工作上给予了我极大的帮助，在生活上给予了我极大的关心，让我充分感受到了领导“海纳百川”的胸襟</a:t>
            </a:r>
          </a:p>
        </p:txBody>
      </p:sp>
      <p:sp>
        <p:nvSpPr>
          <p:cNvPr id="27" name="矩形 26"/>
          <p:cNvSpPr/>
          <p:nvPr/>
        </p:nvSpPr>
        <p:spPr>
          <a:xfrm>
            <a:off x="1045292" y="4317650"/>
            <a:ext cx="10399456" cy="1054219"/>
          </a:xfrm>
          <a:prstGeom prst="rect">
            <a:avLst/>
          </a:prstGeom>
        </p:spPr>
        <p:txBody>
          <a:bodyPr vert="horz" lIns="91440" tIns="45720" rIns="91440" bIns="45720" rtlCol="0" anchor="b">
            <a:noAutofit/>
          </a:bodyPr>
          <a:lstStyle/>
          <a:p>
            <a:pPr marL="285750" indent="-285750">
              <a:lnSpc>
                <a:spcPct val="200000"/>
              </a:lnSpc>
              <a:spcBef>
                <a:spcPct val="0"/>
              </a:spcBef>
              <a:buFont typeface="Wingdings" panose="05000000000000000000" pitchFamily="2" charset="2"/>
              <a:buChar char="u"/>
            </a:pPr>
            <a:r>
              <a:rPr lang="zh-CN" altLang="en-US" sz="1600" dirty="0">
                <a:solidFill>
                  <a:srgbClr val="404040"/>
                </a:solidFill>
                <a:latin typeface="Arial"/>
                <a:ea typeface="微软雅黑"/>
                <a:cs typeface="+mn-ea"/>
                <a:sym typeface="Arial"/>
              </a:rPr>
              <a:t>感受到了“不经历风雨，怎能见彩虹”的豪气。在肃然起敬的同时，也为我有机会成为公司的一份子而自豪。在这三个多月的时间里，在领导和同事们的悉心关怀和指导下，通过自身的努力，各方面均取得了一定的</a:t>
            </a:r>
            <a:r>
              <a:rPr lang="en-US" altLang="zh-CN" sz="1600" dirty="0">
                <a:solidFill>
                  <a:srgbClr val="404040"/>
                </a:solidFill>
                <a:latin typeface="Arial"/>
                <a:ea typeface="微软雅黑"/>
                <a:cs typeface="+mn-ea"/>
                <a:sym typeface="Arial"/>
              </a:rPr>
              <a:t>'</a:t>
            </a:r>
            <a:r>
              <a:rPr lang="zh-CN" altLang="en-US" sz="1600" dirty="0">
                <a:solidFill>
                  <a:srgbClr val="404040"/>
                </a:solidFill>
                <a:latin typeface="Arial"/>
                <a:ea typeface="微软雅黑"/>
                <a:cs typeface="+mn-ea"/>
                <a:sym typeface="Arial"/>
              </a:rPr>
              <a:t>进步，现将我的工作情况作如下汇报。</a:t>
            </a: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anim calcmode="lin" valueType="num">
                                      <p:cBhvr>
                                        <p:cTn id="13" dur="500" fill="hold"/>
                                        <p:tgtEl>
                                          <p:spTgt spid="16"/>
                                        </p:tgtEl>
                                        <p:attrNameLst>
                                          <p:attrName>ppt_x</p:attrName>
                                        </p:attrNameLst>
                                      </p:cBhvr>
                                      <p:tavLst>
                                        <p:tav tm="0">
                                          <p:val>
                                            <p:strVal val="#ppt_x"/>
                                          </p:val>
                                        </p:tav>
                                        <p:tav tm="100000">
                                          <p:val>
                                            <p:strVal val="#ppt_x"/>
                                          </p:val>
                                        </p:tav>
                                      </p:tavLst>
                                    </p:anim>
                                    <p:anim calcmode="lin" valueType="num">
                                      <p:cBhvr>
                                        <p:cTn id="14" dur="500" fill="hold"/>
                                        <p:tgtEl>
                                          <p:spTgt spid="1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anim calcmode="lin" valueType="num">
                                      <p:cBhvr>
                                        <p:cTn id="19" dur="500" fill="hold"/>
                                        <p:tgtEl>
                                          <p:spTgt spid="27"/>
                                        </p:tgtEl>
                                        <p:attrNameLst>
                                          <p:attrName>ppt_x</p:attrName>
                                        </p:attrNameLst>
                                      </p:cBhvr>
                                      <p:tavLst>
                                        <p:tav tm="0">
                                          <p:val>
                                            <p:strVal val="#ppt_x"/>
                                          </p:val>
                                        </p:tav>
                                        <p:tav tm="100000">
                                          <p:val>
                                            <p:strVal val="#ppt_x"/>
                                          </p:val>
                                        </p:tav>
                                      </p:tavLst>
                                    </p:anim>
                                    <p:anim calcmode="lin" valueType="num">
                                      <p:cBhvr>
                                        <p:cTn id="20" dur="5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组合 58"/>
          <p:cNvGrpSpPr/>
          <p:nvPr/>
        </p:nvGrpSpPr>
        <p:grpSpPr>
          <a:xfrm>
            <a:off x="5978575" y="1585513"/>
            <a:ext cx="4879895" cy="1117942"/>
            <a:chOff x="7187187" y="1896455"/>
            <a:chExt cx="4076056" cy="1117942"/>
          </a:xfrm>
        </p:grpSpPr>
        <p:sp>
          <p:nvSpPr>
            <p:cNvPr id="60" name="TextBox 33"/>
            <p:cNvSpPr txBox="1"/>
            <p:nvPr/>
          </p:nvSpPr>
          <p:spPr>
            <a:xfrm>
              <a:off x="7187187" y="2319207"/>
              <a:ext cx="4076056" cy="695190"/>
            </a:xfrm>
            <a:prstGeom prst="rect">
              <a:avLst/>
            </a:prstGeom>
            <a:noFill/>
          </p:spPr>
          <p:txBody>
            <a:bodyPr wrap="square" lIns="0" tIns="0" rIns="0" bIns="0" rtlCol="0">
              <a:spAutoFit/>
            </a:bodyPr>
            <a:lstStyle>
              <a:defPPr>
                <a:defRPr lang="zh-CN"/>
              </a:defPPr>
              <a:lvl1pPr algn="just" defTabSz="1219200">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9200">
                <a:defRPr sz="2400"/>
              </a:lvl2pPr>
              <a:lvl3pPr marL="1219200" defTabSz="1219200">
                <a:defRPr sz="2400"/>
              </a:lvl3pPr>
              <a:lvl4pPr marL="1828800" defTabSz="1219200">
                <a:defRPr sz="2400"/>
              </a:lvl4pPr>
              <a:lvl5pPr marL="2438400" defTabSz="1219200">
                <a:defRPr sz="2400"/>
              </a:lvl5pPr>
              <a:lvl6pPr marL="3048000" defTabSz="1219200">
                <a:defRPr sz="2400"/>
              </a:lvl6pPr>
              <a:lvl7pPr marL="3657600" defTabSz="1219200">
                <a:defRPr sz="2400"/>
              </a:lvl7pPr>
              <a:lvl8pPr marL="4267200" defTabSz="1219200">
                <a:defRPr sz="2400"/>
              </a:lvl8pPr>
              <a:lvl9pPr marL="4876800" defTabSz="1219200">
                <a:defRPr sz="2400"/>
              </a:lvl9pPr>
            </a:lstStyle>
            <a:p>
              <a:pPr>
                <a:lnSpc>
                  <a:spcPct val="150000"/>
                </a:lnSpc>
              </a:pPr>
              <a:r>
                <a:rPr lang="zh-CN" altLang="en-US" sz="1600" dirty="0">
                  <a:solidFill>
                    <a:srgbClr val="404040"/>
                  </a:solidFill>
                  <a:latin typeface="Arial"/>
                  <a:ea typeface="微软雅黑"/>
                  <a:cs typeface="+mn-ea"/>
                  <a:sym typeface="Arial"/>
                </a:rPr>
                <a:t>请添加您所需要的文本请添加您所需要的文本请添加您所需要的文本</a:t>
              </a:r>
              <a:endParaRPr lang="en-US" altLang="zh-CN" sz="1600" dirty="0">
                <a:solidFill>
                  <a:srgbClr val="404040"/>
                </a:solidFill>
                <a:latin typeface="Arial"/>
                <a:ea typeface="微软雅黑"/>
                <a:cs typeface="+mn-ea"/>
                <a:sym typeface="Arial"/>
              </a:endParaRPr>
            </a:p>
          </p:txBody>
        </p:sp>
        <p:sp>
          <p:nvSpPr>
            <p:cNvPr id="61" name="文本框 9"/>
            <p:cNvSpPr txBox="1"/>
            <p:nvPr/>
          </p:nvSpPr>
          <p:spPr>
            <a:xfrm>
              <a:off x="7198636" y="1896455"/>
              <a:ext cx="1981477"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9200">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9200">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9200">
                <a:defRPr sz="2400"/>
              </a:lvl3pPr>
              <a:lvl4pPr marL="1828800" defTabSz="1219200">
                <a:defRPr sz="2400"/>
              </a:lvl4pPr>
              <a:lvl5pPr marL="2438400" defTabSz="1219200">
                <a:defRPr sz="2400"/>
              </a:lvl5pPr>
              <a:lvl6pPr marL="3048000" defTabSz="1219200">
                <a:defRPr sz="2400"/>
              </a:lvl6pPr>
              <a:lvl7pPr marL="3657600" defTabSz="1219200">
                <a:defRPr sz="2400"/>
              </a:lvl7pPr>
              <a:lvl8pPr marL="4267200" defTabSz="1219200">
                <a:defRPr sz="2400"/>
              </a:lvl8pPr>
              <a:lvl9pPr marL="4876800" defTabSz="1219200">
                <a:defRPr sz="2400"/>
              </a:lvl9pPr>
            </a:lstStyle>
            <a:p>
              <a:pPr lvl="1">
                <a:lnSpc>
                  <a:spcPct val="150000"/>
                </a:lnSpc>
              </a:pPr>
              <a:r>
                <a:rPr lang="zh-CN" altLang="en-US" sz="2400" b="1" dirty="0">
                  <a:solidFill>
                    <a:srgbClr val="404040"/>
                  </a:solidFill>
                  <a:latin typeface="Arial"/>
                  <a:ea typeface="微软雅黑"/>
                  <a:cs typeface="+mn-ea"/>
                  <a:sym typeface="Arial"/>
                </a:rPr>
                <a:t>工作岗位职责一</a:t>
              </a:r>
            </a:p>
          </p:txBody>
        </p:sp>
      </p:grpSp>
      <p:grpSp>
        <p:nvGrpSpPr>
          <p:cNvPr id="62" name="组合 61"/>
          <p:cNvGrpSpPr/>
          <p:nvPr/>
        </p:nvGrpSpPr>
        <p:grpSpPr>
          <a:xfrm>
            <a:off x="5978575" y="3022627"/>
            <a:ext cx="4879895" cy="1117942"/>
            <a:chOff x="7187187" y="1896455"/>
            <a:chExt cx="4076056" cy="1117942"/>
          </a:xfrm>
        </p:grpSpPr>
        <p:sp>
          <p:nvSpPr>
            <p:cNvPr id="63" name="TextBox 33"/>
            <p:cNvSpPr txBox="1"/>
            <p:nvPr/>
          </p:nvSpPr>
          <p:spPr>
            <a:xfrm>
              <a:off x="7187187" y="2319207"/>
              <a:ext cx="4076056" cy="695190"/>
            </a:xfrm>
            <a:prstGeom prst="rect">
              <a:avLst/>
            </a:prstGeom>
            <a:noFill/>
          </p:spPr>
          <p:txBody>
            <a:bodyPr wrap="square" lIns="0" tIns="0" rIns="0" bIns="0" rtlCol="0">
              <a:spAutoFit/>
            </a:bodyPr>
            <a:lstStyle>
              <a:defPPr>
                <a:defRPr lang="zh-CN"/>
              </a:defPPr>
              <a:lvl1pPr algn="just" defTabSz="1219200">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9200">
                <a:defRPr sz="2400"/>
              </a:lvl2pPr>
              <a:lvl3pPr marL="1219200" defTabSz="1219200">
                <a:defRPr sz="2400"/>
              </a:lvl3pPr>
              <a:lvl4pPr marL="1828800" defTabSz="1219200">
                <a:defRPr sz="2400"/>
              </a:lvl4pPr>
              <a:lvl5pPr marL="2438400" defTabSz="1219200">
                <a:defRPr sz="2400"/>
              </a:lvl5pPr>
              <a:lvl6pPr marL="3048000" defTabSz="1219200">
                <a:defRPr sz="2400"/>
              </a:lvl6pPr>
              <a:lvl7pPr marL="3657600" defTabSz="1219200">
                <a:defRPr sz="2400"/>
              </a:lvl7pPr>
              <a:lvl8pPr marL="4267200" defTabSz="1219200">
                <a:defRPr sz="2400"/>
              </a:lvl8pPr>
              <a:lvl9pPr marL="4876800" defTabSz="1219200">
                <a:defRPr sz="2400"/>
              </a:lvl9pPr>
            </a:lstStyle>
            <a:p>
              <a:pPr>
                <a:lnSpc>
                  <a:spcPct val="150000"/>
                </a:lnSpc>
              </a:pPr>
              <a:r>
                <a:rPr lang="zh-CN" altLang="en-US" sz="1600" dirty="0">
                  <a:solidFill>
                    <a:srgbClr val="404040"/>
                  </a:solidFill>
                  <a:latin typeface="Arial"/>
                  <a:ea typeface="微软雅黑"/>
                  <a:cs typeface="+mn-ea"/>
                  <a:sym typeface="Arial"/>
                </a:rPr>
                <a:t>请添加您所需要的文本请添加您所需要的文本请添加您所需要的文本</a:t>
              </a:r>
              <a:endParaRPr lang="en-US" altLang="zh-CN" sz="1600" dirty="0">
                <a:solidFill>
                  <a:srgbClr val="404040"/>
                </a:solidFill>
                <a:latin typeface="Arial"/>
                <a:ea typeface="微软雅黑"/>
                <a:cs typeface="+mn-ea"/>
                <a:sym typeface="Arial"/>
              </a:endParaRPr>
            </a:p>
          </p:txBody>
        </p:sp>
        <p:sp>
          <p:nvSpPr>
            <p:cNvPr id="64" name="文本框 9"/>
            <p:cNvSpPr txBox="1"/>
            <p:nvPr/>
          </p:nvSpPr>
          <p:spPr>
            <a:xfrm>
              <a:off x="7198636" y="1896455"/>
              <a:ext cx="1981477"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9200">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9200">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9200">
                <a:defRPr sz="2400"/>
              </a:lvl3pPr>
              <a:lvl4pPr marL="1828800" defTabSz="1219200">
                <a:defRPr sz="2400"/>
              </a:lvl4pPr>
              <a:lvl5pPr marL="2438400" defTabSz="1219200">
                <a:defRPr sz="2400"/>
              </a:lvl5pPr>
              <a:lvl6pPr marL="3048000" defTabSz="1219200">
                <a:defRPr sz="2400"/>
              </a:lvl6pPr>
              <a:lvl7pPr marL="3657600" defTabSz="1219200">
                <a:defRPr sz="2400"/>
              </a:lvl7pPr>
              <a:lvl8pPr marL="4267200" defTabSz="1219200">
                <a:defRPr sz="2400"/>
              </a:lvl8pPr>
              <a:lvl9pPr marL="4876800" defTabSz="1219200">
                <a:defRPr sz="2400"/>
              </a:lvl9pPr>
            </a:lstStyle>
            <a:p>
              <a:pPr lvl="1">
                <a:lnSpc>
                  <a:spcPct val="150000"/>
                </a:lnSpc>
              </a:pPr>
              <a:r>
                <a:rPr lang="zh-CN" altLang="en-US" sz="2400" b="1" dirty="0">
                  <a:solidFill>
                    <a:srgbClr val="404040"/>
                  </a:solidFill>
                  <a:latin typeface="Arial"/>
                  <a:ea typeface="微软雅黑"/>
                  <a:cs typeface="+mn-ea"/>
                  <a:sym typeface="Arial"/>
                </a:rPr>
                <a:t>工作岗位职责二</a:t>
              </a:r>
            </a:p>
          </p:txBody>
        </p:sp>
      </p:grpSp>
      <p:grpSp>
        <p:nvGrpSpPr>
          <p:cNvPr id="65" name="组合 64"/>
          <p:cNvGrpSpPr/>
          <p:nvPr/>
        </p:nvGrpSpPr>
        <p:grpSpPr>
          <a:xfrm>
            <a:off x="5978575" y="4530842"/>
            <a:ext cx="4879895" cy="1117942"/>
            <a:chOff x="7187187" y="1896455"/>
            <a:chExt cx="4076056" cy="1117942"/>
          </a:xfrm>
        </p:grpSpPr>
        <p:sp>
          <p:nvSpPr>
            <p:cNvPr id="66" name="TextBox 33"/>
            <p:cNvSpPr txBox="1"/>
            <p:nvPr/>
          </p:nvSpPr>
          <p:spPr>
            <a:xfrm>
              <a:off x="7187187" y="2319207"/>
              <a:ext cx="4076056" cy="695190"/>
            </a:xfrm>
            <a:prstGeom prst="rect">
              <a:avLst/>
            </a:prstGeom>
            <a:noFill/>
          </p:spPr>
          <p:txBody>
            <a:bodyPr wrap="square" lIns="0" tIns="0" rIns="0" bIns="0" rtlCol="0">
              <a:spAutoFit/>
            </a:bodyPr>
            <a:lstStyle>
              <a:defPPr>
                <a:defRPr lang="zh-CN"/>
              </a:defPPr>
              <a:lvl1pPr algn="just" defTabSz="1219200">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9200">
                <a:defRPr sz="2400"/>
              </a:lvl2pPr>
              <a:lvl3pPr marL="1219200" defTabSz="1219200">
                <a:defRPr sz="2400"/>
              </a:lvl3pPr>
              <a:lvl4pPr marL="1828800" defTabSz="1219200">
                <a:defRPr sz="2400"/>
              </a:lvl4pPr>
              <a:lvl5pPr marL="2438400" defTabSz="1219200">
                <a:defRPr sz="2400"/>
              </a:lvl5pPr>
              <a:lvl6pPr marL="3048000" defTabSz="1219200">
                <a:defRPr sz="2400"/>
              </a:lvl6pPr>
              <a:lvl7pPr marL="3657600" defTabSz="1219200">
                <a:defRPr sz="2400"/>
              </a:lvl7pPr>
              <a:lvl8pPr marL="4267200" defTabSz="1219200">
                <a:defRPr sz="2400"/>
              </a:lvl8pPr>
              <a:lvl9pPr marL="4876800" defTabSz="1219200">
                <a:defRPr sz="2400"/>
              </a:lvl9pPr>
            </a:lstStyle>
            <a:p>
              <a:pPr>
                <a:lnSpc>
                  <a:spcPct val="150000"/>
                </a:lnSpc>
              </a:pPr>
              <a:r>
                <a:rPr lang="zh-CN" altLang="en-US" sz="1600" dirty="0">
                  <a:solidFill>
                    <a:srgbClr val="404040"/>
                  </a:solidFill>
                  <a:latin typeface="Arial"/>
                  <a:ea typeface="微软雅黑"/>
                  <a:cs typeface="+mn-ea"/>
                  <a:sym typeface="Arial"/>
                </a:rPr>
                <a:t>请添加您所需要的文本请添加您所需要的文本请添加您所需要的文本</a:t>
              </a:r>
              <a:endParaRPr lang="en-US" altLang="zh-CN" sz="1600" dirty="0">
                <a:solidFill>
                  <a:srgbClr val="404040"/>
                </a:solidFill>
                <a:latin typeface="Arial"/>
                <a:ea typeface="微软雅黑"/>
                <a:cs typeface="+mn-ea"/>
                <a:sym typeface="Arial"/>
              </a:endParaRPr>
            </a:p>
          </p:txBody>
        </p:sp>
        <p:sp>
          <p:nvSpPr>
            <p:cNvPr id="67" name="文本框 66"/>
            <p:cNvSpPr txBox="1"/>
            <p:nvPr/>
          </p:nvSpPr>
          <p:spPr>
            <a:xfrm>
              <a:off x="7198636" y="1896455"/>
              <a:ext cx="1981477"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9200">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9200">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9200">
                <a:defRPr sz="2400"/>
              </a:lvl3pPr>
              <a:lvl4pPr marL="1828800" defTabSz="1219200">
                <a:defRPr sz="2400"/>
              </a:lvl4pPr>
              <a:lvl5pPr marL="2438400" defTabSz="1219200">
                <a:defRPr sz="2400"/>
              </a:lvl5pPr>
              <a:lvl6pPr marL="3048000" defTabSz="1219200">
                <a:defRPr sz="2400"/>
              </a:lvl6pPr>
              <a:lvl7pPr marL="3657600" defTabSz="1219200">
                <a:defRPr sz="2400"/>
              </a:lvl7pPr>
              <a:lvl8pPr marL="4267200" defTabSz="1219200">
                <a:defRPr sz="2400"/>
              </a:lvl8pPr>
              <a:lvl9pPr marL="4876800" defTabSz="1219200">
                <a:defRPr sz="2400"/>
              </a:lvl9pPr>
            </a:lstStyle>
            <a:p>
              <a:pPr lvl="1">
                <a:lnSpc>
                  <a:spcPct val="150000"/>
                </a:lnSpc>
              </a:pPr>
              <a:r>
                <a:rPr lang="zh-CN" altLang="en-US" sz="2400" b="1" dirty="0">
                  <a:solidFill>
                    <a:srgbClr val="404040"/>
                  </a:solidFill>
                  <a:latin typeface="Arial"/>
                  <a:ea typeface="微软雅黑"/>
                  <a:cs typeface="+mn-ea"/>
                  <a:sym typeface="Arial"/>
                </a:rPr>
                <a:t>工作岗位职责三</a:t>
              </a:r>
            </a:p>
          </p:txBody>
        </p:sp>
      </p:grpSp>
      <p:pic>
        <p:nvPicPr>
          <p:cNvPr id="79" name="图片 7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0317" y="2396311"/>
            <a:ext cx="3944417" cy="3944417"/>
          </a:xfrm>
          <a:prstGeom prst="rect">
            <a:avLst/>
          </a:prstGeom>
        </p:spPr>
      </p:pic>
      <p:grpSp>
        <p:nvGrpSpPr>
          <p:cNvPr id="69" name="组合 68"/>
          <p:cNvGrpSpPr/>
          <p:nvPr/>
        </p:nvGrpSpPr>
        <p:grpSpPr>
          <a:xfrm>
            <a:off x="5476510" y="1674678"/>
            <a:ext cx="299803" cy="1017892"/>
            <a:chOff x="5621465" y="1829769"/>
            <a:chExt cx="299650" cy="885995"/>
          </a:xfrm>
          <a:solidFill>
            <a:srgbClr val="5872D7"/>
          </a:solidFill>
        </p:grpSpPr>
        <p:sp>
          <p:nvSpPr>
            <p:cNvPr id="70" name="矩形 69"/>
            <p:cNvSpPr/>
            <p:nvPr/>
          </p:nvSpPr>
          <p:spPr>
            <a:xfrm>
              <a:off x="5621465" y="1829769"/>
              <a:ext cx="180826" cy="8859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04040"/>
                </a:solidFill>
                <a:latin typeface="Arial"/>
                <a:ea typeface="微软雅黑"/>
                <a:sym typeface="Arial"/>
              </a:endParaRPr>
            </a:p>
          </p:txBody>
        </p:sp>
        <p:sp>
          <p:nvSpPr>
            <p:cNvPr id="71" name="矩形 70"/>
            <p:cNvSpPr/>
            <p:nvPr/>
          </p:nvSpPr>
          <p:spPr>
            <a:xfrm>
              <a:off x="5864879" y="1829769"/>
              <a:ext cx="56236" cy="8859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04040"/>
                </a:solidFill>
                <a:latin typeface="Arial"/>
                <a:ea typeface="微软雅黑"/>
                <a:sym typeface="Arial"/>
              </a:endParaRPr>
            </a:p>
          </p:txBody>
        </p:sp>
      </p:grpSp>
      <p:grpSp>
        <p:nvGrpSpPr>
          <p:cNvPr id="72" name="组合 71"/>
          <p:cNvGrpSpPr/>
          <p:nvPr/>
        </p:nvGrpSpPr>
        <p:grpSpPr>
          <a:xfrm>
            <a:off x="5476510" y="3126781"/>
            <a:ext cx="299803" cy="1017892"/>
            <a:chOff x="5621465" y="1829769"/>
            <a:chExt cx="299650" cy="885995"/>
          </a:xfrm>
          <a:solidFill>
            <a:srgbClr val="F09E13"/>
          </a:solidFill>
        </p:grpSpPr>
        <p:sp>
          <p:nvSpPr>
            <p:cNvPr id="73" name="矩形 72"/>
            <p:cNvSpPr/>
            <p:nvPr/>
          </p:nvSpPr>
          <p:spPr>
            <a:xfrm>
              <a:off x="5621465" y="1829769"/>
              <a:ext cx="180826" cy="8859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04040"/>
                </a:solidFill>
                <a:latin typeface="Arial"/>
                <a:ea typeface="微软雅黑"/>
                <a:sym typeface="Arial"/>
              </a:endParaRPr>
            </a:p>
          </p:txBody>
        </p:sp>
        <p:sp>
          <p:nvSpPr>
            <p:cNvPr id="74" name="矩形 73"/>
            <p:cNvSpPr/>
            <p:nvPr/>
          </p:nvSpPr>
          <p:spPr>
            <a:xfrm>
              <a:off x="5864879" y="1829769"/>
              <a:ext cx="56236" cy="8859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04040"/>
                </a:solidFill>
                <a:latin typeface="Arial"/>
                <a:ea typeface="微软雅黑"/>
                <a:sym typeface="Arial"/>
              </a:endParaRPr>
            </a:p>
          </p:txBody>
        </p:sp>
      </p:grpSp>
      <p:grpSp>
        <p:nvGrpSpPr>
          <p:cNvPr id="75" name="组合 74"/>
          <p:cNvGrpSpPr/>
          <p:nvPr/>
        </p:nvGrpSpPr>
        <p:grpSpPr>
          <a:xfrm>
            <a:off x="5476510" y="4634996"/>
            <a:ext cx="299803" cy="1017892"/>
            <a:chOff x="5621465" y="1829769"/>
            <a:chExt cx="299650" cy="885995"/>
          </a:xfrm>
          <a:solidFill>
            <a:srgbClr val="5872D7"/>
          </a:solidFill>
        </p:grpSpPr>
        <p:sp>
          <p:nvSpPr>
            <p:cNvPr id="76" name="矩形 75"/>
            <p:cNvSpPr/>
            <p:nvPr/>
          </p:nvSpPr>
          <p:spPr>
            <a:xfrm>
              <a:off x="5621465" y="1829769"/>
              <a:ext cx="180826" cy="8859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04040"/>
                </a:solidFill>
                <a:latin typeface="Arial"/>
                <a:ea typeface="微软雅黑"/>
                <a:sym typeface="Arial"/>
              </a:endParaRPr>
            </a:p>
          </p:txBody>
        </p:sp>
        <p:sp>
          <p:nvSpPr>
            <p:cNvPr id="77" name="矩形 76"/>
            <p:cNvSpPr/>
            <p:nvPr/>
          </p:nvSpPr>
          <p:spPr>
            <a:xfrm>
              <a:off x="5864879" y="1829769"/>
              <a:ext cx="56236" cy="8859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04040"/>
                </a:solidFill>
                <a:latin typeface="Arial"/>
                <a:ea typeface="微软雅黑"/>
                <a:sym typeface="Arial"/>
              </a:endParaRPr>
            </a:p>
          </p:txBody>
        </p:sp>
      </p:grpSp>
      <p:sp>
        <p:nvSpPr>
          <p:cNvPr id="78" name="文本框 9"/>
          <p:cNvSpPr txBox="1"/>
          <p:nvPr/>
        </p:nvSpPr>
        <p:spPr>
          <a:xfrm>
            <a:off x="2151328" y="1855512"/>
            <a:ext cx="1665929" cy="36517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9200">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9200">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9200">
              <a:defRPr sz="2400"/>
            </a:lvl3pPr>
            <a:lvl4pPr marL="1828800" defTabSz="1219200">
              <a:defRPr sz="2400"/>
            </a:lvl4pPr>
            <a:lvl5pPr marL="2438400" defTabSz="1219200">
              <a:defRPr sz="2400"/>
            </a:lvl5pPr>
            <a:lvl6pPr marL="3048000" defTabSz="1219200">
              <a:defRPr sz="2400"/>
            </a:lvl6pPr>
            <a:lvl7pPr marL="3657600" defTabSz="1219200">
              <a:defRPr sz="2400"/>
            </a:lvl7pPr>
            <a:lvl8pPr marL="4267200" defTabSz="1219200">
              <a:defRPr sz="2400"/>
            </a:lvl8pPr>
            <a:lvl9pPr marL="4876800" defTabSz="1219200">
              <a:defRPr sz="2400"/>
            </a:lvl9pPr>
          </a:lstStyle>
          <a:p>
            <a:pPr lvl="1" algn="dist">
              <a:lnSpc>
                <a:spcPct val="150000"/>
              </a:lnSpc>
            </a:pPr>
            <a:r>
              <a:rPr lang="zh-CN" altLang="en-US" sz="2400" b="1" dirty="0">
                <a:solidFill>
                  <a:srgbClr val="404040"/>
                </a:solidFill>
                <a:latin typeface="Arial"/>
                <a:ea typeface="微软雅黑"/>
                <a:cs typeface="+mn-ea"/>
                <a:sym typeface="Arial"/>
              </a:rPr>
              <a:t>岗位职责</a:t>
            </a: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0-#ppt_w/2"/>
                                          </p:val>
                                        </p:tav>
                                        <p:tav tm="100000">
                                          <p:val>
                                            <p:strVal val="#ppt_x"/>
                                          </p:val>
                                        </p:tav>
                                      </p:tavLst>
                                    </p:anim>
                                    <p:anim calcmode="lin" valueType="num">
                                      <p:cBhvr additive="base">
                                        <p:cTn id="8" dur="500" fill="hold"/>
                                        <p:tgtEl>
                                          <p:spTgt spid="7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79"/>
                                        </p:tgtEl>
                                        <p:attrNameLst>
                                          <p:attrName>style.visibility</p:attrName>
                                        </p:attrNameLst>
                                      </p:cBhvr>
                                      <p:to>
                                        <p:strVal val="visible"/>
                                      </p:to>
                                    </p:set>
                                    <p:anim calcmode="lin" valueType="num">
                                      <p:cBhvr>
                                        <p:cTn id="12" dur="500" fill="hold"/>
                                        <p:tgtEl>
                                          <p:spTgt spid="79"/>
                                        </p:tgtEl>
                                        <p:attrNameLst>
                                          <p:attrName>ppt_w</p:attrName>
                                        </p:attrNameLst>
                                      </p:cBhvr>
                                      <p:tavLst>
                                        <p:tav tm="0">
                                          <p:val>
                                            <p:fltVal val="0"/>
                                          </p:val>
                                        </p:tav>
                                        <p:tav tm="100000">
                                          <p:val>
                                            <p:strVal val="#ppt_w"/>
                                          </p:val>
                                        </p:tav>
                                      </p:tavLst>
                                    </p:anim>
                                    <p:anim calcmode="lin" valueType="num">
                                      <p:cBhvr>
                                        <p:cTn id="13" dur="500" fill="hold"/>
                                        <p:tgtEl>
                                          <p:spTgt spid="79"/>
                                        </p:tgtEl>
                                        <p:attrNameLst>
                                          <p:attrName>ppt_h</p:attrName>
                                        </p:attrNameLst>
                                      </p:cBhvr>
                                      <p:tavLst>
                                        <p:tav tm="0">
                                          <p:val>
                                            <p:fltVal val="0"/>
                                          </p:val>
                                        </p:tav>
                                        <p:tav tm="100000">
                                          <p:val>
                                            <p:strVal val="#ppt_h"/>
                                          </p:val>
                                        </p:tav>
                                      </p:tavLst>
                                    </p:anim>
                                    <p:animEffect transition="in" filter="fade">
                                      <p:cBhvr>
                                        <p:cTn id="14" dur="500"/>
                                        <p:tgtEl>
                                          <p:spTgt spid="79"/>
                                        </p:tgtEl>
                                      </p:cBhvr>
                                    </p:animEffect>
                                  </p:childTnLst>
                                </p:cTn>
                              </p:par>
                            </p:childTnLst>
                          </p:cTn>
                        </p:par>
                        <p:par>
                          <p:cTn id="15" fill="hold">
                            <p:stCondLst>
                              <p:cond delay="1000"/>
                            </p:stCondLst>
                            <p:childTnLst>
                              <p:par>
                                <p:cTn id="16" presetID="2" presetClass="entr" presetSubtype="4" fill="hold" nodeType="afterEffect">
                                  <p:stCondLst>
                                    <p:cond delay="0"/>
                                  </p:stCondLst>
                                  <p:childTnLst>
                                    <p:set>
                                      <p:cBhvr>
                                        <p:cTn id="17" dur="1" fill="hold">
                                          <p:stCondLst>
                                            <p:cond delay="0"/>
                                          </p:stCondLst>
                                        </p:cTn>
                                        <p:tgtEl>
                                          <p:spTgt spid="69"/>
                                        </p:tgtEl>
                                        <p:attrNameLst>
                                          <p:attrName>style.visibility</p:attrName>
                                        </p:attrNameLst>
                                      </p:cBhvr>
                                      <p:to>
                                        <p:strVal val="visible"/>
                                      </p:to>
                                    </p:set>
                                    <p:anim calcmode="lin" valueType="num">
                                      <p:cBhvr additive="base">
                                        <p:cTn id="18" dur="500" fill="hold"/>
                                        <p:tgtEl>
                                          <p:spTgt spid="69"/>
                                        </p:tgtEl>
                                        <p:attrNameLst>
                                          <p:attrName>ppt_x</p:attrName>
                                        </p:attrNameLst>
                                      </p:cBhvr>
                                      <p:tavLst>
                                        <p:tav tm="0">
                                          <p:val>
                                            <p:strVal val="#ppt_x"/>
                                          </p:val>
                                        </p:tav>
                                        <p:tav tm="100000">
                                          <p:val>
                                            <p:strVal val="#ppt_x"/>
                                          </p:val>
                                        </p:tav>
                                      </p:tavLst>
                                    </p:anim>
                                    <p:anim calcmode="lin" valueType="num">
                                      <p:cBhvr additive="base">
                                        <p:cTn id="19" dur="500" fill="hold"/>
                                        <p:tgtEl>
                                          <p:spTgt spid="69"/>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2" presetClass="entr" presetSubtype="4" fill="hold" nodeType="afterEffect">
                                  <p:stCondLst>
                                    <p:cond delay="0"/>
                                  </p:stCondLst>
                                  <p:childTnLst>
                                    <p:set>
                                      <p:cBhvr>
                                        <p:cTn id="22" dur="1" fill="hold">
                                          <p:stCondLst>
                                            <p:cond delay="0"/>
                                          </p:stCondLst>
                                        </p:cTn>
                                        <p:tgtEl>
                                          <p:spTgt spid="59"/>
                                        </p:tgtEl>
                                        <p:attrNameLst>
                                          <p:attrName>style.visibility</p:attrName>
                                        </p:attrNameLst>
                                      </p:cBhvr>
                                      <p:to>
                                        <p:strVal val="visible"/>
                                      </p:to>
                                    </p:set>
                                    <p:anim calcmode="lin" valueType="num">
                                      <p:cBhvr additive="base">
                                        <p:cTn id="23" dur="500" fill="hold"/>
                                        <p:tgtEl>
                                          <p:spTgt spid="59"/>
                                        </p:tgtEl>
                                        <p:attrNameLst>
                                          <p:attrName>ppt_x</p:attrName>
                                        </p:attrNameLst>
                                      </p:cBhvr>
                                      <p:tavLst>
                                        <p:tav tm="0">
                                          <p:val>
                                            <p:strVal val="#ppt_x"/>
                                          </p:val>
                                        </p:tav>
                                        <p:tav tm="100000">
                                          <p:val>
                                            <p:strVal val="#ppt_x"/>
                                          </p:val>
                                        </p:tav>
                                      </p:tavLst>
                                    </p:anim>
                                    <p:anim calcmode="lin" valueType="num">
                                      <p:cBhvr additive="base">
                                        <p:cTn id="24" dur="500" fill="hold"/>
                                        <p:tgtEl>
                                          <p:spTgt spid="59"/>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fill="hold" nodeType="afterEffect">
                                  <p:stCondLst>
                                    <p:cond delay="0"/>
                                  </p:stCondLst>
                                  <p:childTnLst>
                                    <p:set>
                                      <p:cBhvr>
                                        <p:cTn id="27" dur="1" fill="hold">
                                          <p:stCondLst>
                                            <p:cond delay="0"/>
                                          </p:stCondLst>
                                        </p:cTn>
                                        <p:tgtEl>
                                          <p:spTgt spid="72"/>
                                        </p:tgtEl>
                                        <p:attrNameLst>
                                          <p:attrName>style.visibility</p:attrName>
                                        </p:attrNameLst>
                                      </p:cBhvr>
                                      <p:to>
                                        <p:strVal val="visible"/>
                                      </p:to>
                                    </p:set>
                                    <p:anim calcmode="lin" valueType="num">
                                      <p:cBhvr additive="base">
                                        <p:cTn id="28" dur="500" fill="hold"/>
                                        <p:tgtEl>
                                          <p:spTgt spid="72"/>
                                        </p:tgtEl>
                                        <p:attrNameLst>
                                          <p:attrName>ppt_x</p:attrName>
                                        </p:attrNameLst>
                                      </p:cBhvr>
                                      <p:tavLst>
                                        <p:tav tm="0">
                                          <p:val>
                                            <p:strVal val="#ppt_x"/>
                                          </p:val>
                                        </p:tav>
                                        <p:tav tm="100000">
                                          <p:val>
                                            <p:strVal val="#ppt_x"/>
                                          </p:val>
                                        </p:tav>
                                      </p:tavLst>
                                    </p:anim>
                                    <p:anim calcmode="lin" valueType="num">
                                      <p:cBhvr additive="base">
                                        <p:cTn id="29" dur="500" fill="hold"/>
                                        <p:tgtEl>
                                          <p:spTgt spid="72"/>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fill="hold" nodeType="afterEffect">
                                  <p:stCondLst>
                                    <p:cond delay="0"/>
                                  </p:stCondLst>
                                  <p:childTnLst>
                                    <p:set>
                                      <p:cBhvr>
                                        <p:cTn id="32" dur="1" fill="hold">
                                          <p:stCondLst>
                                            <p:cond delay="0"/>
                                          </p:stCondLst>
                                        </p:cTn>
                                        <p:tgtEl>
                                          <p:spTgt spid="62"/>
                                        </p:tgtEl>
                                        <p:attrNameLst>
                                          <p:attrName>style.visibility</p:attrName>
                                        </p:attrNameLst>
                                      </p:cBhvr>
                                      <p:to>
                                        <p:strVal val="visible"/>
                                      </p:to>
                                    </p:set>
                                    <p:anim calcmode="lin" valueType="num">
                                      <p:cBhvr additive="base">
                                        <p:cTn id="33" dur="500" fill="hold"/>
                                        <p:tgtEl>
                                          <p:spTgt spid="62"/>
                                        </p:tgtEl>
                                        <p:attrNameLst>
                                          <p:attrName>ppt_x</p:attrName>
                                        </p:attrNameLst>
                                      </p:cBhvr>
                                      <p:tavLst>
                                        <p:tav tm="0">
                                          <p:val>
                                            <p:strVal val="#ppt_x"/>
                                          </p:val>
                                        </p:tav>
                                        <p:tav tm="100000">
                                          <p:val>
                                            <p:strVal val="#ppt_x"/>
                                          </p:val>
                                        </p:tav>
                                      </p:tavLst>
                                    </p:anim>
                                    <p:anim calcmode="lin" valueType="num">
                                      <p:cBhvr additive="base">
                                        <p:cTn id="34" dur="500" fill="hold"/>
                                        <p:tgtEl>
                                          <p:spTgt spid="62"/>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 presetClass="entr" presetSubtype="4" fill="hold" nodeType="afterEffect">
                                  <p:stCondLst>
                                    <p:cond delay="0"/>
                                  </p:stCondLst>
                                  <p:childTnLst>
                                    <p:set>
                                      <p:cBhvr>
                                        <p:cTn id="37" dur="1" fill="hold">
                                          <p:stCondLst>
                                            <p:cond delay="0"/>
                                          </p:stCondLst>
                                        </p:cTn>
                                        <p:tgtEl>
                                          <p:spTgt spid="75"/>
                                        </p:tgtEl>
                                        <p:attrNameLst>
                                          <p:attrName>style.visibility</p:attrName>
                                        </p:attrNameLst>
                                      </p:cBhvr>
                                      <p:to>
                                        <p:strVal val="visible"/>
                                      </p:to>
                                    </p:set>
                                    <p:anim calcmode="lin" valueType="num">
                                      <p:cBhvr additive="base">
                                        <p:cTn id="38" dur="500" fill="hold"/>
                                        <p:tgtEl>
                                          <p:spTgt spid="75"/>
                                        </p:tgtEl>
                                        <p:attrNameLst>
                                          <p:attrName>ppt_x</p:attrName>
                                        </p:attrNameLst>
                                      </p:cBhvr>
                                      <p:tavLst>
                                        <p:tav tm="0">
                                          <p:val>
                                            <p:strVal val="#ppt_x"/>
                                          </p:val>
                                        </p:tav>
                                        <p:tav tm="100000">
                                          <p:val>
                                            <p:strVal val="#ppt_x"/>
                                          </p:val>
                                        </p:tav>
                                      </p:tavLst>
                                    </p:anim>
                                    <p:anim calcmode="lin" valueType="num">
                                      <p:cBhvr additive="base">
                                        <p:cTn id="39" dur="500" fill="hold"/>
                                        <p:tgtEl>
                                          <p:spTgt spid="75"/>
                                        </p:tgtEl>
                                        <p:attrNameLst>
                                          <p:attrName>ppt_y</p:attrName>
                                        </p:attrNameLst>
                                      </p:cBhvr>
                                      <p:tavLst>
                                        <p:tav tm="0">
                                          <p:val>
                                            <p:strVal val="1+#ppt_h/2"/>
                                          </p:val>
                                        </p:tav>
                                        <p:tav tm="100000">
                                          <p:val>
                                            <p:strVal val="#ppt_y"/>
                                          </p:val>
                                        </p:tav>
                                      </p:tavLst>
                                    </p:anim>
                                  </p:childTnLst>
                                </p:cTn>
                              </p:par>
                            </p:childTnLst>
                          </p:cTn>
                        </p:par>
                        <p:par>
                          <p:cTn id="40" fill="hold">
                            <p:stCondLst>
                              <p:cond delay="3500"/>
                            </p:stCondLst>
                            <p:childTnLst>
                              <p:par>
                                <p:cTn id="41" presetID="2" presetClass="entr" presetSubtype="4" fill="hold" nodeType="afterEffect">
                                  <p:stCondLst>
                                    <p:cond delay="0"/>
                                  </p:stCondLst>
                                  <p:childTnLst>
                                    <p:set>
                                      <p:cBhvr>
                                        <p:cTn id="42" dur="1" fill="hold">
                                          <p:stCondLst>
                                            <p:cond delay="0"/>
                                          </p:stCondLst>
                                        </p:cTn>
                                        <p:tgtEl>
                                          <p:spTgt spid="65"/>
                                        </p:tgtEl>
                                        <p:attrNameLst>
                                          <p:attrName>style.visibility</p:attrName>
                                        </p:attrNameLst>
                                      </p:cBhvr>
                                      <p:to>
                                        <p:strVal val="visible"/>
                                      </p:to>
                                    </p:set>
                                    <p:anim calcmode="lin" valueType="num">
                                      <p:cBhvr additive="base">
                                        <p:cTn id="43" dur="500" fill="hold"/>
                                        <p:tgtEl>
                                          <p:spTgt spid="65"/>
                                        </p:tgtEl>
                                        <p:attrNameLst>
                                          <p:attrName>ppt_x</p:attrName>
                                        </p:attrNameLst>
                                      </p:cBhvr>
                                      <p:tavLst>
                                        <p:tav tm="0">
                                          <p:val>
                                            <p:strVal val="#ppt_x"/>
                                          </p:val>
                                        </p:tav>
                                        <p:tav tm="100000">
                                          <p:val>
                                            <p:strVal val="#ppt_x"/>
                                          </p:val>
                                        </p:tav>
                                      </p:tavLst>
                                    </p:anim>
                                    <p:anim calcmode="lin" valueType="num">
                                      <p:cBhvr additive="base">
                                        <p:cTn id="44"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îsḻïḋè"/>
          <p:cNvSpPr txBox="1"/>
          <p:nvPr/>
        </p:nvSpPr>
        <p:spPr>
          <a:xfrm>
            <a:off x="1404556" y="1507221"/>
            <a:ext cx="4209449" cy="525657"/>
          </a:xfrm>
          <a:prstGeom prst="rect">
            <a:avLst/>
          </a:prstGeom>
          <a:noFill/>
        </p:spPr>
        <p:txBody>
          <a:bodyPr wrap="square">
            <a:spAutoFit/>
          </a:bodyPr>
          <a:lstStyle/>
          <a:p>
            <a:pPr lvl="0" defTabSz="913765">
              <a:lnSpc>
                <a:spcPct val="130000"/>
              </a:lnSpc>
              <a:buSzPct val="25000"/>
              <a:defRPr/>
            </a:pPr>
            <a:r>
              <a:rPr lang="zh-CN" altLang="en-US" sz="2400" b="1" dirty="0">
                <a:solidFill>
                  <a:srgbClr val="404040"/>
                </a:solidFill>
                <a:latin typeface="Arial"/>
                <a:ea typeface="微软雅黑"/>
                <a:sym typeface="Arial"/>
              </a:rPr>
              <a:t>自主学习情况</a:t>
            </a:r>
          </a:p>
        </p:txBody>
      </p:sp>
      <p:sp>
        <p:nvSpPr>
          <p:cNvPr id="37" name="iṡḷïdê"/>
          <p:cNvSpPr txBox="1"/>
          <p:nvPr/>
        </p:nvSpPr>
        <p:spPr>
          <a:xfrm>
            <a:off x="1408526" y="1966325"/>
            <a:ext cx="8877474" cy="1002967"/>
          </a:xfrm>
          <a:prstGeom prst="rect">
            <a:avLst/>
          </a:prstGeom>
          <a:noFill/>
        </p:spPr>
        <p:txBody>
          <a:bodyPr wrap="square" rtlCol="0">
            <a:spAutoFit/>
          </a:bodyPr>
          <a:lstStyle>
            <a:defPPr>
              <a:defRPr lang="zh-CN"/>
            </a:defPPr>
            <a:lvl1pPr>
              <a:lnSpc>
                <a:spcPts val="1500"/>
              </a:lnSpc>
              <a:defRPr sz="900"/>
            </a:lvl1pPr>
          </a:lstStyle>
          <a:p>
            <a:pPr>
              <a:lnSpc>
                <a:spcPct val="200000"/>
              </a:lnSpc>
            </a:pPr>
            <a:r>
              <a:rPr lang="zh-CN" altLang="en-US" sz="1600" dirty="0">
                <a:solidFill>
                  <a:srgbClr val="404040"/>
                </a:solidFill>
                <a:latin typeface="Arial"/>
                <a:ea typeface="微软雅黑"/>
                <a:sym typeface="Arial"/>
              </a:rPr>
              <a:t>请在此添加文字说明请在此添加文字说明请在此添加文字说明。请在此添加文字说明请在此添加文字说明请在此添加文字说明。请在此添加文字说明请在此添加</a:t>
            </a:r>
          </a:p>
        </p:txBody>
      </p:sp>
      <p:sp>
        <p:nvSpPr>
          <p:cNvPr id="38" name="ïṥ1ïde"/>
          <p:cNvSpPr txBox="1"/>
          <p:nvPr/>
        </p:nvSpPr>
        <p:spPr>
          <a:xfrm>
            <a:off x="1328357" y="4239865"/>
            <a:ext cx="2296965" cy="1495409"/>
          </a:xfrm>
          <a:prstGeom prst="rect">
            <a:avLst/>
          </a:prstGeom>
        </p:spPr>
        <p:txBody>
          <a:bodyPr wrap="square" rtlCol="0">
            <a:spAutoFit/>
          </a:bodyPr>
          <a:lstStyle>
            <a:defPPr>
              <a:defRPr lang="zh-CN"/>
            </a:defPPr>
            <a:lvl1pPr>
              <a:lnSpc>
                <a:spcPts val="1500"/>
              </a:lnSpc>
              <a:defRPr sz="900"/>
            </a:lvl1pPr>
          </a:lstStyle>
          <a:p>
            <a:pPr>
              <a:lnSpc>
                <a:spcPct val="200000"/>
              </a:lnSpc>
            </a:pPr>
            <a:r>
              <a:rPr lang="zh-CN" altLang="en-US" sz="1600" dirty="0">
                <a:solidFill>
                  <a:srgbClr val="404040"/>
                </a:solidFill>
                <a:latin typeface="Arial"/>
                <a:ea typeface="微软雅黑"/>
                <a:sym typeface="Arial"/>
              </a:rPr>
              <a:t>请在此添加文字说明请在此添加文字说明请在此添加文字说明。</a:t>
            </a:r>
          </a:p>
        </p:txBody>
      </p:sp>
      <p:cxnSp>
        <p:nvCxnSpPr>
          <p:cNvPr id="39" name="ïṣ1íďe"/>
          <p:cNvCxnSpPr/>
          <p:nvPr/>
        </p:nvCxnSpPr>
        <p:spPr>
          <a:xfrm>
            <a:off x="973886" y="3661539"/>
            <a:ext cx="10320429" cy="0"/>
          </a:xfrm>
          <a:prstGeom prst="line">
            <a:avLst/>
          </a:prstGeom>
          <a:ln>
            <a:solidFill>
              <a:srgbClr val="5872D7"/>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40" name="islïḋé"/>
          <p:cNvGrpSpPr/>
          <p:nvPr/>
        </p:nvGrpSpPr>
        <p:grpSpPr>
          <a:xfrm>
            <a:off x="1434102" y="3238004"/>
            <a:ext cx="834641" cy="834642"/>
            <a:chOff x="1753866" y="3281811"/>
            <a:chExt cx="834641" cy="834642"/>
          </a:xfrm>
        </p:grpSpPr>
        <p:sp>
          <p:nvSpPr>
            <p:cNvPr id="41" name="îś1îďè"/>
            <p:cNvSpPr/>
            <p:nvPr/>
          </p:nvSpPr>
          <p:spPr>
            <a:xfrm>
              <a:off x="1753866" y="3281811"/>
              <a:ext cx="834641" cy="834642"/>
            </a:xfrm>
            <a:prstGeom prst="ellipse">
              <a:avLst/>
            </a:prstGeom>
            <a:solidFill>
              <a:srgbClr val="5872D7"/>
            </a:solidFill>
            <a:ln w="254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lnSpc>
                  <a:spcPct val="130000"/>
                </a:lnSpc>
              </a:pPr>
              <a:endParaRPr lang="zh-CN" altLang="en-US" sz="2000" b="1">
                <a:solidFill>
                  <a:srgbClr val="404040"/>
                </a:solidFill>
                <a:latin typeface="Arial"/>
                <a:ea typeface="微软雅黑"/>
                <a:sym typeface="Arial"/>
              </a:endParaRPr>
            </a:p>
          </p:txBody>
        </p:sp>
        <p:sp>
          <p:nvSpPr>
            <p:cNvPr id="42" name="ïś1íḋè"/>
            <p:cNvSpPr/>
            <p:nvPr/>
          </p:nvSpPr>
          <p:spPr>
            <a:xfrm>
              <a:off x="1984827" y="3534312"/>
              <a:ext cx="372717" cy="372717"/>
            </a:xfrm>
            <a:custGeom>
              <a:avLst/>
              <a:gdLst>
                <a:gd name="connsiteX0" fmla="*/ 343764 w 533400"/>
                <a:gd name="connsiteY0" fmla="*/ 621 h 533400"/>
                <a:gd name="connsiteX1" fmla="*/ 381864 w 533400"/>
                <a:gd name="connsiteY1" fmla="*/ 38721 h 533400"/>
                <a:gd name="connsiteX2" fmla="*/ 381864 w 533400"/>
                <a:gd name="connsiteY2" fmla="*/ 38721 h 533400"/>
                <a:gd name="connsiteX3" fmla="*/ 381864 w 533400"/>
                <a:gd name="connsiteY3" fmla="*/ 114921 h 533400"/>
                <a:gd name="connsiteX4" fmla="*/ 496164 w 533400"/>
                <a:gd name="connsiteY4" fmla="*/ 114921 h 533400"/>
                <a:gd name="connsiteX5" fmla="*/ 534264 w 533400"/>
                <a:gd name="connsiteY5" fmla="*/ 151116 h 533400"/>
                <a:gd name="connsiteX6" fmla="*/ 534264 w 533400"/>
                <a:gd name="connsiteY6" fmla="*/ 153021 h 533400"/>
                <a:gd name="connsiteX7" fmla="*/ 534264 w 533400"/>
                <a:gd name="connsiteY7" fmla="*/ 381621 h 533400"/>
                <a:gd name="connsiteX8" fmla="*/ 498069 w 533400"/>
                <a:gd name="connsiteY8" fmla="*/ 419721 h 533400"/>
                <a:gd name="connsiteX9" fmla="*/ 496164 w 533400"/>
                <a:gd name="connsiteY9" fmla="*/ 419721 h 533400"/>
                <a:gd name="connsiteX10" fmla="*/ 381864 w 533400"/>
                <a:gd name="connsiteY10" fmla="*/ 419721 h 533400"/>
                <a:gd name="connsiteX11" fmla="*/ 381864 w 533400"/>
                <a:gd name="connsiteY11" fmla="*/ 495921 h 533400"/>
                <a:gd name="connsiteX12" fmla="*/ 345669 w 533400"/>
                <a:gd name="connsiteY12" fmla="*/ 534021 h 533400"/>
                <a:gd name="connsiteX13" fmla="*/ 343764 w 533400"/>
                <a:gd name="connsiteY13" fmla="*/ 534021 h 533400"/>
                <a:gd name="connsiteX14" fmla="*/ 191364 w 533400"/>
                <a:gd name="connsiteY14" fmla="*/ 534021 h 533400"/>
                <a:gd name="connsiteX15" fmla="*/ 153264 w 533400"/>
                <a:gd name="connsiteY15" fmla="*/ 495921 h 533400"/>
                <a:gd name="connsiteX16" fmla="*/ 153264 w 533400"/>
                <a:gd name="connsiteY16" fmla="*/ 495921 h 533400"/>
                <a:gd name="connsiteX17" fmla="*/ 153264 w 533400"/>
                <a:gd name="connsiteY17" fmla="*/ 419721 h 533400"/>
                <a:gd name="connsiteX18" fmla="*/ 38964 w 533400"/>
                <a:gd name="connsiteY18" fmla="*/ 419721 h 533400"/>
                <a:gd name="connsiteX19" fmla="*/ 864 w 533400"/>
                <a:gd name="connsiteY19" fmla="*/ 383526 h 533400"/>
                <a:gd name="connsiteX20" fmla="*/ 864 w 533400"/>
                <a:gd name="connsiteY20" fmla="*/ 381621 h 533400"/>
                <a:gd name="connsiteX21" fmla="*/ 864 w 533400"/>
                <a:gd name="connsiteY21" fmla="*/ 197789 h 533400"/>
                <a:gd name="connsiteX22" fmla="*/ 9436 w 533400"/>
                <a:gd name="connsiteY22" fmla="*/ 173976 h 533400"/>
                <a:gd name="connsiteX23" fmla="*/ 11342 w 533400"/>
                <a:gd name="connsiteY23" fmla="*/ 172071 h 533400"/>
                <a:gd name="connsiteX24" fmla="*/ 52299 w 533400"/>
                <a:gd name="connsiteY24" fmla="*/ 127304 h 533400"/>
                <a:gd name="connsiteX25" fmla="*/ 78017 w 533400"/>
                <a:gd name="connsiteY25" fmla="*/ 114921 h 533400"/>
                <a:gd name="connsiteX26" fmla="*/ 79921 w 533400"/>
                <a:gd name="connsiteY26" fmla="*/ 114921 h 533400"/>
                <a:gd name="connsiteX27" fmla="*/ 153264 w 533400"/>
                <a:gd name="connsiteY27" fmla="*/ 114921 h 533400"/>
                <a:gd name="connsiteX28" fmla="*/ 153264 w 533400"/>
                <a:gd name="connsiteY28" fmla="*/ 38721 h 533400"/>
                <a:gd name="connsiteX29" fmla="*/ 189459 w 533400"/>
                <a:gd name="connsiteY29" fmla="*/ 621 h 533400"/>
                <a:gd name="connsiteX30" fmla="*/ 191364 w 533400"/>
                <a:gd name="connsiteY30" fmla="*/ 621 h 533400"/>
                <a:gd name="connsiteX31" fmla="*/ 343764 w 533400"/>
                <a:gd name="connsiteY31" fmla="*/ 621 h 533400"/>
                <a:gd name="connsiteX32" fmla="*/ 343764 w 533400"/>
                <a:gd name="connsiteY32" fmla="*/ 286371 h 533400"/>
                <a:gd name="connsiteX33" fmla="*/ 191364 w 533400"/>
                <a:gd name="connsiteY33" fmla="*/ 286371 h 533400"/>
                <a:gd name="connsiteX34" fmla="*/ 172314 w 533400"/>
                <a:gd name="connsiteY34" fmla="*/ 305421 h 533400"/>
                <a:gd name="connsiteX35" fmla="*/ 172314 w 533400"/>
                <a:gd name="connsiteY35" fmla="*/ 305421 h 533400"/>
                <a:gd name="connsiteX36" fmla="*/ 172314 w 533400"/>
                <a:gd name="connsiteY36" fmla="*/ 495921 h 533400"/>
                <a:gd name="connsiteX37" fmla="*/ 191364 w 533400"/>
                <a:gd name="connsiteY37" fmla="*/ 514971 h 533400"/>
                <a:gd name="connsiteX38" fmla="*/ 191364 w 533400"/>
                <a:gd name="connsiteY38" fmla="*/ 514971 h 533400"/>
                <a:gd name="connsiteX39" fmla="*/ 343764 w 533400"/>
                <a:gd name="connsiteY39" fmla="*/ 514971 h 533400"/>
                <a:gd name="connsiteX40" fmla="*/ 362814 w 533400"/>
                <a:gd name="connsiteY40" fmla="*/ 495921 h 533400"/>
                <a:gd name="connsiteX41" fmla="*/ 362814 w 533400"/>
                <a:gd name="connsiteY41" fmla="*/ 495921 h 533400"/>
                <a:gd name="connsiteX42" fmla="*/ 362814 w 533400"/>
                <a:gd name="connsiteY42" fmla="*/ 305421 h 533400"/>
                <a:gd name="connsiteX43" fmla="*/ 343764 w 533400"/>
                <a:gd name="connsiteY43" fmla="*/ 286371 h 533400"/>
                <a:gd name="connsiteX44" fmla="*/ 343764 w 533400"/>
                <a:gd name="connsiteY44" fmla="*/ 286371 h 533400"/>
                <a:gd name="connsiteX45" fmla="*/ 496164 w 533400"/>
                <a:gd name="connsiteY45" fmla="*/ 133971 h 533400"/>
                <a:gd name="connsiteX46" fmla="*/ 79921 w 533400"/>
                <a:gd name="connsiteY46" fmla="*/ 133971 h 533400"/>
                <a:gd name="connsiteX47" fmla="*/ 67539 w 533400"/>
                <a:gd name="connsiteY47" fmla="*/ 138734 h 533400"/>
                <a:gd name="connsiteX48" fmla="*/ 66586 w 533400"/>
                <a:gd name="connsiteY48" fmla="*/ 139686 h 533400"/>
                <a:gd name="connsiteX49" fmla="*/ 25629 w 533400"/>
                <a:gd name="connsiteY49" fmla="*/ 184454 h 533400"/>
                <a:gd name="connsiteX50" fmla="*/ 20867 w 533400"/>
                <a:gd name="connsiteY50" fmla="*/ 195884 h 533400"/>
                <a:gd name="connsiteX51" fmla="*/ 20867 w 533400"/>
                <a:gd name="connsiteY51" fmla="*/ 197789 h 533400"/>
                <a:gd name="connsiteX52" fmla="*/ 20867 w 533400"/>
                <a:gd name="connsiteY52" fmla="*/ 381621 h 533400"/>
                <a:gd name="connsiteX53" fmla="*/ 38964 w 533400"/>
                <a:gd name="connsiteY53" fmla="*/ 400671 h 533400"/>
                <a:gd name="connsiteX54" fmla="*/ 39917 w 533400"/>
                <a:gd name="connsiteY54" fmla="*/ 400671 h 533400"/>
                <a:gd name="connsiteX55" fmla="*/ 154217 w 533400"/>
                <a:gd name="connsiteY55" fmla="*/ 400671 h 533400"/>
                <a:gd name="connsiteX56" fmla="*/ 154217 w 533400"/>
                <a:gd name="connsiteY56" fmla="*/ 305421 h 533400"/>
                <a:gd name="connsiteX57" fmla="*/ 190411 w 533400"/>
                <a:gd name="connsiteY57" fmla="*/ 267321 h 533400"/>
                <a:gd name="connsiteX58" fmla="*/ 192317 w 533400"/>
                <a:gd name="connsiteY58" fmla="*/ 267321 h 533400"/>
                <a:gd name="connsiteX59" fmla="*/ 344717 w 533400"/>
                <a:gd name="connsiteY59" fmla="*/ 267321 h 533400"/>
                <a:gd name="connsiteX60" fmla="*/ 382817 w 533400"/>
                <a:gd name="connsiteY60" fmla="*/ 305421 h 533400"/>
                <a:gd name="connsiteX61" fmla="*/ 382817 w 533400"/>
                <a:gd name="connsiteY61" fmla="*/ 305421 h 533400"/>
                <a:gd name="connsiteX62" fmla="*/ 382817 w 533400"/>
                <a:gd name="connsiteY62" fmla="*/ 400671 h 533400"/>
                <a:gd name="connsiteX63" fmla="*/ 497117 w 533400"/>
                <a:gd name="connsiteY63" fmla="*/ 400671 h 533400"/>
                <a:gd name="connsiteX64" fmla="*/ 516167 w 533400"/>
                <a:gd name="connsiteY64" fmla="*/ 382574 h 533400"/>
                <a:gd name="connsiteX65" fmla="*/ 516167 w 533400"/>
                <a:gd name="connsiteY65" fmla="*/ 381621 h 533400"/>
                <a:gd name="connsiteX66" fmla="*/ 516167 w 533400"/>
                <a:gd name="connsiteY66" fmla="*/ 153021 h 533400"/>
                <a:gd name="connsiteX67" fmla="*/ 498069 w 533400"/>
                <a:gd name="connsiteY67" fmla="*/ 133971 h 533400"/>
                <a:gd name="connsiteX68" fmla="*/ 496164 w 533400"/>
                <a:gd name="connsiteY68" fmla="*/ 133971 h 533400"/>
                <a:gd name="connsiteX69" fmla="*/ 462827 w 533400"/>
                <a:gd name="connsiteY69" fmla="*/ 172071 h 533400"/>
                <a:gd name="connsiteX70" fmla="*/ 477114 w 533400"/>
                <a:gd name="connsiteY70" fmla="*/ 186359 h 533400"/>
                <a:gd name="connsiteX71" fmla="*/ 462827 w 533400"/>
                <a:gd name="connsiteY71" fmla="*/ 200646 h 533400"/>
                <a:gd name="connsiteX72" fmla="*/ 448539 w 533400"/>
                <a:gd name="connsiteY72" fmla="*/ 186359 h 533400"/>
                <a:gd name="connsiteX73" fmla="*/ 462827 w 533400"/>
                <a:gd name="connsiteY73" fmla="*/ 172071 h 533400"/>
                <a:gd name="connsiteX74" fmla="*/ 343764 w 533400"/>
                <a:gd name="connsiteY74" fmla="*/ 19671 h 533400"/>
                <a:gd name="connsiteX75" fmla="*/ 191364 w 533400"/>
                <a:gd name="connsiteY75" fmla="*/ 19671 h 533400"/>
                <a:gd name="connsiteX76" fmla="*/ 172314 w 533400"/>
                <a:gd name="connsiteY76" fmla="*/ 38721 h 533400"/>
                <a:gd name="connsiteX77" fmla="*/ 172314 w 533400"/>
                <a:gd name="connsiteY77" fmla="*/ 38721 h 533400"/>
                <a:gd name="connsiteX78" fmla="*/ 172314 w 533400"/>
                <a:gd name="connsiteY78" fmla="*/ 114921 h 533400"/>
                <a:gd name="connsiteX79" fmla="*/ 362814 w 533400"/>
                <a:gd name="connsiteY79" fmla="*/ 114921 h 533400"/>
                <a:gd name="connsiteX80" fmla="*/ 362814 w 533400"/>
                <a:gd name="connsiteY80" fmla="*/ 38721 h 533400"/>
                <a:gd name="connsiteX81" fmla="*/ 344717 w 533400"/>
                <a:gd name="connsiteY81" fmla="*/ 19671 h 533400"/>
                <a:gd name="connsiteX82" fmla="*/ 344717 w 533400"/>
                <a:gd name="connsiteY82" fmla="*/ 19671 h 533400"/>
                <a:gd name="connsiteX83" fmla="*/ 343764 w 533400"/>
                <a:gd name="connsiteY83" fmla="*/ 1967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33400" h="533400">
                  <a:moveTo>
                    <a:pt x="343764" y="621"/>
                  </a:moveTo>
                  <a:cubicBezTo>
                    <a:pt x="364719" y="621"/>
                    <a:pt x="381864" y="17766"/>
                    <a:pt x="381864" y="38721"/>
                  </a:cubicBezTo>
                  <a:lnTo>
                    <a:pt x="381864" y="38721"/>
                  </a:lnTo>
                  <a:lnTo>
                    <a:pt x="381864" y="114921"/>
                  </a:lnTo>
                  <a:lnTo>
                    <a:pt x="496164" y="114921"/>
                  </a:lnTo>
                  <a:cubicBezTo>
                    <a:pt x="516167" y="114921"/>
                    <a:pt x="533311" y="131114"/>
                    <a:pt x="534264" y="151116"/>
                  </a:cubicBezTo>
                  <a:lnTo>
                    <a:pt x="534264" y="153021"/>
                  </a:lnTo>
                  <a:lnTo>
                    <a:pt x="534264" y="381621"/>
                  </a:lnTo>
                  <a:cubicBezTo>
                    <a:pt x="534264" y="401624"/>
                    <a:pt x="518071" y="418769"/>
                    <a:pt x="498069" y="419721"/>
                  </a:cubicBezTo>
                  <a:lnTo>
                    <a:pt x="496164" y="419721"/>
                  </a:lnTo>
                  <a:lnTo>
                    <a:pt x="381864" y="419721"/>
                  </a:lnTo>
                  <a:lnTo>
                    <a:pt x="381864" y="495921"/>
                  </a:lnTo>
                  <a:cubicBezTo>
                    <a:pt x="381864" y="515924"/>
                    <a:pt x="365671" y="533069"/>
                    <a:pt x="345669" y="534021"/>
                  </a:cubicBezTo>
                  <a:lnTo>
                    <a:pt x="343764" y="534021"/>
                  </a:lnTo>
                  <a:lnTo>
                    <a:pt x="191364" y="534021"/>
                  </a:lnTo>
                  <a:cubicBezTo>
                    <a:pt x="170409" y="534021"/>
                    <a:pt x="153264" y="516876"/>
                    <a:pt x="153264" y="495921"/>
                  </a:cubicBezTo>
                  <a:lnTo>
                    <a:pt x="153264" y="495921"/>
                  </a:lnTo>
                  <a:lnTo>
                    <a:pt x="153264" y="419721"/>
                  </a:lnTo>
                  <a:lnTo>
                    <a:pt x="38964" y="419721"/>
                  </a:lnTo>
                  <a:cubicBezTo>
                    <a:pt x="18961" y="419721"/>
                    <a:pt x="1817" y="403529"/>
                    <a:pt x="864" y="383526"/>
                  </a:cubicBezTo>
                  <a:lnTo>
                    <a:pt x="864" y="381621"/>
                  </a:lnTo>
                  <a:lnTo>
                    <a:pt x="864" y="197789"/>
                  </a:lnTo>
                  <a:cubicBezTo>
                    <a:pt x="864" y="189216"/>
                    <a:pt x="3721" y="180644"/>
                    <a:pt x="9436" y="173976"/>
                  </a:cubicBezTo>
                  <a:lnTo>
                    <a:pt x="11342" y="172071"/>
                  </a:lnTo>
                  <a:lnTo>
                    <a:pt x="52299" y="127304"/>
                  </a:lnTo>
                  <a:cubicBezTo>
                    <a:pt x="58967" y="119684"/>
                    <a:pt x="68492" y="115874"/>
                    <a:pt x="78017" y="114921"/>
                  </a:cubicBezTo>
                  <a:lnTo>
                    <a:pt x="79921" y="114921"/>
                  </a:lnTo>
                  <a:lnTo>
                    <a:pt x="153264" y="114921"/>
                  </a:lnTo>
                  <a:lnTo>
                    <a:pt x="153264" y="38721"/>
                  </a:lnTo>
                  <a:cubicBezTo>
                    <a:pt x="153264" y="18719"/>
                    <a:pt x="169457" y="1574"/>
                    <a:pt x="189459" y="621"/>
                  </a:cubicBezTo>
                  <a:lnTo>
                    <a:pt x="191364" y="621"/>
                  </a:lnTo>
                  <a:lnTo>
                    <a:pt x="343764" y="621"/>
                  </a:lnTo>
                  <a:close/>
                  <a:moveTo>
                    <a:pt x="343764" y="286371"/>
                  </a:moveTo>
                  <a:lnTo>
                    <a:pt x="191364" y="286371"/>
                  </a:lnTo>
                  <a:cubicBezTo>
                    <a:pt x="180886" y="286371"/>
                    <a:pt x="172314" y="294944"/>
                    <a:pt x="172314" y="305421"/>
                  </a:cubicBezTo>
                  <a:lnTo>
                    <a:pt x="172314" y="305421"/>
                  </a:lnTo>
                  <a:lnTo>
                    <a:pt x="172314" y="495921"/>
                  </a:lnTo>
                  <a:cubicBezTo>
                    <a:pt x="172314" y="506399"/>
                    <a:pt x="180886" y="514971"/>
                    <a:pt x="191364" y="514971"/>
                  </a:cubicBezTo>
                  <a:lnTo>
                    <a:pt x="191364" y="514971"/>
                  </a:lnTo>
                  <a:lnTo>
                    <a:pt x="343764" y="514971"/>
                  </a:lnTo>
                  <a:cubicBezTo>
                    <a:pt x="354242" y="514971"/>
                    <a:pt x="362814" y="506399"/>
                    <a:pt x="362814" y="495921"/>
                  </a:cubicBezTo>
                  <a:lnTo>
                    <a:pt x="362814" y="495921"/>
                  </a:lnTo>
                  <a:lnTo>
                    <a:pt x="362814" y="305421"/>
                  </a:lnTo>
                  <a:cubicBezTo>
                    <a:pt x="362814" y="294944"/>
                    <a:pt x="354242" y="286371"/>
                    <a:pt x="343764" y="286371"/>
                  </a:cubicBezTo>
                  <a:lnTo>
                    <a:pt x="343764" y="286371"/>
                  </a:lnTo>
                  <a:close/>
                  <a:moveTo>
                    <a:pt x="496164" y="133971"/>
                  </a:moveTo>
                  <a:lnTo>
                    <a:pt x="79921" y="133971"/>
                  </a:lnTo>
                  <a:cubicBezTo>
                    <a:pt x="75159" y="133971"/>
                    <a:pt x="70396" y="135876"/>
                    <a:pt x="67539" y="138734"/>
                  </a:cubicBezTo>
                  <a:lnTo>
                    <a:pt x="66586" y="139686"/>
                  </a:lnTo>
                  <a:lnTo>
                    <a:pt x="25629" y="184454"/>
                  </a:lnTo>
                  <a:cubicBezTo>
                    <a:pt x="22771" y="187311"/>
                    <a:pt x="20867" y="191121"/>
                    <a:pt x="20867" y="195884"/>
                  </a:cubicBezTo>
                  <a:lnTo>
                    <a:pt x="20867" y="197789"/>
                  </a:lnTo>
                  <a:lnTo>
                    <a:pt x="20867" y="381621"/>
                  </a:lnTo>
                  <a:cubicBezTo>
                    <a:pt x="20867" y="392099"/>
                    <a:pt x="28486" y="399719"/>
                    <a:pt x="38964" y="400671"/>
                  </a:cubicBezTo>
                  <a:lnTo>
                    <a:pt x="39917" y="400671"/>
                  </a:lnTo>
                  <a:lnTo>
                    <a:pt x="154217" y="400671"/>
                  </a:lnTo>
                  <a:lnTo>
                    <a:pt x="154217" y="305421"/>
                  </a:lnTo>
                  <a:cubicBezTo>
                    <a:pt x="154217" y="285419"/>
                    <a:pt x="170409" y="268274"/>
                    <a:pt x="190411" y="267321"/>
                  </a:cubicBezTo>
                  <a:lnTo>
                    <a:pt x="192317" y="267321"/>
                  </a:lnTo>
                  <a:lnTo>
                    <a:pt x="344717" y="267321"/>
                  </a:lnTo>
                  <a:cubicBezTo>
                    <a:pt x="365671" y="267321"/>
                    <a:pt x="382817" y="284466"/>
                    <a:pt x="382817" y="305421"/>
                  </a:cubicBezTo>
                  <a:lnTo>
                    <a:pt x="382817" y="305421"/>
                  </a:lnTo>
                  <a:lnTo>
                    <a:pt x="382817" y="400671"/>
                  </a:lnTo>
                  <a:lnTo>
                    <a:pt x="497117" y="400671"/>
                  </a:lnTo>
                  <a:cubicBezTo>
                    <a:pt x="507594" y="400671"/>
                    <a:pt x="515214" y="393051"/>
                    <a:pt x="516167" y="382574"/>
                  </a:cubicBezTo>
                  <a:lnTo>
                    <a:pt x="516167" y="381621"/>
                  </a:lnTo>
                  <a:lnTo>
                    <a:pt x="516167" y="153021"/>
                  </a:lnTo>
                  <a:cubicBezTo>
                    <a:pt x="516167" y="142544"/>
                    <a:pt x="508546" y="134924"/>
                    <a:pt x="498069" y="133971"/>
                  </a:cubicBezTo>
                  <a:lnTo>
                    <a:pt x="496164" y="133971"/>
                  </a:lnTo>
                  <a:close/>
                  <a:moveTo>
                    <a:pt x="462827" y="172071"/>
                  </a:moveTo>
                  <a:cubicBezTo>
                    <a:pt x="470446" y="172071"/>
                    <a:pt x="477114" y="178739"/>
                    <a:pt x="477114" y="186359"/>
                  </a:cubicBezTo>
                  <a:cubicBezTo>
                    <a:pt x="477114" y="193979"/>
                    <a:pt x="470446" y="200646"/>
                    <a:pt x="462827" y="200646"/>
                  </a:cubicBezTo>
                  <a:cubicBezTo>
                    <a:pt x="455207" y="200646"/>
                    <a:pt x="448539" y="193979"/>
                    <a:pt x="448539" y="186359"/>
                  </a:cubicBezTo>
                  <a:cubicBezTo>
                    <a:pt x="448539" y="178739"/>
                    <a:pt x="455207" y="172071"/>
                    <a:pt x="462827" y="172071"/>
                  </a:cubicBezTo>
                  <a:close/>
                  <a:moveTo>
                    <a:pt x="343764" y="19671"/>
                  </a:moveTo>
                  <a:lnTo>
                    <a:pt x="191364" y="19671"/>
                  </a:lnTo>
                  <a:cubicBezTo>
                    <a:pt x="180886" y="19671"/>
                    <a:pt x="172314" y="28244"/>
                    <a:pt x="172314" y="38721"/>
                  </a:cubicBezTo>
                  <a:lnTo>
                    <a:pt x="172314" y="38721"/>
                  </a:lnTo>
                  <a:lnTo>
                    <a:pt x="172314" y="114921"/>
                  </a:lnTo>
                  <a:lnTo>
                    <a:pt x="362814" y="114921"/>
                  </a:lnTo>
                  <a:lnTo>
                    <a:pt x="362814" y="38721"/>
                  </a:lnTo>
                  <a:cubicBezTo>
                    <a:pt x="362814" y="28244"/>
                    <a:pt x="355194" y="20624"/>
                    <a:pt x="344717" y="19671"/>
                  </a:cubicBezTo>
                  <a:lnTo>
                    <a:pt x="344717" y="19671"/>
                  </a:lnTo>
                  <a:lnTo>
                    <a:pt x="343764" y="19671"/>
                  </a:lnTo>
                  <a:close/>
                </a:path>
              </a:pathLst>
            </a:custGeom>
            <a:solidFill>
              <a:srgbClr val="FFFFFF"/>
            </a:solidFill>
            <a:ln w="9525" cap="flat">
              <a:noFill/>
              <a:prstDash val="solid"/>
              <a:miter/>
            </a:ln>
          </p:spPr>
          <p:txBody>
            <a:bodyPr rtlCol="0" anchor="ctr"/>
            <a:lstStyle/>
            <a:p>
              <a:pPr>
                <a:lnSpc>
                  <a:spcPct val="130000"/>
                </a:lnSpc>
              </a:pPr>
              <a:endParaRPr lang="zh-CN" altLang="en-US">
                <a:solidFill>
                  <a:srgbClr val="404040"/>
                </a:solidFill>
                <a:latin typeface="Arial"/>
                <a:ea typeface="微软雅黑"/>
                <a:sym typeface="Arial"/>
              </a:endParaRPr>
            </a:p>
          </p:txBody>
        </p:sp>
      </p:grpSp>
      <p:grpSp>
        <p:nvGrpSpPr>
          <p:cNvPr id="43" name="iŝ1ïḑé"/>
          <p:cNvGrpSpPr/>
          <p:nvPr/>
        </p:nvGrpSpPr>
        <p:grpSpPr>
          <a:xfrm>
            <a:off x="4794031" y="3259542"/>
            <a:ext cx="834641" cy="834642"/>
            <a:chOff x="7054239" y="2737233"/>
            <a:chExt cx="834641" cy="834642"/>
          </a:xfrm>
        </p:grpSpPr>
        <p:sp>
          <p:nvSpPr>
            <p:cNvPr id="44" name="ïś1íḍé"/>
            <p:cNvSpPr/>
            <p:nvPr/>
          </p:nvSpPr>
          <p:spPr>
            <a:xfrm>
              <a:off x="7054239" y="2737233"/>
              <a:ext cx="834641" cy="834642"/>
            </a:xfrm>
            <a:prstGeom prst="ellipse">
              <a:avLst/>
            </a:prstGeom>
            <a:solidFill>
              <a:srgbClr val="F09E13"/>
            </a:solidFill>
            <a:ln w="254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lnSpc>
                  <a:spcPct val="130000"/>
                </a:lnSpc>
              </a:pPr>
              <a:endParaRPr lang="zh-CN" altLang="en-US" sz="2000" b="1" dirty="0">
                <a:solidFill>
                  <a:srgbClr val="404040"/>
                </a:solidFill>
                <a:latin typeface="Arial"/>
                <a:ea typeface="微软雅黑"/>
                <a:sym typeface="Arial"/>
              </a:endParaRPr>
            </a:p>
          </p:txBody>
        </p:sp>
        <p:sp>
          <p:nvSpPr>
            <p:cNvPr id="45" name="iṡlïḋè"/>
            <p:cNvSpPr/>
            <p:nvPr/>
          </p:nvSpPr>
          <p:spPr>
            <a:xfrm>
              <a:off x="7285200" y="3012486"/>
              <a:ext cx="372717" cy="279537"/>
            </a:xfrm>
            <a:custGeom>
              <a:avLst/>
              <a:gdLst>
                <a:gd name="connsiteX0" fmla="*/ 495908 w 533400"/>
                <a:gd name="connsiteY0" fmla="*/ 621 h 400050"/>
                <a:gd name="connsiteX1" fmla="*/ 534008 w 533400"/>
                <a:gd name="connsiteY1" fmla="*/ 38721 h 400050"/>
                <a:gd name="connsiteX2" fmla="*/ 534008 w 533400"/>
                <a:gd name="connsiteY2" fmla="*/ 38721 h 400050"/>
                <a:gd name="connsiteX3" fmla="*/ 534008 w 533400"/>
                <a:gd name="connsiteY3" fmla="*/ 362571 h 400050"/>
                <a:gd name="connsiteX4" fmla="*/ 495908 w 533400"/>
                <a:gd name="connsiteY4" fmla="*/ 400671 h 400050"/>
                <a:gd name="connsiteX5" fmla="*/ 495908 w 533400"/>
                <a:gd name="connsiteY5" fmla="*/ 400671 h 400050"/>
                <a:gd name="connsiteX6" fmla="*/ 38708 w 533400"/>
                <a:gd name="connsiteY6" fmla="*/ 400671 h 400050"/>
                <a:gd name="connsiteX7" fmla="*/ 608 w 533400"/>
                <a:gd name="connsiteY7" fmla="*/ 362571 h 400050"/>
                <a:gd name="connsiteX8" fmla="*/ 608 w 533400"/>
                <a:gd name="connsiteY8" fmla="*/ 362571 h 400050"/>
                <a:gd name="connsiteX9" fmla="*/ 608 w 533400"/>
                <a:gd name="connsiteY9" fmla="*/ 38721 h 400050"/>
                <a:gd name="connsiteX10" fmla="*/ 38708 w 533400"/>
                <a:gd name="connsiteY10" fmla="*/ 621 h 400050"/>
                <a:gd name="connsiteX11" fmla="*/ 38708 w 533400"/>
                <a:gd name="connsiteY11" fmla="*/ 621 h 400050"/>
                <a:gd name="connsiteX12" fmla="*/ 495908 w 533400"/>
                <a:gd name="connsiteY12" fmla="*/ 621 h 400050"/>
                <a:gd name="connsiteX13" fmla="*/ 361605 w 533400"/>
                <a:gd name="connsiteY13" fmla="*/ 172071 h 400050"/>
                <a:gd name="connsiteX14" fmla="*/ 360653 w 533400"/>
                <a:gd name="connsiteY14" fmla="*/ 173024 h 400050"/>
                <a:gd name="connsiteX15" fmla="*/ 274928 w 533400"/>
                <a:gd name="connsiteY15" fmla="*/ 284466 h 400050"/>
                <a:gd name="connsiteX16" fmla="*/ 272071 w 533400"/>
                <a:gd name="connsiteY16" fmla="*/ 288276 h 400050"/>
                <a:gd name="connsiteX17" fmla="*/ 219683 w 533400"/>
                <a:gd name="connsiteY17" fmla="*/ 290181 h 400050"/>
                <a:gd name="connsiteX18" fmla="*/ 217778 w 533400"/>
                <a:gd name="connsiteY18" fmla="*/ 289229 h 400050"/>
                <a:gd name="connsiteX19" fmla="*/ 154913 w 533400"/>
                <a:gd name="connsiteY19" fmla="*/ 228269 h 400050"/>
                <a:gd name="connsiteX20" fmla="*/ 153961 w 533400"/>
                <a:gd name="connsiteY20" fmla="*/ 227316 h 400050"/>
                <a:gd name="connsiteX21" fmla="*/ 128243 w 533400"/>
                <a:gd name="connsiteY21" fmla="*/ 228269 h 400050"/>
                <a:gd name="connsiteX22" fmla="*/ 127290 w 533400"/>
                <a:gd name="connsiteY22" fmla="*/ 229221 h 400050"/>
                <a:gd name="connsiteX23" fmla="*/ 19658 w 533400"/>
                <a:gd name="connsiteY23" fmla="*/ 354951 h 400050"/>
                <a:gd name="connsiteX24" fmla="*/ 19658 w 533400"/>
                <a:gd name="connsiteY24" fmla="*/ 361619 h 400050"/>
                <a:gd name="connsiteX25" fmla="*/ 37755 w 533400"/>
                <a:gd name="connsiteY25" fmla="*/ 380669 h 400050"/>
                <a:gd name="connsiteX26" fmla="*/ 38708 w 533400"/>
                <a:gd name="connsiteY26" fmla="*/ 380669 h 400050"/>
                <a:gd name="connsiteX27" fmla="*/ 495908 w 533400"/>
                <a:gd name="connsiteY27" fmla="*/ 380669 h 400050"/>
                <a:gd name="connsiteX28" fmla="*/ 514958 w 533400"/>
                <a:gd name="connsiteY28" fmla="*/ 361619 h 400050"/>
                <a:gd name="connsiteX29" fmla="*/ 514958 w 533400"/>
                <a:gd name="connsiteY29" fmla="*/ 361619 h 400050"/>
                <a:gd name="connsiteX30" fmla="*/ 514958 w 533400"/>
                <a:gd name="connsiteY30" fmla="*/ 337806 h 400050"/>
                <a:gd name="connsiteX31" fmla="*/ 391133 w 533400"/>
                <a:gd name="connsiteY31" fmla="*/ 173024 h 400050"/>
                <a:gd name="connsiteX32" fmla="*/ 387323 w 533400"/>
                <a:gd name="connsiteY32" fmla="*/ 169214 h 400050"/>
                <a:gd name="connsiteX33" fmla="*/ 361605 w 533400"/>
                <a:gd name="connsiteY33" fmla="*/ 172071 h 400050"/>
                <a:gd name="connsiteX34" fmla="*/ 495908 w 533400"/>
                <a:gd name="connsiteY34" fmla="*/ 19671 h 400050"/>
                <a:gd name="connsiteX35" fmla="*/ 38708 w 533400"/>
                <a:gd name="connsiteY35" fmla="*/ 19671 h 400050"/>
                <a:gd name="connsiteX36" fmla="*/ 19658 w 533400"/>
                <a:gd name="connsiteY36" fmla="*/ 38721 h 400050"/>
                <a:gd name="connsiteX37" fmla="*/ 19658 w 533400"/>
                <a:gd name="connsiteY37" fmla="*/ 38721 h 400050"/>
                <a:gd name="connsiteX38" fmla="*/ 19658 w 533400"/>
                <a:gd name="connsiteY38" fmla="*/ 327329 h 400050"/>
                <a:gd name="connsiteX39" fmla="*/ 113003 w 533400"/>
                <a:gd name="connsiteY39" fmla="*/ 217791 h 400050"/>
                <a:gd name="connsiteX40" fmla="*/ 166343 w 533400"/>
                <a:gd name="connsiteY40" fmla="*/ 213981 h 400050"/>
                <a:gd name="connsiteX41" fmla="*/ 167296 w 533400"/>
                <a:gd name="connsiteY41" fmla="*/ 214934 h 400050"/>
                <a:gd name="connsiteX42" fmla="*/ 168248 w 533400"/>
                <a:gd name="connsiteY42" fmla="*/ 215886 h 400050"/>
                <a:gd name="connsiteX43" fmla="*/ 231113 w 533400"/>
                <a:gd name="connsiteY43" fmla="*/ 276846 h 400050"/>
                <a:gd name="connsiteX44" fmla="*/ 257783 w 533400"/>
                <a:gd name="connsiteY44" fmla="*/ 276846 h 400050"/>
                <a:gd name="connsiteX45" fmla="*/ 258736 w 533400"/>
                <a:gd name="connsiteY45" fmla="*/ 275894 h 400050"/>
                <a:gd name="connsiteX46" fmla="*/ 259688 w 533400"/>
                <a:gd name="connsiteY46" fmla="*/ 274941 h 400050"/>
                <a:gd name="connsiteX47" fmla="*/ 345413 w 533400"/>
                <a:gd name="connsiteY47" fmla="*/ 163499 h 400050"/>
                <a:gd name="connsiteX48" fmla="*/ 398753 w 533400"/>
                <a:gd name="connsiteY48" fmla="*/ 156831 h 400050"/>
                <a:gd name="connsiteX49" fmla="*/ 404468 w 533400"/>
                <a:gd name="connsiteY49" fmla="*/ 162546 h 400050"/>
                <a:gd name="connsiteX50" fmla="*/ 406373 w 533400"/>
                <a:gd name="connsiteY50" fmla="*/ 164451 h 400050"/>
                <a:gd name="connsiteX51" fmla="*/ 515911 w 533400"/>
                <a:gd name="connsiteY51" fmla="*/ 309231 h 400050"/>
                <a:gd name="connsiteX52" fmla="*/ 515911 w 533400"/>
                <a:gd name="connsiteY52" fmla="*/ 40626 h 400050"/>
                <a:gd name="connsiteX53" fmla="*/ 497813 w 533400"/>
                <a:gd name="connsiteY53" fmla="*/ 21576 h 400050"/>
                <a:gd name="connsiteX54" fmla="*/ 495908 w 533400"/>
                <a:gd name="connsiteY54" fmla="*/ 19671 h 400050"/>
                <a:gd name="connsiteX55" fmla="*/ 95858 w 533400"/>
                <a:gd name="connsiteY55" fmla="*/ 48246 h 400050"/>
                <a:gd name="connsiteX56" fmla="*/ 143483 w 533400"/>
                <a:gd name="connsiteY56" fmla="*/ 95871 h 400050"/>
                <a:gd name="connsiteX57" fmla="*/ 95858 w 533400"/>
                <a:gd name="connsiteY57" fmla="*/ 143496 h 400050"/>
                <a:gd name="connsiteX58" fmla="*/ 48233 w 533400"/>
                <a:gd name="connsiteY58" fmla="*/ 95871 h 400050"/>
                <a:gd name="connsiteX59" fmla="*/ 95858 w 533400"/>
                <a:gd name="connsiteY59" fmla="*/ 48246 h 400050"/>
                <a:gd name="connsiteX60" fmla="*/ 95858 w 533400"/>
                <a:gd name="connsiteY60" fmla="*/ 67296 h 400050"/>
                <a:gd name="connsiteX61" fmla="*/ 67283 w 533400"/>
                <a:gd name="connsiteY61" fmla="*/ 95871 h 400050"/>
                <a:gd name="connsiteX62" fmla="*/ 95858 w 533400"/>
                <a:gd name="connsiteY62" fmla="*/ 124446 h 400050"/>
                <a:gd name="connsiteX63" fmla="*/ 124433 w 533400"/>
                <a:gd name="connsiteY63" fmla="*/ 95871 h 400050"/>
                <a:gd name="connsiteX64" fmla="*/ 95858 w 533400"/>
                <a:gd name="connsiteY64" fmla="*/ 67296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33400" h="400050">
                  <a:moveTo>
                    <a:pt x="495908" y="621"/>
                  </a:moveTo>
                  <a:cubicBezTo>
                    <a:pt x="516863" y="621"/>
                    <a:pt x="534008" y="17766"/>
                    <a:pt x="534008" y="38721"/>
                  </a:cubicBezTo>
                  <a:lnTo>
                    <a:pt x="534008" y="38721"/>
                  </a:lnTo>
                  <a:lnTo>
                    <a:pt x="534008" y="362571"/>
                  </a:lnTo>
                  <a:cubicBezTo>
                    <a:pt x="534008" y="383526"/>
                    <a:pt x="516863" y="400671"/>
                    <a:pt x="495908" y="400671"/>
                  </a:cubicBezTo>
                  <a:lnTo>
                    <a:pt x="495908" y="400671"/>
                  </a:lnTo>
                  <a:lnTo>
                    <a:pt x="38708" y="400671"/>
                  </a:lnTo>
                  <a:cubicBezTo>
                    <a:pt x="17753" y="400671"/>
                    <a:pt x="608" y="383526"/>
                    <a:pt x="608" y="362571"/>
                  </a:cubicBezTo>
                  <a:lnTo>
                    <a:pt x="608" y="362571"/>
                  </a:lnTo>
                  <a:lnTo>
                    <a:pt x="608" y="38721"/>
                  </a:lnTo>
                  <a:cubicBezTo>
                    <a:pt x="608" y="17766"/>
                    <a:pt x="17753" y="621"/>
                    <a:pt x="38708" y="621"/>
                  </a:cubicBezTo>
                  <a:lnTo>
                    <a:pt x="38708" y="621"/>
                  </a:lnTo>
                  <a:lnTo>
                    <a:pt x="495908" y="621"/>
                  </a:lnTo>
                  <a:close/>
                  <a:moveTo>
                    <a:pt x="361605" y="172071"/>
                  </a:moveTo>
                  <a:lnTo>
                    <a:pt x="360653" y="173024"/>
                  </a:lnTo>
                  <a:lnTo>
                    <a:pt x="274928" y="284466"/>
                  </a:lnTo>
                  <a:cubicBezTo>
                    <a:pt x="273976" y="285419"/>
                    <a:pt x="273023" y="286371"/>
                    <a:pt x="272071" y="288276"/>
                  </a:cubicBezTo>
                  <a:cubicBezTo>
                    <a:pt x="257783" y="302564"/>
                    <a:pt x="234923" y="303516"/>
                    <a:pt x="219683" y="290181"/>
                  </a:cubicBezTo>
                  <a:lnTo>
                    <a:pt x="217778" y="289229"/>
                  </a:lnTo>
                  <a:lnTo>
                    <a:pt x="154913" y="228269"/>
                  </a:lnTo>
                  <a:cubicBezTo>
                    <a:pt x="154913" y="228269"/>
                    <a:pt x="153961" y="227316"/>
                    <a:pt x="153961" y="227316"/>
                  </a:cubicBezTo>
                  <a:cubicBezTo>
                    <a:pt x="146340" y="220649"/>
                    <a:pt x="134911" y="221601"/>
                    <a:pt x="128243" y="228269"/>
                  </a:cubicBezTo>
                  <a:lnTo>
                    <a:pt x="127290" y="229221"/>
                  </a:lnTo>
                  <a:lnTo>
                    <a:pt x="19658" y="354951"/>
                  </a:lnTo>
                  <a:lnTo>
                    <a:pt x="19658" y="361619"/>
                  </a:lnTo>
                  <a:cubicBezTo>
                    <a:pt x="19658" y="372096"/>
                    <a:pt x="27278" y="379716"/>
                    <a:pt x="37755" y="380669"/>
                  </a:cubicBezTo>
                  <a:lnTo>
                    <a:pt x="38708" y="380669"/>
                  </a:lnTo>
                  <a:lnTo>
                    <a:pt x="495908" y="380669"/>
                  </a:lnTo>
                  <a:cubicBezTo>
                    <a:pt x="506386" y="380669"/>
                    <a:pt x="514958" y="372096"/>
                    <a:pt x="514958" y="361619"/>
                  </a:cubicBezTo>
                  <a:lnTo>
                    <a:pt x="514958" y="361619"/>
                  </a:lnTo>
                  <a:lnTo>
                    <a:pt x="514958" y="337806"/>
                  </a:lnTo>
                  <a:lnTo>
                    <a:pt x="391133" y="173024"/>
                  </a:lnTo>
                  <a:cubicBezTo>
                    <a:pt x="390180" y="172071"/>
                    <a:pt x="389228" y="170166"/>
                    <a:pt x="387323" y="169214"/>
                  </a:cubicBezTo>
                  <a:cubicBezTo>
                    <a:pt x="378751" y="164451"/>
                    <a:pt x="368273" y="165404"/>
                    <a:pt x="361605" y="172071"/>
                  </a:cubicBezTo>
                  <a:close/>
                  <a:moveTo>
                    <a:pt x="495908" y="19671"/>
                  </a:moveTo>
                  <a:lnTo>
                    <a:pt x="38708" y="19671"/>
                  </a:lnTo>
                  <a:cubicBezTo>
                    <a:pt x="28230" y="19671"/>
                    <a:pt x="19658" y="28244"/>
                    <a:pt x="19658" y="38721"/>
                  </a:cubicBezTo>
                  <a:lnTo>
                    <a:pt x="19658" y="38721"/>
                  </a:lnTo>
                  <a:lnTo>
                    <a:pt x="19658" y="327329"/>
                  </a:lnTo>
                  <a:lnTo>
                    <a:pt x="113003" y="217791"/>
                  </a:lnTo>
                  <a:cubicBezTo>
                    <a:pt x="126338" y="201599"/>
                    <a:pt x="151103" y="199694"/>
                    <a:pt x="166343" y="213981"/>
                  </a:cubicBezTo>
                  <a:lnTo>
                    <a:pt x="167296" y="214934"/>
                  </a:lnTo>
                  <a:lnTo>
                    <a:pt x="168248" y="215886"/>
                  </a:lnTo>
                  <a:lnTo>
                    <a:pt x="231113" y="276846"/>
                  </a:lnTo>
                  <a:cubicBezTo>
                    <a:pt x="238733" y="284466"/>
                    <a:pt x="251115" y="284466"/>
                    <a:pt x="257783" y="276846"/>
                  </a:cubicBezTo>
                  <a:lnTo>
                    <a:pt x="258736" y="275894"/>
                  </a:lnTo>
                  <a:lnTo>
                    <a:pt x="259688" y="274941"/>
                  </a:lnTo>
                  <a:lnTo>
                    <a:pt x="345413" y="163499"/>
                  </a:lnTo>
                  <a:cubicBezTo>
                    <a:pt x="357796" y="146354"/>
                    <a:pt x="382561" y="143496"/>
                    <a:pt x="398753" y="156831"/>
                  </a:cubicBezTo>
                  <a:cubicBezTo>
                    <a:pt x="400658" y="158736"/>
                    <a:pt x="402563" y="160641"/>
                    <a:pt x="404468" y="162546"/>
                  </a:cubicBezTo>
                  <a:lnTo>
                    <a:pt x="406373" y="164451"/>
                  </a:lnTo>
                  <a:lnTo>
                    <a:pt x="515911" y="309231"/>
                  </a:lnTo>
                  <a:lnTo>
                    <a:pt x="515911" y="40626"/>
                  </a:lnTo>
                  <a:cubicBezTo>
                    <a:pt x="515911" y="30149"/>
                    <a:pt x="508290" y="22529"/>
                    <a:pt x="497813" y="21576"/>
                  </a:cubicBezTo>
                  <a:lnTo>
                    <a:pt x="495908" y="19671"/>
                  </a:lnTo>
                  <a:close/>
                  <a:moveTo>
                    <a:pt x="95858" y="48246"/>
                  </a:moveTo>
                  <a:cubicBezTo>
                    <a:pt x="122528" y="48246"/>
                    <a:pt x="143483" y="69201"/>
                    <a:pt x="143483" y="95871"/>
                  </a:cubicBezTo>
                  <a:cubicBezTo>
                    <a:pt x="143483" y="122541"/>
                    <a:pt x="122528" y="143496"/>
                    <a:pt x="95858" y="143496"/>
                  </a:cubicBezTo>
                  <a:cubicBezTo>
                    <a:pt x="69188" y="143496"/>
                    <a:pt x="48233" y="122541"/>
                    <a:pt x="48233" y="95871"/>
                  </a:cubicBezTo>
                  <a:cubicBezTo>
                    <a:pt x="48233" y="69201"/>
                    <a:pt x="69188" y="48246"/>
                    <a:pt x="95858" y="48246"/>
                  </a:cubicBezTo>
                  <a:close/>
                  <a:moveTo>
                    <a:pt x="95858" y="67296"/>
                  </a:moveTo>
                  <a:cubicBezTo>
                    <a:pt x="79665" y="67296"/>
                    <a:pt x="67283" y="79679"/>
                    <a:pt x="67283" y="95871"/>
                  </a:cubicBezTo>
                  <a:cubicBezTo>
                    <a:pt x="67283" y="112064"/>
                    <a:pt x="79665" y="124446"/>
                    <a:pt x="95858" y="124446"/>
                  </a:cubicBezTo>
                  <a:cubicBezTo>
                    <a:pt x="112051" y="124446"/>
                    <a:pt x="124433" y="112064"/>
                    <a:pt x="124433" y="95871"/>
                  </a:cubicBezTo>
                  <a:cubicBezTo>
                    <a:pt x="124433" y="79679"/>
                    <a:pt x="112051" y="67296"/>
                    <a:pt x="95858" y="67296"/>
                  </a:cubicBezTo>
                  <a:close/>
                </a:path>
              </a:pathLst>
            </a:custGeom>
            <a:solidFill>
              <a:srgbClr val="FFFFFF"/>
            </a:solidFill>
            <a:ln w="9525" cap="flat">
              <a:noFill/>
              <a:prstDash val="solid"/>
              <a:miter/>
            </a:ln>
          </p:spPr>
          <p:txBody>
            <a:bodyPr rtlCol="0" anchor="ctr"/>
            <a:lstStyle/>
            <a:p>
              <a:pPr>
                <a:lnSpc>
                  <a:spcPct val="130000"/>
                </a:lnSpc>
              </a:pPr>
              <a:endParaRPr lang="zh-CN" altLang="en-US">
                <a:solidFill>
                  <a:srgbClr val="404040"/>
                </a:solidFill>
                <a:latin typeface="Arial"/>
                <a:ea typeface="微软雅黑"/>
                <a:sym typeface="Arial"/>
              </a:endParaRPr>
            </a:p>
          </p:txBody>
        </p:sp>
      </p:grpSp>
      <p:sp>
        <p:nvSpPr>
          <p:cNvPr id="46" name="ïṩliḑé"/>
          <p:cNvSpPr txBox="1"/>
          <p:nvPr/>
        </p:nvSpPr>
        <p:spPr>
          <a:xfrm>
            <a:off x="4717831" y="4239865"/>
            <a:ext cx="2296965" cy="1495409"/>
          </a:xfrm>
          <a:prstGeom prst="rect">
            <a:avLst/>
          </a:prstGeom>
        </p:spPr>
        <p:txBody>
          <a:bodyPr wrap="square" rtlCol="0">
            <a:spAutoFit/>
          </a:bodyPr>
          <a:lstStyle>
            <a:defPPr>
              <a:defRPr lang="zh-CN"/>
            </a:defPPr>
            <a:lvl1pPr>
              <a:lnSpc>
                <a:spcPts val="1500"/>
              </a:lnSpc>
              <a:defRPr sz="900"/>
            </a:lvl1pPr>
          </a:lstStyle>
          <a:p>
            <a:pPr>
              <a:lnSpc>
                <a:spcPct val="200000"/>
              </a:lnSpc>
            </a:pPr>
            <a:r>
              <a:rPr lang="zh-CN" altLang="en-US" sz="1600" dirty="0">
                <a:solidFill>
                  <a:srgbClr val="404040"/>
                </a:solidFill>
                <a:latin typeface="Arial"/>
                <a:ea typeface="微软雅黑"/>
                <a:sym typeface="Arial"/>
              </a:rPr>
              <a:t>请在此添加文字说明请在此添加文字说明请在此添加文字说明。</a:t>
            </a:r>
          </a:p>
        </p:txBody>
      </p:sp>
      <p:grpSp>
        <p:nvGrpSpPr>
          <p:cNvPr id="47" name="iṥľîḓe"/>
          <p:cNvGrpSpPr/>
          <p:nvPr/>
        </p:nvGrpSpPr>
        <p:grpSpPr>
          <a:xfrm>
            <a:off x="8153960" y="3235271"/>
            <a:ext cx="834641" cy="834642"/>
            <a:chOff x="5329123" y="2737233"/>
            <a:chExt cx="834641" cy="834642"/>
          </a:xfrm>
        </p:grpSpPr>
        <p:sp>
          <p:nvSpPr>
            <p:cNvPr id="48" name="iṣḻidé"/>
            <p:cNvSpPr/>
            <p:nvPr/>
          </p:nvSpPr>
          <p:spPr>
            <a:xfrm>
              <a:off x="5329123" y="2737233"/>
              <a:ext cx="834641" cy="834642"/>
            </a:xfrm>
            <a:prstGeom prst="ellipse">
              <a:avLst/>
            </a:prstGeom>
            <a:solidFill>
              <a:srgbClr val="5872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solidFill>
                  <a:srgbClr val="404040"/>
                </a:solidFill>
                <a:latin typeface="Arial"/>
                <a:ea typeface="微软雅黑"/>
                <a:sym typeface="Arial"/>
              </a:endParaRPr>
            </a:p>
          </p:txBody>
        </p:sp>
        <p:sp>
          <p:nvSpPr>
            <p:cNvPr id="49" name="íSḻîďê"/>
            <p:cNvSpPr/>
            <p:nvPr/>
          </p:nvSpPr>
          <p:spPr>
            <a:xfrm>
              <a:off x="5560084" y="3036325"/>
              <a:ext cx="372717" cy="306160"/>
            </a:xfrm>
            <a:custGeom>
              <a:avLst/>
              <a:gdLst>
                <a:gd name="connsiteX0" fmla="*/ 496292 w 533400"/>
                <a:gd name="connsiteY0" fmla="*/ 621 h 438150"/>
                <a:gd name="connsiteX1" fmla="*/ 534392 w 533400"/>
                <a:gd name="connsiteY1" fmla="*/ 38721 h 438150"/>
                <a:gd name="connsiteX2" fmla="*/ 534392 w 533400"/>
                <a:gd name="connsiteY2" fmla="*/ 38721 h 438150"/>
                <a:gd name="connsiteX3" fmla="*/ 534392 w 533400"/>
                <a:gd name="connsiteY3" fmla="*/ 333996 h 438150"/>
                <a:gd name="connsiteX4" fmla="*/ 496292 w 533400"/>
                <a:gd name="connsiteY4" fmla="*/ 372096 h 438150"/>
                <a:gd name="connsiteX5" fmla="*/ 496292 w 533400"/>
                <a:gd name="connsiteY5" fmla="*/ 372096 h 438150"/>
                <a:gd name="connsiteX6" fmla="*/ 204827 w 533400"/>
                <a:gd name="connsiteY6" fmla="*/ 372096 h 438150"/>
                <a:gd name="connsiteX7" fmla="*/ 115292 w 533400"/>
                <a:gd name="connsiteY7" fmla="*/ 438771 h 438150"/>
                <a:gd name="connsiteX8" fmla="*/ 115292 w 533400"/>
                <a:gd name="connsiteY8" fmla="*/ 372096 h 438150"/>
                <a:gd name="connsiteX9" fmla="*/ 39092 w 533400"/>
                <a:gd name="connsiteY9" fmla="*/ 372096 h 438150"/>
                <a:gd name="connsiteX10" fmla="*/ 992 w 533400"/>
                <a:gd name="connsiteY10" fmla="*/ 335901 h 438150"/>
                <a:gd name="connsiteX11" fmla="*/ 992 w 533400"/>
                <a:gd name="connsiteY11" fmla="*/ 335901 h 438150"/>
                <a:gd name="connsiteX12" fmla="*/ 992 w 533400"/>
                <a:gd name="connsiteY12" fmla="*/ 333996 h 438150"/>
                <a:gd name="connsiteX13" fmla="*/ 992 w 533400"/>
                <a:gd name="connsiteY13" fmla="*/ 38721 h 438150"/>
                <a:gd name="connsiteX14" fmla="*/ 39092 w 533400"/>
                <a:gd name="connsiteY14" fmla="*/ 621 h 438150"/>
                <a:gd name="connsiteX15" fmla="*/ 39092 w 533400"/>
                <a:gd name="connsiteY15" fmla="*/ 621 h 438150"/>
                <a:gd name="connsiteX16" fmla="*/ 496292 w 533400"/>
                <a:gd name="connsiteY16" fmla="*/ 621 h 438150"/>
                <a:gd name="connsiteX17" fmla="*/ 496292 w 533400"/>
                <a:gd name="connsiteY17" fmla="*/ 19671 h 438150"/>
                <a:gd name="connsiteX18" fmla="*/ 39092 w 533400"/>
                <a:gd name="connsiteY18" fmla="*/ 19671 h 438150"/>
                <a:gd name="connsiteX19" fmla="*/ 20042 w 533400"/>
                <a:gd name="connsiteY19" fmla="*/ 38721 h 438150"/>
                <a:gd name="connsiteX20" fmla="*/ 20042 w 533400"/>
                <a:gd name="connsiteY20" fmla="*/ 38721 h 438150"/>
                <a:gd name="connsiteX21" fmla="*/ 20042 w 533400"/>
                <a:gd name="connsiteY21" fmla="*/ 333996 h 438150"/>
                <a:gd name="connsiteX22" fmla="*/ 39092 w 533400"/>
                <a:gd name="connsiteY22" fmla="*/ 353046 h 438150"/>
                <a:gd name="connsiteX23" fmla="*/ 39092 w 533400"/>
                <a:gd name="connsiteY23" fmla="*/ 353046 h 438150"/>
                <a:gd name="connsiteX24" fmla="*/ 134342 w 533400"/>
                <a:gd name="connsiteY24" fmla="*/ 353046 h 438150"/>
                <a:gd name="connsiteX25" fmla="*/ 134342 w 533400"/>
                <a:gd name="connsiteY25" fmla="*/ 400671 h 438150"/>
                <a:gd name="connsiteX26" fmla="*/ 198160 w 533400"/>
                <a:gd name="connsiteY26" fmla="*/ 353046 h 438150"/>
                <a:gd name="connsiteX27" fmla="*/ 496292 w 533400"/>
                <a:gd name="connsiteY27" fmla="*/ 353046 h 438150"/>
                <a:gd name="connsiteX28" fmla="*/ 515342 w 533400"/>
                <a:gd name="connsiteY28" fmla="*/ 333996 h 438150"/>
                <a:gd name="connsiteX29" fmla="*/ 515342 w 533400"/>
                <a:gd name="connsiteY29" fmla="*/ 333996 h 438150"/>
                <a:gd name="connsiteX30" fmla="*/ 515342 w 533400"/>
                <a:gd name="connsiteY30" fmla="*/ 38721 h 438150"/>
                <a:gd name="connsiteX31" fmla="*/ 496292 w 533400"/>
                <a:gd name="connsiteY31" fmla="*/ 19671 h 438150"/>
                <a:gd name="connsiteX32" fmla="*/ 496292 w 533400"/>
                <a:gd name="connsiteY32" fmla="*/ 19671 h 438150"/>
                <a:gd name="connsiteX33" fmla="*/ 134342 w 533400"/>
                <a:gd name="connsiteY33" fmla="*/ 143496 h 438150"/>
                <a:gd name="connsiteX34" fmla="*/ 177205 w 533400"/>
                <a:gd name="connsiteY34" fmla="*/ 186359 h 438150"/>
                <a:gd name="connsiteX35" fmla="*/ 134342 w 533400"/>
                <a:gd name="connsiteY35" fmla="*/ 229221 h 438150"/>
                <a:gd name="connsiteX36" fmla="*/ 91480 w 533400"/>
                <a:gd name="connsiteY36" fmla="*/ 186359 h 438150"/>
                <a:gd name="connsiteX37" fmla="*/ 134342 w 533400"/>
                <a:gd name="connsiteY37" fmla="*/ 143496 h 438150"/>
                <a:gd name="connsiteX38" fmla="*/ 267692 w 533400"/>
                <a:gd name="connsiteY38" fmla="*/ 143496 h 438150"/>
                <a:gd name="connsiteX39" fmla="*/ 310555 w 533400"/>
                <a:gd name="connsiteY39" fmla="*/ 186359 h 438150"/>
                <a:gd name="connsiteX40" fmla="*/ 267692 w 533400"/>
                <a:gd name="connsiteY40" fmla="*/ 229221 h 438150"/>
                <a:gd name="connsiteX41" fmla="*/ 224830 w 533400"/>
                <a:gd name="connsiteY41" fmla="*/ 186359 h 438150"/>
                <a:gd name="connsiteX42" fmla="*/ 267692 w 533400"/>
                <a:gd name="connsiteY42" fmla="*/ 143496 h 438150"/>
                <a:gd name="connsiteX43" fmla="*/ 401042 w 533400"/>
                <a:gd name="connsiteY43" fmla="*/ 143496 h 438150"/>
                <a:gd name="connsiteX44" fmla="*/ 443905 w 533400"/>
                <a:gd name="connsiteY44" fmla="*/ 186359 h 438150"/>
                <a:gd name="connsiteX45" fmla="*/ 401042 w 533400"/>
                <a:gd name="connsiteY45" fmla="*/ 229221 h 438150"/>
                <a:gd name="connsiteX46" fmla="*/ 358180 w 533400"/>
                <a:gd name="connsiteY46" fmla="*/ 186359 h 438150"/>
                <a:gd name="connsiteX47" fmla="*/ 401042 w 533400"/>
                <a:gd name="connsiteY47" fmla="*/ 143496 h 438150"/>
                <a:gd name="connsiteX48" fmla="*/ 134342 w 533400"/>
                <a:gd name="connsiteY48" fmla="*/ 162546 h 438150"/>
                <a:gd name="connsiteX49" fmla="*/ 110530 w 533400"/>
                <a:gd name="connsiteY49" fmla="*/ 186359 h 438150"/>
                <a:gd name="connsiteX50" fmla="*/ 134342 w 533400"/>
                <a:gd name="connsiteY50" fmla="*/ 210171 h 438150"/>
                <a:gd name="connsiteX51" fmla="*/ 158155 w 533400"/>
                <a:gd name="connsiteY51" fmla="*/ 186359 h 438150"/>
                <a:gd name="connsiteX52" fmla="*/ 134342 w 533400"/>
                <a:gd name="connsiteY52" fmla="*/ 162546 h 438150"/>
                <a:gd name="connsiteX53" fmla="*/ 267692 w 533400"/>
                <a:gd name="connsiteY53" fmla="*/ 162546 h 438150"/>
                <a:gd name="connsiteX54" fmla="*/ 243880 w 533400"/>
                <a:gd name="connsiteY54" fmla="*/ 186359 h 438150"/>
                <a:gd name="connsiteX55" fmla="*/ 267692 w 533400"/>
                <a:gd name="connsiteY55" fmla="*/ 210171 h 438150"/>
                <a:gd name="connsiteX56" fmla="*/ 291505 w 533400"/>
                <a:gd name="connsiteY56" fmla="*/ 186359 h 438150"/>
                <a:gd name="connsiteX57" fmla="*/ 267692 w 533400"/>
                <a:gd name="connsiteY57" fmla="*/ 162546 h 438150"/>
                <a:gd name="connsiteX58" fmla="*/ 401042 w 533400"/>
                <a:gd name="connsiteY58" fmla="*/ 162546 h 438150"/>
                <a:gd name="connsiteX59" fmla="*/ 377230 w 533400"/>
                <a:gd name="connsiteY59" fmla="*/ 186359 h 438150"/>
                <a:gd name="connsiteX60" fmla="*/ 401042 w 533400"/>
                <a:gd name="connsiteY60" fmla="*/ 210171 h 438150"/>
                <a:gd name="connsiteX61" fmla="*/ 424855 w 533400"/>
                <a:gd name="connsiteY61" fmla="*/ 186359 h 438150"/>
                <a:gd name="connsiteX62" fmla="*/ 401042 w 533400"/>
                <a:gd name="connsiteY62" fmla="*/ 162546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33400" h="438150">
                  <a:moveTo>
                    <a:pt x="496292" y="621"/>
                  </a:moveTo>
                  <a:cubicBezTo>
                    <a:pt x="517247" y="621"/>
                    <a:pt x="534392" y="17766"/>
                    <a:pt x="534392" y="38721"/>
                  </a:cubicBezTo>
                  <a:lnTo>
                    <a:pt x="534392" y="38721"/>
                  </a:lnTo>
                  <a:lnTo>
                    <a:pt x="534392" y="333996"/>
                  </a:lnTo>
                  <a:cubicBezTo>
                    <a:pt x="534392" y="354951"/>
                    <a:pt x="517247" y="372096"/>
                    <a:pt x="496292" y="372096"/>
                  </a:cubicBezTo>
                  <a:lnTo>
                    <a:pt x="496292" y="372096"/>
                  </a:lnTo>
                  <a:lnTo>
                    <a:pt x="204827" y="372096"/>
                  </a:lnTo>
                  <a:lnTo>
                    <a:pt x="115292" y="438771"/>
                  </a:lnTo>
                  <a:lnTo>
                    <a:pt x="115292" y="372096"/>
                  </a:lnTo>
                  <a:lnTo>
                    <a:pt x="39092" y="372096"/>
                  </a:lnTo>
                  <a:cubicBezTo>
                    <a:pt x="19089" y="372096"/>
                    <a:pt x="1945" y="355904"/>
                    <a:pt x="992" y="335901"/>
                  </a:cubicBezTo>
                  <a:lnTo>
                    <a:pt x="992" y="335901"/>
                  </a:lnTo>
                  <a:lnTo>
                    <a:pt x="992" y="333996"/>
                  </a:lnTo>
                  <a:lnTo>
                    <a:pt x="992" y="38721"/>
                  </a:lnTo>
                  <a:cubicBezTo>
                    <a:pt x="992" y="17766"/>
                    <a:pt x="18137" y="621"/>
                    <a:pt x="39092" y="621"/>
                  </a:cubicBezTo>
                  <a:lnTo>
                    <a:pt x="39092" y="621"/>
                  </a:lnTo>
                  <a:lnTo>
                    <a:pt x="496292" y="621"/>
                  </a:lnTo>
                  <a:close/>
                  <a:moveTo>
                    <a:pt x="496292" y="19671"/>
                  </a:moveTo>
                  <a:lnTo>
                    <a:pt x="39092" y="19671"/>
                  </a:lnTo>
                  <a:cubicBezTo>
                    <a:pt x="28614" y="19671"/>
                    <a:pt x="20042" y="28244"/>
                    <a:pt x="20042" y="38721"/>
                  </a:cubicBezTo>
                  <a:lnTo>
                    <a:pt x="20042" y="38721"/>
                  </a:lnTo>
                  <a:lnTo>
                    <a:pt x="20042" y="333996"/>
                  </a:lnTo>
                  <a:cubicBezTo>
                    <a:pt x="20042" y="344474"/>
                    <a:pt x="28614" y="353046"/>
                    <a:pt x="39092" y="353046"/>
                  </a:cubicBezTo>
                  <a:lnTo>
                    <a:pt x="39092" y="353046"/>
                  </a:lnTo>
                  <a:lnTo>
                    <a:pt x="134342" y="353046"/>
                  </a:lnTo>
                  <a:lnTo>
                    <a:pt x="134342" y="400671"/>
                  </a:lnTo>
                  <a:lnTo>
                    <a:pt x="198160" y="353046"/>
                  </a:lnTo>
                  <a:lnTo>
                    <a:pt x="496292" y="353046"/>
                  </a:lnTo>
                  <a:cubicBezTo>
                    <a:pt x="506770" y="353046"/>
                    <a:pt x="515342" y="344474"/>
                    <a:pt x="515342" y="333996"/>
                  </a:cubicBezTo>
                  <a:lnTo>
                    <a:pt x="515342" y="333996"/>
                  </a:lnTo>
                  <a:lnTo>
                    <a:pt x="515342" y="38721"/>
                  </a:lnTo>
                  <a:cubicBezTo>
                    <a:pt x="515342" y="28244"/>
                    <a:pt x="506770" y="19671"/>
                    <a:pt x="496292" y="19671"/>
                  </a:cubicBezTo>
                  <a:lnTo>
                    <a:pt x="496292" y="19671"/>
                  </a:lnTo>
                  <a:close/>
                  <a:moveTo>
                    <a:pt x="134342" y="143496"/>
                  </a:moveTo>
                  <a:cubicBezTo>
                    <a:pt x="158155" y="143496"/>
                    <a:pt x="177205" y="162546"/>
                    <a:pt x="177205" y="186359"/>
                  </a:cubicBezTo>
                  <a:cubicBezTo>
                    <a:pt x="177205" y="210171"/>
                    <a:pt x="158155" y="229221"/>
                    <a:pt x="134342" y="229221"/>
                  </a:cubicBezTo>
                  <a:cubicBezTo>
                    <a:pt x="110530" y="229221"/>
                    <a:pt x="91480" y="210171"/>
                    <a:pt x="91480" y="186359"/>
                  </a:cubicBezTo>
                  <a:cubicBezTo>
                    <a:pt x="91480" y="162546"/>
                    <a:pt x="110530" y="143496"/>
                    <a:pt x="134342" y="143496"/>
                  </a:cubicBezTo>
                  <a:close/>
                  <a:moveTo>
                    <a:pt x="267692" y="143496"/>
                  </a:moveTo>
                  <a:cubicBezTo>
                    <a:pt x="291505" y="143496"/>
                    <a:pt x="310555" y="162546"/>
                    <a:pt x="310555" y="186359"/>
                  </a:cubicBezTo>
                  <a:cubicBezTo>
                    <a:pt x="310555" y="210171"/>
                    <a:pt x="291505" y="229221"/>
                    <a:pt x="267692" y="229221"/>
                  </a:cubicBezTo>
                  <a:cubicBezTo>
                    <a:pt x="243880" y="229221"/>
                    <a:pt x="224830" y="210171"/>
                    <a:pt x="224830" y="186359"/>
                  </a:cubicBezTo>
                  <a:cubicBezTo>
                    <a:pt x="224830" y="162546"/>
                    <a:pt x="243880" y="143496"/>
                    <a:pt x="267692" y="143496"/>
                  </a:cubicBezTo>
                  <a:close/>
                  <a:moveTo>
                    <a:pt x="401042" y="143496"/>
                  </a:moveTo>
                  <a:cubicBezTo>
                    <a:pt x="424855" y="143496"/>
                    <a:pt x="443905" y="162546"/>
                    <a:pt x="443905" y="186359"/>
                  </a:cubicBezTo>
                  <a:cubicBezTo>
                    <a:pt x="443905" y="210171"/>
                    <a:pt x="424855" y="229221"/>
                    <a:pt x="401042" y="229221"/>
                  </a:cubicBezTo>
                  <a:cubicBezTo>
                    <a:pt x="377230" y="229221"/>
                    <a:pt x="358180" y="210171"/>
                    <a:pt x="358180" y="186359"/>
                  </a:cubicBezTo>
                  <a:cubicBezTo>
                    <a:pt x="358180" y="162546"/>
                    <a:pt x="377230" y="143496"/>
                    <a:pt x="401042" y="143496"/>
                  </a:cubicBezTo>
                  <a:close/>
                  <a:moveTo>
                    <a:pt x="134342" y="162546"/>
                  </a:moveTo>
                  <a:cubicBezTo>
                    <a:pt x="121007" y="162546"/>
                    <a:pt x="110530" y="173024"/>
                    <a:pt x="110530" y="186359"/>
                  </a:cubicBezTo>
                  <a:cubicBezTo>
                    <a:pt x="110530" y="199694"/>
                    <a:pt x="121007" y="210171"/>
                    <a:pt x="134342" y="210171"/>
                  </a:cubicBezTo>
                  <a:cubicBezTo>
                    <a:pt x="147677" y="210171"/>
                    <a:pt x="158155" y="199694"/>
                    <a:pt x="158155" y="186359"/>
                  </a:cubicBezTo>
                  <a:cubicBezTo>
                    <a:pt x="158155" y="173024"/>
                    <a:pt x="147677" y="162546"/>
                    <a:pt x="134342" y="162546"/>
                  </a:cubicBezTo>
                  <a:close/>
                  <a:moveTo>
                    <a:pt x="267692" y="162546"/>
                  </a:moveTo>
                  <a:cubicBezTo>
                    <a:pt x="254357" y="162546"/>
                    <a:pt x="243880" y="173024"/>
                    <a:pt x="243880" y="186359"/>
                  </a:cubicBezTo>
                  <a:cubicBezTo>
                    <a:pt x="243880" y="199694"/>
                    <a:pt x="254357" y="210171"/>
                    <a:pt x="267692" y="210171"/>
                  </a:cubicBezTo>
                  <a:cubicBezTo>
                    <a:pt x="281027" y="210171"/>
                    <a:pt x="291505" y="199694"/>
                    <a:pt x="291505" y="186359"/>
                  </a:cubicBezTo>
                  <a:cubicBezTo>
                    <a:pt x="291505" y="173024"/>
                    <a:pt x="281027" y="162546"/>
                    <a:pt x="267692" y="162546"/>
                  </a:cubicBezTo>
                  <a:close/>
                  <a:moveTo>
                    <a:pt x="401042" y="162546"/>
                  </a:moveTo>
                  <a:cubicBezTo>
                    <a:pt x="387707" y="162546"/>
                    <a:pt x="377230" y="173024"/>
                    <a:pt x="377230" y="186359"/>
                  </a:cubicBezTo>
                  <a:cubicBezTo>
                    <a:pt x="377230" y="199694"/>
                    <a:pt x="387707" y="210171"/>
                    <a:pt x="401042" y="210171"/>
                  </a:cubicBezTo>
                  <a:cubicBezTo>
                    <a:pt x="414377" y="210171"/>
                    <a:pt x="424855" y="199694"/>
                    <a:pt x="424855" y="186359"/>
                  </a:cubicBezTo>
                  <a:cubicBezTo>
                    <a:pt x="424855" y="173024"/>
                    <a:pt x="414377" y="162546"/>
                    <a:pt x="401042" y="162546"/>
                  </a:cubicBezTo>
                  <a:close/>
                </a:path>
              </a:pathLst>
            </a:custGeom>
            <a:solidFill>
              <a:srgbClr val="FFFFFF"/>
            </a:solidFill>
            <a:ln w="9525" cap="flat">
              <a:noFill/>
              <a:prstDash val="solid"/>
              <a:miter/>
            </a:ln>
          </p:spPr>
          <p:txBody>
            <a:bodyPr rtlCol="0" anchor="ctr"/>
            <a:lstStyle/>
            <a:p>
              <a:pPr>
                <a:lnSpc>
                  <a:spcPct val="130000"/>
                </a:lnSpc>
              </a:pPr>
              <a:endParaRPr lang="zh-CN" altLang="en-US" dirty="0">
                <a:solidFill>
                  <a:srgbClr val="404040"/>
                </a:solidFill>
                <a:latin typeface="Arial"/>
                <a:ea typeface="微软雅黑"/>
                <a:sym typeface="Arial"/>
              </a:endParaRPr>
            </a:p>
          </p:txBody>
        </p:sp>
      </p:grpSp>
      <p:sp>
        <p:nvSpPr>
          <p:cNvPr id="50" name="iSḻîdé"/>
          <p:cNvSpPr txBox="1"/>
          <p:nvPr/>
        </p:nvSpPr>
        <p:spPr>
          <a:xfrm>
            <a:off x="8077760" y="4239865"/>
            <a:ext cx="2296965" cy="1569660"/>
          </a:xfrm>
          <a:prstGeom prst="rect">
            <a:avLst/>
          </a:prstGeom>
        </p:spPr>
        <p:txBody>
          <a:bodyPr wrap="square" rtlCol="0">
            <a:spAutoFit/>
          </a:bodyPr>
          <a:lstStyle>
            <a:defPPr>
              <a:defRPr lang="zh-CN"/>
            </a:defPPr>
            <a:lvl1pPr>
              <a:lnSpc>
                <a:spcPts val="1500"/>
              </a:lnSpc>
              <a:defRPr sz="900"/>
            </a:lvl1pPr>
          </a:lstStyle>
          <a:p>
            <a:pPr>
              <a:lnSpc>
                <a:spcPct val="200000"/>
              </a:lnSpc>
            </a:pPr>
            <a:r>
              <a:rPr lang="zh-CN" altLang="en-US" sz="1600" dirty="0">
                <a:solidFill>
                  <a:srgbClr val="404040"/>
                </a:solidFill>
                <a:latin typeface="Arial"/>
                <a:ea typeface="微软雅黑"/>
                <a:sym typeface="Arial"/>
              </a:rPr>
              <a:t>请在此添加文字说明请在此添加文字</a:t>
            </a:r>
            <a:r>
              <a:rPr lang="zh-CN" altLang="en-US" sz="1600" dirty="0" smtClean="0">
                <a:solidFill>
                  <a:srgbClr val="404040"/>
                </a:solidFill>
                <a:latin typeface="Arial"/>
                <a:ea typeface="微软雅黑"/>
                <a:sym typeface="Arial"/>
              </a:rPr>
              <a:t>说明</a:t>
            </a:r>
            <a:r>
              <a:rPr lang="en-US" altLang="zh-CN" sz="1600" dirty="0" smtClean="0">
                <a:solidFill>
                  <a:srgbClr val="404040"/>
                </a:solidFill>
                <a:latin typeface="Arial"/>
                <a:ea typeface="微软雅黑"/>
                <a:sym typeface="Arial"/>
              </a:rPr>
              <a:t>XX</a:t>
            </a:r>
            <a:r>
              <a:rPr lang="zh-CN" altLang="en-US" sz="1600" dirty="0" smtClean="0">
                <a:solidFill>
                  <a:srgbClr val="404040"/>
                </a:solidFill>
                <a:latin typeface="Arial"/>
                <a:ea typeface="微软雅黑"/>
                <a:sym typeface="Arial"/>
              </a:rPr>
              <a:t>办公</a:t>
            </a:r>
            <a:r>
              <a:rPr lang="zh-CN" altLang="en-US" sz="1600" dirty="0">
                <a:solidFill>
                  <a:srgbClr val="404040"/>
                </a:solidFill>
                <a:latin typeface="Arial"/>
                <a:ea typeface="微软雅黑"/>
                <a:sym typeface="Arial"/>
              </a:rPr>
              <a:t>文字说明。</a:t>
            </a:r>
          </a:p>
        </p:txBody>
      </p:sp>
      <p:sp>
        <p:nvSpPr>
          <p:cNvPr id="51" name="íŝḻiḋê"/>
          <p:cNvSpPr/>
          <p:nvPr/>
        </p:nvSpPr>
        <p:spPr>
          <a:xfrm flipH="1">
            <a:off x="1277525" y="1607660"/>
            <a:ext cx="45719" cy="393734"/>
          </a:xfrm>
          <a:prstGeom prst="roundRect">
            <a:avLst>
              <a:gd name="adj" fmla="val 17467"/>
            </a:avLst>
          </a:prstGeom>
          <a:solidFill>
            <a:srgbClr val="5872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solidFill>
                <a:srgbClr val="404040"/>
              </a:solidFill>
              <a:latin typeface="Arial"/>
              <a:ea typeface="微软雅黑"/>
              <a:sym typeface="Arial"/>
            </a:endParaRPr>
          </a:p>
        </p:txBody>
      </p:sp>
    </p:spTree>
  </p:cSld>
  <p:clrMapOvr>
    <a:masterClrMapping/>
  </p:clrMapOvr>
  <p:transition spd="slow" advTm="922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0-#ppt_w/2"/>
                                          </p:val>
                                        </p:tav>
                                        <p:tav tm="100000">
                                          <p:val>
                                            <p:strVal val="#ppt_x"/>
                                          </p:val>
                                        </p:tav>
                                      </p:tavLst>
                                    </p:anim>
                                    <p:anim calcmode="lin" valueType="num">
                                      <p:cBhvr additive="base">
                                        <p:cTn id="8" dur="500" fill="hold"/>
                                        <p:tgtEl>
                                          <p:spTgt spid="5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0-#ppt_w/2"/>
                                          </p:val>
                                        </p:tav>
                                        <p:tav tm="100000">
                                          <p:val>
                                            <p:strVal val="#ppt_x"/>
                                          </p:val>
                                        </p:tav>
                                      </p:tavLst>
                                    </p:anim>
                                    <p:anim calcmode="lin" valueType="num">
                                      <p:cBhvr additive="base">
                                        <p:cTn id="12"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additive="base">
                                        <p:cTn id="17" dur="500" fill="hold"/>
                                        <p:tgtEl>
                                          <p:spTgt spid="37"/>
                                        </p:tgtEl>
                                        <p:attrNameLst>
                                          <p:attrName>ppt_x</p:attrName>
                                        </p:attrNameLst>
                                      </p:cBhvr>
                                      <p:tavLst>
                                        <p:tav tm="0">
                                          <p:val>
                                            <p:strVal val="0-#ppt_w/2"/>
                                          </p:val>
                                        </p:tav>
                                        <p:tav tm="100000">
                                          <p:val>
                                            <p:strVal val="#ppt_x"/>
                                          </p:val>
                                        </p:tav>
                                      </p:tavLst>
                                    </p:anim>
                                    <p:anim calcmode="lin" valueType="num">
                                      <p:cBhvr additive="base">
                                        <p:cTn id="18" dur="500" fill="hold"/>
                                        <p:tgtEl>
                                          <p:spTgt spid="37"/>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16" presetClass="entr" presetSubtype="21" fill="hold" nodeType="after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barn(inVertical)">
                                      <p:cBhvr>
                                        <p:cTn id="22" dur="500"/>
                                        <p:tgtEl>
                                          <p:spTgt spid="43"/>
                                        </p:tgtEl>
                                      </p:cBhvr>
                                    </p:animEffect>
                                  </p:childTnLst>
                                </p:cTn>
                              </p:par>
                              <p:par>
                                <p:cTn id="23" presetID="16" presetClass="entr" presetSubtype="21" fill="hold"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barn(inVertical)">
                                      <p:cBhvr>
                                        <p:cTn id="25" dur="500"/>
                                        <p:tgtEl>
                                          <p:spTgt spid="47"/>
                                        </p:tgtEl>
                                      </p:cBhvr>
                                    </p:animEffect>
                                  </p:childTnLst>
                                </p:cTn>
                              </p:par>
                              <p:par>
                                <p:cTn id="26" presetID="16" presetClass="entr" presetSubtype="21" fill="hold" nodeType="with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barn(inVertical)">
                                      <p:cBhvr>
                                        <p:cTn id="28" dur="500"/>
                                        <p:tgtEl>
                                          <p:spTgt spid="39"/>
                                        </p:tgtEl>
                                      </p:cBhvr>
                                    </p:animEffect>
                                  </p:childTnLst>
                                </p:cTn>
                              </p:par>
                              <p:par>
                                <p:cTn id="29" presetID="16" presetClass="entr" presetSubtype="21"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barn(inVertical)">
                                      <p:cBhvr>
                                        <p:cTn id="31" dur="500"/>
                                        <p:tgtEl>
                                          <p:spTgt spid="40"/>
                                        </p:tgtEl>
                                      </p:cBhvr>
                                    </p:animEffect>
                                  </p:childTnLst>
                                </p:cTn>
                              </p:par>
                            </p:childTnLst>
                          </p:cTn>
                        </p:par>
                        <p:par>
                          <p:cTn id="32" fill="hold">
                            <p:stCondLst>
                              <p:cond delay="1000"/>
                            </p:stCondLst>
                            <p:childTnLst>
                              <p:par>
                                <p:cTn id="33" presetID="42" presetClass="entr" presetSubtype="0" fill="hold" grpId="0" nodeType="after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500"/>
                                        <p:tgtEl>
                                          <p:spTgt spid="38"/>
                                        </p:tgtEl>
                                      </p:cBhvr>
                                    </p:animEffect>
                                    <p:anim calcmode="lin" valueType="num">
                                      <p:cBhvr>
                                        <p:cTn id="36" dur="500" fill="hold"/>
                                        <p:tgtEl>
                                          <p:spTgt spid="38"/>
                                        </p:tgtEl>
                                        <p:attrNameLst>
                                          <p:attrName>ppt_x</p:attrName>
                                        </p:attrNameLst>
                                      </p:cBhvr>
                                      <p:tavLst>
                                        <p:tav tm="0">
                                          <p:val>
                                            <p:strVal val="#ppt_x"/>
                                          </p:val>
                                        </p:tav>
                                        <p:tav tm="100000">
                                          <p:val>
                                            <p:strVal val="#ppt_x"/>
                                          </p:val>
                                        </p:tav>
                                      </p:tavLst>
                                    </p:anim>
                                    <p:anim calcmode="lin" valueType="num">
                                      <p:cBhvr>
                                        <p:cTn id="37" dur="500" fill="hold"/>
                                        <p:tgtEl>
                                          <p:spTgt spid="38"/>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fade">
                                      <p:cBhvr>
                                        <p:cTn id="40" dur="500"/>
                                        <p:tgtEl>
                                          <p:spTgt spid="46"/>
                                        </p:tgtEl>
                                      </p:cBhvr>
                                    </p:animEffect>
                                    <p:anim calcmode="lin" valueType="num">
                                      <p:cBhvr>
                                        <p:cTn id="41" dur="500" fill="hold"/>
                                        <p:tgtEl>
                                          <p:spTgt spid="46"/>
                                        </p:tgtEl>
                                        <p:attrNameLst>
                                          <p:attrName>ppt_x</p:attrName>
                                        </p:attrNameLst>
                                      </p:cBhvr>
                                      <p:tavLst>
                                        <p:tav tm="0">
                                          <p:val>
                                            <p:strVal val="#ppt_x"/>
                                          </p:val>
                                        </p:tav>
                                        <p:tav tm="100000">
                                          <p:val>
                                            <p:strVal val="#ppt_x"/>
                                          </p:val>
                                        </p:tav>
                                      </p:tavLst>
                                    </p:anim>
                                    <p:anim calcmode="lin" valueType="num">
                                      <p:cBhvr>
                                        <p:cTn id="42" dur="500" fill="hold"/>
                                        <p:tgtEl>
                                          <p:spTgt spid="46"/>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50"/>
                                        </p:tgtEl>
                                        <p:attrNameLst>
                                          <p:attrName>style.visibility</p:attrName>
                                        </p:attrNameLst>
                                      </p:cBhvr>
                                      <p:to>
                                        <p:strVal val="visible"/>
                                      </p:to>
                                    </p:set>
                                    <p:animEffect transition="in" filter="fade">
                                      <p:cBhvr>
                                        <p:cTn id="45" dur="500"/>
                                        <p:tgtEl>
                                          <p:spTgt spid="50"/>
                                        </p:tgtEl>
                                      </p:cBhvr>
                                    </p:animEffect>
                                    <p:anim calcmode="lin" valueType="num">
                                      <p:cBhvr>
                                        <p:cTn id="46" dur="500" fill="hold"/>
                                        <p:tgtEl>
                                          <p:spTgt spid="50"/>
                                        </p:tgtEl>
                                        <p:attrNameLst>
                                          <p:attrName>ppt_x</p:attrName>
                                        </p:attrNameLst>
                                      </p:cBhvr>
                                      <p:tavLst>
                                        <p:tav tm="0">
                                          <p:val>
                                            <p:strVal val="#ppt_x"/>
                                          </p:val>
                                        </p:tav>
                                        <p:tav tm="100000">
                                          <p:val>
                                            <p:strVal val="#ppt_x"/>
                                          </p:val>
                                        </p:tav>
                                      </p:tavLst>
                                    </p:anim>
                                    <p:anim calcmode="lin" valueType="num">
                                      <p:cBhvr>
                                        <p:cTn id="47" dur="5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7" grpId="0"/>
      <p:bldP spid="38" grpId="0"/>
      <p:bldP spid="46" grpId="0"/>
      <p:bldP spid="50" grpId="0"/>
      <p:bldP spid="5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
          <p:cNvSpPr>
            <a:spLocks noChangeArrowheads="1"/>
          </p:cNvSpPr>
          <p:nvPr/>
        </p:nvSpPr>
        <p:spPr bwMode="auto">
          <a:xfrm>
            <a:off x="991721" y="1865359"/>
            <a:ext cx="9731585" cy="1495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lnSpc>
                <a:spcPct val="200000"/>
              </a:lnSpc>
              <a:spcBef>
                <a:spcPct val="0"/>
              </a:spcBef>
              <a:buNone/>
              <a:defRPr/>
            </a:pPr>
            <a:r>
              <a:rPr lang="zh-CN" altLang="en-US" sz="1600" dirty="0">
                <a:solidFill>
                  <a:srgbClr val="404040"/>
                </a:solidFill>
                <a:latin typeface="Arial"/>
                <a:ea typeface="微软雅黑"/>
                <a:cs typeface="阿里巴巴普惠体" panose="00020600040101010101" pitchFamily="18" charset="-122"/>
                <a:sym typeface="Arial"/>
              </a:rPr>
              <a:t>时间一晃而过，转眼间到公司已经三个多月了。这是我人生中弥足珍贵的一段经历，在这段时间里领导及同事在工作上给予了我极大的帮助，在生活上给予了我极大的关心，让我充分感受到了领导“海纳百川”的胸襟，感受到了“不经历风雨，怎能见彩虹”的豪气。</a:t>
            </a:r>
          </a:p>
        </p:txBody>
      </p:sp>
      <p:sp>
        <p:nvSpPr>
          <p:cNvPr id="34" name="标题 1"/>
          <p:cNvSpPr>
            <a:spLocks noChangeArrowheads="1"/>
          </p:cNvSpPr>
          <p:nvPr/>
        </p:nvSpPr>
        <p:spPr bwMode="auto">
          <a:xfrm>
            <a:off x="932727" y="1030635"/>
            <a:ext cx="537296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spcBef>
                <a:spcPct val="0"/>
              </a:spcBef>
              <a:spcAft>
                <a:spcPct val="0"/>
              </a:spcAft>
              <a:buNone/>
              <a:defRPr/>
            </a:pPr>
            <a:r>
              <a:rPr lang="zh-CN" altLang="en-US" sz="2400" b="1" dirty="0">
                <a:solidFill>
                  <a:srgbClr val="5872D7"/>
                </a:solidFill>
                <a:latin typeface="Arial"/>
                <a:ea typeface="微软雅黑"/>
                <a:cs typeface="阿里巴巴普惠体" panose="00020600040101010101" pitchFamily="18" charset="-122"/>
                <a:sym typeface="Arial"/>
              </a:rPr>
              <a:t>参与公司活动</a:t>
            </a:r>
          </a:p>
        </p:txBody>
      </p:sp>
      <p:grpSp>
        <p:nvGrpSpPr>
          <p:cNvPr id="35" name="组合 34"/>
          <p:cNvGrpSpPr/>
          <p:nvPr/>
        </p:nvGrpSpPr>
        <p:grpSpPr>
          <a:xfrm>
            <a:off x="1045292" y="3919104"/>
            <a:ext cx="2764707" cy="688941"/>
            <a:chOff x="3480619" y="1297858"/>
            <a:chExt cx="5744846" cy="549781"/>
          </a:xfrm>
        </p:grpSpPr>
        <p:sp>
          <p:nvSpPr>
            <p:cNvPr id="36" name="矩形: 圆角 35"/>
            <p:cNvSpPr/>
            <p:nvPr/>
          </p:nvSpPr>
          <p:spPr>
            <a:xfrm>
              <a:off x="3480619" y="1297858"/>
              <a:ext cx="5309420" cy="549781"/>
            </a:xfrm>
            <a:prstGeom prst="roundRect">
              <a:avLst>
                <a:gd name="adj" fmla="val 50000"/>
              </a:avLst>
            </a:prstGeom>
            <a:solidFill>
              <a:srgbClr val="5872D7"/>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l" fontAlgn="base">
                <a:spcBef>
                  <a:spcPct val="0"/>
                </a:spcBef>
                <a:spcAft>
                  <a:spcPct val="0"/>
                </a:spcAft>
              </a:pPr>
              <a:endParaRPr lang="zh-CN" altLang="en-US" dirty="0">
                <a:solidFill>
                  <a:schemeClr val="tx1"/>
                </a:solidFill>
                <a:latin typeface="Arial"/>
                <a:ea typeface="微软雅黑"/>
                <a:sym typeface="Arial"/>
              </a:endParaRPr>
            </a:p>
          </p:txBody>
        </p:sp>
        <p:sp>
          <p:nvSpPr>
            <p:cNvPr id="37" name="矩形 36"/>
            <p:cNvSpPr/>
            <p:nvPr/>
          </p:nvSpPr>
          <p:spPr>
            <a:xfrm>
              <a:off x="3752810" y="1317206"/>
              <a:ext cx="5472655" cy="463689"/>
            </a:xfrm>
            <a:prstGeom prst="rect">
              <a:avLst/>
            </a:prstGeom>
          </p:spPr>
          <p:txBody>
            <a:bodyPr wrap="square">
              <a:spAutoFit/>
            </a:bodyPr>
            <a:lstStyle/>
            <a:p>
              <a:pPr>
                <a:lnSpc>
                  <a:spcPct val="150000"/>
                </a:lnSpc>
                <a:defRPr/>
              </a:pPr>
              <a:r>
                <a:rPr lang="zh-CN" altLang="en-US" sz="2400" b="1" kern="100" dirty="0">
                  <a:solidFill>
                    <a:srgbClr val="FFFFFF"/>
                  </a:solidFill>
                  <a:latin typeface="Arial"/>
                  <a:ea typeface="微软雅黑"/>
                  <a:cs typeface="思源黑体 Light" panose="020B0300000000000000" charset="-122"/>
                  <a:sym typeface="Arial"/>
                </a:rPr>
                <a:t>企业趣味运动会</a:t>
              </a:r>
            </a:p>
          </p:txBody>
        </p:sp>
      </p:grpSp>
      <p:grpSp>
        <p:nvGrpSpPr>
          <p:cNvPr id="38" name="组合 37"/>
          <p:cNvGrpSpPr/>
          <p:nvPr/>
        </p:nvGrpSpPr>
        <p:grpSpPr>
          <a:xfrm>
            <a:off x="4475159" y="3919104"/>
            <a:ext cx="2764707" cy="688941"/>
            <a:chOff x="3480619" y="1297858"/>
            <a:chExt cx="5744846" cy="549781"/>
          </a:xfrm>
        </p:grpSpPr>
        <p:sp>
          <p:nvSpPr>
            <p:cNvPr id="39" name="矩形: 圆角 38"/>
            <p:cNvSpPr/>
            <p:nvPr/>
          </p:nvSpPr>
          <p:spPr>
            <a:xfrm>
              <a:off x="3480619" y="1297858"/>
              <a:ext cx="5309420" cy="549781"/>
            </a:xfrm>
            <a:prstGeom prst="roundRect">
              <a:avLst>
                <a:gd name="adj" fmla="val 50000"/>
              </a:avLst>
            </a:prstGeom>
            <a:solidFill>
              <a:srgbClr val="5872D7"/>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l" fontAlgn="base">
                <a:spcBef>
                  <a:spcPct val="0"/>
                </a:spcBef>
                <a:spcAft>
                  <a:spcPct val="0"/>
                </a:spcAft>
              </a:pPr>
              <a:endParaRPr lang="zh-CN" altLang="en-US" dirty="0">
                <a:solidFill>
                  <a:schemeClr val="tx1"/>
                </a:solidFill>
                <a:latin typeface="Arial"/>
                <a:ea typeface="微软雅黑"/>
                <a:sym typeface="Arial"/>
              </a:endParaRPr>
            </a:p>
          </p:txBody>
        </p:sp>
        <p:sp>
          <p:nvSpPr>
            <p:cNvPr id="40" name="矩形 39"/>
            <p:cNvSpPr/>
            <p:nvPr/>
          </p:nvSpPr>
          <p:spPr>
            <a:xfrm>
              <a:off x="3752810" y="1317206"/>
              <a:ext cx="5472655" cy="463689"/>
            </a:xfrm>
            <a:prstGeom prst="rect">
              <a:avLst/>
            </a:prstGeom>
          </p:spPr>
          <p:txBody>
            <a:bodyPr wrap="square">
              <a:spAutoFit/>
            </a:bodyPr>
            <a:lstStyle/>
            <a:p>
              <a:pPr>
                <a:lnSpc>
                  <a:spcPct val="150000"/>
                </a:lnSpc>
                <a:defRPr/>
              </a:pPr>
              <a:r>
                <a:rPr lang="zh-CN" altLang="en-US" sz="2400" b="1" kern="100" dirty="0">
                  <a:solidFill>
                    <a:srgbClr val="FFFFFF"/>
                  </a:solidFill>
                  <a:latin typeface="Arial"/>
                  <a:ea typeface="微软雅黑"/>
                  <a:cs typeface="思源黑体 Light" panose="020B0300000000000000" charset="-122"/>
                  <a:sym typeface="Arial"/>
                </a:rPr>
                <a:t>企业培训学习</a:t>
              </a:r>
            </a:p>
          </p:txBody>
        </p:sp>
      </p:grpSp>
      <p:grpSp>
        <p:nvGrpSpPr>
          <p:cNvPr id="41" name="组合 40"/>
          <p:cNvGrpSpPr/>
          <p:nvPr/>
        </p:nvGrpSpPr>
        <p:grpSpPr>
          <a:xfrm>
            <a:off x="1045292" y="5150832"/>
            <a:ext cx="2764707" cy="688941"/>
            <a:chOff x="3480619" y="1297858"/>
            <a:chExt cx="5744846" cy="549781"/>
          </a:xfrm>
        </p:grpSpPr>
        <p:sp>
          <p:nvSpPr>
            <p:cNvPr id="42" name="矩形: 圆角 41"/>
            <p:cNvSpPr/>
            <p:nvPr/>
          </p:nvSpPr>
          <p:spPr>
            <a:xfrm>
              <a:off x="3480619" y="1297858"/>
              <a:ext cx="5309420" cy="549781"/>
            </a:xfrm>
            <a:prstGeom prst="roundRect">
              <a:avLst>
                <a:gd name="adj" fmla="val 50000"/>
              </a:avLst>
            </a:prstGeom>
            <a:solidFill>
              <a:srgbClr val="5872D7"/>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l" fontAlgn="base">
                <a:spcBef>
                  <a:spcPct val="0"/>
                </a:spcBef>
                <a:spcAft>
                  <a:spcPct val="0"/>
                </a:spcAft>
              </a:pPr>
              <a:endParaRPr lang="zh-CN" altLang="en-US" dirty="0">
                <a:solidFill>
                  <a:schemeClr val="tx1"/>
                </a:solidFill>
                <a:latin typeface="Arial"/>
                <a:ea typeface="微软雅黑"/>
                <a:sym typeface="Arial"/>
              </a:endParaRPr>
            </a:p>
          </p:txBody>
        </p:sp>
        <p:sp>
          <p:nvSpPr>
            <p:cNvPr id="43" name="矩形 42"/>
            <p:cNvSpPr/>
            <p:nvPr/>
          </p:nvSpPr>
          <p:spPr>
            <a:xfrm>
              <a:off x="3752810" y="1317206"/>
              <a:ext cx="5472655" cy="463689"/>
            </a:xfrm>
            <a:prstGeom prst="rect">
              <a:avLst/>
            </a:prstGeom>
          </p:spPr>
          <p:txBody>
            <a:bodyPr wrap="square">
              <a:spAutoFit/>
            </a:bodyPr>
            <a:lstStyle/>
            <a:p>
              <a:pPr>
                <a:lnSpc>
                  <a:spcPct val="150000"/>
                </a:lnSpc>
                <a:defRPr/>
              </a:pPr>
              <a:r>
                <a:rPr lang="zh-CN" altLang="en-US" sz="2400" b="1" kern="100" dirty="0">
                  <a:solidFill>
                    <a:srgbClr val="FFFFFF"/>
                  </a:solidFill>
                  <a:latin typeface="Arial"/>
                  <a:ea typeface="微软雅黑"/>
                  <a:cs typeface="思源黑体 Light" panose="020B0300000000000000" charset="-122"/>
                  <a:sym typeface="Arial"/>
                </a:rPr>
                <a:t>公司会议摄影</a:t>
              </a:r>
            </a:p>
          </p:txBody>
        </p:sp>
      </p:grpSp>
      <p:grpSp>
        <p:nvGrpSpPr>
          <p:cNvPr id="44" name="组合 43"/>
          <p:cNvGrpSpPr/>
          <p:nvPr/>
        </p:nvGrpSpPr>
        <p:grpSpPr>
          <a:xfrm>
            <a:off x="4475159" y="5150832"/>
            <a:ext cx="2764707" cy="688941"/>
            <a:chOff x="3480619" y="1297858"/>
            <a:chExt cx="5744846" cy="549781"/>
          </a:xfrm>
        </p:grpSpPr>
        <p:sp>
          <p:nvSpPr>
            <p:cNvPr id="45" name="矩形: 圆角 44"/>
            <p:cNvSpPr/>
            <p:nvPr/>
          </p:nvSpPr>
          <p:spPr>
            <a:xfrm>
              <a:off x="3480619" y="1297858"/>
              <a:ext cx="5309420" cy="549781"/>
            </a:xfrm>
            <a:prstGeom prst="roundRect">
              <a:avLst>
                <a:gd name="adj" fmla="val 50000"/>
              </a:avLst>
            </a:prstGeom>
            <a:solidFill>
              <a:srgbClr val="5872D7"/>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l" fontAlgn="base">
                <a:spcBef>
                  <a:spcPct val="0"/>
                </a:spcBef>
                <a:spcAft>
                  <a:spcPct val="0"/>
                </a:spcAft>
              </a:pPr>
              <a:endParaRPr lang="zh-CN" altLang="en-US" dirty="0">
                <a:solidFill>
                  <a:schemeClr val="tx1"/>
                </a:solidFill>
                <a:latin typeface="Arial"/>
                <a:ea typeface="微软雅黑"/>
                <a:sym typeface="Arial"/>
              </a:endParaRPr>
            </a:p>
          </p:txBody>
        </p:sp>
        <p:sp>
          <p:nvSpPr>
            <p:cNvPr id="46" name="矩形 45"/>
            <p:cNvSpPr/>
            <p:nvPr/>
          </p:nvSpPr>
          <p:spPr>
            <a:xfrm>
              <a:off x="3752810" y="1317206"/>
              <a:ext cx="5472655" cy="463689"/>
            </a:xfrm>
            <a:prstGeom prst="rect">
              <a:avLst/>
            </a:prstGeom>
          </p:spPr>
          <p:txBody>
            <a:bodyPr wrap="square">
              <a:spAutoFit/>
            </a:bodyPr>
            <a:lstStyle/>
            <a:p>
              <a:pPr>
                <a:lnSpc>
                  <a:spcPct val="150000"/>
                </a:lnSpc>
                <a:defRPr/>
              </a:pPr>
              <a:r>
                <a:rPr lang="zh-CN" altLang="en-US" sz="2400" b="1" kern="100" dirty="0">
                  <a:solidFill>
                    <a:srgbClr val="FFFFFF"/>
                  </a:solidFill>
                  <a:latin typeface="Arial"/>
                  <a:ea typeface="微软雅黑"/>
                  <a:cs typeface="思源黑体 Light" panose="020B0300000000000000" charset="-122"/>
                  <a:sym typeface="Arial"/>
                </a:rPr>
                <a:t>公司团建活动</a:t>
              </a:r>
            </a:p>
          </p:txBody>
        </p: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59269" y="3656772"/>
            <a:ext cx="1684831" cy="2324928"/>
          </a:xfrm>
          <a:prstGeom prst="rect">
            <a:avLst/>
          </a:prstGeom>
        </p:spPr>
      </p:pic>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strips(downLeft)">
                                      <p:cBhvr>
                                        <p:cTn id="7" dur="500"/>
                                        <p:tgtEl>
                                          <p:spTgt spid="3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strips(downLeft)">
                                      <p:cBhvr>
                                        <p:cTn id="10" dur="500"/>
                                        <p:tgtEl>
                                          <p:spTgt spid="34"/>
                                        </p:tgtEl>
                                      </p:cBhvr>
                                    </p:animEffect>
                                  </p:childTnLst>
                                </p:cTn>
                              </p:par>
                            </p:childTnLst>
                          </p:cTn>
                        </p:par>
                        <p:par>
                          <p:cTn id="11" fill="hold">
                            <p:stCondLst>
                              <p:cond delay="500"/>
                            </p:stCondLst>
                            <p:childTnLst>
                              <p:par>
                                <p:cTn id="12" presetID="16" presetClass="entr" presetSubtype="21" fill="hold" nodeType="after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barn(inVertical)">
                                      <p:cBhvr>
                                        <p:cTn id="14" dur="500"/>
                                        <p:tgtEl>
                                          <p:spTgt spid="35"/>
                                        </p:tgtEl>
                                      </p:cBhvr>
                                    </p:animEffect>
                                  </p:childTnLst>
                                </p:cTn>
                              </p:par>
                            </p:childTnLst>
                          </p:cTn>
                        </p:par>
                        <p:par>
                          <p:cTn id="15" fill="hold">
                            <p:stCondLst>
                              <p:cond delay="1000"/>
                            </p:stCondLst>
                            <p:childTnLst>
                              <p:par>
                                <p:cTn id="16" presetID="16" presetClass="entr" presetSubtype="21" fill="hold" nodeType="after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barn(inVertical)">
                                      <p:cBhvr>
                                        <p:cTn id="18" dur="500"/>
                                        <p:tgtEl>
                                          <p:spTgt spid="38"/>
                                        </p:tgtEl>
                                      </p:cBhvr>
                                    </p:animEffect>
                                  </p:childTnLst>
                                </p:cTn>
                              </p:par>
                            </p:childTnLst>
                          </p:cTn>
                        </p:par>
                        <p:par>
                          <p:cTn id="19" fill="hold">
                            <p:stCondLst>
                              <p:cond delay="1500"/>
                            </p:stCondLst>
                            <p:childTnLst>
                              <p:par>
                                <p:cTn id="20" presetID="16" presetClass="entr" presetSubtype="21" fill="hold" nodeType="after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barn(inVertical)">
                                      <p:cBhvr>
                                        <p:cTn id="22" dur="500"/>
                                        <p:tgtEl>
                                          <p:spTgt spid="41"/>
                                        </p:tgtEl>
                                      </p:cBhvr>
                                    </p:animEffect>
                                  </p:childTnLst>
                                </p:cTn>
                              </p:par>
                            </p:childTnLst>
                          </p:cTn>
                        </p:par>
                        <p:par>
                          <p:cTn id="23" fill="hold">
                            <p:stCondLst>
                              <p:cond delay="2000"/>
                            </p:stCondLst>
                            <p:childTnLst>
                              <p:par>
                                <p:cTn id="24" presetID="16" presetClass="entr" presetSubtype="21" fill="hold"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barn(inVertical)">
                                      <p:cBhvr>
                                        <p:cTn id="26" dur="500"/>
                                        <p:tgtEl>
                                          <p:spTgt spid="44"/>
                                        </p:tgtEl>
                                      </p:cBhvr>
                                    </p:animEffect>
                                  </p:childTnLst>
                                </p:cTn>
                              </p:par>
                            </p:childTnLst>
                          </p:cTn>
                        </p:par>
                        <p:par>
                          <p:cTn id="27" fill="hold">
                            <p:stCondLst>
                              <p:cond delay="2500"/>
                            </p:stCondLst>
                            <p:childTnLst>
                              <p:par>
                                <p:cTn id="28" presetID="2" presetClass="entr" presetSubtype="2"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1+#ppt_w/2"/>
                                          </p:val>
                                        </p:tav>
                                        <p:tav tm="100000">
                                          <p:val>
                                            <p:strVal val="#ppt_x"/>
                                          </p:val>
                                        </p:tav>
                                      </p:tavLst>
                                    </p:anim>
                                    <p:anim calcmode="lin" valueType="num">
                                      <p:cBhvr additive="base">
                                        <p:cTn id="31"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ïŝlíďe"/>
          <p:cNvSpPr txBox="1"/>
          <p:nvPr/>
        </p:nvSpPr>
        <p:spPr>
          <a:xfrm>
            <a:off x="2392956" y="1085242"/>
            <a:ext cx="7163771" cy="461665"/>
          </a:xfrm>
          <a:prstGeom prst="rect">
            <a:avLst/>
          </a:prstGeom>
          <a:noFill/>
        </p:spPr>
        <p:txBody>
          <a:bodyPr wrap="square" rtlCol="0">
            <a:spAutoFit/>
          </a:bodyPr>
          <a:lstStyle/>
          <a:p>
            <a:pPr lvl="0" algn="ctr"/>
            <a:r>
              <a:rPr lang="zh-CN" altLang="en-US" sz="2400" b="1" dirty="0">
                <a:solidFill>
                  <a:srgbClr val="404040"/>
                </a:solidFill>
                <a:latin typeface="Arial"/>
                <a:ea typeface="微软雅黑"/>
                <a:cs typeface="+mn-ea"/>
                <a:sym typeface="Arial"/>
              </a:rPr>
              <a:t>工作流程</a:t>
            </a:r>
          </a:p>
        </p:txBody>
      </p:sp>
      <p:grpSp>
        <p:nvGrpSpPr>
          <p:cNvPr id="32" name="组合 31"/>
          <p:cNvGrpSpPr/>
          <p:nvPr/>
        </p:nvGrpSpPr>
        <p:grpSpPr>
          <a:xfrm>
            <a:off x="1242037" y="2072209"/>
            <a:ext cx="9417761" cy="3673147"/>
            <a:chOff x="1337287" y="2205559"/>
            <a:chExt cx="9417761" cy="3673147"/>
          </a:xfrm>
        </p:grpSpPr>
        <p:cxnSp>
          <p:nvCxnSpPr>
            <p:cNvPr id="33" name="iSļiḑe"/>
            <p:cNvCxnSpPr>
              <a:stCxn id="34" idx="2"/>
              <a:endCxn id="36" idx="0"/>
            </p:cNvCxnSpPr>
            <p:nvPr/>
          </p:nvCxnSpPr>
          <p:spPr>
            <a:xfrm>
              <a:off x="2630344" y="2976010"/>
              <a:ext cx="0" cy="2162415"/>
            </a:xfrm>
            <a:prstGeom prst="line">
              <a:avLst/>
            </a:prstGeom>
            <a:ln w="12700" cap="rnd">
              <a:gradFill>
                <a:gsLst>
                  <a:gs pos="0">
                    <a:srgbClr val="0170FB"/>
                  </a:gs>
                  <a:gs pos="100000">
                    <a:srgbClr val="8430CF"/>
                  </a:gs>
                </a:gsLst>
                <a:lin ang="5400000" scaled="1"/>
              </a:gradFill>
              <a:round/>
            </a:ln>
          </p:spPr>
          <p:style>
            <a:lnRef idx="1">
              <a:schemeClr val="accent1"/>
            </a:lnRef>
            <a:fillRef idx="0">
              <a:schemeClr val="accent1"/>
            </a:fillRef>
            <a:effectRef idx="0">
              <a:schemeClr val="accent1"/>
            </a:effectRef>
            <a:fontRef idx="minor">
              <a:schemeClr val="tx1"/>
            </a:fontRef>
          </p:style>
        </p:cxnSp>
        <p:sp>
          <p:nvSpPr>
            <p:cNvPr id="34" name="iṥḷïḋê"/>
            <p:cNvSpPr/>
            <p:nvPr/>
          </p:nvSpPr>
          <p:spPr>
            <a:xfrm>
              <a:off x="1337287" y="2287800"/>
              <a:ext cx="2586113" cy="688210"/>
            </a:xfrm>
            <a:prstGeom prst="roundRect">
              <a:avLst>
                <a:gd name="adj" fmla="val 50000"/>
              </a:avLst>
            </a:prstGeom>
            <a:gradFill flip="none" rotWithShape="1">
              <a:gsLst>
                <a:gs pos="0">
                  <a:srgbClr val="5872D7"/>
                </a:gs>
                <a:gs pos="100000">
                  <a:srgbClr val="5872D7"/>
                </a:gs>
              </a:gsLst>
              <a:lin ang="8100000" scaled="1"/>
              <a:tileRect/>
            </a:gra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defTabSz="914400"/>
              <a:endParaRPr lang="zh-CN" altLang="en-US" sz="2000" b="1" dirty="0">
                <a:solidFill>
                  <a:srgbClr val="404040"/>
                </a:solidFill>
                <a:latin typeface="Arial"/>
                <a:ea typeface="微软雅黑"/>
                <a:cs typeface="+mn-ea"/>
                <a:sym typeface="Arial"/>
              </a:endParaRPr>
            </a:p>
          </p:txBody>
        </p:sp>
        <p:sp>
          <p:nvSpPr>
            <p:cNvPr id="35" name="iṧlîḋê"/>
            <p:cNvSpPr/>
            <p:nvPr/>
          </p:nvSpPr>
          <p:spPr>
            <a:xfrm>
              <a:off x="1337287" y="3665295"/>
              <a:ext cx="2586113" cy="688210"/>
            </a:xfrm>
            <a:prstGeom prst="roundRect">
              <a:avLst>
                <a:gd name="adj" fmla="val 50000"/>
              </a:avLst>
            </a:prstGeom>
            <a:solidFill>
              <a:srgbClr val="F09E13"/>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defTabSz="914400"/>
              <a:endParaRPr lang="zh-CN" altLang="en-US" sz="2000" b="1" dirty="0">
                <a:solidFill>
                  <a:srgbClr val="404040"/>
                </a:solidFill>
                <a:latin typeface="Arial"/>
                <a:ea typeface="微软雅黑"/>
                <a:cs typeface="+mn-ea"/>
                <a:sym typeface="Arial"/>
              </a:endParaRPr>
            </a:p>
          </p:txBody>
        </p:sp>
        <p:sp>
          <p:nvSpPr>
            <p:cNvPr id="36" name="ï$ľîḓè"/>
            <p:cNvSpPr/>
            <p:nvPr/>
          </p:nvSpPr>
          <p:spPr>
            <a:xfrm>
              <a:off x="1337287" y="5138425"/>
              <a:ext cx="2586113" cy="688210"/>
            </a:xfrm>
            <a:prstGeom prst="roundRect">
              <a:avLst>
                <a:gd name="adj" fmla="val 50000"/>
              </a:avLst>
            </a:prstGeom>
            <a:gradFill flip="none" rotWithShape="1">
              <a:gsLst>
                <a:gs pos="0">
                  <a:srgbClr val="5872D7"/>
                </a:gs>
                <a:gs pos="100000">
                  <a:srgbClr val="5872D7"/>
                </a:gs>
              </a:gsLst>
              <a:lin ang="8100000" scaled="1"/>
              <a:tileRect/>
            </a:gra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defTabSz="914400"/>
              <a:endParaRPr lang="zh-CN" altLang="en-US" sz="2000" b="1" dirty="0">
                <a:solidFill>
                  <a:srgbClr val="404040"/>
                </a:solidFill>
                <a:latin typeface="Arial"/>
                <a:ea typeface="微软雅黑"/>
                <a:cs typeface="+mn-ea"/>
                <a:sym typeface="Arial"/>
              </a:endParaRPr>
            </a:p>
          </p:txBody>
        </p:sp>
        <p:sp>
          <p:nvSpPr>
            <p:cNvPr id="37" name="iŝḷiḑe"/>
            <p:cNvSpPr txBox="1"/>
            <p:nvPr/>
          </p:nvSpPr>
          <p:spPr>
            <a:xfrm>
              <a:off x="1830288" y="3815738"/>
              <a:ext cx="1627689" cy="400110"/>
            </a:xfrm>
            <a:prstGeom prst="rect">
              <a:avLst/>
            </a:prstGeom>
            <a:noFill/>
          </p:spPr>
          <p:txBody>
            <a:bodyPr wrap="square" rtlCol="0">
              <a:spAutoFit/>
            </a:bodyPr>
            <a:lstStyle/>
            <a:p>
              <a:pPr lvl="0" algn="ctr"/>
              <a:r>
                <a:rPr lang="zh-CN" altLang="en-US" sz="2000" b="1" dirty="0">
                  <a:solidFill>
                    <a:schemeClr val="tx1">
                      <a:lumMod val="75000"/>
                      <a:lumOff val="25000"/>
                    </a:schemeClr>
                  </a:solidFill>
                  <a:latin typeface="Arial"/>
                  <a:ea typeface="微软雅黑"/>
                  <a:cs typeface="+mn-ea"/>
                  <a:sym typeface="Arial"/>
                </a:rPr>
                <a:t>需求类别一</a:t>
              </a:r>
            </a:p>
          </p:txBody>
        </p:sp>
        <p:sp>
          <p:nvSpPr>
            <p:cNvPr id="38" name="işlíďé"/>
            <p:cNvSpPr txBox="1"/>
            <p:nvPr/>
          </p:nvSpPr>
          <p:spPr>
            <a:xfrm>
              <a:off x="1847006" y="2438244"/>
              <a:ext cx="1589614" cy="400110"/>
            </a:xfrm>
            <a:prstGeom prst="rect">
              <a:avLst/>
            </a:prstGeom>
            <a:noFill/>
          </p:spPr>
          <p:txBody>
            <a:bodyPr wrap="square" rtlCol="0">
              <a:spAutoFit/>
            </a:bodyPr>
            <a:lstStyle/>
            <a:p>
              <a:pPr lvl="0" algn="ctr"/>
              <a:r>
                <a:rPr lang="zh-CN" altLang="en-US" sz="2000" b="1" dirty="0">
                  <a:solidFill>
                    <a:srgbClr val="FFFFFF"/>
                  </a:solidFill>
                  <a:latin typeface="Arial"/>
                  <a:ea typeface="微软雅黑"/>
                  <a:cs typeface="+mn-ea"/>
                  <a:sym typeface="Arial"/>
                </a:rPr>
                <a:t>需求类别一</a:t>
              </a:r>
            </a:p>
          </p:txBody>
        </p:sp>
        <p:sp>
          <p:nvSpPr>
            <p:cNvPr id="39" name="îsḷîḓe"/>
            <p:cNvSpPr txBox="1"/>
            <p:nvPr/>
          </p:nvSpPr>
          <p:spPr>
            <a:xfrm>
              <a:off x="1852798" y="5288869"/>
              <a:ext cx="1602057" cy="400110"/>
            </a:xfrm>
            <a:prstGeom prst="rect">
              <a:avLst/>
            </a:prstGeom>
            <a:noFill/>
          </p:spPr>
          <p:txBody>
            <a:bodyPr wrap="square" rtlCol="0">
              <a:spAutoFit/>
            </a:bodyPr>
            <a:lstStyle/>
            <a:p>
              <a:pPr lvl="0" algn="ctr"/>
              <a:r>
                <a:rPr lang="zh-CN" altLang="en-US" sz="2000" b="1" dirty="0">
                  <a:solidFill>
                    <a:srgbClr val="FFFFFF"/>
                  </a:solidFill>
                  <a:latin typeface="Arial"/>
                  <a:ea typeface="微软雅黑"/>
                  <a:cs typeface="+mn-ea"/>
                  <a:sym typeface="Arial"/>
                </a:rPr>
                <a:t>需求类别一</a:t>
              </a:r>
            </a:p>
          </p:txBody>
        </p:sp>
        <p:sp>
          <p:nvSpPr>
            <p:cNvPr id="40" name="ï$lîḓê"/>
            <p:cNvSpPr/>
            <p:nvPr/>
          </p:nvSpPr>
          <p:spPr>
            <a:xfrm>
              <a:off x="4268738" y="2370606"/>
              <a:ext cx="522600" cy="522597"/>
            </a:xfrm>
            <a:prstGeom prst="ellipse">
              <a:avLst/>
            </a:prstGeom>
            <a:gradFill flip="none" rotWithShape="1">
              <a:gsLst>
                <a:gs pos="0">
                  <a:srgbClr val="5872D7"/>
                </a:gs>
                <a:gs pos="100000">
                  <a:srgbClr val="5872D7"/>
                </a:gs>
              </a:gsLst>
              <a:lin ang="8100000" scaled="1"/>
              <a:tileRect/>
            </a:gra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rgbClr val="404040"/>
                </a:solidFill>
                <a:latin typeface="Arial"/>
                <a:ea typeface="微软雅黑"/>
                <a:cs typeface="+mn-ea"/>
                <a:sym typeface="Arial"/>
              </a:endParaRPr>
            </a:p>
          </p:txBody>
        </p:sp>
        <p:sp>
          <p:nvSpPr>
            <p:cNvPr id="41" name="ïṡḷïḓé"/>
            <p:cNvSpPr txBox="1"/>
            <p:nvPr/>
          </p:nvSpPr>
          <p:spPr>
            <a:xfrm>
              <a:off x="5094476" y="2205559"/>
              <a:ext cx="5660572" cy="830612"/>
            </a:xfrm>
            <a:prstGeom prst="rect">
              <a:avLst/>
            </a:prstGeom>
            <a:noFill/>
          </p:spPr>
          <p:txBody>
            <a:bodyPr wrap="square">
              <a:spAutoFit/>
            </a:bodyPr>
            <a:lstStyle/>
            <a:p>
              <a:pPr lvl="0">
                <a:lnSpc>
                  <a:spcPct val="160000"/>
                </a:lnSpc>
              </a:pPr>
              <a:r>
                <a:rPr lang="zh-CN" altLang="en-US" sz="1600" dirty="0">
                  <a:solidFill>
                    <a:srgbClr val="404040"/>
                  </a:solidFill>
                  <a:latin typeface="Arial"/>
                  <a:ea typeface="微软雅黑"/>
                  <a:cs typeface="+mn-ea"/>
                  <a:sym typeface="Arial"/>
                </a:rPr>
                <a:t>点击输入标题点击输入相关标题。点击输入标题点击输入相关标题。点击输入标题点击输入相关标题。</a:t>
              </a:r>
              <a:endParaRPr lang="en-US" altLang="zh-CN" sz="1600" dirty="0">
                <a:solidFill>
                  <a:srgbClr val="404040"/>
                </a:solidFill>
                <a:latin typeface="Arial"/>
                <a:ea typeface="微软雅黑"/>
                <a:cs typeface="+mn-ea"/>
                <a:sym typeface="Arial"/>
              </a:endParaRPr>
            </a:p>
          </p:txBody>
        </p:sp>
        <p:sp>
          <p:nvSpPr>
            <p:cNvPr id="42" name="isľïḋé"/>
            <p:cNvSpPr/>
            <p:nvPr/>
          </p:nvSpPr>
          <p:spPr>
            <a:xfrm>
              <a:off x="4268738" y="3748100"/>
              <a:ext cx="522600" cy="522597"/>
            </a:xfrm>
            <a:prstGeom prst="ellipse">
              <a:avLst/>
            </a:prstGeom>
            <a:solidFill>
              <a:srgbClr val="F09E13"/>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rgbClr val="404040"/>
                </a:solidFill>
                <a:latin typeface="Arial"/>
                <a:ea typeface="微软雅黑"/>
                <a:cs typeface="+mn-ea"/>
                <a:sym typeface="Arial"/>
              </a:endParaRPr>
            </a:p>
          </p:txBody>
        </p:sp>
        <p:sp>
          <p:nvSpPr>
            <p:cNvPr id="43" name="ïṩļîḑé"/>
            <p:cNvSpPr txBox="1"/>
            <p:nvPr/>
          </p:nvSpPr>
          <p:spPr>
            <a:xfrm>
              <a:off x="5094476" y="3574014"/>
              <a:ext cx="5660572" cy="830612"/>
            </a:xfrm>
            <a:prstGeom prst="rect">
              <a:avLst/>
            </a:prstGeom>
            <a:noFill/>
          </p:spPr>
          <p:txBody>
            <a:bodyPr wrap="square">
              <a:spAutoFit/>
            </a:bodyPr>
            <a:lstStyle/>
            <a:p>
              <a:pPr lvl="0">
                <a:lnSpc>
                  <a:spcPct val="160000"/>
                </a:lnSpc>
              </a:pPr>
              <a:r>
                <a:rPr lang="zh-CN" altLang="en-US" sz="1600" dirty="0">
                  <a:solidFill>
                    <a:srgbClr val="404040"/>
                  </a:solidFill>
                  <a:latin typeface="Arial"/>
                  <a:ea typeface="微软雅黑"/>
                  <a:cs typeface="+mn-ea"/>
                  <a:sym typeface="Arial"/>
                </a:rPr>
                <a:t>点击输入标题点击输入相关标题。点击输入标题点击输入相关标题。点击输入标题点击输入相关标题。</a:t>
              </a:r>
              <a:endParaRPr lang="en-US" altLang="zh-CN" sz="1600" dirty="0">
                <a:solidFill>
                  <a:srgbClr val="404040"/>
                </a:solidFill>
                <a:latin typeface="Arial"/>
                <a:ea typeface="微软雅黑"/>
                <a:cs typeface="+mn-ea"/>
                <a:sym typeface="Arial"/>
              </a:endParaRPr>
            </a:p>
          </p:txBody>
        </p:sp>
        <p:sp>
          <p:nvSpPr>
            <p:cNvPr id="44" name="îś1íḓê"/>
            <p:cNvSpPr/>
            <p:nvPr/>
          </p:nvSpPr>
          <p:spPr>
            <a:xfrm>
              <a:off x="4268738" y="5221231"/>
              <a:ext cx="522600" cy="522597"/>
            </a:xfrm>
            <a:prstGeom prst="ellipse">
              <a:avLst/>
            </a:prstGeom>
            <a:gradFill flip="none" rotWithShape="1">
              <a:gsLst>
                <a:gs pos="0">
                  <a:srgbClr val="5872D7"/>
                </a:gs>
                <a:gs pos="100000">
                  <a:srgbClr val="5872D7"/>
                </a:gs>
              </a:gsLst>
              <a:lin ang="8100000" scaled="1"/>
              <a:tileRect/>
            </a:gra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rgbClr val="404040"/>
                </a:solidFill>
                <a:latin typeface="Arial"/>
                <a:ea typeface="微软雅黑"/>
                <a:cs typeface="+mn-ea"/>
                <a:sym typeface="Arial"/>
              </a:endParaRPr>
            </a:p>
          </p:txBody>
        </p:sp>
        <p:sp>
          <p:nvSpPr>
            <p:cNvPr id="45" name="ïŝḻîdè"/>
            <p:cNvSpPr txBox="1"/>
            <p:nvPr/>
          </p:nvSpPr>
          <p:spPr>
            <a:xfrm>
              <a:off x="5094476" y="5048094"/>
              <a:ext cx="5660572" cy="830612"/>
            </a:xfrm>
            <a:prstGeom prst="rect">
              <a:avLst/>
            </a:prstGeom>
            <a:noFill/>
          </p:spPr>
          <p:txBody>
            <a:bodyPr wrap="square">
              <a:spAutoFit/>
            </a:bodyPr>
            <a:lstStyle/>
            <a:p>
              <a:pPr lvl="0">
                <a:lnSpc>
                  <a:spcPct val="160000"/>
                </a:lnSpc>
              </a:pPr>
              <a:r>
                <a:rPr lang="zh-CN" altLang="en-US" sz="1600" dirty="0">
                  <a:solidFill>
                    <a:srgbClr val="404040"/>
                  </a:solidFill>
                  <a:latin typeface="Arial"/>
                  <a:ea typeface="微软雅黑"/>
                  <a:cs typeface="+mn-ea"/>
                  <a:sym typeface="Arial"/>
                </a:rPr>
                <a:t>点击输入标题点击输入相关标题。点击输入标题点击输入相关标题。点击输入标题点击输入相关标题。</a:t>
              </a:r>
              <a:endParaRPr lang="en-US" altLang="zh-CN" sz="1600" dirty="0">
                <a:solidFill>
                  <a:srgbClr val="404040"/>
                </a:solidFill>
                <a:latin typeface="Arial"/>
                <a:ea typeface="微软雅黑"/>
                <a:cs typeface="+mn-ea"/>
                <a:sym typeface="Arial"/>
              </a:endParaRPr>
            </a:p>
          </p:txBody>
        </p:sp>
        <p:sp>
          <p:nvSpPr>
            <p:cNvPr id="46" name="rotate-minus_84502"/>
            <p:cNvSpPr>
              <a:spLocks noChangeAspect="1"/>
            </p:cNvSpPr>
            <p:nvPr/>
          </p:nvSpPr>
          <p:spPr>
            <a:xfrm>
              <a:off x="4371499" y="2479875"/>
              <a:ext cx="312714" cy="303241"/>
            </a:xfrm>
            <a:custGeom>
              <a:avLst/>
              <a:gdLst>
                <a:gd name="connsiteX0" fmla="*/ 231836 w 602899"/>
                <a:gd name="connsiteY0" fmla="*/ 540289 h 584635"/>
                <a:gd name="connsiteX1" fmla="*/ 232965 w 602899"/>
                <a:gd name="connsiteY1" fmla="*/ 540773 h 584635"/>
                <a:gd name="connsiteX2" fmla="*/ 243449 w 602899"/>
                <a:gd name="connsiteY2" fmla="*/ 560929 h 584635"/>
                <a:gd name="connsiteX3" fmla="*/ 228126 w 602899"/>
                <a:gd name="connsiteY3" fmla="*/ 572216 h 584635"/>
                <a:gd name="connsiteX4" fmla="*/ 223287 w 602899"/>
                <a:gd name="connsiteY4" fmla="*/ 571571 h 584635"/>
                <a:gd name="connsiteX5" fmla="*/ 222158 w 602899"/>
                <a:gd name="connsiteY5" fmla="*/ 571087 h 584635"/>
                <a:gd name="connsiteX6" fmla="*/ 211674 w 602899"/>
                <a:gd name="connsiteY6" fmla="*/ 550931 h 584635"/>
                <a:gd name="connsiteX7" fmla="*/ 231836 w 602899"/>
                <a:gd name="connsiteY7" fmla="*/ 540289 h 584635"/>
                <a:gd name="connsiteX8" fmla="*/ 149166 w 602899"/>
                <a:gd name="connsiteY8" fmla="*/ 503081 h 584635"/>
                <a:gd name="connsiteX9" fmla="*/ 161313 w 602899"/>
                <a:gd name="connsiteY9" fmla="*/ 505662 h 584635"/>
                <a:gd name="connsiteX10" fmla="*/ 162120 w 602899"/>
                <a:gd name="connsiteY10" fmla="*/ 506307 h 584635"/>
                <a:gd name="connsiteX11" fmla="*/ 166317 w 602899"/>
                <a:gd name="connsiteY11" fmla="*/ 528727 h 584635"/>
                <a:gd name="connsiteX12" fmla="*/ 152919 w 602899"/>
                <a:gd name="connsiteY12" fmla="*/ 535662 h 584635"/>
                <a:gd name="connsiteX13" fmla="*/ 143879 w 602899"/>
                <a:gd name="connsiteY13" fmla="*/ 532920 h 584635"/>
                <a:gd name="connsiteX14" fmla="*/ 142750 w 602899"/>
                <a:gd name="connsiteY14" fmla="*/ 532114 h 584635"/>
                <a:gd name="connsiteX15" fmla="*/ 138714 w 602899"/>
                <a:gd name="connsiteY15" fmla="*/ 509694 h 584635"/>
                <a:gd name="connsiteX16" fmla="*/ 149166 w 602899"/>
                <a:gd name="connsiteY16" fmla="*/ 503081 h 584635"/>
                <a:gd name="connsiteX17" fmla="*/ 93528 w 602899"/>
                <a:gd name="connsiteY17" fmla="*/ 445555 h 584635"/>
                <a:gd name="connsiteX18" fmla="*/ 104220 w 602899"/>
                <a:gd name="connsiteY18" fmla="*/ 451568 h 584635"/>
                <a:gd name="connsiteX19" fmla="*/ 104865 w 602899"/>
                <a:gd name="connsiteY19" fmla="*/ 452533 h 584635"/>
                <a:gd name="connsiteX20" fmla="*/ 102122 w 602899"/>
                <a:gd name="connsiteY20" fmla="*/ 475056 h 584635"/>
                <a:gd name="connsiteX21" fmla="*/ 92278 w 602899"/>
                <a:gd name="connsiteY21" fmla="*/ 478434 h 584635"/>
                <a:gd name="connsiteX22" fmla="*/ 79529 w 602899"/>
                <a:gd name="connsiteY22" fmla="*/ 472321 h 584635"/>
                <a:gd name="connsiteX23" fmla="*/ 78722 w 602899"/>
                <a:gd name="connsiteY23" fmla="*/ 471355 h 584635"/>
                <a:gd name="connsiteX24" fmla="*/ 81627 w 602899"/>
                <a:gd name="connsiteY24" fmla="*/ 448833 h 584635"/>
                <a:gd name="connsiteX25" fmla="*/ 93528 w 602899"/>
                <a:gd name="connsiteY25" fmla="*/ 445555 h 584635"/>
                <a:gd name="connsiteX26" fmla="*/ 45315 w 602899"/>
                <a:gd name="connsiteY26" fmla="*/ 374093 h 584635"/>
                <a:gd name="connsiteX27" fmla="*/ 66127 w 602899"/>
                <a:gd name="connsiteY27" fmla="*/ 383596 h 584635"/>
                <a:gd name="connsiteX28" fmla="*/ 66289 w 602899"/>
                <a:gd name="connsiteY28" fmla="*/ 384079 h 584635"/>
                <a:gd name="connsiteX29" fmla="*/ 56931 w 602899"/>
                <a:gd name="connsiteY29" fmla="*/ 404856 h 584635"/>
                <a:gd name="connsiteX30" fmla="*/ 51123 w 602899"/>
                <a:gd name="connsiteY30" fmla="*/ 405822 h 584635"/>
                <a:gd name="connsiteX31" fmla="*/ 36119 w 602899"/>
                <a:gd name="connsiteY31" fmla="*/ 395353 h 584635"/>
                <a:gd name="connsiteX32" fmla="*/ 35958 w 602899"/>
                <a:gd name="connsiteY32" fmla="*/ 394870 h 584635"/>
                <a:gd name="connsiteX33" fmla="*/ 45315 w 602899"/>
                <a:gd name="connsiteY33" fmla="*/ 374093 h 584635"/>
                <a:gd name="connsiteX34" fmla="*/ 219210 w 602899"/>
                <a:gd name="connsiteY34" fmla="*/ 265326 h 584635"/>
                <a:gd name="connsiteX35" fmla="*/ 396378 w 602899"/>
                <a:gd name="connsiteY35" fmla="*/ 265326 h 584635"/>
                <a:gd name="connsiteX36" fmla="*/ 412513 w 602899"/>
                <a:gd name="connsiteY36" fmla="*/ 281450 h 584635"/>
                <a:gd name="connsiteX37" fmla="*/ 396378 w 602899"/>
                <a:gd name="connsiteY37" fmla="*/ 297574 h 584635"/>
                <a:gd name="connsiteX38" fmla="*/ 219210 w 602899"/>
                <a:gd name="connsiteY38" fmla="*/ 297574 h 584635"/>
                <a:gd name="connsiteX39" fmla="*/ 203075 w 602899"/>
                <a:gd name="connsiteY39" fmla="*/ 281450 h 584635"/>
                <a:gd name="connsiteX40" fmla="*/ 219210 w 602899"/>
                <a:gd name="connsiteY40" fmla="*/ 265326 h 584635"/>
                <a:gd name="connsiteX41" fmla="*/ 55022 w 602899"/>
                <a:gd name="connsiteY41" fmla="*/ 64440 h 584635"/>
                <a:gd name="connsiteX42" fmla="*/ 49698 w 602899"/>
                <a:gd name="connsiteY42" fmla="*/ 68951 h 584635"/>
                <a:gd name="connsiteX43" fmla="*/ 32275 w 602899"/>
                <a:gd name="connsiteY43" fmla="*/ 170445 h 584635"/>
                <a:gd name="connsiteX44" fmla="*/ 33565 w 602899"/>
                <a:gd name="connsiteY44" fmla="*/ 174794 h 584635"/>
                <a:gd name="connsiteX45" fmla="*/ 37599 w 602899"/>
                <a:gd name="connsiteY45" fmla="*/ 176728 h 584635"/>
                <a:gd name="connsiteX46" fmla="*/ 38567 w 602899"/>
                <a:gd name="connsiteY46" fmla="*/ 176728 h 584635"/>
                <a:gd name="connsiteX47" fmla="*/ 140204 w 602899"/>
                <a:gd name="connsiteY47" fmla="*/ 159490 h 584635"/>
                <a:gd name="connsiteX48" fmla="*/ 144399 w 602899"/>
                <a:gd name="connsiteY48" fmla="*/ 155785 h 584635"/>
                <a:gd name="connsiteX49" fmla="*/ 143108 w 602899"/>
                <a:gd name="connsiteY49" fmla="*/ 150307 h 584635"/>
                <a:gd name="connsiteX50" fmla="*/ 58733 w 602899"/>
                <a:gd name="connsiteY50" fmla="*/ 66051 h 584635"/>
                <a:gd name="connsiteX51" fmla="*/ 55022 w 602899"/>
                <a:gd name="connsiteY51" fmla="*/ 64440 h 584635"/>
                <a:gd name="connsiteX52" fmla="*/ 310085 w 602899"/>
                <a:gd name="connsiteY52" fmla="*/ 0 h 584635"/>
                <a:gd name="connsiteX53" fmla="*/ 602899 w 602899"/>
                <a:gd name="connsiteY53" fmla="*/ 292237 h 584635"/>
                <a:gd name="connsiteX54" fmla="*/ 310085 w 602899"/>
                <a:gd name="connsiteY54" fmla="*/ 584635 h 584635"/>
                <a:gd name="connsiteX55" fmla="*/ 309601 w 602899"/>
                <a:gd name="connsiteY55" fmla="*/ 584635 h 584635"/>
                <a:gd name="connsiteX56" fmla="*/ 293468 w 602899"/>
                <a:gd name="connsiteY56" fmla="*/ 568525 h 584635"/>
                <a:gd name="connsiteX57" fmla="*/ 309601 w 602899"/>
                <a:gd name="connsiteY57" fmla="*/ 552415 h 584635"/>
                <a:gd name="connsiteX58" fmla="*/ 310085 w 602899"/>
                <a:gd name="connsiteY58" fmla="*/ 552415 h 584635"/>
                <a:gd name="connsiteX59" fmla="*/ 570633 w 602899"/>
                <a:gd name="connsiteY59" fmla="*/ 292237 h 584635"/>
                <a:gd name="connsiteX60" fmla="*/ 310085 w 602899"/>
                <a:gd name="connsiteY60" fmla="*/ 32220 h 584635"/>
                <a:gd name="connsiteX61" fmla="*/ 136655 w 602899"/>
                <a:gd name="connsiteY61" fmla="*/ 98272 h 584635"/>
                <a:gd name="connsiteX62" fmla="*/ 165856 w 602899"/>
                <a:gd name="connsiteY62" fmla="*/ 127592 h 584635"/>
                <a:gd name="connsiteX63" fmla="*/ 175213 w 602899"/>
                <a:gd name="connsiteY63" fmla="*/ 165612 h 584635"/>
                <a:gd name="connsiteX64" fmla="*/ 145690 w 602899"/>
                <a:gd name="connsiteY64" fmla="*/ 191227 h 584635"/>
                <a:gd name="connsiteX65" fmla="*/ 43890 w 602899"/>
                <a:gd name="connsiteY65" fmla="*/ 208465 h 584635"/>
                <a:gd name="connsiteX66" fmla="*/ 37599 w 602899"/>
                <a:gd name="connsiteY66" fmla="*/ 208948 h 584635"/>
                <a:gd name="connsiteX67" fmla="*/ 8882 w 602899"/>
                <a:gd name="connsiteY67" fmla="*/ 195576 h 584635"/>
                <a:gd name="connsiteX68" fmla="*/ 493 w 602899"/>
                <a:gd name="connsiteY68" fmla="*/ 165128 h 584635"/>
                <a:gd name="connsiteX69" fmla="*/ 17916 w 602899"/>
                <a:gd name="connsiteY69" fmla="*/ 63635 h 584635"/>
                <a:gd name="connsiteX70" fmla="*/ 55022 w 602899"/>
                <a:gd name="connsiteY70" fmla="*/ 32220 h 584635"/>
                <a:gd name="connsiteX71" fmla="*/ 81480 w 602899"/>
                <a:gd name="connsiteY71" fmla="*/ 43336 h 584635"/>
                <a:gd name="connsiteX72" fmla="*/ 113746 w 602899"/>
                <a:gd name="connsiteY72" fmla="*/ 75556 h 584635"/>
                <a:gd name="connsiteX73" fmla="*/ 310085 w 602899"/>
                <a:gd name="connsiteY73" fmla="*/ 0 h 584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602899" h="584635">
                  <a:moveTo>
                    <a:pt x="231836" y="540289"/>
                  </a:moveTo>
                  <a:lnTo>
                    <a:pt x="232965" y="540773"/>
                  </a:lnTo>
                  <a:cubicBezTo>
                    <a:pt x="241352" y="543353"/>
                    <a:pt x="246191" y="552383"/>
                    <a:pt x="243449" y="560929"/>
                  </a:cubicBezTo>
                  <a:cubicBezTo>
                    <a:pt x="241352" y="567862"/>
                    <a:pt x="235062" y="572216"/>
                    <a:pt x="228126" y="572216"/>
                  </a:cubicBezTo>
                  <a:cubicBezTo>
                    <a:pt x="226513" y="572216"/>
                    <a:pt x="224900" y="572055"/>
                    <a:pt x="223287" y="571571"/>
                  </a:cubicBezTo>
                  <a:lnTo>
                    <a:pt x="222158" y="571087"/>
                  </a:lnTo>
                  <a:cubicBezTo>
                    <a:pt x="213610" y="568507"/>
                    <a:pt x="208932" y="559477"/>
                    <a:pt x="211674" y="550931"/>
                  </a:cubicBezTo>
                  <a:cubicBezTo>
                    <a:pt x="214255" y="542385"/>
                    <a:pt x="223287" y="537709"/>
                    <a:pt x="231836" y="540289"/>
                  </a:cubicBezTo>
                  <a:close/>
                  <a:moveTo>
                    <a:pt x="149166" y="503081"/>
                  </a:moveTo>
                  <a:cubicBezTo>
                    <a:pt x="153242" y="502356"/>
                    <a:pt x="157600" y="503162"/>
                    <a:pt x="161313" y="505662"/>
                  </a:cubicBezTo>
                  <a:lnTo>
                    <a:pt x="162120" y="506307"/>
                  </a:lnTo>
                  <a:cubicBezTo>
                    <a:pt x="169545" y="511468"/>
                    <a:pt x="171321" y="521468"/>
                    <a:pt x="166317" y="528727"/>
                  </a:cubicBezTo>
                  <a:cubicBezTo>
                    <a:pt x="163089" y="533243"/>
                    <a:pt x="158085" y="535662"/>
                    <a:pt x="152919" y="535662"/>
                  </a:cubicBezTo>
                  <a:cubicBezTo>
                    <a:pt x="149852" y="535662"/>
                    <a:pt x="146624" y="534856"/>
                    <a:pt x="143879" y="532920"/>
                  </a:cubicBezTo>
                  <a:lnTo>
                    <a:pt x="142750" y="532114"/>
                  </a:lnTo>
                  <a:cubicBezTo>
                    <a:pt x="135486" y="527114"/>
                    <a:pt x="133710" y="516952"/>
                    <a:pt x="138714" y="509694"/>
                  </a:cubicBezTo>
                  <a:cubicBezTo>
                    <a:pt x="141297" y="506065"/>
                    <a:pt x="145090" y="503807"/>
                    <a:pt x="149166" y="503081"/>
                  </a:cubicBezTo>
                  <a:close/>
                  <a:moveTo>
                    <a:pt x="93528" y="445555"/>
                  </a:moveTo>
                  <a:cubicBezTo>
                    <a:pt x="97603" y="446058"/>
                    <a:pt x="101476" y="448109"/>
                    <a:pt x="104220" y="451568"/>
                  </a:cubicBezTo>
                  <a:lnTo>
                    <a:pt x="104865" y="452533"/>
                  </a:lnTo>
                  <a:cubicBezTo>
                    <a:pt x="110352" y="459451"/>
                    <a:pt x="109222" y="469586"/>
                    <a:pt x="102122" y="475056"/>
                  </a:cubicBezTo>
                  <a:cubicBezTo>
                    <a:pt x="99217" y="477308"/>
                    <a:pt x="95667" y="478434"/>
                    <a:pt x="92278" y="478434"/>
                  </a:cubicBezTo>
                  <a:cubicBezTo>
                    <a:pt x="87436" y="478434"/>
                    <a:pt x="82595" y="476343"/>
                    <a:pt x="79529" y="472321"/>
                  </a:cubicBezTo>
                  <a:lnTo>
                    <a:pt x="78722" y="471355"/>
                  </a:lnTo>
                  <a:cubicBezTo>
                    <a:pt x="73235" y="464277"/>
                    <a:pt x="74526" y="454142"/>
                    <a:pt x="81627" y="448833"/>
                  </a:cubicBezTo>
                  <a:cubicBezTo>
                    <a:pt x="85177" y="446098"/>
                    <a:pt x="89454" y="445052"/>
                    <a:pt x="93528" y="445555"/>
                  </a:cubicBezTo>
                  <a:close/>
                  <a:moveTo>
                    <a:pt x="45315" y="374093"/>
                  </a:moveTo>
                  <a:cubicBezTo>
                    <a:pt x="53705" y="371033"/>
                    <a:pt x="63062" y="375221"/>
                    <a:pt x="66127" y="383596"/>
                  </a:cubicBezTo>
                  <a:lnTo>
                    <a:pt x="66289" y="384079"/>
                  </a:lnTo>
                  <a:cubicBezTo>
                    <a:pt x="69354" y="392293"/>
                    <a:pt x="65159" y="401634"/>
                    <a:pt x="56931" y="404856"/>
                  </a:cubicBezTo>
                  <a:cubicBezTo>
                    <a:pt x="54995" y="405500"/>
                    <a:pt x="53059" y="405822"/>
                    <a:pt x="51123" y="405822"/>
                  </a:cubicBezTo>
                  <a:cubicBezTo>
                    <a:pt x="44670" y="405822"/>
                    <a:pt x="38539" y="401795"/>
                    <a:pt x="36119" y="395353"/>
                  </a:cubicBezTo>
                  <a:lnTo>
                    <a:pt x="35958" y="394870"/>
                  </a:lnTo>
                  <a:cubicBezTo>
                    <a:pt x="32731" y="386495"/>
                    <a:pt x="36926" y="377314"/>
                    <a:pt x="45315" y="374093"/>
                  </a:cubicBezTo>
                  <a:close/>
                  <a:moveTo>
                    <a:pt x="219210" y="265326"/>
                  </a:moveTo>
                  <a:lnTo>
                    <a:pt x="396378" y="265326"/>
                  </a:lnTo>
                  <a:cubicBezTo>
                    <a:pt x="405413" y="265326"/>
                    <a:pt x="412513" y="272421"/>
                    <a:pt x="412513" y="281450"/>
                  </a:cubicBezTo>
                  <a:cubicBezTo>
                    <a:pt x="412513" y="290318"/>
                    <a:pt x="405413" y="297574"/>
                    <a:pt x="396378" y="297574"/>
                  </a:cubicBezTo>
                  <a:lnTo>
                    <a:pt x="219210" y="297574"/>
                  </a:lnTo>
                  <a:cubicBezTo>
                    <a:pt x="210336" y="297574"/>
                    <a:pt x="203075" y="290318"/>
                    <a:pt x="203075" y="281450"/>
                  </a:cubicBezTo>
                  <a:cubicBezTo>
                    <a:pt x="203075" y="272421"/>
                    <a:pt x="210336" y="265326"/>
                    <a:pt x="219210" y="265326"/>
                  </a:cubicBezTo>
                  <a:close/>
                  <a:moveTo>
                    <a:pt x="55022" y="64440"/>
                  </a:moveTo>
                  <a:cubicBezTo>
                    <a:pt x="53248" y="64440"/>
                    <a:pt x="50182" y="65407"/>
                    <a:pt x="49698" y="68951"/>
                  </a:cubicBezTo>
                  <a:lnTo>
                    <a:pt x="32275" y="170445"/>
                  </a:lnTo>
                  <a:cubicBezTo>
                    <a:pt x="31952" y="172539"/>
                    <a:pt x="32759" y="173989"/>
                    <a:pt x="33565" y="174794"/>
                  </a:cubicBezTo>
                  <a:cubicBezTo>
                    <a:pt x="34049" y="175439"/>
                    <a:pt x="35340" y="176728"/>
                    <a:pt x="37599" y="176728"/>
                  </a:cubicBezTo>
                  <a:cubicBezTo>
                    <a:pt x="37921" y="176728"/>
                    <a:pt x="38244" y="176728"/>
                    <a:pt x="38567" y="176728"/>
                  </a:cubicBezTo>
                  <a:lnTo>
                    <a:pt x="140204" y="159490"/>
                  </a:lnTo>
                  <a:cubicBezTo>
                    <a:pt x="142947" y="159007"/>
                    <a:pt x="144076" y="156912"/>
                    <a:pt x="144399" y="155785"/>
                  </a:cubicBezTo>
                  <a:cubicBezTo>
                    <a:pt x="144722" y="154657"/>
                    <a:pt x="145044" y="152401"/>
                    <a:pt x="143108" y="150307"/>
                  </a:cubicBezTo>
                  <a:lnTo>
                    <a:pt x="58733" y="66051"/>
                  </a:lnTo>
                  <a:cubicBezTo>
                    <a:pt x="57603" y="65085"/>
                    <a:pt x="56474" y="64440"/>
                    <a:pt x="55022" y="64440"/>
                  </a:cubicBezTo>
                  <a:close/>
                  <a:moveTo>
                    <a:pt x="310085" y="0"/>
                  </a:moveTo>
                  <a:cubicBezTo>
                    <a:pt x="471576" y="0"/>
                    <a:pt x="602899" y="131136"/>
                    <a:pt x="602899" y="292237"/>
                  </a:cubicBezTo>
                  <a:cubicBezTo>
                    <a:pt x="602899" y="453499"/>
                    <a:pt x="471576" y="584635"/>
                    <a:pt x="310085" y="584635"/>
                  </a:cubicBezTo>
                  <a:lnTo>
                    <a:pt x="309601" y="584635"/>
                  </a:lnTo>
                  <a:cubicBezTo>
                    <a:pt x="300728" y="584635"/>
                    <a:pt x="293468" y="577385"/>
                    <a:pt x="293468" y="568525"/>
                  </a:cubicBezTo>
                  <a:cubicBezTo>
                    <a:pt x="293468" y="559503"/>
                    <a:pt x="300728" y="552415"/>
                    <a:pt x="309601" y="552415"/>
                  </a:cubicBezTo>
                  <a:lnTo>
                    <a:pt x="310085" y="552415"/>
                  </a:lnTo>
                  <a:cubicBezTo>
                    <a:pt x="453669" y="552415"/>
                    <a:pt x="570633" y="435617"/>
                    <a:pt x="570633" y="292237"/>
                  </a:cubicBezTo>
                  <a:cubicBezTo>
                    <a:pt x="570633" y="148857"/>
                    <a:pt x="453669" y="32220"/>
                    <a:pt x="310085" y="32220"/>
                  </a:cubicBezTo>
                  <a:cubicBezTo>
                    <a:pt x="245392" y="32220"/>
                    <a:pt x="184409" y="55580"/>
                    <a:pt x="136655" y="98272"/>
                  </a:cubicBezTo>
                  <a:lnTo>
                    <a:pt x="165856" y="127592"/>
                  </a:lnTo>
                  <a:cubicBezTo>
                    <a:pt x="175858" y="137580"/>
                    <a:pt x="179408" y="152079"/>
                    <a:pt x="175213" y="165612"/>
                  </a:cubicBezTo>
                  <a:cubicBezTo>
                    <a:pt x="170857" y="178983"/>
                    <a:pt x="159564" y="188810"/>
                    <a:pt x="145690" y="191227"/>
                  </a:cubicBezTo>
                  <a:lnTo>
                    <a:pt x="43890" y="208465"/>
                  </a:lnTo>
                  <a:cubicBezTo>
                    <a:pt x="41793" y="208787"/>
                    <a:pt x="39696" y="208948"/>
                    <a:pt x="37599" y="208948"/>
                  </a:cubicBezTo>
                  <a:cubicBezTo>
                    <a:pt x="26467" y="208948"/>
                    <a:pt x="15980" y="204115"/>
                    <a:pt x="8882" y="195576"/>
                  </a:cubicBezTo>
                  <a:cubicBezTo>
                    <a:pt x="1783" y="187199"/>
                    <a:pt x="-1282" y="176083"/>
                    <a:pt x="493" y="165128"/>
                  </a:cubicBezTo>
                  <a:lnTo>
                    <a:pt x="17916" y="63635"/>
                  </a:lnTo>
                  <a:cubicBezTo>
                    <a:pt x="20982" y="45430"/>
                    <a:pt x="36631" y="32220"/>
                    <a:pt x="55022" y="32220"/>
                  </a:cubicBezTo>
                  <a:cubicBezTo>
                    <a:pt x="65025" y="32220"/>
                    <a:pt x="74382" y="36248"/>
                    <a:pt x="81480" y="43336"/>
                  </a:cubicBezTo>
                  <a:lnTo>
                    <a:pt x="113746" y="75556"/>
                  </a:lnTo>
                  <a:cubicBezTo>
                    <a:pt x="167631" y="26743"/>
                    <a:pt x="236841" y="0"/>
                    <a:pt x="310085"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04040"/>
                </a:solidFill>
                <a:latin typeface="Arial"/>
                <a:ea typeface="微软雅黑"/>
                <a:cs typeface="+mn-ea"/>
                <a:sym typeface="Arial"/>
              </a:endParaRPr>
            </a:p>
          </p:txBody>
        </p:sp>
        <p:sp>
          <p:nvSpPr>
            <p:cNvPr id="47" name="negative-button_18657"/>
            <p:cNvSpPr>
              <a:spLocks noChangeAspect="1"/>
            </p:cNvSpPr>
            <p:nvPr/>
          </p:nvSpPr>
          <p:spPr>
            <a:xfrm>
              <a:off x="4368712" y="5310078"/>
              <a:ext cx="330267" cy="329767"/>
            </a:xfrm>
            <a:custGeom>
              <a:avLst/>
              <a:gdLst>
                <a:gd name="connsiteX0" fmla="*/ 157361 w 606157"/>
                <a:gd name="connsiteY0" fmla="*/ 291012 h 605240"/>
                <a:gd name="connsiteX1" fmla="*/ 448796 w 606157"/>
                <a:gd name="connsiteY1" fmla="*/ 291012 h 605240"/>
                <a:gd name="connsiteX2" fmla="*/ 448796 w 606157"/>
                <a:gd name="connsiteY2" fmla="*/ 314228 h 605240"/>
                <a:gd name="connsiteX3" fmla="*/ 157361 w 606157"/>
                <a:gd name="connsiteY3" fmla="*/ 314228 h 605240"/>
                <a:gd name="connsiteX4" fmla="*/ 303079 w 606157"/>
                <a:gd name="connsiteY4" fmla="*/ 23303 h 605240"/>
                <a:gd name="connsiteX5" fmla="*/ 23339 w 606157"/>
                <a:gd name="connsiteY5" fmla="*/ 302620 h 605240"/>
                <a:gd name="connsiteX6" fmla="*/ 303079 w 606157"/>
                <a:gd name="connsiteY6" fmla="*/ 581937 h 605240"/>
                <a:gd name="connsiteX7" fmla="*/ 582818 w 606157"/>
                <a:gd name="connsiteY7" fmla="*/ 302620 h 605240"/>
                <a:gd name="connsiteX8" fmla="*/ 303079 w 606157"/>
                <a:gd name="connsiteY8" fmla="*/ 23303 h 605240"/>
                <a:gd name="connsiteX9" fmla="*/ 303079 w 606157"/>
                <a:gd name="connsiteY9" fmla="*/ 0 h 605240"/>
                <a:gd name="connsiteX10" fmla="*/ 606157 w 606157"/>
                <a:gd name="connsiteY10" fmla="*/ 302620 h 605240"/>
                <a:gd name="connsiteX11" fmla="*/ 303079 w 606157"/>
                <a:gd name="connsiteY11" fmla="*/ 605240 h 605240"/>
                <a:gd name="connsiteX12" fmla="*/ 0 w 606157"/>
                <a:gd name="connsiteY12" fmla="*/ 302620 h 605240"/>
                <a:gd name="connsiteX13" fmla="*/ 303079 w 606157"/>
                <a:gd name="connsiteY13" fmla="*/ 0 h 605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6157" h="605240">
                  <a:moveTo>
                    <a:pt x="157361" y="291012"/>
                  </a:moveTo>
                  <a:lnTo>
                    <a:pt x="448796" y="291012"/>
                  </a:lnTo>
                  <a:lnTo>
                    <a:pt x="448796" y="314228"/>
                  </a:lnTo>
                  <a:lnTo>
                    <a:pt x="157361" y="314228"/>
                  </a:lnTo>
                  <a:close/>
                  <a:moveTo>
                    <a:pt x="303079" y="23303"/>
                  </a:moveTo>
                  <a:cubicBezTo>
                    <a:pt x="148850" y="23303"/>
                    <a:pt x="23339" y="148625"/>
                    <a:pt x="23339" y="302620"/>
                  </a:cubicBezTo>
                  <a:cubicBezTo>
                    <a:pt x="23339" y="456615"/>
                    <a:pt x="148850" y="581937"/>
                    <a:pt x="303079" y="581937"/>
                  </a:cubicBezTo>
                  <a:cubicBezTo>
                    <a:pt x="457307" y="581937"/>
                    <a:pt x="582818" y="456615"/>
                    <a:pt x="582818" y="302620"/>
                  </a:cubicBezTo>
                  <a:cubicBezTo>
                    <a:pt x="582818" y="148625"/>
                    <a:pt x="457307" y="23303"/>
                    <a:pt x="303079" y="23303"/>
                  </a:cubicBezTo>
                  <a:close/>
                  <a:moveTo>
                    <a:pt x="303079" y="0"/>
                  </a:moveTo>
                  <a:cubicBezTo>
                    <a:pt x="470213" y="0"/>
                    <a:pt x="606157" y="135739"/>
                    <a:pt x="606157" y="302620"/>
                  </a:cubicBezTo>
                  <a:cubicBezTo>
                    <a:pt x="606157" y="469501"/>
                    <a:pt x="470213" y="605240"/>
                    <a:pt x="303079" y="605240"/>
                  </a:cubicBezTo>
                  <a:cubicBezTo>
                    <a:pt x="135944" y="605240"/>
                    <a:pt x="0" y="469501"/>
                    <a:pt x="0" y="302620"/>
                  </a:cubicBezTo>
                  <a:cubicBezTo>
                    <a:pt x="0" y="135739"/>
                    <a:pt x="135944" y="0"/>
                    <a:pt x="303079"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404040"/>
                </a:solidFill>
                <a:latin typeface="Arial"/>
                <a:ea typeface="微软雅黑"/>
                <a:cs typeface="+mn-ea"/>
                <a:sym typeface="Arial"/>
              </a:endParaRPr>
            </a:p>
          </p:txBody>
        </p:sp>
        <p:sp>
          <p:nvSpPr>
            <p:cNvPr id="48" name="delete-folder-hand-drawn-symbol-outline-with-minus-sign_35601"/>
            <p:cNvSpPr>
              <a:spLocks noChangeAspect="1"/>
            </p:cNvSpPr>
            <p:nvPr/>
          </p:nvSpPr>
          <p:spPr>
            <a:xfrm>
              <a:off x="4380750" y="3885987"/>
              <a:ext cx="312383" cy="239511"/>
            </a:xfrm>
            <a:custGeom>
              <a:avLst/>
              <a:gdLst>
                <a:gd name="connsiteX0" fmla="*/ 179899 w 608261"/>
                <a:gd name="connsiteY0" fmla="*/ 240531 h 466367"/>
                <a:gd name="connsiteX1" fmla="*/ 177651 w 608261"/>
                <a:gd name="connsiteY1" fmla="*/ 264353 h 466367"/>
                <a:gd name="connsiteX2" fmla="*/ 443739 w 608261"/>
                <a:gd name="connsiteY2" fmla="*/ 269136 h 466367"/>
                <a:gd name="connsiteX3" fmla="*/ 444423 w 608261"/>
                <a:gd name="connsiteY3" fmla="*/ 240531 h 466367"/>
                <a:gd name="connsiteX4" fmla="*/ 162401 w 608261"/>
                <a:gd name="connsiteY4" fmla="*/ 213390 h 466367"/>
                <a:gd name="connsiteX5" fmla="*/ 455567 w 608261"/>
                <a:gd name="connsiteY5" fmla="*/ 213390 h 466367"/>
                <a:gd name="connsiteX6" fmla="*/ 459478 w 608261"/>
                <a:gd name="connsiteY6" fmla="*/ 213976 h 466367"/>
                <a:gd name="connsiteX7" fmla="*/ 472479 w 608261"/>
                <a:gd name="connsiteY7" fmla="*/ 226960 h 466367"/>
                <a:gd name="connsiteX8" fmla="*/ 470817 w 608261"/>
                <a:gd name="connsiteY8" fmla="*/ 279387 h 466367"/>
                <a:gd name="connsiteX9" fmla="*/ 470328 w 608261"/>
                <a:gd name="connsiteY9" fmla="*/ 282902 h 466367"/>
                <a:gd name="connsiteX10" fmla="*/ 457229 w 608261"/>
                <a:gd name="connsiteY10" fmla="*/ 296375 h 466367"/>
                <a:gd name="connsiteX11" fmla="*/ 169146 w 608261"/>
                <a:gd name="connsiteY11" fmla="*/ 291298 h 466367"/>
                <a:gd name="connsiteX12" fmla="*/ 167582 w 608261"/>
                <a:gd name="connsiteY12" fmla="*/ 291103 h 466367"/>
                <a:gd name="connsiteX13" fmla="*/ 165822 w 608261"/>
                <a:gd name="connsiteY13" fmla="*/ 291298 h 466367"/>
                <a:gd name="connsiteX14" fmla="*/ 152235 w 608261"/>
                <a:gd name="connsiteY14" fmla="*/ 277728 h 466367"/>
                <a:gd name="connsiteX15" fmla="*/ 151061 w 608261"/>
                <a:gd name="connsiteY15" fmla="*/ 239067 h 466367"/>
                <a:gd name="connsiteX16" fmla="*/ 150377 w 608261"/>
                <a:gd name="connsiteY16" fmla="*/ 232525 h 466367"/>
                <a:gd name="connsiteX17" fmla="*/ 162401 w 608261"/>
                <a:gd name="connsiteY17" fmla="*/ 213390 h 466367"/>
                <a:gd name="connsiteX18" fmla="*/ 298379 w 608261"/>
                <a:gd name="connsiteY18" fmla="*/ 56232 h 466367"/>
                <a:gd name="connsiteX19" fmla="*/ 303071 w 608261"/>
                <a:gd name="connsiteY19" fmla="*/ 67850 h 466367"/>
                <a:gd name="connsiteX20" fmla="*/ 540343 w 608261"/>
                <a:gd name="connsiteY20" fmla="*/ 71071 h 466367"/>
                <a:gd name="connsiteX21" fmla="*/ 538290 w 608261"/>
                <a:gd name="connsiteY21" fmla="*/ 56525 h 466367"/>
                <a:gd name="connsiteX22" fmla="*/ 298379 w 608261"/>
                <a:gd name="connsiteY22" fmla="*/ 56232 h 466367"/>
                <a:gd name="connsiteX23" fmla="*/ 31485 w 608261"/>
                <a:gd name="connsiteY23" fmla="*/ 29678 h 466367"/>
                <a:gd name="connsiteX24" fmla="*/ 34222 w 608261"/>
                <a:gd name="connsiteY24" fmla="*/ 409831 h 466367"/>
                <a:gd name="connsiteX25" fmla="*/ 576906 w 608261"/>
                <a:gd name="connsiteY25" fmla="*/ 437947 h 466367"/>
                <a:gd name="connsiteX26" fmla="*/ 577884 w 608261"/>
                <a:gd name="connsiteY26" fmla="*/ 99187 h 466367"/>
                <a:gd name="connsiteX27" fmla="*/ 295055 w 608261"/>
                <a:gd name="connsiteY27" fmla="*/ 95770 h 466367"/>
                <a:gd name="connsiteX28" fmla="*/ 284496 w 608261"/>
                <a:gd name="connsiteY28" fmla="*/ 90499 h 466367"/>
                <a:gd name="connsiteX29" fmla="*/ 279804 w 608261"/>
                <a:gd name="connsiteY29" fmla="*/ 83763 h 466367"/>
                <a:gd name="connsiteX30" fmla="*/ 259664 w 608261"/>
                <a:gd name="connsiteY30" fmla="*/ 31533 h 466367"/>
                <a:gd name="connsiteX31" fmla="*/ 32463 w 608261"/>
                <a:gd name="connsiteY31" fmla="*/ 29776 h 466367"/>
                <a:gd name="connsiteX32" fmla="*/ 31485 w 608261"/>
                <a:gd name="connsiteY32" fmla="*/ 29678 h 466367"/>
                <a:gd name="connsiteX33" fmla="*/ 20242 w 608261"/>
                <a:gd name="connsiteY33" fmla="*/ 0 h 466367"/>
                <a:gd name="connsiteX34" fmla="*/ 44683 w 608261"/>
                <a:gd name="connsiteY34" fmla="*/ 0 h 466367"/>
                <a:gd name="connsiteX35" fmla="*/ 52015 w 608261"/>
                <a:gd name="connsiteY35" fmla="*/ 2148 h 466367"/>
                <a:gd name="connsiteX36" fmla="*/ 265335 w 608261"/>
                <a:gd name="connsiteY36" fmla="*/ 3515 h 466367"/>
                <a:gd name="connsiteX37" fmla="*/ 273156 w 608261"/>
                <a:gd name="connsiteY37" fmla="*/ 5858 h 466367"/>
                <a:gd name="connsiteX38" fmla="*/ 280879 w 608261"/>
                <a:gd name="connsiteY38" fmla="*/ 12203 h 466367"/>
                <a:gd name="connsiteX39" fmla="*/ 288602 w 608261"/>
                <a:gd name="connsiteY39" fmla="*/ 29483 h 466367"/>
                <a:gd name="connsiteX40" fmla="*/ 545818 w 608261"/>
                <a:gd name="connsiteY40" fmla="*/ 29580 h 466367"/>
                <a:gd name="connsiteX41" fmla="*/ 548751 w 608261"/>
                <a:gd name="connsiteY41" fmla="*/ 29873 h 466367"/>
                <a:gd name="connsiteX42" fmla="*/ 562242 w 608261"/>
                <a:gd name="connsiteY42" fmla="*/ 39538 h 466367"/>
                <a:gd name="connsiteX43" fmla="*/ 567423 w 608261"/>
                <a:gd name="connsiteY43" fmla="*/ 71169 h 466367"/>
                <a:gd name="connsiteX44" fmla="*/ 589225 w 608261"/>
                <a:gd name="connsiteY44" fmla="*/ 71266 h 466367"/>
                <a:gd name="connsiteX45" fmla="*/ 596068 w 608261"/>
                <a:gd name="connsiteY45" fmla="*/ 73024 h 466367"/>
                <a:gd name="connsiteX46" fmla="*/ 604964 w 608261"/>
                <a:gd name="connsiteY46" fmla="*/ 85227 h 466367"/>
                <a:gd name="connsiteX47" fmla="*/ 604964 w 608261"/>
                <a:gd name="connsiteY47" fmla="*/ 447124 h 466367"/>
                <a:gd name="connsiteX48" fmla="*/ 602520 w 608261"/>
                <a:gd name="connsiteY48" fmla="*/ 455227 h 466367"/>
                <a:gd name="connsiteX49" fmla="*/ 589225 w 608261"/>
                <a:gd name="connsiteY49" fmla="*/ 466356 h 466367"/>
                <a:gd name="connsiteX50" fmla="*/ 23664 w 608261"/>
                <a:gd name="connsiteY50" fmla="*/ 436678 h 466367"/>
                <a:gd name="connsiteX51" fmla="*/ 21220 w 608261"/>
                <a:gd name="connsiteY51" fmla="*/ 436092 h 466367"/>
                <a:gd name="connsiteX52" fmla="*/ 6164 w 608261"/>
                <a:gd name="connsiteY52" fmla="*/ 422718 h 466367"/>
                <a:gd name="connsiteX53" fmla="*/ 4405 w 608261"/>
                <a:gd name="connsiteY53" fmla="*/ 17573 h 466367"/>
                <a:gd name="connsiteX54" fmla="*/ 6458 w 608261"/>
                <a:gd name="connsiteY54" fmla="*/ 11325 h 466367"/>
                <a:gd name="connsiteX55" fmla="*/ 20242 w 608261"/>
                <a:gd name="connsiteY55" fmla="*/ 0 h 466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608261" h="466367">
                  <a:moveTo>
                    <a:pt x="179899" y="240531"/>
                  </a:moveTo>
                  <a:cubicBezTo>
                    <a:pt x="181952" y="248341"/>
                    <a:pt x="176575" y="256347"/>
                    <a:pt x="177651" y="264353"/>
                  </a:cubicBezTo>
                  <a:cubicBezTo>
                    <a:pt x="264164" y="266110"/>
                    <a:pt x="357324" y="268746"/>
                    <a:pt x="443739" y="269136"/>
                  </a:cubicBezTo>
                  <a:cubicBezTo>
                    <a:pt x="443837" y="259569"/>
                    <a:pt x="443935" y="250099"/>
                    <a:pt x="444423" y="240531"/>
                  </a:cubicBezTo>
                  <a:close/>
                  <a:moveTo>
                    <a:pt x="162401" y="213390"/>
                  </a:moveTo>
                  <a:lnTo>
                    <a:pt x="455567" y="213390"/>
                  </a:lnTo>
                  <a:cubicBezTo>
                    <a:pt x="456936" y="213390"/>
                    <a:pt x="458207" y="213683"/>
                    <a:pt x="459478" y="213976"/>
                  </a:cubicBezTo>
                  <a:cubicBezTo>
                    <a:pt x="466418" y="213781"/>
                    <a:pt x="473261" y="218076"/>
                    <a:pt x="472479" y="226960"/>
                  </a:cubicBezTo>
                  <a:cubicBezTo>
                    <a:pt x="471013" y="244436"/>
                    <a:pt x="470817" y="261912"/>
                    <a:pt x="470817" y="279387"/>
                  </a:cubicBezTo>
                  <a:cubicBezTo>
                    <a:pt x="470817" y="280657"/>
                    <a:pt x="470622" y="281828"/>
                    <a:pt x="470328" y="282902"/>
                  </a:cubicBezTo>
                  <a:cubicBezTo>
                    <a:pt x="470328" y="289639"/>
                    <a:pt x="465929" y="296375"/>
                    <a:pt x="457229" y="296375"/>
                  </a:cubicBezTo>
                  <a:cubicBezTo>
                    <a:pt x="363482" y="296180"/>
                    <a:pt x="262893" y="293056"/>
                    <a:pt x="169146" y="291298"/>
                  </a:cubicBezTo>
                  <a:cubicBezTo>
                    <a:pt x="168560" y="291298"/>
                    <a:pt x="168071" y="291103"/>
                    <a:pt x="167582" y="291103"/>
                  </a:cubicBezTo>
                  <a:cubicBezTo>
                    <a:pt x="166995" y="291201"/>
                    <a:pt x="166409" y="291298"/>
                    <a:pt x="165822" y="291298"/>
                  </a:cubicBezTo>
                  <a:cubicBezTo>
                    <a:pt x="157807" y="291298"/>
                    <a:pt x="153114" y="285050"/>
                    <a:pt x="152235" y="277728"/>
                  </a:cubicBezTo>
                  <a:cubicBezTo>
                    <a:pt x="150768" y="264548"/>
                    <a:pt x="155558" y="251563"/>
                    <a:pt x="151061" y="239067"/>
                  </a:cubicBezTo>
                  <a:cubicBezTo>
                    <a:pt x="150182" y="236626"/>
                    <a:pt x="150084" y="234478"/>
                    <a:pt x="150377" y="232525"/>
                  </a:cubicBezTo>
                  <a:cubicBezTo>
                    <a:pt x="147249" y="224520"/>
                    <a:pt x="151159" y="213390"/>
                    <a:pt x="162401" y="213390"/>
                  </a:cubicBezTo>
                  <a:close/>
                  <a:moveTo>
                    <a:pt x="298379" y="56232"/>
                  </a:moveTo>
                  <a:cubicBezTo>
                    <a:pt x="300041" y="60528"/>
                    <a:pt x="301605" y="64628"/>
                    <a:pt x="303071" y="67850"/>
                  </a:cubicBezTo>
                  <a:cubicBezTo>
                    <a:pt x="382162" y="69314"/>
                    <a:pt x="461252" y="70583"/>
                    <a:pt x="540343" y="71071"/>
                  </a:cubicBezTo>
                  <a:cubicBezTo>
                    <a:pt x="539854" y="66190"/>
                    <a:pt x="539170" y="61309"/>
                    <a:pt x="538290" y="56525"/>
                  </a:cubicBezTo>
                  <a:cubicBezTo>
                    <a:pt x="458319" y="54963"/>
                    <a:pt x="378349" y="53694"/>
                    <a:pt x="298379" y="56232"/>
                  </a:cubicBezTo>
                  <a:close/>
                  <a:moveTo>
                    <a:pt x="31485" y="29678"/>
                  </a:moveTo>
                  <a:cubicBezTo>
                    <a:pt x="22491" y="140092"/>
                    <a:pt x="34320" y="299222"/>
                    <a:pt x="34222" y="409831"/>
                  </a:cubicBezTo>
                  <a:cubicBezTo>
                    <a:pt x="202864" y="428868"/>
                    <a:pt x="407580" y="431601"/>
                    <a:pt x="576906" y="437947"/>
                  </a:cubicBezTo>
                  <a:cubicBezTo>
                    <a:pt x="576320" y="336612"/>
                    <a:pt x="583945" y="200425"/>
                    <a:pt x="577884" y="99187"/>
                  </a:cubicBezTo>
                  <a:cubicBezTo>
                    <a:pt x="483542" y="98992"/>
                    <a:pt x="389299" y="97430"/>
                    <a:pt x="295055" y="95770"/>
                  </a:cubicBezTo>
                  <a:cubicBezTo>
                    <a:pt x="290167" y="95673"/>
                    <a:pt x="286745" y="93525"/>
                    <a:pt x="284496" y="90499"/>
                  </a:cubicBezTo>
                  <a:cubicBezTo>
                    <a:pt x="282443" y="88741"/>
                    <a:pt x="280879" y="86398"/>
                    <a:pt x="279804" y="83763"/>
                  </a:cubicBezTo>
                  <a:cubicBezTo>
                    <a:pt x="274231" y="70290"/>
                    <a:pt x="266899" y="44127"/>
                    <a:pt x="259664" y="31533"/>
                  </a:cubicBezTo>
                  <a:cubicBezTo>
                    <a:pt x="195630" y="31533"/>
                    <a:pt x="96498" y="31338"/>
                    <a:pt x="32463" y="29776"/>
                  </a:cubicBezTo>
                  <a:cubicBezTo>
                    <a:pt x="32072" y="29776"/>
                    <a:pt x="31778" y="29678"/>
                    <a:pt x="31485" y="29678"/>
                  </a:cubicBezTo>
                  <a:close/>
                  <a:moveTo>
                    <a:pt x="20242" y="0"/>
                  </a:moveTo>
                  <a:lnTo>
                    <a:pt x="44683" y="0"/>
                  </a:lnTo>
                  <a:cubicBezTo>
                    <a:pt x="47323" y="0"/>
                    <a:pt x="49864" y="879"/>
                    <a:pt x="52015" y="2148"/>
                  </a:cubicBezTo>
                  <a:cubicBezTo>
                    <a:pt x="111358" y="3417"/>
                    <a:pt x="205895" y="3515"/>
                    <a:pt x="265335" y="3515"/>
                  </a:cubicBezTo>
                  <a:cubicBezTo>
                    <a:pt x="268463" y="3515"/>
                    <a:pt x="271005" y="4393"/>
                    <a:pt x="273156" y="5858"/>
                  </a:cubicBezTo>
                  <a:cubicBezTo>
                    <a:pt x="276089" y="6639"/>
                    <a:pt x="278924" y="8689"/>
                    <a:pt x="280879" y="12203"/>
                  </a:cubicBezTo>
                  <a:cubicBezTo>
                    <a:pt x="283519" y="16792"/>
                    <a:pt x="286061" y="22942"/>
                    <a:pt x="288602" y="29483"/>
                  </a:cubicBezTo>
                  <a:cubicBezTo>
                    <a:pt x="374341" y="26456"/>
                    <a:pt x="460079" y="27921"/>
                    <a:pt x="545818" y="29580"/>
                  </a:cubicBezTo>
                  <a:cubicBezTo>
                    <a:pt x="546893" y="29580"/>
                    <a:pt x="547773" y="29678"/>
                    <a:pt x="548751" y="29873"/>
                  </a:cubicBezTo>
                  <a:cubicBezTo>
                    <a:pt x="554519" y="29385"/>
                    <a:pt x="560482" y="32119"/>
                    <a:pt x="562242" y="39538"/>
                  </a:cubicBezTo>
                  <a:cubicBezTo>
                    <a:pt x="564784" y="49887"/>
                    <a:pt x="566641" y="60528"/>
                    <a:pt x="567423" y="71169"/>
                  </a:cubicBezTo>
                  <a:cubicBezTo>
                    <a:pt x="574658" y="71169"/>
                    <a:pt x="581990" y="71266"/>
                    <a:pt x="589225" y="71266"/>
                  </a:cubicBezTo>
                  <a:cubicBezTo>
                    <a:pt x="591962" y="71266"/>
                    <a:pt x="594210" y="71950"/>
                    <a:pt x="596068" y="73024"/>
                  </a:cubicBezTo>
                  <a:cubicBezTo>
                    <a:pt x="600761" y="74976"/>
                    <a:pt x="604476" y="78979"/>
                    <a:pt x="604964" y="85227"/>
                  </a:cubicBezTo>
                  <a:cubicBezTo>
                    <a:pt x="612981" y="194177"/>
                    <a:pt x="603694" y="338076"/>
                    <a:pt x="604964" y="447124"/>
                  </a:cubicBezTo>
                  <a:cubicBezTo>
                    <a:pt x="604964" y="450443"/>
                    <a:pt x="604085" y="453177"/>
                    <a:pt x="602520" y="455227"/>
                  </a:cubicBezTo>
                  <a:cubicBezTo>
                    <a:pt x="601640" y="461377"/>
                    <a:pt x="597241" y="466649"/>
                    <a:pt x="589225" y="466356"/>
                  </a:cubicBezTo>
                  <a:cubicBezTo>
                    <a:pt x="412175" y="459522"/>
                    <a:pt x="199833" y="457277"/>
                    <a:pt x="23664" y="436678"/>
                  </a:cubicBezTo>
                  <a:cubicBezTo>
                    <a:pt x="22784" y="436580"/>
                    <a:pt x="22002" y="436385"/>
                    <a:pt x="21220" y="436092"/>
                  </a:cubicBezTo>
                  <a:cubicBezTo>
                    <a:pt x="13790" y="436580"/>
                    <a:pt x="6067" y="432187"/>
                    <a:pt x="6164" y="422718"/>
                  </a:cubicBezTo>
                  <a:cubicBezTo>
                    <a:pt x="7337" y="303712"/>
                    <a:pt x="-6936" y="136285"/>
                    <a:pt x="4405" y="17573"/>
                  </a:cubicBezTo>
                  <a:cubicBezTo>
                    <a:pt x="4698" y="15132"/>
                    <a:pt x="5382" y="13082"/>
                    <a:pt x="6458" y="11325"/>
                  </a:cubicBezTo>
                  <a:cubicBezTo>
                    <a:pt x="7729" y="4979"/>
                    <a:pt x="13497" y="0"/>
                    <a:pt x="20242" y="0"/>
                  </a:cubicBezTo>
                  <a:close/>
                </a:path>
              </a:pathLst>
            </a:custGeom>
            <a:solidFill>
              <a:srgbClr val="FFFFFF"/>
            </a:solidFill>
            <a:ln>
              <a:solidFill>
                <a:srgbClr val="253D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04040"/>
                </a:solidFill>
                <a:latin typeface="Arial"/>
                <a:ea typeface="微软雅黑"/>
                <a:cs typeface="+mn-ea"/>
                <a:sym typeface="Arial"/>
              </a:endParaRPr>
            </a:p>
          </p:txBody>
        </p:sp>
      </p:grpSp>
    </p:spTree>
  </p:cSld>
  <p:clrMapOvr>
    <a:masterClrMapping/>
  </p:clrMapOvr>
  <p:transition spd="slow" advTm="6372">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arn(inVertical)">
                                      <p:cBhvr>
                                        <p:cTn id="7" dur="500"/>
                                        <p:tgtEl>
                                          <p:spTgt spid="3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left)">
                                      <p:cBhvr>
                                        <p:cTn id="1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0"/>
            <a:ext cx="12192000" cy="6858000"/>
            <a:chOff x="0" y="0"/>
            <a:chExt cx="12192000" cy="6858000"/>
          </a:xfrm>
        </p:grpSpPr>
        <p:sp>
          <p:nvSpPr>
            <p:cNvPr id="4" name="矩形 3"/>
            <p:cNvSpPr/>
            <p:nvPr/>
          </p:nvSpPr>
          <p:spPr>
            <a:xfrm>
              <a:off x="0" y="0"/>
              <a:ext cx="12192000" cy="6858000"/>
            </a:xfrm>
            <a:prstGeom prst="rect">
              <a:avLst/>
            </a:prstGeom>
            <a:solidFill>
              <a:srgbClr val="E2E5F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rcRect l="12156" t="3166" r="18460" b="3166"/>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grpSp>
      <p:grpSp>
        <p:nvGrpSpPr>
          <p:cNvPr id="8" name="组合 7"/>
          <p:cNvGrpSpPr/>
          <p:nvPr/>
        </p:nvGrpSpPr>
        <p:grpSpPr>
          <a:xfrm>
            <a:off x="751340" y="2743199"/>
            <a:ext cx="7309304" cy="2503178"/>
            <a:chOff x="1076868" y="528130"/>
            <a:chExt cx="9867357" cy="5501195"/>
          </a:xfrm>
        </p:grpSpPr>
        <p:sp>
          <p:nvSpPr>
            <p:cNvPr id="10" name="矩形 9"/>
            <p:cNvSpPr/>
            <p:nvPr/>
          </p:nvSpPr>
          <p:spPr>
            <a:xfrm>
              <a:off x="1247775" y="828675"/>
              <a:ext cx="9696450" cy="5200650"/>
            </a:xfrm>
            <a:prstGeom prst="rect">
              <a:avLst/>
            </a:prstGeom>
            <a:solidFill>
              <a:srgbClr val="5872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1" name="矩形 10"/>
            <p:cNvSpPr/>
            <p:nvPr/>
          </p:nvSpPr>
          <p:spPr>
            <a:xfrm>
              <a:off x="1076868" y="528130"/>
              <a:ext cx="9696451" cy="5200649"/>
            </a:xfrm>
            <a:prstGeom prst="rect">
              <a:avLst/>
            </a:prstGeom>
            <a:solidFill>
              <a:schemeClr val="bg1"/>
            </a:solidFill>
            <a:ln w="28575">
              <a:solidFill>
                <a:srgbClr val="5872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grpSp>
      <p:sp>
        <p:nvSpPr>
          <p:cNvPr id="17" name="任意多边形: 形状 16"/>
          <p:cNvSpPr/>
          <p:nvPr/>
        </p:nvSpPr>
        <p:spPr>
          <a:xfrm>
            <a:off x="6423824" y="3674680"/>
            <a:ext cx="5768176" cy="3183320"/>
          </a:xfrm>
          <a:custGeom>
            <a:avLst/>
            <a:gdLst>
              <a:gd name="connsiteX0" fmla="*/ 5768176 w 5768176"/>
              <a:gd name="connsiteY0" fmla="*/ 0 h 3183320"/>
              <a:gd name="connsiteX1" fmla="*/ 5768176 w 5768176"/>
              <a:gd name="connsiteY1" fmla="*/ 3183320 h 3183320"/>
              <a:gd name="connsiteX2" fmla="*/ 0 w 5768176"/>
              <a:gd name="connsiteY2" fmla="*/ 3183320 h 3183320"/>
              <a:gd name="connsiteX3" fmla="*/ 143876 w 5768176"/>
              <a:gd name="connsiteY3" fmla="*/ 3031248 h 3183320"/>
              <a:gd name="connsiteX4" fmla="*/ 1681420 w 5768176"/>
              <a:gd name="connsiteY4" fmla="*/ 1764911 h 3183320"/>
              <a:gd name="connsiteX5" fmla="*/ 4235775 w 5768176"/>
              <a:gd name="connsiteY5" fmla="*/ 1280350 h 3183320"/>
              <a:gd name="connsiteX6" fmla="*/ 5716591 w 5768176"/>
              <a:gd name="connsiteY6" fmla="*/ 14857 h 318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68176" h="3183320">
                <a:moveTo>
                  <a:pt x="5768176" y="0"/>
                </a:moveTo>
                <a:lnTo>
                  <a:pt x="5768176" y="3183320"/>
                </a:lnTo>
                <a:lnTo>
                  <a:pt x="0" y="3183320"/>
                </a:lnTo>
                <a:lnTo>
                  <a:pt x="143876" y="3031248"/>
                </a:lnTo>
                <a:cubicBezTo>
                  <a:pt x="650225" y="2508323"/>
                  <a:pt x="1160538" y="2050206"/>
                  <a:pt x="1681420" y="1764911"/>
                </a:cubicBezTo>
                <a:cubicBezTo>
                  <a:pt x="2514832" y="1308440"/>
                  <a:pt x="3514206" y="1582323"/>
                  <a:pt x="4235775" y="1280350"/>
                </a:cubicBezTo>
                <a:cubicBezTo>
                  <a:pt x="4867148" y="1016123"/>
                  <a:pt x="5092469" y="243799"/>
                  <a:pt x="5716591" y="14857"/>
                </a:cubicBezTo>
                <a:close/>
              </a:path>
            </a:pathLst>
          </a:custGeom>
          <a:solidFill>
            <a:srgbClr val="C6CF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a:ea typeface="微软雅黑"/>
              <a:sym typeface="Aria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t="6945" r="54143" b="26753"/>
          <a:stretch>
            <a:fillRect/>
          </a:stretch>
        </p:blipFill>
        <p:spPr>
          <a:xfrm flipH="1">
            <a:off x="8436801" y="1841718"/>
            <a:ext cx="3469448" cy="5016283"/>
          </a:xfrm>
          <a:custGeom>
            <a:avLst/>
            <a:gdLst>
              <a:gd name="connsiteX0" fmla="*/ 3469448 w 3469448"/>
              <a:gd name="connsiteY0" fmla="*/ 0 h 5016283"/>
              <a:gd name="connsiteX1" fmla="*/ 0 w 3469448"/>
              <a:gd name="connsiteY1" fmla="*/ 0 h 5016283"/>
              <a:gd name="connsiteX2" fmla="*/ 0 w 3469448"/>
              <a:gd name="connsiteY2" fmla="*/ 5016283 h 5016283"/>
              <a:gd name="connsiteX3" fmla="*/ 3469448 w 3469448"/>
              <a:gd name="connsiteY3" fmla="*/ 5016283 h 5016283"/>
            </a:gdLst>
            <a:ahLst/>
            <a:cxnLst>
              <a:cxn ang="0">
                <a:pos x="connsiteX0" y="connsiteY0"/>
              </a:cxn>
              <a:cxn ang="0">
                <a:pos x="connsiteX1" y="connsiteY1"/>
              </a:cxn>
              <a:cxn ang="0">
                <a:pos x="connsiteX2" y="connsiteY2"/>
              </a:cxn>
              <a:cxn ang="0">
                <a:pos x="connsiteX3" y="connsiteY3"/>
              </a:cxn>
            </a:cxnLst>
            <a:rect l="l" t="t" r="r" b="b"/>
            <a:pathLst>
              <a:path w="3469448" h="5016283">
                <a:moveTo>
                  <a:pt x="3469448" y="0"/>
                </a:moveTo>
                <a:lnTo>
                  <a:pt x="0" y="0"/>
                </a:lnTo>
                <a:lnTo>
                  <a:pt x="0" y="5016283"/>
                </a:lnTo>
                <a:lnTo>
                  <a:pt x="3469448" y="5016283"/>
                </a:lnTo>
                <a:close/>
              </a:path>
            </a:pathLst>
          </a:custGeom>
        </p:spPr>
      </p:pic>
      <p:sp>
        <p:nvSpPr>
          <p:cNvPr id="38" name="任意多边形: 形状 37"/>
          <p:cNvSpPr/>
          <p:nvPr/>
        </p:nvSpPr>
        <p:spPr>
          <a:xfrm flipH="1" flipV="1">
            <a:off x="-19052" y="0"/>
            <a:ext cx="4057325" cy="1422822"/>
          </a:xfrm>
          <a:custGeom>
            <a:avLst/>
            <a:gdLst>
              <a:gd name="connsiteX0" fmla="*/ 3933079 w 3933079"/>
              <a:gd name="connsiteY0" fmla="*/ 0 h 1197224"/>
              <a:gd name="connsiteX1" fmla="*/ 3933079 w 3933079"/>
              <a:gd name="connsiteY1" fmla="*/ 1197224 h 1197224"/>
              <a:gd name="connsiteX2" fmla="*/ 0 w 3933079"/>
              <a:gd name="connsiteY2" fmla="*/ 1197224 h 1197224"/>
              <a:gd name="connsiteX3" fmla="*/ 183616 w 3933079"/>
              <a:gd name="connsiteY3" fmla="*/ 1116868 h 1197224"/>
              <a:gd name="connsiteX4" fmla="*/ 1230175 w 3933079"/>
              <a:gd name="connsiteY4" fmla="*/ 743607 h 1197224"/>
              <a:gd name="connsiteX5" fmla="*/ 2735125 w 3933079"/>
              <a:gd name="connsiteY5" fmla="*/ 724557 h 1197224"/>
              <a:gd name="connsiteX6" fmla="*/ 3852824 w 3933079"/>
              <a:gd name="connsiteY6" fmla="*/ 45808 h 119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3079" h="1197224">
                <a:moveTo>
                  <a:pt x="3933079" y="0"/>
                </a:moveTo>
                <a:lnTo>
                  <a:pt x="3933079" y="1197224"/>
                </a:lnTo>
                <a:lnTo>
                  <a:pt x="0" y="1197224"/>
                </a:lnTo>
                <a:lnTo>
                  <a:pt x="183616" y="1116868"/>
                </a:lnTo>
                <a:cubicBezTo>
                  <a:pt x="562631" y="955141"/>
                  <a:pt x="919025" y="821395"/>
                  <a:pt x="1230175" y="743607"/>
                </a:cubicBezTo>
                <a:cubicBezTo>
                  <a:pt x="1852475" y="588032"/>
                  <a:pt x="2182675" y="876957"/>
                  <a:pt x="2735125" y="724557"/>
                </a:cubicBezTo>
                <a:cubicBezTo>
                  <a:pt x="3080406" y="629307"/>
                  <a:pt x="3465375" y="279809"/>
                  <a:pt x="3852824" y="45808"/>
                </a:cubicBezTo>
                <a:close/>
              </a:path>
            </a:pathLst>
          </a:custGeom>
          <a:solidFill>
            <a:srgbClr val="C6CF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a:ea typeface="微软雅黑"/>
              <a:sym typeface="Arial"/>
            </a:endParaRPr>
          </a:p>
        </p:txBody>
      </p:sp>
      <p:grpSp>
        <p:nvGrpSpPr>
          <p:cNvPr id="41" name="组合 40"/>
          <p:cNvGrpSpPr/>
          <p:nvPr/>
        </p:nvGrpSpPr>
        <p:grpSpPr>
          <a:xfrm>
            <a:off x="9124950" y="336878"/>
            <a:ext cx="2819400" cy="865636"/>
            <a:chOff x="9124950" y="222578"/>
            <a:chExt cx="2819400" cy="865636"/>
          </a:xfrm>
        </p:grpSpPr>
        <p:sp>
          <p:nvSpPr>
            <p:cNvPr id="39" name="矩形 38"/>
            <p:cNvSpPr/>
            <p:nvPr/>
          </p:nvSpPr>
          <p:spPr>
            <a:xfrm flipH="1">
              <a:off x="10458450" y="222578"/>
              <a:ext cx="1485900" cy="338554"/>
            </a:xfrm>
            <a:prstGeom prst="rect">
              <a:avLst/>
            </a:prstGeom>
          </p:spPr>
          <p:txBody>
            <a:bodyPr wrap="square">
              <a:spAutoFit/>
            </a:bodyPr>
            <a:lstStyle/>
            <a:p>
              <a:pPr lvl="0" algn="dist" defTabSz="412750" hangingPunct="0">
                <a:defRPr/>
              </a:pPr>
              <a:r>
                <a:rPr lang="en-US" altLang="zh-CN" sz="1600" dirty="0" smtClean="0">
                  <a:solidFill>
                    <a:schemeClr val="tx1">
                      <a:lumMod val="50000"/>
                      <a:lumOff val="50000"/>
                    </a:schemeClr>
                  </a:solidFill>
                  <a:latin typeface="Arial"/>
                  <a:ea typeface="微软雅黑"/>
                  <a:cs typeface="思源黑体 Regular" panose="020B0500000000000000" charset="-122"/>
                  <a:sym typeface="Arial"/>
                </a:rPr>
                <a:t>XX</a:t>
              </a:r>
              <a:r>
                <a:rPr lang="zh-CN" altLang="en-US" sz="1600" dirty="0" smtClean="0">
                  <a:solidFill>
                    <a:schemeClr val="tx1">
                      <a:lumMod val="50000"/>
                      <a:lumOff val="50000"/>
                    </a:schemeClr>
                  </a:solidFill>
                  <a:latin typeface="Arial"/>
                  <a:ea typeface="微软雅黑"/>
                  <a:cs typeface="思源黑体 Regular" panose="020B0500000000000000" charset="-122"/>
                  <a:sym typeface="Arial"/>
                </a:rPr>
                <a:t>公司</a:t>
              </a:r>
              <a:endParaRPr lang="en-US" altLang="zh-CN" sz="1600" dirty="0">
                <a:solidFill>
                  <a:schemeClr val="tx1">
                    <a:lumMod val="50000"/>
                    <a:lumOff val="50000"/>
                  </a:schemeClr>
                </a:solidFill>
                <a:latin typeface="Arial"/>
                <a:ea typeface="微软雅黑"/>
                <a:cs typeface="思源黑体 Regular" panose="020B0500000000000000" charset="-122"/>
                <a:sym typeface="Arial"/>
              </a:endParaRPr>
            </a:p>
          </p:txBody>
        </p:sp>
        <p:sp>
          <p:nvSpPr>
            <p:cNvPr id="40" name="矩形 39"/>
            <p:cNvSpPr/>
            <p:nvPr/>
          </p:nvSpPr>
          <p:spPr>
            <a:xfrm>
              <a:off x="9124950" y="511133"/>
              <a:ext cx="2819400" cy="577081"/>
            </a:xfrm>
            <a:prstGeom prst="rect">
              <a:avLst/>
            </a:prstGeom>
          </p:spPr>
          <p:txBody>
            <a:bodyPr wrap="square">
              <a:spAutoFit/>
            </a:bodyPr>
            <a:lstStyle/>
            <a:p>
              <a:pPr algn="r">
                <a:lnSpc>
                  <a:spcPct val="150000"/>
                </a:lnSpc>
                <a:spcAft>
                  <a:spcPts val="800"/>
                </a:spcAft>
                <a:defRPr/>
              </a:pPr>
              <a:r>
                <a:rPr lang="en-US" altLang="zh-CN" sz="700" dirty="0">
                  <a:solidFill>
                    <a:schemeClr val="bg1">
                      <a:lumMod val="65000"/>
                    </a:schemeClr>
                  </a:solidFill>
                  <a:latin typeface="Arial"/>
                  <a:ea typeface="微软雅黑"/>
                  <a:sym typeface="Arial"/>
                </a:rPr>
                <a:t>Please click here to add appropriate text to explain, you can directly copy and paste the text content Please click here to add appropriate.</a:t>
              </a:r>
            </a:p>
          </p:txBody>
        </p:sp>
      </p:grpSp>
      <p:sp>
        <p:nvSpPr>
          <p:cNvPr id="42" name="矩形 41"/>
          <p:cNvSpPr/>
          <p:nvPr/>
        </p:nvSpPr>
        <p:spPr>
          <a:xfrm flipH="1">
            <a:off x="1002851" y="3034129"/>
            <a:ext cx="4860575" cy="1323439"/>
          </a:xfrm>
          <a:prstGeom prst="rect">
            <a:avLst/>
          </a:prstGeom>
        </p:spPr>
        <p:txBody>
          <a:bodyPr wrap="square">
            <a:spAutoFit/>
          </a:bodyPr>
          <a:lstStyle/>
          <a:p>
            <a:pPr algn="dist" defTabSz="412750" hangingPunct="0"/>
            <a:r>
              <a:rPr lang="zh-CN" altLang="en-US" sz="8000" b="1" dirty="0">
                <a:solidFill>
                  <a:schemeClr val="tx1">
                    <a:lumMod val="75000"/>
                    <a:lumOff val="25000"/>
                  </a:schemeClr>
                </a:solidFill>
                <a:latin typeface="Arial"/>
                <a:ea typeface="微软雅黑"/>
                <a:cs typeface="思源黑体 Regular" panose="020B0500000000000000" charset="-122"/>
                <a:sym typeface="Arial"/>
              </a:rPr>
              <a:t>自我评价</a:t>
            </a:r>
          </a:p>
        </p:txBody>
      </p:sp>
      <p:sp>
        <p:nvSpPr>
          <p:cNvPr id="43" name="矩形 42"/>
          <p:cNvSpPr/>
          <p:nvPr/>
        </p:nvSpPr>
        <p:spPr>
          <a:xfrm>
            <a:off x="1023673" y="4080379"/>
            <a:ext cx="6901127" cy="1071832"/>
          </a:xfrm>
          <a:prstGeom prst="rect">
            <a:avLst/>
          </a:prstGeom>
        </p:spPr>
        <p:txBody>
          <a:bodyPr wrap="square">
            <a:spAutoFit/>
          </a:bodyPr>
          <a:lstStyle/>
          <a:p>
            <a:pPr>
              <a:lnSpc>
                <a:spcPct val="200000"/>
              </a:lnSpc>
              <a:spcAft>
                <a:spcPts val="800"/>
              </a:spcAft>
              <a:defRPr/>
            </a:pPr>
            <a:r>
              <a:rPr lang="en-US" altLang="zh-CN" sz="1000" dirty="0">
                <a:solidFill>
                  <a:schemeClr val="bg1">
                    <a:lumMod val="65000"/>
                  </a:schemeClr>
                </a:solidFill>
                <a:latin typeface="Arial"/>
                <a:ea typeface="微软雅黑"/>
                <a:sym typeface="Arial"/>
              </a:rPr>
              <a:t>Please click here to add appropriate text to explain, you can directly copy and paste the text content Please click here to add appropriate text to explain, you can directly copy and paste the text content.</a:t>
            </a:r>
          </a:p>
          <a:p>
            <a:pPr lvl="0">
              <a:lnSpc>
                <a:spcPct val="200000"/>
              </a:lnSpc>
              <a:spcAft>
                <a:spcPts val="800"/>
              </a:spcAft>
              <a:defRPr/>
            </a:pPr>
            <a:r>
              <a:rPr lang="en-US" altLang="zh-CN" sz="1000" dirty="0">
                <a:solidFill>
                  <a:schemeClr val="bg1">
                    <a:lumMod val="65000"/>
                  </a:schemeClr>
                </a:solidFill>
                <a:latin typeface="Arial"/>
                <a:ea typeface="微软雅黑"/>
                <a:sym typeface="Arial"/>
              </a:rPr>
              <a:t>.</a:t>
            </a:r>
          </a:p>
        </p:txBody>
      </p:sp>
      <p:grpSp>
        <p:nvGrpSpPr>
          <p:cNvPr id="55" name="组合 54"/>
          <p:cNvGrpSpPr/>
          <p:nvPr/>
        </p:nvGrpSpPr>
        <p:grpSpPr>
          <a:xfrm>
            <a:off x="770163" y="1681286"/>
            <a:ext cx="5368243" cy="830997"/>
            <a:chOff x="770163" y="1681286"/>
            <a:chExt cx="5368243" cy="830997"/>
          </a:xfrm>
        </p:grpSpPr>
        <p:grpSp>
          <p:nvGrpSpPr>
            <p:cNvPr id="22" name="组合 21"/>
            <p:cNvGrpSpPr/>
            <p:nvPr/>
          </p:nvGrpSpPr>
          <p:grpSpPr>
            <a:xfrm>
              <a:off x="5155518" y="1824753"/>
              <a:ext cx="982888" cy="551543"/>
              <a:chOff x="1692956" y="1465943"/>
              <a:chExt cx="982888" cy="551543"/>
            </a:xfrm>
          </p:grpSpPr>
          <p:sp>
            <p:nvSpPr>
              <p:cNvPr id="23" name="箭头: V 形 22"/>
              <p:cNvSpPr/>
              <p:nvPr/>
            </p:nvSpPr>
            <p:spPr>
              <a:xfrm>
                <a:off x="1692956" y="1465943"/>
                <a:ext cx="484187" cy="551543"/>
              </a:xfrm>
              <a:prstGeom prst="chevron">
                <a:avLst/>
              </a:prstGeom>
              <a:solidFill>
                <a:srgbClr val="F09E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sp>
            <p:nvSpPr>
              <p:cNvPr id="24" name="箭头: V 形 23"/>
              <p:cNvSpPr/>
              <p:nvPr/>
            </p:nvSpPr>
            <p:spPr>
              <a:xfrm>
                <a:off x="2191657" y="1465943"/>
                <a:ext cx="484187" cy="551543"/>
              </a:xfrm>
              <a:prstGeom prst="chevron">
                <a:avLst/>
              </a:prstGeom>
              <a:solidFill>
                <a:srgbClr val="F09E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grpSp>
        <p:grpSp>
          <p:nvGrpSpPr>
            <p:cNvPr id="45" name="组合 44"/>
            <p:cNvGrpSpPr/>
            <p:nvPr/>
          </p:nvGrpSpPr>
          <p:grpSpPr>
            <a:xfrm>
              <a:off x="770163" y="1681286"/>
              <a:ext cx="4049486" cy="830997"/>
              <a:chOff x="770163" y="1662236"/>
              <a:chExt cx="4049486" cy="830997"/>
            </a:xfrm>
          </p:grpSpPr>
          <p:sp>
            <p:nvSpPr>
              <p:cNvPr id="6" name="矩形 5"/>
              <p:cNvSpPr/>
              <p:nvPr/>
            </p:nvSpPr>
            <p:spPr>
              <a:xfrm>
                <a:off x="770163" y="1679121"/>
                <a:ext cx="4049486" cy="786564"/>
              </a:xfrm>
              <a:prstGeom prst="rect">
                <a:avLst/>
              </a:prstGeom>
              <a:solidFill>
                <a:srgbClr val="5872D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a:ea typeface="微软雅黑"/>
                  <a:sym typeface="Arial"/>
                </a:endParaRPr>
              </a:p>
            </p:txBody>
          </p:sp>
          <p:sp>
            <p:nvSpPr>
              <p:cNvPr id="44" name="矩形 43"/>
              <p:cNvSpPr/>
              <p:nvPr/>
            </p:nvSpPr>
            <p:spPr>
              <a:xfrm flipH="1">
                <a:off x="929692" y="1662236"/>
                <a:ext cx="3699457" cy="830997"/>
              </a:xfrm>
              <a:prstGeom prst="rect">
                <a:avLst/>
              </a:prstGeom>
            </p:spPr>
            <p:txBody>
              <a:bodyPr wrap="square">
                <a:spAutoFit/>
              </a:bodyPr>
              <a:lstStyle/>
              <a:p>
                <a:pPr lvl="0" algn="dist" defTabSz="412750" hangingPunct="0">
                  <a:defRPr/>
                </a:pPr>
                <a:r>
                  <a:rPr lang="en-US" altLang="zh-CN" sz="4800" dirty="0">
                    <a:solidFill>
                      <a:schemeClr val="bg1"/>
                    </a:solidFill>
                    <a:latin typeface="Arial"/>
                    <a:ea typeface="微软雅黑"/>
                    <a:cs typeface="思源黑体 Regular" panose="020B0500000000000000" charset="-122"/>
                    <a:sym typeface="Arial"/>
                  </a:rPr>
                  <a:t>PART TWO</a:t>
                </a:r>
                <a:endParaRPr lang="zh-CN" altLang="en-US" sz="4800" dirty="0">
                  <a:solidFill>
                    <a:schemeClr val="bg1"/>
                  </a:solidFill>
                  <a:latin typeface="Arial"/>
                  <a:ea typeface="微软雅黑"/>
                  <a:cs typeface="思源黑体 Regular" panose="020B0500000000000000" charset="-122"/>
                  <a:sym typeface="Arial"/>
                </a:endParaRPr>
              </a:p>
            </p:txBody>
          </p:sp>
        </p:grpSp>
      </p:grpSp>
      <p:grpSp>
        <p:nvGrpSpPr>
          <p:cNvPr id="47" name="组合 46"/>
          <p:cNvGrpSpPr/>
          <p:nvPr/>
        </p:nvGrpSpPr>
        <p:grpSpPr>
          <a:xfrm>
            <a:off x="867101" y="5532138"/>
            <a:ext cx="4552298" cy="303538"/>
            <a:chOff x="5585760" y="2115813"/>
            <a:chExt cx="4552298" cy="303538"/>
          </a:xfrm>
        </p:grpSpPr>
        <p:pic>
          <p:nvPicPr>
            <p:cNvPr id="52" name="图形 51"/>
            <p:cNvPicPr>
              <a:picLocks noChangeAspect="1"/>
            </p:cNvPicPr>
            <p:nvPr/>
          </p:nvPicPr>
          <p:blipFill rotWithShape="1">
            <a:blip r:embed="rId4">
              <a:extLst>
                <a:ext uri="{96DAC541-7B7A-43D3-8B79-37D633B846F1}">
                  <asvg:svgBlip xmlns="" xmlns:asvg="http://schemas.microsoft.com/office/drawing/2016/SVG/main" r:embed="rId5"/>
                </a:ext>
              </a:extLst>
            </a:blip>
            <a:srcRect t="1" b="23656"/>
            <a:stretch>
              <a:fillRect/>
            </a:stretch>
          </p:blipFill>
          <p:spPr>
            <a:xfrm flipH="1">
              <a:off x="5585760" y="2115813"/>
              <a:ext cx="1381125" cy="303538"/>
            </a:xfrm>
            <a:prstGeom prst="rect">
              <a:avLst/>
            </a:prstGeom>
          </p:spPr>
        </p:pic>
        <p:pic>
          <p:nvPicPr>
            <p:cNvPr id="53" name="图形 52"/>
            <p:cNvPicPr>
              <a:picLocks noChangeAspect="1"/>
            </p:cNvPicPr>
            <p:nvPr/>
          </p:nvPicPr>
          <p:blipFill rotWithShape="1">
            <a:blip r:embed="rId4">
              <a:extLst>
                <a:ext uri="{96DAC541-7B7A-43D3-8B79-37D633B846F1}">
                  <asvg:svgBlip xmlns="" xmlns:asvg="http://schemas.microsoft.com/office/drawing/2016/SVG/main" r:embed="rId5"/>
                </a:ext>
              </a:extLst>
            </a:blip>
            <a:srcRect t="1" b="23656"/>
            <a:stretch>
              <a:fillRect/>
            </a:stretch>
          </p:blipFill>
          <p:spPr>
            <a:xfrm flipH="1">
              <a:off x="7173913" y="2115813"/>
              <a:ext cx="1381125" cy="303538"/>
            </a:xfrm>
            <a:prstGeom prst="rect">
              <a:avLst/>
            </a:prstGeom>
          </p:spPr>
        </p:pic>
        <p:pic>
          <p:nvPicPr>
            <p:cNvPr id="54" name="图形 53"/>
            <p:cNvPicPr>
              <a:picLocks noChangeAspect="1"/>
            </p:cNvPicPr>
            <p:nvPr/>
          </p:nvPicPr>
          <p:blipFill rotWithShape="1">
            <a:blip r:embed="rId4">
              <a:extLst>
                <a:ext uri="{96DAC541-7B7A-43D3-8B79-37D633B846F1}">
                  <asvg:svgBlip xmlns="" xmlns:asvg="http://schemas.microsoft.com/office/drawing/2016/SVG/main" r:embed="rId5"/>
                </a:ext>
              </a:extLst>
            </a:blip>
            <a:srcRect t="1" b="23656"/>
            <a:stretch>
              <a:fillRect/>
            </a:stretch>
          </p:blipFill>
          <p:spPr>
            <a:xfrm flipH="1">
              <a:off x="8756933" y="2115813"/>
              <a:ext cx="1381125" cy="303538"/>
            </a:xfrm>
            <a:prstGeom prst="rect">
              <a:avLst/>
            </a:prstGeom>
          </p:spPr>
        </p:pic>
      </p:grpSp>
    </p:spTree>
  </p:cSld>
  <p:clrMapOvr>
    <a:masterClrMapping/>
  </p:clrMapOvr>
  <p:transition spd="slow" advTm="2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750"/>
                                        <p:tgtEl>
                                          <p:spTgt spid="3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750"/>
                                        <p:tgtEl>
                                          <p:spTgt spid="17"/>
                                        </p:tgtEl>
                                      </p:cBhvr>
                                    </p:animEffect>
                                  </p:childTnLst>
                                </p:cTn>
                              </p:par>
                            </p:childTnLst>
                          </p:cTn>
                        </p:par>
                        <p:par>
                          <p:cTn id="11" fill="hold">
                            <p:stCondLst>
                              <p:cond delay="1000"/>
                            </p:stCondLst>
                            <p:childTnLst>
                              <p:par>
                                <p:cTn id="12" presetID="2" presetClass="entr" presetSubtype="2" fill="hold" nodeType="after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additive="base">
                                        <p:cTn id="14" dur="750" fill="hold"/>
                                        <p:tgtEl>
                                          <p:spTgt spid="41"/>
                                        </p:tgtEl>
                                        <p:attrNameLst>
                                          <p:attrName>ppt_x</p:attrName>
                                        </p:attrNameLst>
                                      </p:cBhvr>
                                      <p:tavLst>
                                        <p:tav tm="0">
                                          <p:val>
                                            <p:strVal val="1+#ppt_w/2"/>
                                          </p:val>
                                        </p:tav>
                                        <p:tav tm="100000">
                                          <p:val>
                                            <p:strVal val="#ppt_x"/>
                                          </p:val>
                                        </p:tav>
                                      </p:tavLst>
                                    </p:anim>
                                    <p:anim calcmode="lin" valueType="num">
                                      <p:cBhvr additive="base">
                                        <p:cTn id="15" dur="750" fill="hold"/>
                                        <p:tgtEl>
                                          <p:spTgt spid="41"/>
                                        </p:tgtEl>
                                        <p:attrNameLst>
                                          <p:attrName>ppt_y</p:attrName>
                                        </p:attrNameLst>
                                      </p:cBhvr>
                                      <p:tavLst>
                                        <p:tav tm="0">
                                          <p:val>
                                            <p:strVal val="#ppt_y"/>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750"/>
                                        <p:tgtEl>
                                          <p:spTgt spid="21"/>
                                        </p:tgtEl>
                                      </p:cBhvr>
                                    </p:animEffect>
                                    <p:anim calcmode="lin" valueType="num">
                                      <p:cBhvr>
                                        <p:cTn id="20" dur="750" fill="hold"/>
                                        <p:tgtEl>
                                          <p:spTgt spid="21"/>
                                        </p:tgtEl>
                                        <p:attrNameLst>
                                          <p:attrName>ppt_x</p:attrName>
                                        </p:attrNameLst>
                                      </p:cBhvr>
                                      <p:tavLst>
                                        <p:tav tm="0">
                                          <p:val>
                                            <p:strVal val="#ppt_x"/>
                                          </p:val>
                                        </p:tav>
                                        <p:tav tm="100000">
                                          <p:val>
                                            <p:strVal val="#ppt_x"/>
                                          </p:val>
                                        </p:tav>
                                      </p:tavLst>
                                    </p:anim>
                                    <p:anim calcmode="lin" valueType="num">
                                      <p:cBhvr>
                                        <p:cTn id="21" dur="750" fill="hold"/>
                                        <p:tgtEl>
                                          <p:spTgt spid="21"/>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2" presetClass="entr" presetSubtype="8" fill="hold" nodeType="afterEffect">
                                  <p:stCondLst>
                                    <p:cond delay="0"/>
                                  </p:stCondLst>
                                  <p:childTnLst>
                                    <p:set>
                                      <p:cBhvr>
                                        <p:cTn id="24" dur="1" fill="hold">
                                          <p:stCondLst>
                                            <p:cond delay="0"/>
                                          </p:stCondLst>
                                        </p:cTn>
                                        <p:tgtEl>
                                          <p:spTgt spid="55"/>
                                        </p:tgtEl>
                                        <p:attrNameLst>
                                          <p:attrName>style.visibility</p:attrName>
                                        </p:attrNameLst>
                                      </p:cBhvr>
                                      <p:to>
                                        <p:strVal val="visible"/>
                                      </p:to>
                                    </p:set>
                                    <p:anim calcmode="lin" valueType="num">
                                      <p:cBhvr additive="base">
                                        <p:cTn id="25" dur="750" fill="hold"/>
                                        <p:tgtEl>
                                          <p:spTgt spid="55"/>
                                        </p:tgtEl>
                                        <p:attrNameLst>
                                          <p:attrName>ppt_x</p:attrName>
                                        </p:attrNameLst>
                                      </p:cBhvr>
                                      <p:tavLst>
                                        <p:tav tm="0">
                                          <p:val>
                                            <p:strVal val="0-#ppt_w/2"/>
                                          </p:val>
                                        </p:tav>
                                        <p:tav tm="100000">
                                          <p:val>
                                            <p:strVal val="#ppt_x"/>
                                          </p:val>
                                        </p:tav>
                                      </p:tavLst>
                                    </p:anim>
                                    <p:anim calcmode="lin" valueType="num">
                                      <p:cBhvr additive="base">
                                        <p:cTn id="26" dur="750" fill="hold"/>
                                        <p:tgtEl>
                                          <p:spTgt spid="55"/>
                                        </p:tgtEl>
                                        <p:attrNameLst>
                                          <p:attrName>ppt_y</p:attrName>
                                        </p:attrNameLst>
                                      </p:cBhvr>
                                      <p:tavLst>
                                        <p:tav tm="0">
                                          <p:val>
                                            <p:strVal val="#ppt_y"/>
                                          </p:val>
                                        </p:tav>
                                        <p:tav tm="100000">
                                          <p:val>
                                            <p:strVal val="#ppt_y"/>
                                          </p:val>
                                        </p:tav>
                                      </p:tavLst>
                                    </p:anim>
                                  </p:childTnLst>
                                </p:cTn>
                              </p:par>
                            </p:childTnLst>
                          </p:cTn>
                        </p:par>
                        <p:par>
                          <p:cTn id="27" fill="hold">
                            <p:stCondLst>
                              <p:cond delay="4000"/>
                            </p:stCondLst>
                            <p:childTnLst>
                              <p:par>
                                <p:cTn id="28" presetID="16" presetClass="entr" presetSubtype="21"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arn(inVertical)">
                                      <p:cBhvr>
                                        <p:cTn id="30" dur="750"/>
                                        <p:tgtEl>
                                          <p:spTgt spid="8"/>
                                        </p:tgtEl>
                                      </p:cBhvr>
                                    </p:animEffect>
                                  </p:childTnLst>
                                </p:cTn>
                              </p:par>
                            </p:childTnLst>
                          </p:cTn>
                        </p:par>
                        <p:par>
                          <p:cTn id="31" fill="hold">
                            <p:stCondLst>
                              <p:cond delay="5000"/>
                            </p:stCondLst>
                            <p:childTnLst>
                              <p:par>
                                <p:cTn id="32" presetID="53" presetClass="entr" presetSubtype="16" fill="hold" grpId="1" nodeType="afterEffect">
                                  <p:stCondLst>
                                    <p:cond delay="0"/>
                                  </p:stCondLst>
                                  <p:childTnLst>
                                    <p:set>
                                      <p:cBhvr>
                                        <p:cTn id="33" dur="1" fill="hold">
                                          <p:stCondLst>
                                            <p:cond delay="0"/>
                                          </p:stCondLst>
                                        </p:cTn>
                                        <p:tgtEl>
                                          <p:spTgt spid="42"/>
                                        </p:tgtEl>
                                        <p:attrNameLst>
                                          <p:attrName>style.visibility</p:attrName>
                                        </p:attrNameLst>
                                      </p:cBhvr>
                                      <p:to>
                                        <p:strVal val="visible"/>
                                      </p:to>
                                    </p:set>
                                    <p:anim calcmode="lin" valueType="num">
                                      <p:cBhvr>
                                        <p:cTn id="34" dur="750" fill="hold"/>
                                        <p:tgtEl>
                                          <p:spTgt spid="42"/>
                                        </p:tgtEl>
                                        <p:attrNameLst>
                                          <p:attrName>ppt_w</p:attrName>
                                        </p:attrNameLst>
                                      </p:cBhvr>
                                      <p:tavLst>
                                        <p:tav tm="0">
                                          <p:val>
                                            <p:fltVal val="0"/>
                                          </p:val>
                                        </p:tav>
                                        <p:tav tm="100000">
                                          <p:val>
                                            <p:strVal val="#ppt_w"/>
                                          </p:val>
                                        </p:tav>
                                      </p:tavLst>
                                    </p:anim>
                                    <p:anim calcmode="lin" valueType="num">
                                      <p:cBhvr>
                                        <p:cTn id="35" dur="750" fill="hold"/>
                                        <p:tgtEl>
                                          <p:spTgt spid="42"/>
                                        </p:tgtEl>
                                        <p:attrNameLst>
                                          <p:attrName>ppt_h</p:attrName>
                                        </p:attrNameLst>
                                      </p:cBhvr>
                                      <p:tavLst>
                                        <p:tav tm="0">
                                          <p:val>
                                            <p:fltVal val="0"/>
                                          </p:val>
                                        </p:tav>
                                        <p:tav tm="100000">
                                          <p:val>
                                            <p:strVal val="#ppt_h"/>
                                          </p:val>
                                        </p:tav>
                                      </p:tavLst>
                                    </p:anim>
                                    <p:animEffect transition="in" filter="fade">
                                      <p:cBhvr>
                                        <p:cTn id="36" dur="750"/>
                                        <p:tgtEl>
                                          <p:spTgt spid="42"/>
                                        </p:tgtEl>
                                      </p:cBhvr>
                                    </p:animEffect>
                                  </p:childTnLst>
                                </p:cTn>
                              </p:par>
                            </p:childTnLst>
                          </p:cTn>
                        </p:par>
                        <p:par>
                          <p:cTn id="37" fill="hold">
                            <p:stCondLst>
                              <p:cond delay="6000"/>
                            </p:stCondLst>
                            <p:childTnLst>
                              <p:par>
                                <p:cTn id="38" presetID="42" presetClass="entr" presetSubtype="0" fill="hold" grpId="0" nodeType="after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750"/>
                                        <p:tgtEl>
                                          <p:spTgt spid="43"/>
                                        </p:tgtEl>
                                      </p:cBhvr>
                                    </p:animEffect>
                                    <p:anim calcmode="lin" valueType="num">
                                      <p:cBhvr>
                                        <p:cTn id="41" dur="750" fill="hold"/>
                                        <p:tgtEl>
                                          <p:spTgt spid="43"/>
                                        </p:tgtEl>
                                        <p:attrNameLst>
                                          <p:attrName>ppt_x</p:attrName>
                                        </p:attrNameLst>
                                      </p:cBhvr>
                                      <p:tavLst>
                                        <p:tav tm="0">
                                          <p:val>
                                            <p:strVal val="#ppt_x"/>
                                          </p:val>
                                        </p:tav>
                                        <p:tav tm="100000">
                                          <p:val>
                                            <p:strVal val="#ppt_x"/>
                                          </p:val>
                                        </p:tav>
                                      </p:tavLst>
                                    </p:anim>
                                    <p:anim calcmode="lin" valueType="num">
                                      <p:cBhvr>
                                        <p:cTn id="42" dur="750" fill="hold"/>
                                        <p:tgtEl>
                                          <p:spTgt spid="43"/>
                                        </p:tgtEl>
                                        <p:attrNameLst>
                                          <p:attrName>ppt_y</p:attrName>
                                        </p:attrNameLst>
                                      </p:cBhvr>
                                      <p:tavLst>
                                        <p:tav tm="0">
                                          <p:val>
                                            <p:strVal val="#ppt_y+.1"/>
                                          </p:val>
                                        </p:tav>
                                        <p:tav tm="100000">
                                          <p:val>
                                            <p:strVal val="#ppt_y"/>
                                          </p:val>
                                        </p:tav>
                                      </p:tavLst>
                                    </p:anim>
                                  </p:childTnLst>
                                </p:cTn>
                              </p:par>
                            </p:childTnLst>
                          </p:cTn>
                        </p:par>
                        <p:par>
                          <p:cTn id="43" fill="hold">
                            <p:stCondLst>
                              <p:cond delay="7000"/>
                            </p:stCondLst>
                            <p:childTnLst>
                              <p:par>
                                <p:cTn id="44" presetID="22" presetClass="entr" presetSubtype="8" fill="hold" nodeType="after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wipe(left)">
                                      <p:cBhvr>
                                        <p:cTn id="46" dur="7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8" grpId="0" animBg="1"/>
      <p:bldP spid="42" grpId="0"/>
      <p:bldP spid="42" grpId="1"/>
      <p:bldP spid="43" grpId="0"/>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TYxMmFhYzg4MGVkZGI5ODYyNGZjZDc2ZTQ3NTA5MGQifQ=="/>
  <p:tag name="KSO_WPP_MARK_KEY" val="f48b15aa-348d-463b-b8a9-c0d46149dd10"/>
</p:tagLst>
</file>

<file path=ppt/tags/tag10.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787_2*l_h_i*1_1_1"/>
  <p:tag name="KSO_WM_TEMPLATE_CATEGORY" val="diagram"/>
  <p:tag name="KSO_WM_TEMPLATE_INDEX" val="787"/>
  <p:tag name="KSO_WM_UNIT_LAYERLEVEL" val="1_1_1"/>
  <p:tag name="KSO_WM_TAG_VERSION" val="1.0"/>
  <p:tag name="KSO_WM_BEAUTIFY_FLAG" val="#wm#"/>
  <p:tag name="KSO_WM_UNIT_LINE_FORE_SCHEMECOLOR_INDEX" val="14"/>
  <p:tag name="KSO_WM_UNIT_LINE_FILL_TYPE" val="2"/>
  <p:tag name="KSO_WM_UNIT_USESOURCEFORMAT_APPLY" val="0"/>
  <p:tag name="KSO_WM_FULL_TEXT_BEAUTIFY_COPY_ID" val="92"/>
</p:tagLst>
</file>

<file path=ppt/tags/tag11.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787_2*l_h_i*1_1_2"/>
  <p:tag name="KSO_WM_TEMPLATE_CATEGORY" val="diagram"/>
  <p:tag name="KSO_WM_TEMPLATE_INDEX" val="787"/>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0"/>
  <p:tag name="KSO_WM_FULL_TEXT_BEAUTIFY_COPY_ID" val="93"/>
</p:tagLst>
</file>

<file path=ppt/tags/tag12.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787_2*l_h_i*1_1_1"/>
  <p:tag name="KSO_WM_TEMPLATE_CATEGORY" val="diagram"/>
  <p:tag name="KSO_WM_TEMPLATE_INDEX" val="787"/>
  <p:tag name="KSO_WM_UNIT_LAYERLEVEL" val="1_1_1"/>
  <p:tag name="KSO_WM_TAG_VERSION" val="1.0"/>
  <p:tag name="KSO_WM_BEAUTIFY_FLAG" val="#wm#"/>
  <p:tag name="KSO_WM_UNIT_LINE_FORE_SCHEMECOLOR_INDEX" val="14"/>
  <p:tag name="KSO_WM_UNIT_LINE_FILL_TYPE" val="2"/>
  <p:tag name="KSO_WM_UNIT_USESOURCEFORMAT_APPLY" val="0"/>
  <p:tag name="KSO_WM_FULL_TEXT_BEAUTIFY_COPY_ID" val="92"/>
</p:tagLst>
</file>

<file path=ppt/tags/tag13.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787_2*l_h_i*1_1_2"/>
  <p:tag name="KSO_WM_TEMPLATE_CATEGORY" val="diagram"/>
  <p:tag name="KSO_WM_TEMPLATE_INDEX" val="787"/>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0"/>
  <p:tag name="KSO_WM_FULL_TEXT_BEAUTIFY_COPY_ID" val="93"/>
</p:tagLst>
</file>

<file path=ppt/tags/tag14.xml><?xml version="1.0" encoding="utf-8"?>
<p:tagLst xmlns:a="http://schemas.openxmlformats.org/drawingml/2006/main" xmlns:r="http://schemas.openxmlformats.org/officeDocument/2006/relationships" xmlns:p="http://schemas.openxmlformats.org/presentationml/2006/main">
  <p:tag name="PA" val="v5.2.11"/>
  <p:tag name="RESOURCELIBID_ANIM" val="451"/>
</p:tagLst>
</file>

<file path=ppt/tags/tag15.xml><?xml version="1.0" encoding="utf-8"?>
<p:tagLst xmlns:a="http://schemas.openxmlformats.org/drawingml/2006/main" xmlns:r="http://schemas.openxmlformats.org/officeDocument/2006/relationships" xmlns:p="http://schemas.openxmlformats.org/presentationml/2006/main">
  <p:tag name="PA" val="v5.2.11"/>
  <p:tag name="RESOURCELIBID_ANIM" val="45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ζ1-1"/>
  <p:tag name="KSO_WM_UNIT_TYPE" val="i"/>
  <p:tag name="KSO_WM_UNIT_INDEX" val="1"/>
  <p:tag name="KSO_WM_UNIT_ID" val="diagram20200544_1*i*1"/>
  <p:tag name="KSO_WM_TEMPLATE_CATEGORY" val="diagram"/>
  <p:tag name="KSO_WM_TEMPLATE_INDEX" val="20200544"/>
  <p:tag name="KSO_WM_UNIT_LAYERLEVEL" val="1"/>
  <p:tag name="KSO_WM_TAG_VERSION" val="1.0"/>
  <p:tag name="KSO_WM_BEAUTIFY_FLAG" val="#wm#"/>
  <p:tag name="KSO_WM_UNIT_FILL_FORE_SCHEMECOLOR_INDEX" val="5"/>
  <p:tag name="KSO_WM_UNIT_FILL_TYPE" val="1"/>
  <p:tag name="KSO_WM_UNIT_USESOURCEFORMAT_APPLY" val="1"/>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ζ1-1"/>
  <p:tag name="KSO_WM_UNIT_TYPE" val="i"/>
  <p:tag name="KSO_WM_UNIT_INDEX" val="2"/>
  <p:tag name="KSO_WM_UNIT_ID" val="diagram20200544_1*i*2"/>
  <p:tag name="KSO_WM_TEMPLATE_CATEGORY" val="diagram"/>
  <p:tag name="KSO_WM_TEMPLATE_INDEX" val="20200544"/>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ζ1-1"/>
  <p:tag name="KSO_WM_UNIT_TYPE" val="i"/>
  <p:tag name="KSO_WM_UNIT_INDEX" val="3"/>
  <p:tag name="KSO_WM_UNIT_ID" val="diagram20200544_1*i*3"/>
  <p:tag name="KSO_WM_TEMPLATE_CATEGORY" val="diagram"/>
  <p:tag name="KSO_WM_TEMPLATE_INDEX" val="20200544"/>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ζ1-1"/>
  <p:tag name="KSO_WM_UNIT_TYPE" val="i"/>
  <p:tag name="KSO_WM_UNIT_INDEX" val="1"/>
  <p:tag name="KSO_WM_UNIT_ID" val="diagram20200544_1*i*1"/>
  <p:tag name="KSO_WM_TEMPLATE_CATEGORY" val="diagram"/>
  <p:tag name="KSO_WM_TEMPLATE_INDEX" val="20200544"/>
  <p:tag name="KSO_WM_UNIT_LAYERLEVEL" val="1"/>
  <p:tag name="KSO_WM_TAG_VERSION" val="1.0"/>
  <p:tag name="KSO_WM_BEAUTIFY_FLAG" val="#wm#"/>
  <p:tag name="KSO_WM_UNIT_FILL_FORE_SCHEMECOLOR_INDEX" val="5"/>
  <p:tag name="KSO_WM_UNIT_FILL_TYPE" val="1"/>
  <p:tag name="KSO_WM_UNIT_USESOURCEFORMAT_APPLY" val="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ζ1-1"/>
  <p:tag name="KSO_WM_UNIT_TYPE" val="i"/>
  <p:tag name="KSO_WM_UNIT_INDEX" val="2"/>
  <p:tag name="KSO_WM_UNIT_ID" val="diagram20200544_1*i*2"/>
  <p:tag name="KSO_WM_TEMPLATE_CATEGORY" val="diagram"/>
  <p:tag name="KSO_WM_TEMPLATE_INDEX" val="20200544"/>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ζ1-1"/>
  <p:tag name="KSO_WM_UNIT_TYPE" val="i"/>
  <p:tag name="KSO_WM_UNIT_INDEX" val="3"/>
  <p:tag name="KSO_WM_UNIT_ID" val="diagram20200544_1*i*3"/>
  <p:tag name="KSO_WM_TEMPLATE_CATEGORY" val="diagram"/>
  <p:tag name="KSO_WM_TEMPLATE_INDEX" val="20200544"/>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8.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787_2*l_h_i*1_1_1"/>
  <p:tag name="KSO_WM_TEMPLATE_CATEGORY" val="diagram"/>
  <p:tag name="KSO_WM_TEMPLATE_INDEX" val="787"/>
  <p:tag name="KSO_WM_UNIT_LAYERLEVEL" val="1_1_1"/>
  <p:tag name="KSO_WM_TAG_VERSION" val="1.0"/>
  <p:tag name="KSO_WM_BEAUTIFY_FLAG" val="#wm#"/>
  <p:tag name="KSO_WM_UNIT_LINE_FORE_SCHEMECOLOR_INDEX" val="14"/>
  <p:tag name="KSO_WM_UNIT_LINE_FILL_TYPE" val="2"/>
  <p:tag name="KSO_WM_UNIT_USESOURCEFORMAT_APPLY" val="0"/>
  <p:tag name="KSO_WM_FULL_TEXT_BEAUTIFY_COPY_ID" val="92"/>
</p:tagLst>
</file>

<file path=ppt/tags/tag9.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787_2*l_h_i*1_1_2"/>
  <p:tag name="KSO_WM_TEMPLATE_CATEGORY" val="diagram"/>
  <p:tag name="KSO_WM_TEMPLATE_INDEX" val="787"/>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0"/>
  <p:tag name="KSO_WM_FULL_TEXT_BEAUTIFY_COPY_ID" val="93"/>
</p:tagLst>
</file>

<file path=ppt/theme/theme1.xml><?xml version="1.0" encoding="utf-8"?>
<a:theme xmlns:a="http://schemas.openxmlformats.org/drawingml/2006/main" name="第一PPT，www.1ppt.com">
  <a:themeElements>
    <a:clrScheme name="自定义 51">
      <a:dk1>
        <a:srgbClr val="000000"/>
      </a:dk1>
      <a:lt1>
        <a:srgbClr val="FFFFFF"/>
      </a:lt1>
      <a:dk2>
        <a:srgbClr val="44546A"/>
      </a:dk2>
      <a:lt2>
        <a:srgbClr val="E7E6E6"/>
      </a:lt2>
      <a:accent1>
        <a:srgbClr val="C6AF92"/>
      </a:accent1>
      <a:accent2>
        <a:srgbClr val="414143"/>
      </a:accent2>
      <a:accent3>
        <a:srgbClr val="C6AF92"/>
      </a:accent3>
      <a:accent4>
        <a:srgbClr val="C6AF92"/>
      </a:accent4>
      <a:accent5>
        <a:srgbClr val="C6AF92"/>
      </a:accent5>
      <a:accent6>
        <a:srgbClr val="C6AF92"/>
      </a:accent6>
      <a:hlink>
        <a:srgbClr val="2F8299"/>
      </a:hlink>
      <a:folHlink>
        <a:srgbClr val="8C8C8C"/>
      </a:folHlink>
    </a:clrScheme>
    <a:fontScheme name="自定义 5">
      <a:majorFont>
        <a:latin typeface="汉仪旗黑-75S"/>
        <a:ea typeface="汉仪旗黑-75S"/>
        <a:cs typeface=""/>
      </a:majorFont>
      <a:minorFont>
        <a:latin typeface="汉仪旗黑-55简"/>
        <a:ea typeface="汉仪旗黑-55简"/>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1933</Words>
  <PresentationFormat>宽屏</PresentationFormat>
  <Paragraphs>189</Paragraphs>
  <Slides>25</Slides>
  <Notes>11</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25</vt:i4>
      </vt:variant>
    </vt:vector>
  </HeadingPairs>
  <TitlesOfParts>
    <vt:vector size="43" baseType="lpstr">
      <vt:lpstr>Aa楷体</vt:lpstr>
      <vt:lpstr>OPPOSans B</vt:lpstr>
      <vt:lpstr>阿里巴巴普惠体</vt:lpstr>
      <vt:lpstr>等线</vt:lpstr>
      <vt:lpstr>汉仪旗黑-55简</vt:lpstr>
      <vt:lpstr>汉仪旗黑-75S</vt:lpstr>
      <vt:lpstr>汉仪综艺体简</vt:lpstr>
      <vt:lpstr>思源黑体 CN Normal</vt:lpstr>
      <vt:lpstr>思源黑体 Light</vt:lpstr>
      <vt:lpstr>思源黑体 Regular</vt:lpstr>
      <vt:lpstr>宋体</vt:lpstr>
      <vt:lpstr>微软雅黑</vt:lpstr>
      <vt:lpstr>字魂58号-创中黑</vt:lpstr>
      <vt:lpstr>Arial</vt:lpstr>
      <vt:lpstr>Calibri</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2022-03-15T03:38:00Z</dcterms:created>
  <dcterms:modified xsi:type="dcterms:W3CDTF">2023-07-08T11:21:22Z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19BB32C1C5A741A4A6DD4E362A238A63_12</vt:lpwstr>
  </property>
  <property fmtid="{D5CDD505-2E9C-101B-9397-08002B2CF9AE}" pid="3" name="KSOProductBuildVer">
    <vt:lpwstr>2052-11.1.0.14309</vt:lpwstr>
  </property>
</Properties>
</file>