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4" r:id="rId2"/>
  </p:sldMasterIdLst>
  <p:notesMasterIdLst>
    <p:notesMasterId r:id="rId26"/>
  </p:notesMasterIdLst>
  <p:handoutMasterIdLst>
    <p:handoutMasterId r:id="rId27"/>
  </p:handoutMasterIdLst>
  <p:sldIdLst>
    <p:sldId id="279" r:id="rId3"/>
    <p:sldId id="257" r:id="rId4"/>
    <p:sldId id="258" r:id="rId5"/>
    <p:sldId id="262" r:id="rId6"/>
    <p:sldId id="263" r:id="rId7"/>
    <p:sldId id="264" r:id="rId8"/>
    <p:sldId id="265" r:id="rId9"/>
    <p:sldId id="259" r:id="rId10"/>
    <p:sldId id="266" r:id="rId11"/>
    <p:sldId id="267" r:id="rId12"/>
    <p:sldId id="268" r:id="rId13"/>
    <p:sldId id="269" r:id="rId14"/>
    <p:sldId id="260" r:id="rId15"/>
    <p:sldId id="270" r:id="rId16"/>
    <p:sldId id="271" r:id="rId17"/>
    <p:sldId id="272" r:id="rId18"/>
    <p:sldId id="273" r:id="rId19"/>
    <p:sldId id="261" r:id="rId20"/>
    <p:sldId id="274" r:id="rId21"/>
    <p:sldId id="275" r:id="rId22"/>
    <p:sldId id="276" r:id="rId23"/>
    <p:sldId id="277" r:id="rId24"/>
    <p:sldId id="25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4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0B3"/>
    <a:srgbClr val="00B4B2"/>
    <a:srgbClr val="12C5BD"/>
    <a:srgbClr val="7889FF"/>
    <a:srgbClr val="F2F5FF"/>
    <a:srgbClr val="C5E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6" autoAdjust="0"/>
    <p:restoredTop sz="94660"/>
  </p:normalViewPr>
  <p:slideViewPr>
    <p:cSldViewPr snapToGrid="0">
      <p:cViewPr varScale="1">
        <p:scale>
          <a:sx n="69" d="100"/>
          <a:sy n="69" d="100"/>
        </p:scale>
        <p:origin x="472" y="40"/>
      </p:cViewPr>
      <p:guideLst>
        <p:guide orient="horz" pos="2183"/>
        <p:guide pos="74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73493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118773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36977593"/>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989427451"/>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284710759"/>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718085155"/>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71967352"/>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819143107"/>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858506202"/>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862331820"/>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636102966"/>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114418418"/>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798595707"/>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496614096"/>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825282107"/>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52697850"/>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136550403"/>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02566036"/>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154275326"/>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803353349"/>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630987482"/>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4157471275"/>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497738483"/>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487868402"/>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159011109"/>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397810203"/>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923630204"/>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740469583"/>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3847926856"/>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796133439"/>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630825785"/>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74172" y="136071"/>
            <a:ext cx="11843656" cy="6585858"/>
          </a:xfrm>
          <a:prstGeom prst="rect">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userDrawn="1"/>
        </p:nvSpPr>
        <p:spPr>
          <a:xfrm>
            <a:off x="-906237" y="6213021"/>
            <a:ext cx="14050737" cy="3407229"/>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40555" r="65555" b="15001"/>
          <a:stretch>
            <a:fillRect/>
          </a:stretch>
        </p:blipFill>
        <p:spPr>
          <a:xfrm>
            <a:off x="10361370" y="5009658"/>
            <a:ext cx="1537920" cy="1984413"/>
          </a:xfrm>
          <a:prstGeom prst="rect">
            <a:avLst/>
          </a:prstGeom>
        </p:spPr>
      </p:pic>
      <p:grpSp>
        <p:nvGrpSpPr>
          <p:cNvPr id="12" name="组合 11"/>
          <p:cNvGrpSpPr/>
          <p:nvPr userDrawn="1"/>
        </p:nvGrpSpPr>
        <p:grpSpPr>
          <a:xfrm>
            <a:off x="332014" y="333828"/>
            <a:ext cx="2004784" cy="398704"/>
            <a:chOff x="332014" y="333828"/>
            <a:chExt cx="2004784" cy="398704"/>
          </a:xfrm>
        </p:grpSpPr>
        <p:sp>
          <p:nvSpPr>
            <p:cNvPr id="13" name="矩形: 圆角 12"/>
            <p:cNvSpPr/>
            <p:nvPr/>
          </p:nvSpPr>
          <p:spPr>
            <a:xfrm>
              <a:off x="332014" y="333828"/>
              <a:ext cx="1859643" cy="358486"/>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0564" y="363200"/>
              <a:ext cx="1966234" cy="369332"/>
            </a:xfrm>
            <a:prstGeom prst="rect">
              <a:avLst/>
            </a:prstGeom>
            <a:noFill/>
          </p:spPr>
          <p:txBody>
            <a:bodyPr wrap="square" rtlCol="0">
              <a:spAutoFit/>
            </a:bodyPr>
            <a:lstStyle>
              <a:defPPr>
                <a:defRPr lang="zh-CN"/>
              </a:defPPr>
              <a:lvl1pPr algn="dist">
                <a:defRPr b="1">
                  <a:solidFill>
                    <a:schemeClr val="bg1"/>
                  </a:solidFill>
                  <a:latin typeface="微软雅黑" pitchFamily="34" charset="-122"/>
                  <a:ea typeface="微软雅黑" pitchFamily="34" charset="-122"/>
                </a:defRPr>
              </a:lvl1pPr>
            </a:lstStyle>
            <a:p>
              <a:pPr lvl="0"/>
              <a:r>
                <a:rPr lang="zh-CN" altLang="en-US" dirty="0"/>
                <a:t>实习期工作回顾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750"/>
                                        <p:tgtEl>
                                          <p:spTgt spid="10"/>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74172" y="136071"/>
            <a:ext cx="11843656" cy="6585858"/>
          </a:xfrm>
          <a:prstGeom prst="rect">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userDrawn="1"/>
        </p:nvSpPr>
        <p:spPr>
          <a:xfrm>
            <a:off x="-906237" y="6213021"/>
            <a:ext cx="14050737" cy="3407229"/>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40555" r="65555" b="15001"/>
          <a:stretch>
            <a:fillRect/>
          </a:stretch>
        </p:blipFill>
        <p:spPr>
          <a:xfrm>
            <a:off x="10361370" y="5009658"/>
            <a:ext cx="1537920" cy="1984413"/>
          </a:xfrm>
          <a:prstGeom prst="rect">
            <a:avLst/>
          </a:prstGeom>
        </p:spPr>
      </p:pic>
      <p:grpSp>
        <p:nvGrpSpPr>
          <p:cNvPr id="12" name="组合 11"/>
          <p:cNvGrpSpPr/>
          <p:nvPr userDrawn="1"/>
        </p:nvGrpSpPr>
        <p:grpSpPr>
          <a:xfrm>
            <a:off x="332014" y="333828"/>
            <a:ext cx="2004784" cy="398704"/>
            <a:chOff x="332014" y="333828"/>
            <a:chExt cx="2004784" cy="398704"/>
          </a:xfrm>
        </p:grpSpPr>
        <p:sp>
          <p:nvSpPr>
            <p:cNvPr id="13" name="矩形: 圆角 12"/>
            <p:cNvSpPr/>
            <p:nvPr/>
          </p:nvSpPr>
          <p:spPr>
            <a:xfrm>
              <a:off x="332014" y="333828"/>
              <a:ext cx="1859643" cy="358486"/>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0564" y="363200"/>
              <a:ext cx="1966234" cy="369332"/>
            </a:xfrm>
            <a:prstGeom prst="rect">
              <a:avLst/>
            </a:prstGeom>
            <a:noFill/>
          </p:spPr>
          <p:txBody>
            <a:bodyPr wrap="square" rtlCol="0">
              <a:spAutoFit/>
            </a:bodyPr>
            <a:lstStyle>
              <a:defPPr>
                <a:defRPr lang="zh-CN"/>
              </a:defPPr>
              <a:lvl1pPr algn="dist">
                <a:defRPr b="1">
                  <a:solidFill>
                    <a:schemeClr val="bg1"/>
                  </a:solidFill>
                  <a:latin typeface="微软雅黑" pitchFamily="34" charset="-122"/>
                  <a:ea typeface="微软雅黑" pitchFamily="34" charset="-122"/>
                </a:defRPr>
              </a:lvl1pPr>
            </a:lstStyle>
            <a:p>
              <a:pPr lvl="0"/>
              <a:r>
                <a:rPr lang="zh-CN" altLang="en-US" dirty="0"/>
                <a:t>工作心得与体会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750"/>
                                        <p:tgtEl>
                                          <p:spTgt spid="10"/>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4172" y="136071"/>
            <a:ext cx="11843656" cy="6585858"/>
          </a:xfrm>
          <a:prstGeom prst="rect">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906237" y="6213021"/>
            <a:ext cx="14050737" cy="3407229"/>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40555" r="65555" b="15001"/>
          <a:stretch>
            <a:fillRect/>
          </a:stretch>
        </p:blipFill>
        <p:spPr>
          <a:xfrm>
            <a:off x="10361370" y="5009658"/>
            <a:ext cx="1537920" cy="1984413"/>
          </a:xfrm>
          <a:prstGeom prst="rect">
            <a:avLst/>
          </a:prstGeom>
        </p:spPr>
      </p:pic>
      <p:grpSp>
        <p:nvGrpSpPr>
          <p:cNvPr id="11" name="组合 10"/>
          <p:cNvGrpSpPr/>
          <p:nvPr userDrawn="1"/>
        </p:nvGrpSpPr>
        <p:grpSpPr>
          <a:xfrm>
            <a:off x="332014" y="333828"/>
            <a:ext cx="1859643" cy="398704"/>
            <a:chOff x="332014" y="333828"/>
            <a:chExt cx="1859643" cy="398704"/>
          </a:xfrm>
        </p:grpSpPr>
        <p:sp>
          <p:nvSpPr>
            <p:cNvPr id="12" name="矩形: 圆角 11"/>
            <p:cNvSpPr/>
            <p:nvPr/>
          </p:nvSpPr>
          <p:spPr>
            <a:xfrm>
              <a:off x="332014" y="333828"/>
              <a:ext cx="1859643" cy="358486"/>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0564" y="363200"/>
              <a:ext cx="1743986" cy="369332"/>
            </a:xfrm>
            <a:prstGeom prst="rect">
              <a:avLst/>
            </a:prstGeom>
            <a:noFill/>
          </p:spPr>
          <p:txBody>
            <a:bodyPr wrap="square" rtlCol="0">
              <a:spAutoFit/>
            </a:bodyPr>
            <a:lstStyle>
              <a:defPPr>
                <a:defRPr lang="zh-CN"/>
              </a:defPPr>
              <a:lvl1pPr algn="dist">
                <a:defRPr b="1">
                  <a:solidFill>
                    <a:schemeClr val="bg1"/>
                  </a:solidFill>
                  <a:latin typeface="微软雅黑" pitchFamily="34" charset="-122"/>
                  <a:ea typeface="微软雅黑" pitchFamily="34" charset="-122"/>
                </a:defRPr>
              </a:lvl1pPr>
            </a:lstStyle>
            <a:p>
              <a:pPr lvl="0"/>
              <a:r>
                <a:rPr lang="zh-CN" altLang="en-US" dirty="0"/>
                <a:t>岗位职责认知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4172" y="136071"/>
            <a:ext cx="11843656" cy="6585858"/>
          </a:xfrm>
          <a:prstGeom prst="rect">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906237" y="6213021"/>
            <a:ext cx="14050737" cy="3407229"/>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40555" r="65555" b="15001"/>
          <a:stretch>
            <a:fillRect/>
          </a:stretch>
        </p:blipFill>
        <p:spPr>
          <a:xfrm>
            <a:off x="10361370" y="5009658"/>
            <a:ext cx="1537920" cy="1984413"/>
          </a:xfrm>
          <a:prstGeom prst="rect">
            <a:avLst/>
          </a:prstGeom>
        </p:spPr>
      </p:pic>
      <p:grpSp>
        <p:nvGrpSpPr>
          <p:cNvPr id="11" name="组合 10"/>
          <p:cNvGrpSpPr/>
          <p:nvPr userDrawn="1"/>
        </p:nvGrpSpPr>
        <p:grpSpPr>
          <a:xfrm>
            <a:off x="332014" y="333828"/>
            <a:ext cx="1859643" cy="409122"/>
            <a:chOff x="332014" y="333828"/>
            <a:chExt cx="1859643" cy="409122"/>
          </a:xfrm>
        </p:grpSpPr>
        <p:sp>
          <p:nvSpPr>
            <p:cNvPr id="12" name="矩形: 圆角 11"/>
            <p:cNvSpPr/>
            <p:nvPr/>
          </p:nvSpPr>
          <p:spPr>
            <a:xfrm>
              <a:off x="332014" y="333828"/>
              <a:ext cx="1859643" cy="358486"/>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0564" y="363200"/>
              <a:ext cx="1743986" cy="379750"/>
            </a:xfrm>
            <a:prstGeom prst="rect">
              <a:avLst/>
            </a:prstGeom>
            <a:noFill/>
          </p:spPr>
          <p:txBody>
            <a:bodyPr wrap="square" rtlCol="0">
              <a:spAutoFit/>
            </a:bodyPr>
            <a:lstStyle/>
            <a:p>
              <a:pPr algn="dist"/>
              <a:r>
                <a:rPr lang="zh-CN" altLang="en-US" b="1" dirty="0">
                  <a:solidFill>
                    <a:schemeClr val="bg1"/>
                  </a:solidFill>
                  <a:latin typeface="微软雅黑" pitchFamily="34" charset="-122"/>
                  <a:ea typeface="微软雅黑" pitchFamily="34" charset="-122"/>
                </a:rPr>
                <a:t>岗位工作规划</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54157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442811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09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4290600674"/>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1690552942"/>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2461032243"/>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6C10971-64BC-4421-B87F-B30B9F189D75}"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031668-B62B-447F-948E-139655A18D29}" type="slidenum">
              <a:rPr lang="zh-CN" altLang="en-US" smtClean="0"/>
              <a:t>‹#›</a:t>
            </a:fld>
            <a:endParaRPr lang="zh-CN" altLang="en-US"/>
          </a:p>
        </p:txBody>
      </p:sp>
    </p:spTree>
    <p:extLst>
      <p:ext uri="{BB962C8B-B14F-4D97-AF65-F5344CB8AC3E}">
        <p14:creationId xmlns:p14="http://schemas.microsoft.com/office/powerpoint/2010/main" val="643047834"/>
      </p:ext>
    </p:extLst>
  </p:cSld>
  <p:clrMapOvr>
    <a:masterClrMapping/>
  </p:clrMapOvr>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10971-64BC-4421-B87F-B30B9F189D75}" type="datetimeFigureOut">
              <a:rPr lang="zh-CN" altLang="en-US" smtClean="0"/>
              <a:t>2023/7/8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31668-B62B-447F-948E-139655A18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 id="2147483693" r:id="rId38"/>
    <p:sldLayoutId id="2147483654" r:id="rId39"/>
    <p:sldLayoutId id="2147483655" r:id="rId40"/>
    <p:sldLayoutId id="2147483656" r:id="rId41"/>
    <p:sldLayoutId id="2147483657" r:id="rId42"/>
    <p:sldLayoutId id="2147483658" r:id="rId43"/>
    <p:sldLayoutId id="2147483659" r:id="rId44"/>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5135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9429750" y="361950"/>
            <a:ext cx="2324100" cy="226695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a:off x="969169" y="852488"/>
            <a:ext cx="10253663" cy="5153025"/>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7315200" y="-2457450"/>
            <a:ext cx="5410200" cy="8020050"/>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304" y="1683657"/>
            <a:ext cx="3785848" cy="3785848"/>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40555" r="65555" b="15001"/>
          <a:stretch>
            <a:fillRect/>
          </a:stretch>
        </p:blipFill>
        <p:spPr>
          <a:xfrm>
            <a:off x="16484" y="4317963"/>
            <a:ext cx="2095500" cy="2703871"/>
          </a:xfrm>
          <a:prstGeom prst="rect">
            <a:avLst/>
          </a:prstGeom>
        </p:spPr>
      </p:pic>
      <p:sp>
        <p:nvSpPr>
          <p:cNvPr id="17" name="文本框 16"/>
          <p:cNvSpPr txBox="1"/>
          <p:nvPr/>
        </p:nvSpPr>
        <p:spPr>
          <a:xfrm>
            <a:off x="1487713" y="1874252"/>
            <a:ext cx="4514850" cy="1323439"/>
          </a:xfrm>
          <a:prstGeom prst="rect">
            <a:avLst/>
          </a:prstGeom>
          <a:noFill/>
        </p:spPr>
        <p:txBody>
          <a:bodyPr wrap="square" rtlCol="0">
            <a:spAutoFit/>
          </a:bodyPr>
          <a:lstStyle/>
          <a:p>
            <a:pPr algn="dist"/>
            <a:r>
              <a:rPr lang="zh-CN" altLang="en-US" sz="8000" dirty="0">
                <a:solidFill>
                  <a:srgbClr val="12C5BD"/>
                </a:solidFill>
                <a:latin typeface="字魂59号-创粗黑" panose="00000500000000000000" pitchFamily="2" charset="-122"/>
                <a:ea typeface="字魂59号-创粗黑" panose="00000500000000000000" pitchFamily="2" charset="-122"/>
                <a:cs typeface="+mn-ea"/>
                <a:sym typeface="+mn-lt"/>
              </a:rPr>
              <a:t>财务经理</a:t>
            </a:r>
          </a:p>
        </p:txBody>
      </p:sp>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40555" r="65555" b="15001"/>
          <a:stretch>
            <a:fillRect/>
          </a:stretch>
        </p:blipFill>
        <p:spPr>
          <a:xfrm>
            <a:off x="1681530" y="5499197"/>
            <a:ext cx="1110031" cy="1432298"/>
          </a:xfrm>
          <a:prstGeom prst="rect">
            <a:avLst/>
          </a:prstGeom>
        </p:spPr>
      </p:pic>
      <p:sp>
        <p:nvSpPr>
          <p:cNvPr id="19" name="文本框 18"/>
          <p:cNvSpPr txBox="1"/>
          <p:nvPr/>
        </p:nvSpPr>
        <p:spPr>
          <a:xfrm>
            <a:off x="1473652" y="3215430"/>
            <a:ext cx="5438776" cy="1107996"/>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转正述职报告</a:t>
            </a:r>
          </a:p>
        </p:txBody>
      </p:sp>
      <p:grpSp>
        <p:nvGrpSpPr>
          <p:cNvPr id="22" name="组合 21"/>
          <p:cNvGrpSpPr/>
          <p:nvPr/>
        </p:nvGrpSpPr>
        <p:grpSpPr>
          <a:xfrm>
            <a:off x="1616526" y="4396921"/>
            <a:ext cx="1507673" cy="342900"/>
            <a:chOff x="1485899" y="4324350"/>
            <a:chExt cx="1507673" cy="342900"/>
          </a:xfrm>
        </p:grpSpPr>
        <p:sp>
          <p:nvSpPr>
            <p:cNvPr id="20" name="矩形: 圆角 19"/>
            <p:cNvSpPr/>
            <p:nvPr/>
          </p:nvSpPr>
          <p:spPr>
            <a:xfrm>
              <a:off x="1485899" y="4324350"/>
              <a:ext cx="1507673" cy="3429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1497011" y="4374541"/>
              <a:ext cx="1496561" cy="276999"/>
            </a:xfrm>
            <a:prstGeom prst="rect">
              <a:avLst/>
            </a:prstGeom>
            <a:noFill/>
          </p:spPr>
          <p:txBody>
            <a:bodyPr wrap="square" rtlCol="0">
              <a:spAutoFit/>
            </a:bodyPr>
            <a:lstStyle/>
            <a:p>
              <a:r>
                <a:rPr lang="zh-CN" altLang="en-US" sz="1200" dirty="0">
                  <a:solidFill>
                    <a:schemeClr val="tx1">
                      <a:lumMod val="65000"/>
                      <a:lumOff val="35000"/>
                    </a:schemeClr>
                  </a:solidFill>
                  <a:cs typeface="+mn-ea"/>
                  <a:sym typeface="+mn-lt"/>
                </a:rPr>
                <a:t>汇报人</a:t>
              </a:r>
              <a:r>
                <a:rPr lang="zh-CN" altLang="en-US" sz="1200" dirty="0" smtClean="0">
                  <a:solidFill>
                    <a:schemeClr val="tx1">
                      <a:lumMod val="65000"/>
                      <a:lumOff val="35000"/>
                    </a:schemeClr>
                  </a:solidFill>
                  <a:cs typeface="+mn-ea"/>
                  <a:sym typeface="+mn-lt"/>
                </a:rPr>
                <a:t>：汇报人</a:t>
              </a:r>
              <a:endParaRPr lang="zh-CN" altLang="en-US" sz="1200" dirty="0">
                <a:solidFill>
                  <a:schemeClr val="tx1">
                    <a:lumMod val="65000"/>
                    <a:lumOff val="35000"/>
                  </a:schemeClr>
                </a:solidFill>
                <a:cs typeface="+mn-ea"/>
                <a:sym typeface="+mn-lt"/>
              </a:endParaRPr>
            </a:p>
          </p:txBody>
        </p:sp>
      </p:grpSp>
      <p:grpSp>
        <p:nvGrpSpPr>
          <p:cNvPr id="23" name="组合 22"/>
          <p:cNvGrpSpPr/>
          <p:nvPr/>
        </p:nvGrpSpPr>
        <p:grpSpPr>
          <a:xfrm>
            <a:off x="3415391" y="4396921"/>
            <a:ext cx="1282700" cy="342900"/>
            <a:chOff x="1485900" y="4324350"/>
            <a:chExt cx="1282700" cy="342900"/>
          </a:xfrm>
        </p:grpSpPr>
        <p:sp>
          <p:nvSpPr>
            <p:cNvPr id="24" name="矩形: 圆角 23"/>
            <p:cNvSpPr/>
            <p:nvPr/>
          </p:nvSpPr>
          <p:spPr>
            <a:xfrm>
              <a:off x="1485900" y="4324350"/>
              <a:ext cx="1282700" cy="342900"/>
            </a:xfrm>
            <a:prstGeom prst="roundRect">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1497011" y="4374541"/>
              <a:ext cx="1252539" cy="276999"/>
            </a:xfrm>
            <a:prstGeom prst="rect">
              <a:avLst/>
            </a:prstGeom>
            <a:noFill/>
          </p:spPr>
          <p:txBody>
            <a:bodyPr wrap="square" rtlCol="0">
              <a:spAutoFit/>
            </a:bodyPr>
            <a:lstStyle/>
            <a:p>
              <a:pPr algn="dist"/>
              <a:r>
                <a:rPr lang="zh-CN" altLang="en-US" sz="1200" dirty="0">
                  <a:solidFill>
                    <a:schemeClr val="bg1"/>
                  </a:solidFill>
                  <a:cs typeface="+mn-ea"/>
                  <a:sym typeface="+mn-lt"/>
                </a:rPr>
                <a:t>时间：</a:t>
              </a:r>
              <a:r>
                <a:rPr lang="en-US" altLang="zh-CN" sz="1200" dirty="0">
                  <a:solidFill>
                    <a:schemeClr val="bg1"/>
                  </a:solidFill>
                  <a:cs typeface="+mn-ea"/>
                  <a:sym typeface="+mn-lt"/>
                </a:rPr>
                <a:t>202X/X</a:t>
              </a:r>
              <a:endParaRPr lang="zh-CN" altLang="en-US" sz="1200" dirty="0">
                <a:solidFill>
                  <a:schemeClr val="bg1"/>
                </a:solidFill>
                <a:cs typeface="+mn-ea"/>
                <a:sym typeface="+mn-lt"/>
              </a:endParaRPr>
            </a:p>
          </p:txBody>
        </p:sp>
      </p:grpSp>
      <p:sp>
        <p:nvSpPr>
          <p:cNvPr id="26" name="文本框 25"/>
          <p:cNvSpPr txBox="1"/>
          <p:nvPr/>
        </p:nvSpPr>
        <p:spPr>
          <a:xfrm>
            <a:off x="1390137" y="1003095"/>
            <a:ext cx="2935119"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BECOME A FULL MEMBER</a:t>
            </a:r>
            <a:endParaRPr lang="zh-CN" altLang="en-US" sz="1200" dirty="0">
              <a:solidFill>
                <a:schemeClr val="bg1">
                  <a:lumMod val="50000"/>
                </a:schemeClr>
              </a:solidFill>
              <a:cs typeface="+mn-ea"/>
              <a:sym typeface="+mn-lt"/>
            </a:endParaRPr>
          </a:p>
        </p:txBody>
      </p:sp>
      <p:grpSp>
        <p:nvGrpSpPr>
          <p:cNvPr id="31" name="组合 30"/>
          <p:cNvGrpSpPr/>
          <p:nvPr/>
        </p:nvGrpSpPr>
        <p:grpSpPr>
          <a:xfrm>
            <a:off x="478970" y="217714"/>
            <a:ext cx="1074057" cy="232229"/>
            <a:chOff x="725714" y="-1320800"/>
            <a:chExt cx="1136308" cy="261257"/>
          </a:xfrm>
        </p:grpSpPr>
        <p:sp>
          <p:nvSpPr>
            <p:cNvPr id="27" name="箭头: V 形 26"/>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箭头: V 形 27"/>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32" name="组合 31"/>
          <p:cNvGrpSpPr/>
          <p:nvPr/>
        </p:nvGrpSpPr>
        <p:grpSpPr>
          <a:xfrm flipH="1">
            <a:off x="10694232" y="6442578"/>
            <a:ext cx="1074057" cy="232229"/>
            <a:chOff x="725714" y="-1320800"/>
            <a:chExt cx="1136308" cy="261257"/>
          </a:xfrm>
        </p:grpSpPr>
        <p:sp>
          <p:nvSpPr>
            <p:cNvPr id="33" name="箭头: V 形 3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箭头: V 形 3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5" name="箭头: V 形 3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750"/>
                                        <p:tgtEl>
                                          <p:spTgt spid="4"/>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childTnLst>
                          </p:cTn>
                        </p:par>
                        <p:par>
                          <p:cTn id="18" fill="hold">
                            <p:stCondLst>
                              <p:cond delay="2250"/>
                            </p:stCondLst>
                            <p:childTnLst>
                              <p:par>
                                <p:cTn id="19" presetID="2" presetClass="entr" presetSubtype="8"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750" fill="hold"/>
                                        <p:tgtEl>
                                          <p:spTgt spid="31"/>
                                        </p:tgtEl>
                                        <p:attrNameLst>
                                          <p:attrName>ppt_x</p:attrName>
                                        </p:attrNameLst>
                                      </p:cBhvr>
                                      <p:tavLst>
                                        <p:tav tm="0">
                                          <p:val>
                                            <p:strVal val="0-#ppt_w/2"/>
                                          </p:val>
                                        </p:tav>
                                        <p:tav tm="100000">
                                          <p:val>
                                            <p:strVal val="#ppt_x"/>
                                          </p:val>
                                        </p:tav>
                                      </p:tavLst>
                                    </p:anim>
                                    <p:anim calcmode="lin" valueType="num">
                                      <p:cBhvr additive="base">
                                        <p:cTn id="22" dur="750" fill="hold"/>
                                        <p:tgtEl>
                                          <p:spTgt spid="31"/>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750" fill="hold"/>
                                        <p:tgtEl>
                                          <p:spTgt spid="32"/>
                                        </p:tgtEl>
                                        <p:attrNameLst>
                                          <p:attrName>ppt_x</p:attrName>
                                        </p:attrNameLst>
                                      </p:cBhvr>
                                      <p:tavLst>
                                        <p:tav tm="0">
                                          <p:val>
                                            <p:strVal val="1+#ppt_w/2"/>
                                          </p:val>
                                        </p:tav>
                                        <p:tav tm="100000">
                                          <p:val>
                                            <p:strVal val="#ppt_x"/>
                                          </p:val>
                                        </p:tav>
                                      </p:tavLst>
                                    </p:anim>
                                    <p:anim calcmode="lin" valueType="num">
                                      <p:cBhvr additive="base">
                                        <p:cTn id="26" dur="75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2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750"/>
                                        <p:tgtEl>
                                          <p:spTgt spid="18"/>
                                        </p:tgtEl>
                                      </p:cBhvr>
                                    </p:animEffect>
                                    <p:anim calcmode="lin" valueType="num">
                                      <p:cBhvr>
                                        <p:cTn id="36" dur="750" fill="hold"/>
                                        <p:tgtEl>
                                          <p:spTgt spid="18"/>
                                        </p:tgtEl>
                                        <p:attrNameLst>
                                          <p:attrName>ppt_x</p:attrName>
                                        </p:attrNameLst>
                                      </p:cBhvr>
                                      <p:tavLst>
                                        <p:tav tm="0">
                                          <p:val>
                                            <p:strVal val="#ppt_x"/>
                                          </p:val>
                                        </p:tav>
                                        <p:tav tm="100000">
                                          <p:val>
                                            <p:strVal val="#ppt_x"/>
                                          </p:val>
                                        </p:tav>
                                      </p:tavLst>
                                    </p:anim>
                                    <p:anim calcmode="lin" valueType="num">
                                      <p:cBhvr>
                                        <p:cTn id="37" dur="750" fill="hold"/>
                                        <p:tgtEl>
                                          <p:spTgt spid="18"/>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ppt_w</p:attrName>
                                        </p:attrNameLst>
                                      </p:cBhvr>
                                      <p:tavLst>
                                        <p:tav tm="0">
                                          <p:val>
                                            <p:fltVal val="0"/>
                                          </p:val>
                                        </p:tav>
                                        <p:tav tm="100000">
                                          <p:val>
                                            <p:strVal val="#ppt_w"/>
                                          </p:val>
                                        </p:tav>
                                      </p:tavLst>
                                    </p:anim>
                                    <p:anim calcmode="lin" valueType="num">
                                      <p:cBhvr>
                                        <p:cTn id="42" dur="750" fill="hold"/>
                                        <p:tgtEl>
                                          <p:spTgt spid="10"/>
                                        </p:tgtEl>
                                        <p:attrNameLst>
                                          <p:attrName>ppt_h</p:attrName>
                                        </p:attrNameLst>
                                      </p:cBhvr>
                                      <p:tavLst>
                                        <p:tav tm="0">
                                          <p:val>
                                            <p:fltVal val="0"/>
                                          </p:val>
                                        </p:tav>
                                        <p:tav tm="100000">
                                          <p:val>
                                            <p:strVal val="#ppt_h"/>
                                          </p:val>
                                        </p:tav>
                                      </p:tavLst>
                                    </p:anim>
                                    <p:animEffect transition="in" filter="fade">
                                      <p:cBhvr>
                                        <p:cTn id="43" dur="750"/>
                                        <p:tgtEl>
                                          <p:spTgt spid="10"/>
                                        </p:tgtEl>
                                      </p:cBhvr>
                                    </p:animEffect>
                                  </p:childTnLst>
                                </p:cTn>
                              </p:par>
                            </p:childTnLst>
                          </p:cTn>
                        </p:par>
                        <p:par>
                          <p:cTn id="44" fill="hold">
                            <p:stCondLst>
                              <p:cond delay="475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750"/>
                                        <p:tgtEl>
                                          <p:spTgt spid="26"/>
                                        </p:tgtEl>
                                      </p:cBhvr>
                                    </p:animEffect>
                                  </p:childTnLst>
                                </p:cTn>
                              </p:par>
                            </p:childTnLst>
                          </p:cTn>
                        </p:par>
                        <p:par>
                          <p:cTn id="48" fill="hold">
                            <p:stCondLst>
                              <p:cond delay="5500"/>
                            </p:stCondLst>
                            <p:childTnLst>
                              <p:par>
                                <p:cTn id="49" presetID="23" presetClass="entr" presetSubtype="28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750" fill="hold"/>
                                        <p:tgtEl>
                                          <p:spTgt spid="17"/>
                                        </p:tgtEl>
                                        <p:attrNameLst>
                                          <p:attrName>ppt_w</p:attrName>
                                        </p:attrNameLst>
                                      </p:cBhvr>
                                      <p:tavLst>
                                        <p:tav tm="0">
                                          <p:val>
                                            <p:strVal val="4/3*#ppt_w"/>
                                          </p:val>
                                        </p:tav>
                                        <p:tav tm="100000">
                                          <p:val>
                                            <p:strVal val="#ppt_w"/>
                                          </p:val>
                                        </p:tav>
                                      </p:tavLst>
                                    </p:anim>
                                    <p:anim calcmode="lin" valueType="num">
                                      <p:cBhvr>
                                        <p:cTn id="52" dur="750" fill="hold"/>
                                        <p:tgtEl>
                                          <p:spTgt spid="17"/>
                                        </p:tgtEl>
                                        <p:attrNameLst>
                                          <p:attrName>ppt_h</p:attrName>
                                        </p:attrNameLst>
                                      </p:cBhvr>
                                      <p:tavLst>
                                        <p:tav tm="0">
                                          <p:val>
                                            <p:strVal val="4/3*#ppt_h"/>
                                          </p:val>
                                        </p:tav>
                                        <p:tav tm="100000">
                                          <p:val>
                                            <p:strVal val="#ppt_h"/>
                                          </p:val>
                                        </p:tav>
                                      </p:tavLst>
                                    </p:anim>
                                  </p:childTnLst>
                                </p:cTn>
                              </p:par>
                            </p:childTnLst>
                          </p:cTn>
                        </p:par>
                        <p:par>
                          <p:cTn id="53" fill="hold">
                            <p:stCondLst>
                              <p:cond delay="6250"/>
                            </p:stCondLst>
                            <p:childTnLst>
                              <p:par>
                                <p:cTn id="54" presetID="41" presetClass="entr" presetSubtype="0" fill="hold" grpId="0" nodeType="afterEffect">
                                  <p:stCondLst>
                                    <p:cond delay="0"/>
                                  </p:stCondLst>
                                  <p:iterate type="lt">
                                    <p:tmPct val="6000"/>
                                  </p:iterate>
                                  <p:childTnLst>
                                    <p:set>
                                      <p:cBhvr>
                                        <p:cTn id="55" dur="1" fill="hold">
                                          <p:stCondLst>
                                            <p:cond delay="0"/>
                                          </p:stCondLst>
                                        </p:cTn>
                                        <p:tgtEl>
                                          <p:spTgt spid="19"/>
                                        </p:tgtEl>
                                        <p:attrNameLst>
                                          <p:attrName>style.visibility</p:attrName>
                                        </p:attrNameLst>
                                      </p:cBhvr>
                                      <p:to>
                                        <p:strVal val="visible"/>
                                      </p:to>
                                    </p:set>
                                    <p:anim calcmode="lin" valueType="num">
                                      <p:cBhvr>
                                        <p:cTn id="56" dur="75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57" dur="750" fill="hold"/>
                                        <p:tgtEl>
                                          <p:spTgt spid="19"/>
                                        </p:tgtEl>
                                        <p:attrNameLst>
                                          <p:attrName>ppt_y</p:attrName>
                                        </p:attrNameLst>
                                      </p:cBhvr>
                                      <p:tavLst>
                                        <p:tav tm="0">
                                          <p:val>
                                            <p:strVal val="#ppt_y"/>
                                          </p:val>
                                        </p:tav>
                                        <p:tav tm="100000">
                                          <p:val>
                                            <p:strVal val="#ppt_y"/>
                                          </p:val>
                                        </p:tav>
                                      </p:tavLst>
                                    </p:anim>
                                    <p:anim calcmode="lin" valueType="num">
                                      <p:cBhvr>
                                        <p:cTn id="58" dur="75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59" dur="75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750" tmFilter="0,0; .5, 1; 1, 1"/>
                                        <p:tgtEl>
                                          <p:spTgt spid="19"/>
                                        </p:tgtEl>
                                      </p:cBhvr>
                                    </p:animEffect>
                                  </p:childTnLst>
                                </p:cTn>
                              </p:par>
                            </p:childTnLst>
                          </p:cTn>
                        </p:par>
                        <p:par>
                          <p:cTn id="61" fill="hold">
                            <p:stCondLst>
                              <p:cond delay="7225"/>
                            </p:stCondLst>
                            <p:childTnLst>
                              <p:par>
                                <p:cTn id="62" presetID="55"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750" fill="hold"/>
                                        <p:tgtEl>
                                          <p:spTgt spid="22"/>
                                        </p:tgtEl>
                                        <p:attrNameLst>
                                          <p:attrName>ppt_w</p:attrName>
                                        </p:attrNameLst>
                                      </p:cBhvr>
                                      <p:tavLst>
                                        <p:tav tm="0">
                                          <p:val>
                                            <p:strVal val="#ppt_w*0.70"/>
                                          </p:val>
                                        </p:tav>
                                        <p:tav tm="100000">
                                          <p:val>
                                            <p:strVal val="#ppt_w"/>
                                          </p:val>
                                        </p:tav>
                                      </p:tavLst>
                                    </p:anim>
                                    <p:anim calcmode="lin" valueType="num">
                                      <p:cBhvr>
                                        <p:cTn id="65" dur="750" fill="hold"/>
                                        <p:tgtEl>
                                          <p:spTgt spid="22"/>
                                        </p:tgtEl>
                                        <p:attrNameLst>
                                          <p:attrName>ppt_h</p:attrName>
                                        </p:attrNameLst>
                                      </p:cBhvr>
                                      <p:tavLst>
                                        <p:tav tm="0">
                                          <p:val>
                                            <p:strVal val="#ppt_h"/>
                                          </p:val>
                                        </p:tav>
                                        <p:tav tm="100000">
                                          <p:val>
                                            <p:strVal val="#ppt_h"/>
                                          </p:val>
                                        </p:tav>
                                      </p:tavLst>
                                    </p:anim>
                                    <p:animEffect transition="in" filter="fade">
                                      <p:cBhvr>
                                        <p:cTn id="66" dur="750"/>
                                        <p:tgtEl>
                                          <p:spTgt spid="22"/>
                                        </p:tgtEl>
                                      </p:cBhvr>
                                    </p:animEffect>
                                  </p:childTnLst>
                                </p:cTn>
                              </p:par>
                              <p:par>
                                <p:cTn id="67" presetID="55" presetClass="entr" presetSubtype="0"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750" fill="hold"/>
                                        <p:tgtEl>
                                          <p:spTgt spid="23"/>
                                        </p:tgtEl>
                                        <p:attrNameLst>
                                          <p:attrName>ppt_w</p:attrName>
                                        </p:attrNameLst>
                                      </p:cBhvr>
                                      <p:tavLst>
                                        <p:tav tm="0">
                                          <p:val>
                                            <p:strVal val="#ppt_w*0.70"/>
                                          </p:val>
                                        </p:tav>
                                        <p:tav tm="100000">
                                          <p:val>
                                            <p:strVal val="#ppt_w"/>
                                          </p:val>
                                        </p:tav>
                                      </p:tavLst>
                                    </p:anim>
                                    <p:anim calcmode="lin" valueType="num">
                                      <p:cBhvr>
                                        <p:cTn id="70" dur="750" fill="hold"/>
                                        <p:tgtEl>
                                          <p:spTgt spid="23"/>
                                        </p:tgtEl>
                                        <p:attrNameLst>
                                          <p:attrName>ppt_h</p:attrName>
                                        </p:attrNameLst>
                                      </p:cBhvr>
                                      <p:tavLst>
                                        <p:tav tm="0">
                                          <p:val>
                                            <p:strVal val="#ppt_h"/>
                                          </p:val>
                                        </p:tav>
                                        <p:tav tm="100000">
                                          <p:val>
                                            <p:strVal val="#ppt_h"/>
                                          </p:val>
                                        </p:tav>
                                      </p:tavLst>
                                    </p:anim>
                                    <p:animEffect transition="in" filter="fade">
                                      <p:cBhvr>
                                        <p:cTn id="71"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4" grpId="0" animBg="1"/>
      <p:bldP spid="17" grpId="0"/>
      <p:bldP spid="19"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6009" y="1046111"/>
            <a:ext cx="9473280" cy="1756494"/>
            <a:chOff x="4388387" y="1796715"/>
            <a:chExt cx="2545506" cy="1945252"/>
          </a:xfrm>
        </p:grpSpPr>
        <p:sp>
          <p:nvSpPr>
            <p:cNvPr id="3" name="矩形 2"/>
            <p:cNvSpPr/>
            <p:nvPr/>
          </p:nvSpPr>
          <p:spPr>
            <a:xfrm>
              <a:off x="4388387" y="1796715"/>
              <a:ext cx="2545506" cy="1792593"/>
            </a:xfrm>
            <a:prstGeom prst="rect">
              <a:avLst/>
            </a:prstGeom>
            <a:noFill/>
            <a:ln w="12700" cap="flat" cmpd="sng" algn="ctr">
              <a:noFill/>
              <a:prstDash val="solid"/>
              <a:miter lim="800000"/>
            </a:ln>
            <a:effectLst>
              <a:outerShdw blurRad="635000" dist="571500" dir="5400000" sx="70000" sy="70000" algn="ctr"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404040"/>
                </a:solidFill>
                <a:effectLst/>
                <a:uLnTx/>
                <a:uFillTx/>
                <a:cs typeface="+mn-ea"/>
                <a:sym typeface="+mn-lt"/>
              </a:endParaRPr>
            </a:p>
          </p:txBody>
        </p:sp>
        <p:sp>
          <p:nvSpPr>
            <p:cNvPr id="4" name="矩形 3"/>
            <p:cNvSpPr/>
            <p:nvPr/>
          </p:nvSpPr>
          <p:spPr>
            <a:xfrm>
              <a:off x="4402155" y="1901371"/>
              <a:ext cx="2511994" cy="1840596"/>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04040"/>
                  </a:solidFill>
                  <a:effectLst/>
                  <a:uLnTx/>
                  <a:uFillTx/>
                  <a:cs typeface="+mn-ea"/>
                  <a:sym typeface="+mn-lt"/>
                </a:rPr>
                <a:t>添加标题</a:t>
              </a:r>
              <a:endParaRPr kumimoji="0" lang="en-US" altLang="zh-CN" sz="2000" b="1" i="0" u="none" strike="noStrike" kern="1200" cap="none" spc="0" normalizeH="0" baseline="0" noProof="0" dirty="0">
                <a:ln>
                  <a:noFill/>
                </a:ln>
                <a:solidFill>
                  <a:srgbClr val="404040"/>
                </a:solidFill>
                <a:effectLst/>
                <a:uLnTx/>
                <a:uFillTx/>
                <a:cs typeface="+mn-ea"/>
                <a:sym typeface="+mn-lt"/>
              </a:endParaRPr>
            </a:p>
            <a:p>
              <a:pPr marL="0" marR="0" lvl="0" indent="0" defTabSz="541655"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404040"/>
                  </a:solidFill>
                  <a:effectLst/>
                  <a:uLnTx/>
                  <a:uFillTx/>
                  <a:cs typeface="+mn-ea"/>
                  <a:sym typeface="+mn-lt"/>
                </a:rPr>
                <a:t>单击此处输入文字内容加以解释说明，可根据自己的需求调整文字大小或颜色等属性。单击此处输入文字内容加以解释说明，可调整文字的大小或颜色等属性。</a:t>
              </a:r>
            </a:p>
            <a:p>
              <a:pPr marL="0" marR="0" lvl="0" indent="0" algn="ctr" defTabSz="541655" rtl="0" eaLnBrk="1" fontAlgn="auto" latinLnBrk="0" hangingPunct="0">
                <a:lnSpc>
                  <a:spcPct val="15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404040"/>
                </a:solidFill>
                <a:effectLst/>
                <a:uLnTx/>
                <a:uFillTx/>
                <a:cs typeface="+mn-ea"/>
                <a:sym typeface="+mn-lt"/>
              </a:endParaRPr>
            </a:p>
          </p:txBody>
        </p:sp>
      </p:grpSp>
      <p:grpSp>
        <p:nvGrpSpPr>
          <p:cNvPr id="5" name="组合 4"/>
          <p:cNvGrpSpPr/>
          <p:nvPr/>
        </p:nvGrpSpPr>
        <p:grpSpPr>
          <a:xfrm>
            <a:off x="789217" y="2813209"/>
            <a:ext cx="10557808" cy="2944279"/>
            <a:chOff x="884467" y="3194209"/>
            <a:chExt cx="10557808" cy="2944279"/>
          </a:xfrm>
        </p:grpSpPr>
        <p:sp>
          <p:nvSpPr>
            <p:cNvPr id="6" name="矩形 5"/>
            <p:cNvSpPr/>
            <p:nvPr/>
          </p:nvSpPr>
          <p:spPr>
            <a:xfrm>
              <a:off x="884467" y="3194209"/>
              <a:ext cx="10423066" cy="2944279"/>
            </a:xfrm>
            <a:prstGeom prst="rect">
              <a:avLst/>
            </a:prstGeom>
            <a:noFill/>
            <a:ln w="12700" cap="flat" cmpd="sng" algn="ctr">
              <a:noFill/>
              <a:prstDash val="solid"/>
              <a:miter lim="800000"/>
            </a:ln>
            <a:effectLst>
              <a:outerShdw blurRad="635000" dist="571500" dir="5400000" sx="70000" sy="70000" algn="ctr"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7" name="Oval 348"/>
            <p:cNvSpPr/>
            <p:nvPr/>
          </p:nvSpPr>
          <p:spPr>
            <a:xfrm>
              <a:off x="1048650" y="3330551"/>
              <a:ext cx="1284030" cy="1284028"/>
            </a:xfrm>
            <a:prstGeom prst="ellipse">
              <a:avLst/>
            </a:prstGeom>
            <a:noFill/>
            <a:ln w="101600" cap="sq">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8" name="Arc 349"/>
            <p:cNvSpPr/>
            <p:nvPr/>
          </p:nvSpPr>
          <p:spPr>
            <a:xfrm flipH="1">
              <a:off x="1048648" y="3330550"/>
              <a:ext cx="1284030" cy="1284028"/>
            </a:xfrm>
            <a:prstGeom prst="arc">
              <a:avLst>
                <a:gd name="adj1" fmla="val 16200000"/>
                <a:gd name="adj2" fmla="val 5766945"/>
              </a:avLst>
            </a:prstGeom>
            <a:noFill/>
            <a:ln w="101600" cap="flat">
              <a:solidFill>
                <a:srgbClr val="01D0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9" name="Rectangle 350"/>
            <p:cNvSpPr/>
            <p:nvPr/>
          </p:nvSpPr>
          <p:spPr>
            <a:xfrm>
              <a:off x="1048648" y="3672770"/>
              <a:ext cx="129045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7F7F7F"/>
                  </a:solidFill>
                  <a:effectLst/>
                  <a:uLnTx/>
                  <a:uFillTx/>
                  <a:cs typeface="+mn-ea"/>
                  <a:sym typeface="+mn-lt"/>
                </a:rPr>
                <a:t>52</a:t>
              </a:r>
              <a:r>
                <a:rPr kumimoji="0" lang="en-US" sz="2800" b="0" i="0" u="none" strike="noStrike" kern="1200" cap="none" spc="0" normalizeH="0" baseline="0" noProof="0" dirty="0">
                  <a:ln>
                    <a:noFill/>
                  </a:ln>
                  <a:solidFill>
                    <a:srgbClr val="7F7F7F"/>
                  </a:solidFill>
                  <a:effectLst/>
                  <a:uLnTx/>
                  <a:uFillTx/>
                  <a:cs typeface="+mn-ea"/>
                  <a:sym typeface="+mn-lt"/>
                </a:rPr>
                <a:t>%</a:t>
              </a:r>
              <a:r>
                <a:rPr kumimoji="0" lang="en-US" sz="2800" b="1" i="0" u="none" strike="noStrike" kern="1200" cap="none" spc="0" normalizeH="0" baseline="0" noProof="0" dirty="0">
                  <a:ln>
                    <a:noFill/>
                  </a:ln>
                  <a:solidFill>
                    <a:srgbClr val="7F7F7F"/>
                  </a:solidFill>
                  <a:effectLst/>
                  <a:uLnTx/>
                  <a:uFillTx/>
                  <a:cs typeface="+mn-ea"/>
                  <a:sym typeface="+mn-lt"/>
                </a:rPr>
                <a:t> </a:t>
              </a:r>
              <a:endParaRPr kumimoji="0" lang="en-US" sz="2800" b="0" i="0" u="none" strike="noStrike" kern="1200" cap="none" spc="0" normalizeH="0" baseline="0" noProof="0" dirty="0">
                <a:ln>
                  <a:noFill/>
                </a:ln>
                <a:solidFill>
                  <a:srgbClr val="7F7F7F"/>
                </a:solidFill>
                <a:effectLst/>
                <a:uLnTx/>
                <a:uFillTx/>
                <a:cs typeface="+mn-ea"/>
                <a:sym typeface="+mn-lt"/>
              </a:endParaRPr>
            </a:p>
          </p:txBody>
        </p:sp>
        <p:sp>
          <p:nvSpPr>
            <p:cNvPr id="10" name="TextBox 359"/>
            <p:cNvSpPr txBox="1"/>
            <p:nvPr/>
          </p:nvSpPr>
          <p:spPr>
            <a:xfrm>
              <a:off x="2506256" y="3424724"/>
              <a:ext cx="3151594" cy="109485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04040"/>
                  </a:solidFill>
                  <a:effectLst/>
                  <a:uLnTx/>
                  <a:uFillTx/>
                  <a:cs typeface="+mn-ea"/>
                  <a:sym typeface="+mn-lt"/>
                </a:rPr>
                <a:t>添加标题</a:t>
              </a:r>
              <a:endParaRPr kumimoji="0" lang="en-US" altLang="zh-CN" sz="2000" b="1" i="0" u="none" strike="noStrike" kern="1200" cap="none" spc="0" normalizeH="0" baseline="0" noProof="0" dirty="0">
                <a:ln>
                  <a:noFill/>
                </a:ln>
                <a:solidFill>
                  <a:srgbClr val="404040"/>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404040"/>
                  </a:solidFill>
                  <a:effectLst/>
                  <a:uLnTx/>
                  <a:uFillTx/>
                  <a:cs typeface="+mn-ea"/>
                  <a:sym typeface="+mn-lt"/>
                </a:rPr>
                <a:t>请您单击此处输入文本内容，可调整文字的大小等属性。</a:t>
              </a:r>
            </a:p>
          </p:txBody>
        </p:sp>
        <p:sp>
          <p:nvSpPr>
            <p:cNvPr id="11" name="Oval 348"/>
            <p:cNvSpPr/>
            <p:nvPr/>
          </p:nvSpPr>
          <p:spPr>
            <a:xfrm>
              <a:off x="6685166" y="3330551"/>
              <a:ext cx="1284030" cy="1284028"/>
            </a:xfrm>
            <a:prstGeom prst="ellipse">
              <a:avLst/>
            </a:prstGeom>
            <a:noFill/>
            <a:ln w="101600" cap="sq">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12" name="Arc 349"/>
            <p:cNvSpPr/>
            <p:nvPr/>
          </p:nvSpPr>
          <p:spPr>
            <a:xfrm flipH="1">
              <a:off x="6685164" y="3330550"/>
              <a:ext cx="1284030" cy="1284028"/>
            </a:xfrm>
            <a:prstGeom prst="arc">
              <a:avLst>
                <a:gd name="adj1" fmla="val 16200000"/>
                <a:gd name="adj2" fmla="val 5766945"/>
              </a:avLst>
            </a:prstGeom>
            <a:noFill/>
            <a:ln w="101600" cap="flat">
              <a:solidFill>
                <a:srgbClr val="01D0B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13" name="Rectangle 350"/>
            <p:cNvSpPr/>
            <p:nvPr/>
          </p:nvSpPr>
          <p:spPr>
            <a:xfrm>
              <a:off x="6685164" y="3672770"/>
              <a:ext cx="129045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7F7F7F"/>
                  </a:solidFill>
                  <a:effectLst/>
                  <a:uLnTx/>
                  <a:uFillTx/>
                  <a:cs typeface="+mn-ea"/>
                  <a:sym typeface="+mn-lt"/>
                </a:rPr>
                <a:t>52</a:t>
              </a:r>
              <a:r>
                <a:rPr kumimoji="0" lang="en-US" sz="2800" b="0" i="0" u="none" strike="noStrike" kern="1200" cap="none" spc="0" normalizeH="0" baseline="0" noProof="0" dirty="0">
                  <a:ln>
                    <a:noFill/>
                  </a:ln>
                  <a:solidFill>
                    <a:srgbClr val="7F7F7F"/>
                  </a:solidFill>
                  <a:effectLst/>
                  <a:uLnTx/>
                  <a:uFillTx/>
                  <a:cs typeface="+mn-ea"/>
                  <a:sym typeface="+mn-lt"/>
                </a:rPr>
                <a:t>%</a:t>
              </a:r>
              <a:r>
                <a:rPr kumimoji="0" lang="en-US" sz="2800" b="1" i="0" u="none" strike="noStrike" kern="1200" cap="none" spc="0" normalizeH="0" baseline="0" noProof="0" dirty="0">
                  <a:ln>
                    <a:noFill/>
                  </a:ln>
                  <a:solidFill>
                    <a:srgbClr val="7F7F7F"/>
                  </a:solidFill>
                  <a:effectLst/>
                  <a:uLnTx/>
                  <a:uFillTx/>
                  <a:cs typeface="+mn-ea"/>
                  <a:sym typeface="+mn-lt"/>
                </a:rPr>
                <a:t> </a:t>
              </a:r>
              <a:endParaRPr kumimoji="0" lang="en-US" sz="2800" b="0" i="0" u="none" strike="noStrike" kern="1200" cap="none" spc="0" normalizeH="0" baseline="0" noProof="0" dirty="0">
                <a:ln>
                  <a:noFill/>
                </a:ln>
                <a:solidFill>
                  <a:srgbClr val="7F7F7F"/>
                </a:solidFill>
                <a:effectLst/>
                <a:uLnTx/>
                <a:uFillTx/>
                <a:cs typeface="+mn-ea"/>
                <a:sym typeface="+mn-lt"/>
              </a:endParaRPr>
            </a:p>
          </p:txBody>
        </p:sp>
        <p:sp>
          <p:nvSpPr>
            <p:cNvPr id="14" name="TextBox 359"/>
            <p:cNvSpPr txBox="1"/>
            <p:nvPr/>
          </p:nvSpPr>
          <p:spPr>
            <a:xfrm>
              <a:off x="8142773" y="3424724"/>
              <a:ext cx="2689430" cy="109485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04040"/>
                  </a:solidFill>
                  <a:effectLst/>
                  <a:uLnTx/>
                  <a:uFillTx/>
                  <a:cs typeface="+mn-ea"/>
                  <a:sym typeface="+mn-lt"/>
                </a:rPr>
                <a:t>添加标题</a:t>
              </a:r>
              <a:endParaRPr kumimoji="0" lang="en-US" altLang="zh-CN" sz="2000" b="1" i="0" u="none" strike="noStrike" kern="1200" cap="none" spc="0" normalizeH="0" baseline="0" noProof="0" dirty="0">
                <a:ln>
                  <a:noFill/>
                </a:ln>
                <a:solidFill>
                  <a:srgbClr val="404040"/>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404040"/>
                  </a:solidFill>
                  <a:effectLst/>
                  <a:uLnTx/>
                  <a:uFillTx/>
                  <a:cs typeface="+mn-ea"/>
                  <a:sym typeface="+mn-lt"/>
                </a:rPr>
                <a:t>请您单击此处输入文本内容，可调整文字的大小等属性。</a:t>
              </a:r>
            </a:p>
          </p:txBody>
        </p:sp>
        <p:grpSp>
          <p:nvGrpSpPr>
            <p:cNvPr id="15" name="Group 351"/>
            <p:cNvGrpSpPr/>
            <p:nvPr/>
          </p:nvGrpSpPr>
          <p:grpSpPr>
            <a:xfrm>
              <a:off x="996934" y="4968653"/>
              <a:ext cx="4851416" cy="1167619"/>
              <a:chOff x="1524000" y="4375515"/>
              <a:chExt cx="4851416" cy="1167619"/>
            </a:xfrm>
          </p:grpSpPr>
          <p:sp>
            <p:nvSpPr>
              <p:cNvPr id="20" name="Rectangle 352"/>
              <p:cNvSpPr/>
              <p:nvPr/>
            </p:nvSpPr>
            <p:spPr>
              <a:xfrm>
                <a:off x="1524000" y="4375515"/>
                <a:ext cx="4851416" cy="1167619"/>
              </a:xfrm>
              <a:prstGeom prst="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21" name="TextBox 354"/>
              <p:cNvSpPr txBox="1"/>
              <p:nvPr/>
            </p:nvSpPr>
            <p:spPr>
              <a:xfrm>
                <a:off x="3054283" y="4516889"/>
                <a:ext cx="3321133" cy="787523"/>
              </a:xfrm>
              <a:prstGeom prst="rect">
                <a:avLst/>
              </a:prstGeom>
              <a:noFill/>
              <a:ln>
                <a:noFill/>
              </a:ln>
            </p:spPr>
            <p:txBody>
              <a:bodyPr wrap="square"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FFFFFF"/>
                    </a:solidFill>
                    <a:effectLst/>
                    <a:uLnTx/>
                    <a:uFillTx/>
                    <a:cs typeface="+mn-ea"/>
                    <a:sym typeface="+mn-lt"/>
                  </a:rPr>
                  <a:t>单击此处添加合适文字加以说明，可调整文字大小等属性。</a:t>
                </a:r>
              </a:p>
            </p:txBody>
          </p:sp>
          <p:sp>
            <p:nvSpPr>
              <p:cNvPr id="22" name="Rectangle 356"/>
              <p:cNvSpPr/>
              <p:nvPr/>
            </p:nvSpPr>
            <p:spPr>
              <a:xfrm>
                <a:off x="1524001" y="4543826"/>
                <a:ext cx="163071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FFFFFF"/>
                    </a:solidFill>
                    <a:effectLst/>
                    <a:uLnTx/>
                    <a:uFillTx/>
                    <a:cs typeface="+mn-ea"/>
                    <a:sym typeface="+mn-lt"/>
                  </a:rPr>
                  <a:t>78</a:t>
                </a:r>
                <a:r>
                  <a:rPr kumimoji="0" lang="en-US" sz="4000" b="0" i="0" u="none" strike="noStrike" kern="1200" cap="none" spc="0" normalizeH="0" baseline="0" noProof="0" dirty="0">
                    <a:ln>
                      <a:noFill/>
                    </a:ln>
                    <a:solidFill>
                      <a:srgbClr val="FFFFFF"/>
                    </a:solidFill>
                    <a:effectLst/>
                    <a:uLnTx/>
                    <a:uFillTx/>
                    <a:cs typeface="+mn-ea"/>
                    <a:sym typeface="+mn-lt"/>
                  </a:rPr>
                  <a:t>%</a:t>
                </a:r>
                <a:r>
                  <a:rPr kumimoji="0" lang="en-US" sz="4000" b="1" i="0" u="none" strike="noStrike" kern="1200" cap="none" spc="0" normalizeH="0" baseline="0" noProof="0" dirty="0">
                    <a:ln>
                      <a:noFill/>
                    </a:ln>
                    <a:solidFill>
                      <a:srgbClr val="FFFFFF"/>
                    </a:solidFill>
                    <a:effectLst/>
                    <a:uLnTx/>
                    <a:uFillTx/>
                    <a:cs typeface="+mn-ea"/>
                    <a:sym typeface="+mn-lt"/>
                  </a:rPr>
                  <a:t> </a:t>
                </a:r>
                <a:endParaRPr kumimoji="0" lang="en-US" sz="4000" b="0" i="0" u="none" strike="noStrike" kern="1200" cap="none" spc="0" normalizeH="0" baseline="0" noProof="0" dirty="0">
                  <a:ln>
                    <a:noFill/>
                  </a:ln>
                  <a:solidFill>
                    <a:srgbClr val="FFFFFF"/>
                  </a:solidFill>
                  <a:effectLst/>
                  <a:uLnTx/>
                  <a:uFillTx/>
                  <a:cs typeface="+mn-ea"/>
                  <a:sym typeface="+mn-lt"/>
                </a:endParaRPr>
              </a:p>
            </p:txBody>
          </p:sp>
        </p:grpSp>
        <p:grpSp>
          <p:nvGrpSpPr>
            <p:cNvPr id="16" name="Group 351"/>
            <p:cNvGrpSpPr/>
            <p:nvPr/>
          </p:nvGrpSpPr>
          <p:grpSpPr>
            <a:xfrm>
              <a:off x="6590860" y="4968653"/>
              <a:ext cx="4851415" cy="1167619"/>
              <a:chOff x="1524000" y="4375515"/>
              <a:chExt cx="4851415" cy="1167619"/>
            </a:xfrm>
          </p:grpSpPr>
          <p:sp>
            <p:nvSpPr>
              <p:cNvPr id="17" name="Rectangle 352"/>
              <p:cNvSpPr/>
              <p:nvPr/>
            </p:nvSpPr>
            <p:spPr>
              <a:xfrm>
                <a:off x="1524000" y="4375515"/>
                <a:ext cx="4851415" cy="1167619"/>
              </a:xfrm>
              <a:prstGeom prst="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18" name="TextBox 354"/>
              <p:cNvSpPr txBox="1"/>
              <p:nvPr/>
            </p:nvSpPr>
            <p:spPr>
              <a:xfrm>
                <a:off x="3054283" y="4516889"/>
                <a:ext cx="3298857" cy="787523"/>
              </a:xfrm>
              <a:prstGeom prst="rect">
                <a:avLst/>
              </a:prstGeom>
              <a:noFill/>
              <a:ln>
                <a:noFill/>
              </a:ln>
            </p:spPr>
            <p:txBody>
              <a:bodyPr wrap="square" rtlCol="0">
                <a:spAutoFit/>
              </a:bodyPr>
              <a:lstStyle/>
              <a:p>
                <a:pPr marL="0" marR="0" lvl="0" indent="0"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FFFFFF"/>
                    </a:solidFill>
                    <a:effectLst/>
                    <a:uLnTx/>
                    <a:uFillTx/>
                    <a:cs typeface="+mn-ea"/>
                    <a:sym typeface="+mn-lt"/>
                  </a:rPr>
                  <a:t>单击此处添加合适文字加以说明，可调整文字大小等属性。</a:t>
                </a:r>
              </a:p>
            </p:txBody>
          </p:sp>
          <p:sp>
            <p:nvSpPr>
              <p:cNvPr id="19" name="Rectangle 356"/>
              <p:cNvSpPr/>
              <p:nvPr/>
            </p:nvSpPr>
            <p:spPr>
              <a:xfrm>
                <a:off x="1524001" y="4543826"/>
                <a:ext cx="163071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4800" b="1" dirty="0">
                    <a:solidFill>
                      <a:srgbClr val="FFFFFF"/>
                    </a:solidFill>
                    <a:cs typeface="+mn-ea"/>
                    <a:sym typeface="+mn-lt"/>
                  </a:rPr>
                  <a:t>93</a:t>
                </a:r>
                <a:r>
                  <a:rPr kumimoji="0" lang="en-US" sz="4000" b="0" i="0" u="none" strike="noStrike" kern="1200" cap="none" spc="0" normalizeH="0" baseline="0" noProof="0" dirty="0">
                    <a:ln>
                      <a:noFill/>
                    </a:ln>
                    <a:solidFill>
                      <a:srgbClr val="FFFFFF"/>
                    </a:solidFill>
                    <a:effectLst/>
                    <a:uLnTx/>
                    <a:uFillTx/>
                    <a:cs typeface="+mn-ea"/>
                    <a:sym typeface="+mn-lt"/>
                  </a:rPr>
                  <a:t>%</a:t>
                </a:r>
                <a:r>
                  <a:rPr kumimoji="0" lang="en-US" sz="4000" b="1" i="0" u="none" strike="noStrike" kern="1200" cap="none" spc="0" normalizeH="0" baseline="0" noProof="0" dirty="0">
                    <a:ln>
                      <a:noFill/>
                    </a:ln>
                    <a:solidFill>
                      <a:srgbClr val="FFFFFF"/>
                    </a:solidFill>
                    <a:effectLst/>
                    <a:uLnTx/>
                    <a:uFillTx/>
                    <a:cs typeface="+mn-ea"/>
                    <a:sym typeface="+mn-lt"/>
                  </a:rPr>
                  <a:t> </a:t>
                </a:r>
                <a:endParaRPr kumimoji="0" lang="en-US" sz="4000" b="0" i="0" u="none" strike="noStrike" kern="1200" cap="none" spc="0" normalizeH="0" baseline="0" noProof="0" dirty="0">
                  <a:ln>
                    <a:noFill/>
                  </a:ln>
                  <a:solidFill>
                    <a:srgbClr val="FFFFFF"/>
                  </a:solidFill>
                  <a:effectLst/>
                  <a:uLnTx/>
                  <a:uFillTx/>
                  <a:cs typeface="+mn-ea"/>
                  <a:sym typeface="+mn-lt"/>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矩形 7"/>
          <p:cNvSpPr/>
          <p:nvPr>
            <p:custDataLst>
              <p:tags r:id="rId1"/>
            </p:custDataLst>
          </p:nvPr>
        </p:nvSpPr>
        <p:spPr>
          <a:xfrm>
            <a:off x="1655770" y="2034334"/>
            <a:ext cx="2022779" cy="576956"/>
          </a:xfrm>
          <a:prstGeom prst="rect">
            <a:avLst/>
          </a:prstGeom>
        </p:spPr>
        <p:txBody>
          <a:bodyPr vert="horz" lIns="91440" tIns="45720" rIns="91440" bIns="45720" rtlCol="0" anchor="ctr">
            <a:noAutofit/>
          </a:bodyPr>
          <a:lstStyle/>
          <a:p>
            <a:pPr>
              <a:lnSpc>
                <a:spcPct val="90000"/>
              </a:lnSpc>
              <a:spcBef>
                <a:spcPct val="0"/>
              </a:spcBef>
            </a:pPr>
            <a:r>
              <a:rPr lang="zh-CN" altLang="en-US" sz="2400" b="1" dirty="0">
                <a:solidFill>
                  <a:schemeClr val="tx1">
                    <a:lumMod val="75000"/>
                    <a:lumOff val="25000"/>
                  </a:schemeClr>
                </a:solidFill>
                <a:cs typeface="+mn-ea"/>
                <a:sym typeface="+mn-lt"/>
              </a:rPr>
              <a:t>请输入标题</a:t>
            </a:r>
            <a:endParaRPr lang="zh-CN" altLang="en-US" sz="3600" b="1" dirty="0">
              <a:solidFill>
                <a:schemeClr val="tx1">
                  <a:lumMod val="75000"/>
                  <a:lumOff val="25000"/>
                </a:schemeClr>
              </a:solidFill>
              <a:cs typeface="+mn-ea"/>
              <a:sym typeface="+mn-lt"/>
            </a:endParaRPr>
          </a:p>
        </p:txBody>
      </p:sp>
      <p:sp>
        <p:nvSpPr>
          <p:cNvPr id="3" name="矩形 2"/>
          <p:cNvSpPr/>
          <p:nvPr/>
        </p:nvSpPr>
        <p:spPr>
          <a:xfrm>
            <a:off x="1655770" y="2611290"/>
            <a:ext cx="4766846" cy="845296"/>
          </a:xfrm>
          <a:prstGeom prst="rect">
            <a:avLst/>
          </a:prstGeom>
        </p:spPr>
        <p:txBody>
          <a:bodyPr vert="horz" lIns="91440" tIns="45720" rIns="91440" bIns="45720" rtlCol="0" anchor="ctr">
            <a:noAutofit/>
          </a:bodyPr>
          <a:lstStyle/>
          <a:p>
            <a:pPr>
              <a:lnSpc>
                <a:spcPct val="150000"/>
              </a:lnSpc>
              <a:buNone/>
              <a:defRPr/>
            </a:pPr>
            <a:r>
              <a:rPr lang="zh-CN" altLang="en-US" sz="1600" dirty="0">
                <a:solidFill>
                  <a:schemeClr val="tx1">
                    <a:lumMod val="75000"/>
                    <a:lumOff val="25000"/>
                  </a:schemeClr>
                </a:solidFill>
                <a:cs typeface="+mn-ea"/>
                <a:sym typeface="+mn-lt"/>
              </a:rPr>
              <a:t>请在此处添加具体内容，文字尽量言简意赅，简单说明即可，不必过于繁琐请在此处添加具体内容。</a:t>
            </a:r>
          </a:p>
        </p:txBody>
      </p:sp>
      <p:sp>
        <p:nvSpPr>
          <p:cNvPr id="4" name="矩形 3"/>
          <p:cNvSpPr/>
          <p:nvPr/>
        </p:nvSpPr>
        <p:spPr>
          <a:xfrm>
            <a:off x="1655770" y="4401799"/>
            <a:ext cx="7522268" cy="597856"/>
          </a:xfrm>
          <a:prstGeom prst="rect">
            <a:avLst/>
          </a:prstGeom>
        </p:spPr>
        <p:txBody>
          <a:bodyPr vert="horz" lIns="91440" tIns="45720" rIns="91440" bIns="45720" rtlCol="0" anchor="ctr">
            <a:noAutofit/>
          </a:bodyPr>
          <a:lstStyle/>
          <a:p>
            <a:pPr>
              <a:lnSpc>
                <a:spcPct val="150000"/>
              </a:lnSpc>
              <a:defRPr/>
            </a:pPr>
            <a:r>
              <a:rPr lang="zh-CN" altLang="en-US" sz="1600" dirty="0">
                <a:solidFill>
                  <a:schemeClr val="tx1">
                    <a:lumMod val="75000"/>
                    <a:lumOff val="25000"/>
                  </a:schemeClr>
                </a:solidFill>
                <a:cs typeface="+mn-ea"/>
                <a:sym typeface="+mn-lt"/>
              </a:rPr>
              <a:t>请在此处添加具体内容，文字尽量言简意赅，简单说明即可，不必过于繁琐请在此处添加具体内容。请在此处添加具体内容，文字尽量言简意赅，简单说明即可，不必过于繁琐请在此处添加具体内容。</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5975" y="717684"/>
            <a:ext cx="3210255" cy="3210255"/>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8" dur="5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par>
                          <p:cTn id="9" fill="hold">
                            <p:stCondLst>
                              <p:cond delay="699"/>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199"/>
                            </p:stCondLst>
                            <p:childTnLst>
                              <p:par>
                                <p:cTn id="19" presetID="2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îšļîďé"/>
          <p:cNvGrpSpPr/>
          <p:nvPr/>
        </p:nvGrpSpPr>
        <p:grpSpPr>
          <a:xfrm>
            <a:off x="9461056" y="2701901"/>
            <a:ext cx="1263696" cy="1292646"/>
            <a:chOff x="12757159" y="2582722"/>
            <a:chExt cx="1421698" cy="1421698"/>
          </a:xfrm>
        </p:grpSpPr>
        <p:sp>
          <p:nvSpPr>
            <p:cNvPr id="3" name="i$1ïḑè"/>
            <p:cNvSpPr/>
            <p:nvPr/>
          </p:nvSpPr>
          <p:spPr>
            <a:xfrm>
              <a:off x="12757159" y="2582722"/>
              <a:ext cx="1421698" cy="1421698"/>
            </a:xfrm>
            <a:prstGeom prst="ellipse">
              <a:avLst/>
            </a:prstGeom>
            <a:solidFill>
              <a:srgbClr val="01D0B3"/>
            </a:solidFill>
            <a:ln w="3175">
              <a:noFill/>
              <a:prstDash val="solid"/>
              <a:round/>
            </a:ln>
          </p:spPr>
          <p:txBody>
            <a:bodyPr vert="horz" wrap="square" lIns="91440" tIns="45720" rIns="91440" bIns="45720" numCol="1" anchor="ctr"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600" i="1" u="sng" dirty="0">
                <a:solidFill>
                  <a:schemeClr val="accent1"/>
                </a:solidFill>
                <a:cs typeface="+mn-ea"/>
                <a:sym typeface="+mn-lt"/>
              </a:endParaRPr>
            </a:p>
          </p:txBody>
        </p:sp>
        <p:sp>
          <p:nvSpPr>
            <p:cNvPr id="4" name="ïṣ1îdé"/>
            <p:cNvSpPr/>
            <p:nvPr/>
          </p:nvSpPr>
          <p:spPr bwMode="auto">
            <a:xfrm>
              <a:off x="13167416" y="2994850"/>
              <a:ext cx="601184" cy="597441"/>
            </a:xfrm>
            <a:custGeom>
              <a:avLst/>
              <a:gdLst>
                <a:gd name="connsiteX0" fmla="*/ 486711 w 593106"/>
                <a:gd name="connsiteY0" fmla="*/ 490288 h 589414"/>
                <a:gd name="connsiteX1" fmla="*/ 489292 w 593106"/>
                <a:gd name="connsiteY1" fmla="*/ 522070 h 589414"/>
                <a:gd name="connsiteX2" fmla="*/ 472086 w 593106"/>
                <a:gd name="connsiteY2" fmla="*/ 534955 h 589414"/>
                <a:gd name="connsiteX3" fmla="*/ 451438 w 593106"/>
                <a:gd name="connsiteY3" fmla="*/ 520352 h 589414"/>
                <a:gd name="connsiteX4" fmla="*/ 451438 w 593106"/>
                <a:gd name="connsiteY4" fmla="*/ 517775 h 589414"/>
                <a:gd name="connsiteX5" fmla="*/ 486711 w 593106"/>
                <a:gd name="connsiteY5" fmla="*/ 490288 h 589414"/>
                <a:gd name="connsiteX6" fmla="*/ 96792 w 593106"/>
                <a:gd name="connsiteY6" fmla="*/ 487634 h 589414"/>
                <a:gd name="connsiteX7" fmla="*/ 123450 w 593106"/>
                <a:gd name="connsiteY7" fmla="*/ 511688 h 589414"/>
                <a:gd name="connsiteX8" fmla="*/ 102811 w 593106"/>
                <a:gd name="connsiteY8" fmla="*/ 520279 h 589414"/>
                <a:gd name="connsiteX9" fmla="*/ 100231 w 593106"/>
                <a:gd name="connsiteY9" fmla="*/ 517702 h 589414"/>
                <a:gd name="connsiteX10" fmla="*/ 96792 w 593106"/>
                <a:gd name="connsiteY10" fmla="*/ 487634 h 589414"/>
                <a:gd name="connsiteX11" fmla="*/ 334303 w 593106"/>
                <a:gd name="connsiteY11" fmla="*/ 470443 h 589414"/>
                <a:gd name="connsiteX12" fmla="*/ 390271 w 593106"/>
                <a:gd name="connsiteY12" fmla="*/ 474744 h 589414"/>
                <a:gd name="connsiteX13" fmla="*/ 417825 w 593106"/>
                <a:gd name="connsiteY13" fmla="*/ 512587 h 589414"/>
                <a:gd name="connsiteX14" fmla="*/ 410936 w 593106"/>
                <a:gd name="connsiteY14" fmla="*/ 539249 h 589414"/>
                <a:gd name="connsiteX15" fmla="*/ 368745 w 593106"/>
                <a:gd name="connsiteY15" fmla="*/ 582252 h 589414"/>
                <a:gd name="connsiteX16" fmla="*/ 334303 w 593106"/>
                <a:gd name="connsiteY16" fmla="*/ 589133 h 589414"/>
                <a:gd name="connsiteX17" fmla="*/ 299861 w 593106"/>
                <a:gd name="connsiteY17" fmla="*/ 556450 h 589414"/>
                <a:gd name="connsiteX18" fmla="*/ 299861 w 593106"/>
                <a:gd name="connsiteY18" fmla="*/ 503986 h 589414"/>
                <a:gd name="connsiteX19" fmla="*/ 334303 w 593106"/>
                <a:gd name="connsiteY19" fmla="*/ 470443 h 589414"/>
                <a:gd name="connsiteX20" fmla="*/ 231018 w 593106"/>
                <a:gd name="connsiteY20" fmla="*/ 470443 h 589414"/>
                <a:gd name="connsiteX21" fmla="*/ 265461 w 593106"/>
                <a:gd name="connsiteY21" fmla="*/ 503982 h 589414"/>
                <a:gd name="connsiteX22" fmla="*/ 265461 w 593106"/>
                <a:gd name="connsiteY22" fmla="*/ 555580 h 589414"/>
                <a:gd name="connsiteX23" fmla="*/ 231018 w 593106"/>
                <a:gd name="connsiteY23" fmla="*/ 583959 h 589414"/>
                <a:gd name="connsiteX24" fmla="*/ 204325 w 593106"/>
                <a:gd name="connsiteY24" fmla="*/ 577080 h 589414"/>
                <a:gd name="connsiteX25" fmla="*/ 162994 w 593106"/>
                <a:gd name="connsiteY25" fmla="*/ 531501 h 589414"/>
                <a:gd name="connsiteX26" fmla="*/ 158688 w 593106"/>
                <a:gd name="connsiteY26" fmla="*/ 510862 h 589414"/>
                <a:gd name="connsiteX27" fmla="*/ 185382 w 593106"/>
                <a:gd name="connsiteY27" fmla="*/ 473883 h 589414"/>
                <a:gd name="connsiteX28" fmla="*/ 231018 w 593106"/>
                <a:gd name="connsiteY28" fmla="*/ 470443 h 589414"/>
                <a:gd name="connsiteX29" fmla="*/ 503923 w 593106"/>
                <a:gd name="connsiteY29" fmla="*/ 304486 h 589414"/>
                <a:gd name="connsiteX30" fmla="*/ 561622 w 593106"/>
                <a:gd name="connsiteY30" fmla="*/ 304486 h 589414"/>
                <a:gd name="connsiteX31" fmla="*/ 592624 w 593106"/>
                <a:gd name="connsiteY31" fmla="*/ 338891 h 589414"/>
                <a:gd name="connsiteX32" fmla="*/ 556455 w 593106"/>
                <a:gd name="connsiteY32" fmla="*/ 441247 h 589414"/>
                <a:gd name="connsiteX33" fmla="*/ 504785 w 593106"/>
                <a:gd name="connsiteY33" fmla="*/ 459310 h 589414"/>
                <a:gd name="connsiteX34" fmla="*/ 497895 w 593106"/>
                <a:gd name="connsiteY34" fmla="*/ 457590 h 589414"/>
                <a:gd name="connsiteX35" fmla="*/ 468615 w 593106"/>
                <a:gd name="connsiteY35" fmla="*/ 416303 h 589414"/>
                <a:gd name="connsiteX36" fmla="*/ 471199 w 593106"/>
                <a:gd name="connsiteY36" fmla="*/ 338891 h 589414"/>
                <a:gd name="connsiteX37" fmla="*/ 503923 w 593106"/>
                <a:gd name="connsiteY37" fmla="*/ 304486 h 589414"/>
                <a:gd name="connsiteX38" fmla="*/ 334297 w 593106"/>
                <a:gd name="connsiteY38" fmla="*/ 304486 h 589414"/>
                <a:gd name="connsiteX39" fmla="*/ 400585 w 593106"/>
                <a:gd name="connsiteY39" fmla="*/ 304486 h 589414"/>
                <a:gd name="connsiteX40" fmla="*/ 436742 w 593106"/>
                <a:gd name="connsiteY40" fmla="*/ 338887 h 589414"/>
                <a:gd name="connsiteX41" fmla="*/ 434159 w 593106"/>
                <a:gd name="connsiteY41" fmla="*/ 410269 h 589414"/>
                <a:gd name="connsiteX42" fmla="*/ 396280 w 593106"/>
                <a:gd name="connsiteY42" fmla="*/ 440370 h 589414"/>
                <a:gd name="connsiteX43" fmla="*/ 334297 w 593106"/>
                <a:gd name="connsiteY43" fmla="*/ 436070 h 589414"/>
                <a:gd name="connsiteX44" fmla="*/ 299861 w 593106"/>
                <a:gd name="connsiteY44" fmla="*/ 400809 h 589414"/>
                <a:gd name="connsiteX45" fmla="*/ 299861 w 593106"/>
                <a:gd name="connsiteY45" fmla="*/ 338887 h 589414"/>
                <a:gd name="connsiteX46" fmla="*/ 334297 w 593106"/>
                <a:gd name="connsiteY46" fmla="*/ 304486 h 589414"/>
                <a:gd name="connsiteX47" fmla="*/ 175089 w 593106"/>
                <a:gd name="connsiteY47" fmla="*/ 304486 h 589414"/>
                <a:gd name="connsiteX48" fmla="*/ 231033 w 593106"/>
                <a:gd name="connsiteY48" fmla="*/ 304486 h 589414"/>
                <a:gd name="connsiteX49" fmla="*/ 265460 w 593106"/>
                <a:gd name="connsiteY49" fmla="*/ 338895 h 589414"/>
                <a:gd name="connsiteX50" fmla="*/ 265460 w 593106"/>
                <a:gd name="connsiteY50" fmla="*/ 400830 h 589414"/>
                <a:gd name="connsiteX51" fmla="*/ 231033 w 593106"/>
                <a:gd name="connsiteY51" fmla="*/ 436099 h 589414"/>
                <a:gd name="connsiteX52" fmla="*/ 179393 w 593106"/>
                <a:gd name="connsiteY52" fmla="*/ 439540 h 589414"/>
                <a:gd name="connsiteX53" fmla="*/ 141523 w 593106"/>
                <a:gd name="connsiteY53" fmla="*/ 409433 h 589414"/>
                <a:gd name="connsiteX54" fmla="*/ 138941 w 593106"/>
                <a:gd name="connsiteY54" fmla="*/ 338895 h 589414"/>
                <a:gd name="connsiteX55" fmla="*/ 175089 w 593106"/>
                <a:gd name="connsiteY55" fmla="*/ 304486 h 589414"/>
                <a:gd name="connsiteX56" fmla="*/ 31285 w 593106"/>
                <a:gd name="connsiteY56" fmla="*/ 304486 h 589414"/>
                <a:gd name="connsiteX57" fmla="*/ 72605 w 593106"/>
                <a:gd name="connsiteY57" fmla="*/ 304486 h 589414"/>
                <a:gd name="connsiteX58" fmla="*/ 105316 w 593106"/>
                <a:gd name="connsiteY58" fmla="*/ 338895 h 589414"/>
                <a:gd name="connsiteX59" fmla="*/ 107898 w 593106"/>
                <a:gd name="connsiteY59" fmla="*/ 414595 h 589414"/>
                <a:gd name="connsiteX60" fmla="*/ 82074 w 593106"/>
                <a:gd name="connsiteY60" fmla="*/ 455887 h 589414"/>
                <a:gd name="connsiteX61" fmla="*/ 33868 w 593106"/>
                <a:gd name="connsiteY61" fmla="*/ 436101 h 589414"/>
                <a:gd name="connsiteX62" fmla="*/ 296 w 593106"/>
                <a:gd name="connsiteY62" fmla="*/ 338895 h 589414"/>
                <a:gd name="connsiteX63" fmla="*/ 31285 w 593106"/>
                <a:gd name="connsiteY63" fmla="*/ 304486 h 589414"/>
                <a:gd name="connsiteX64" fmla="*/ 220702 w 593106"/>
                <a:gd name="connsiteY64" fmla="*/ 131682 h 589414"/>
                <a:gd name="connsiteX65" fmla="*/ 231031 w 593106"/>
                <a:gd name="connsiteY65" fmla="*/ 132542 h 589414"/>
                <a:gd name="connsiteX66" fmla="*/ 265461 w 593106"/>
                <a:gd name="connsiteY66" fmla="*/ 167787 h 589414"/>
                <a:gd name="connsiteX67" fmla="*/ 265461 w 593106"/>
                <a:gd name="connsiteY67" fmla="*/ 235699 h 589414"/>
                <a:gd name="connsiteX68" fmla="*/ 231031 w 593106"/>
                <a:gd name="connsiteY68" fmla="*/ 270085 h 589414"/>
                <a:gd name="connsiteX69" fmla="*/ 178525 w 593106"/>
                <a:gd name="connsiteY69" fmla="*/ 270085 h 589414"/>
                <a:gd name="connsiteX70" fmla="*/ 150121 w 593106"/>
                <a:gd name="connsiteY70" fmla="*/ 236559 h 589414"/>
                <a:gd name="connsiteX71" fmla="*/ 172500 w 593106"/>
                <a:gd name="connsiteY71" fmla="*/ 160910 h 589414"/>
                <a:gd name="connsiteX72" fmla="*/ 220702 w 593106"/>
                <a:gd name="connsiteY72" fmla="*/ 131682 h 589414"/>
                <a:gd name="connsiteX73" fmla="*/ 353254 w 593106"/>
                <a:gd name="connsiteY73" fmla="*/ 130853 h 589414"/>
                <a:gd name="connsiteX74" fmla="*/ 401479 w 593106"/>
                <a:gd name="connsiteY74" fmla="*/ 160075 h 589414"/>
                <a:gd name="connsiteX75" fmla="*/ 424731 w 593106"/>
                <a:gd name="connsiteY75" fmla="*/ 236566 h 589414"/>
                <a:gd name="connsiteX76" fmla="*/ 396312 w 593106"/>
                <a:gd name="connsiteY76" fmla="*/ 270085 h 589414"/>
                <a:gd name="connsiteX77" fmla="*/ 334308 w 593106"/>
                <a:gd name="connsiteY77" fmla="*/ 270085 h 589414"/>
                <a:gd name="connsiteX78" fmla="*/ 299861 w 593106"/>
                <a:gd name="connsiteY78" fmla="*/ 235707 h 589414"/>
                <a:gd name="connsiteX79" fmla="*/ 299861 w 593106"/>
                <a:gd name="connsiteY79" fmla="*/ 167810 h 589414"/>
                <a:gd name="connsiteX80" fmla="*/ 334308 w 593106"/>
                <a:gd name="connsiteY80" fmla="*/ 132572 h 589414"/>
                <a:gd name="connsiteX81" fmla="*/ 353254 w 593106"/>
                <a:gd name="connsiteY81" fmla="*/ 130853 h 589414"/>
                <a:gd name="connsiteX82" fmla="*/ 95050 w 593106"/>
                <a:gd name="connsiteY82" fmla="*/ 115364 h 589414"/>
                <a:gd name="connsiteX83" fmla="*/ 118283 w 593106"/>
                <a:gd name="connsiteY83" fmla="*/ 120521 h 589414"/>
                <a:gd name="connsiteX84" fmla="*/ 138933 w 593106"/>
                <a:gd name="connsiteY84" fmla="*/ 157482 h 589414"/>
                <a:gd name="connsiteX85" fmla="*/ 116562 w 593106"/>
                <a:gd name="connsiteY85" fmla="*/ 236561 h 589414"/>
                <a:gd name="connsiteX86" fmla="*/ 76121 w 593106"/>
                <a:gd name="connsiteY86" fmla="*/ 270084 h 589414"/>
                <a:gd name="connsiteX87" fmla="*/ 32238 w 593106"/>
                <a:gd name="connsiteY87" fmla="*/ 270084 h 589414"/>
                <a:gd name="connsiteX88" fmla="*/ 2122 w 593106"/>
                <a:gd name="connsiteY88" fmla="*/ 236561 h 589414"/>
                <a:gd name="connsiteX89" fmla="*/ 41703 w 593106"/>
                <a:gd name="connsiteY89" fmla="*/ 134274 h 589414"/>
                <a:gd name="connsiteX90" fmla="*/ 95050 w 593106"/>
                <a:gd name="connsiteY90" fmla="*/ 115364 h 589414"/>
                <a:gd name="connsiteX91" fmla="*/ 495327 w 593106"/>
                <a:gd name="connsiteY91" fmla="*/ 111081 h 589414"/>
                <a:gd name="connsiteX92" fmla="*/ 548729 w 593106"/>
                <a:gd name="connsiteY92" fmla="*/ 129130 h 589414"/>
                <a:gd name="connsiteX93" fmla="*/ 591795 w 593106"/>
                <a:gd name="connsiteY93" fmla="*/ 236565 h 589414"/>
                <a:gd name="connsiteX94" fmla="*/ 561649 w 593106"/>
                <a:gd name="connsiteY94" fmla="*/ 270085 h 589414"/>
                <a:gd name="connsiteX95" fmla="*/ 500495 w 593106"/>
                <a:gd name="connsiteY95" fmla="*/ 270085 h 589414"/>
                <a:gd name="connsiteX96" fmla="*/ 460013 w 593106"/>
                <a:gd name="connsiteY96" fmla="*/ 236565 h 589414"/>
                <a:gd name="connsiteX97" fmla="*/ 436758 w 593106"/>
                <a:gd name="connsiteY97" fmla="*/ 156634 h 589414"/>
                <a:gd name="connsiteX98" fmla="*/ 457429 w 593106"/>
                <a:gd name="connsiteY98" fmla="*/ 119676 h 589414"/>
                <a:gd name="connsiteX99" fmla="*/ 495327 w 593106"/>
                <a:gd name="connsiteY99" fmla="*/ 111081 h 589414"/>
                <a:gd name="connsiteX100" fmla="*/ 258364 w 593106"/>
                <a:gd name="connsiteY100" fmla="*/ 35758 h 589414"/>
                <a:gd name="connsiteX101" fmla="*/ 265460 w 593106"/>
                <a:gd name="connsiteY101" fmla="*/ 52636 h 589414"/>
                <a:gd name="connsiteX102" fmla="*/ 265460 w 593106"/>
                <a:gd name="connsiteY102" fmla="*/ 64677 h 589414"/>
                <a:gd name="connsiteX103" fmla="*/ 234495 w 593106"/>
                <a:gd name="connsiteY103" fmla="*/ 98218 h 589414"/>
                <a:gd name="connsiteX104" fmla="*/ 223314 w 593106"/>
                <a:gd name="connsiteY104" fmla="*/ 67257 h 589414"/>
                <a:gd name="connsiteX105" fmla="*/ 242237 w 593106"/>
                <a:gd name="connsiteY105" fmla="*/ 44036 h 589414"/>
                <a:gd name="connsiteX106" fmla="*/ 258364 w 593106"/>
                <a:gd name="connsiteY106" fmla="*/ 35758 h 589414"/>
                <a:gd name="connsiteX107" fmla="*/ 307077 w 593106"/>
                <a:gd name="connsiteY107" fmla="*/ 24998 h 589414"/>
                <a:gd name="connsiteX108" fmla="*/ 323985 w 593106"/>
                <a:gd name="connsiteY108" fmla="*/ 32847 h 589414"/>
                <a:gd name="connsiteX109" fmla="*/ 350693 w 593106"/>
                <a:gd name="connsiteY109" fmla="*/ 67253 h 589414"/>
                <a:gd name="connsiteX110" fmla="*/ 335185 w 593106"/>
                <a:gd name="connsiteY110" fmla="*/ 97358 h 589414"/>
                <a:gd name="connsiteX111" fmla="*/ 334323 w 593106"/>
                <a:gd name="connsiteY111" fmla="*/ 98218 h 589414"/>
                <a:gd name="connsiteX112" fmla="*/ 299861 w 593106"/>
                <a:gd name="connsiteY112" fmla="*/ 64672 h 589414"/>
                <a:gd name="connsiteX113" fmla="*/ 299861 w 593106"/>
                <a:gd name="connsiteY113" fmla="*/ 42309 h 589414"/>
                <a:gd name="connsiteX114" fmla="*/ 307077 w 593106"/>
                <a:gd name="connsiteY114" fmla="*/ 24998 h 589414"/>
                <a:gd name="connsiteX115" fmla="*/ 204359 w 593106"/>
                <a:gd name="connsiteY115" fmla="*/ 7108 h 589414"/>
                <a:gd name="connsiteX116" fmla="*/ 215552 w 593106"/>
                <a:gd name="connsiteY116" fmla="*/ 24292 h 589414"/>
                <a:gd name="connsiteX117" fmla="*/ 186279 w 593106"/>
                <a:gd name="connsiteY117" fmla="*/ 63815 h 589414"/>
                <a:gd name="connsiteX118" fmla="*/ 134621 w 593106"/>
                <a:gd name="connsiteY118" fmla="*/ 88732 h 589414"/>
                <a:gd name="connsiteX119" fmla="*/ 120846 w 593106"/>
                <a:gd name="connsiteY119" fmla="*/ 86155 h 589414"/>
                <a:gd name="connsiteX120" fmla="*/ 113097 w 593106"/>
                <a:gd name="connsiteY120" fmla="*/ 55223 h 589414"/>
                <a:gd name="connsiteX121" fmla="*/ 204359 w 593106"/>
                <a:gd name="connsiteY121" fmla="*/ 7108 h 589414"/>
                <a:gd name="connsiteX122" fmla="*/ 368806 w 593106"/>
                <a:gd name="connsiteY122" fmla="*/ 1108 h 589414"/>
                <a:gd name="connsiteX123" fmla="*/ 475572 w 593106"/>
                <a:gd name="connsiteY123" fmla="*/ 51810 h 589414"/>
                <a:gd name="connsiteX124" fmla="*/ 468684 w 593106"/>
                <a:gd name="connsiteY124" fmla="*/ 81887 h 589414"/>
                <a:gd name="connsiteX125" fmla="*/ 441131 w 593106"/>
                <a:gd name="connsiteY125" fmla="*/ 87043 h 589414"/>
                <a:gd name="connsiteX126" fmla="*/ 389471 w 593106"/>
                <a:gd name="connsiteY126" fmla="*/ 62981 h 589414"/>
                <a:gd name="connsiteX127" fmla="*/ 358474 w 593106"/>
                <a:gd name="connsiteY127" fmla="*/ 20013 h 589414"/>
                <a:gd name="connsiteX128" fmla="*/ 368806 w 593106"/>
                <a:gd name="connsiteY128" fmla="*/ 1108 h 5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93106" h="589414">
                  <a:moveTo>
                    <a:pt x="486711" y="490288"/>
                  </a:moveTo>
                  <a:cubicBezTo>
                    <a:pt x="502197" y="494583"/>
                    <a:pt x="503918" y="509185"/>
                    <a:pt x="489292" y="522070"/>
                  </a:cubicBezTo>
                  <a:cubicBezTo>
                    <a:pt x="483270" y="526365"/>
                    <a:pt x="477248" y="530660"/>
                    <a:pt x="472086" y="534955"/>
                  </a:cubicBezTo>
                  <a:cubicBezTo>
                    <a:pt x="456600" y="546121"/>
                    <a:pt x="447136" y="538391"/>
                    <a:pt x="451438" y="520352"/>
                  </a:cubicBezTo>
                  <a:cubicBezTo>
                    <a:pt x="451438" y="519493"/>
                    <a:pt x="451438" y="518634"/>
                    <a:pt x="451438" y="517775"/>
                  </a:cubicBezTo>
                  <a:cubicBezTo>
                    <a:pt x="455739" y="499737"/>
                    <a:pt x="471225" y="486852"/>
                    <a:pt x="486711" y="490288"/>
                  </a:cubicBezTo>
                  <a:close/>
                  <a:moveTo>
                    <a:pt x="96792" y="487634"/>
                  </a:moveTo>
                  <a:cubicBezTo>
                    <a:pt x="107971" y="485056"/>
                    <a:pt x="120010" y="496224"/>
                    <a:pt x="123450" y="511688"/>
                  </a:cubicBezTo>
                  <a:cubicBezTo>
                    <a:pt x="126890" y="528011"/>
                    <a:pt x="117431" y="532306"/>
                    <a:pt x="102811" y="520279"/>
                  </a:cubicBezTo>
                  <a:cubicBezTo>
                    <a:pt x="101951" y="519420"/>
                    <a:pt x="101091" y="518561"/>
                    <a:pt x="100231" y="517702"/>
                  </a:cubicBezTo>
                  <a:cubicBezTo>
                    <a:pt x="85612" y="505674"/>
                    <a:pt x="84752" y="491070"/>
                    <a:pt x="96792" y="487634"/>
                  </a:cubicBezTo>
                  <a:close/>
                  <a:moveTo>
                    <a:pt x="334303" y="470443"/>
                  </a:moveTo>
                  <a:cubicBezTo>
                    <a:pt x="354107" y="471303"/>
                    <a:pt x="373050" y="473024"/>
                    <a:pt x="390271" y="474744"/>
                  </a:cubicBezTo>
                  <a:cubicBezTo>
                    <a:pt x="409214" y="476464"/>
                    <a:pt x="422130" y="493665"/>
                    <a:pt x="417825" y="512587"/>
                  </a:cubicBezTo>
                  <a:cubicBezTo>
                    <a:pt x="415242" y="521187"/>
                    <a:pt x="413520" y="530648"/>
                    <a:pt x="410936" y="539249"/>
                  </a:cubicBezTo>
                  <a:cubicBezTo>
                    <a:pt x="405770" y="558170"/>
                    <a:pt x="386827" y="577952"/>
                    <a:pt x="368745" y="582252"/>
                  </a:cubicBezTo>
                  <a:cubicBezTo>
                    <a:pt x="357551" y="585693"/>
                    <a:pt x="345497" y="587413"/>
                    <a:pt x="334303" y="589133"/>
                  </a:cubicBezTo>
                  <a:cubicBezTo>
                    <a:pt x="315360" y="591713"/>
                    <a:pt x="299861" y="576232"/>
                    <a:pt x="299861" y="556450"/>
                  </a:cubicBezTo>
                  <a:lnTo>
                    <a:pt x="299861" y="503986"/>
                  </a:lnTo>
                  <a:cubicBezTo>
                    <a:pt x="299861" y="485065"/>
                    <a:pt x="315360" y="469583"/>
                    <a:pt x="334303" y="470443"/>
                  </a:cubicBezTo>
                  <a:close/>
                  <a:moveTo>
                    <a:pt x="231018" y="470443"/>
                  </a:moveTo>
                  <a:cubicBezTo>
                    <a:pt x="249962" y="469583"/>
                    <a:pt x="265461" y="485063"/>
                    <a:pt x="265461" y="503982"/>
                  </a:cubicBezTo>
                  <a:lnTo>
                    <a:pt x="265461" y="555580"/>
                  </a:lnTo>
                  <a:cubicBezTo>
                    <a:pt x="265461" y="574500"/>
                    <a:pt x="249962" y="588259"/>
                    <a:pt x="231018" y="583959"/>
                  </a:cubicBezTo>
                  <a:cubicBezTo>
                    <a:pt x="222408" y="582239"/>
                    <a:pt x="212936" y="579660"/>
                    <a:pt x="204325" y="577080"/>
                  </a:cubicBezTo>
                  <a:cubicBezTo>
                    <a:pt x="186243" y="571060"/>
                    <a:pt x="168160" y="549561"/>
                    <a:pt x="162994" y="531501"/>
                  </a:cubicBezTo>
                  <a:cubicBezTo>
                    <a:pt x="161272" y="524621"/>
                    <a:pt x="159550" y="517742"/>
                    <a:pt x="158688" y="510862"/>
                  </a:cubicBezTo>
                  <a:cubicBezTo>
                    <a:pt x="154383" y="492802"/>
                    <a:pt x="166438" y="475603"/>
                    <a:pt x="185382" y="473883"/>
                  </a:cubicBezTo>
                  <a:cubicBezTo>
                    <a:pt x="199159" y="472163"/>
                    <a:pt x="214658" y="471303"/>
                    <a:pt x="231018" y="470443"/>
                  </a:cubicBezTo>
                  <a:close/>
                  <a:moveTo>
                    <a:pt x="503923" y="304486"/>
                  </a:moveTo>
                  <a:lnTo>
                    <a:pt x="561622" y="304486"/>
                  </a:lnTo>
                  <a:cubicBezTo>
                    <a:pt x="580568" y="304486"/>
                    <a:pt x="596069" y="319968"/>
                    <a:pt x="592624" y="338891"/>
                  </a:cubicBezTo>
                  <a:cubicBezTo>
                    <a:pt x="587457" y="375877"/>
                    <a:pt x="574540" y="410282"/>
                    <a:pt x="556455" y="441247"/>
                  </a:cubicBezTo>
                  <a:cubicBezTo>
                    <a:pt x="546982" y="457590"/>
                    <a:pt x="523730" y="464471"/>
                    <a:pt x="504785" y="459310"/>
                  </a:cubicBezTo>
                  <a:cubicBezTo>
                    <a:pt x="503062" y="459310"/>
                    <a:pt x="500479" y="458450"/>
                    <a:pt x="497895" y="457590"/>
                  </a:cubicBezTo>
                  <a:cubicBezTo>
                    <a:pt x="479811" y="453289"/>
                    <a:pt x="466893" y="435226"/>
                    <a:pt x="468615" y="416303"/>
                  </a:cubicBezTo>
                  <a:cubicBezTo>
                    <a:pt x="471199" y="388779"/>
                    <a:pt x="472060" y="363835"/>
                    <a:pt x="471199" y="338891"/>
                  </a:cubicBezTo>
                  <a:cubicBezTo>
                    <a:pt x="471199" y="319968"/>
                    <a:pt x="484978" y="304486"/>
                    <a:pt x="503923" y="304486"/>
                  </a:cubicBezTo>
                  <a:close/>
                  <a:moveTo>
                    <a:pt x="334297" y="304486"/>
                  </a:moveTo>
                  <a:lnTo>
                    <a:pt x="400585" y="304486"/>
                  </a:lnTo>
                  <a:cubicBezTo>
                    <a:pt x="419524" y="304486"/>
                    <a:pt x="436742" y="319966"/>
                    <a:pt x="436742" y="338887"/>
                  </a:cubicBezTo>
                  <a:cubicBezTo>
                    <a:pt x="437603" y="362107"/>
                    <a:pt x="436742" y="385328"/>
                    <a:pt x="434159" y="410269"/>
                  </a:cubicBezTo>
                  <a:cubicBezTo>
                    <a:pt x="432438" y="429189"/>
                    <a:pt x="415220" y="442090"/>
                    <a:pt x="396280" y="440370"/>
                  </a:cubicBezTo>
                  <a:cubicBezTo>
                    <a:pt x="377341" y="438650"/>
                    <a:pt x="356680" y="436930"/>
                    <a:pt x="334297" y="436070"/>
                  </a:cubicBezTo>
                  <a:cubicBezTo>
                    <a:pt x="315357" y="435210"/>
                    <a:pt x="299861" y="419729"/>
                    <a:pt x="299861" y="400809"/>
                  </a:cubicBezTo>
                  <a:lnTo>
                    <a:pt x="299861" y="338887"/>
                  </a:lnTo>
                  <a:cubicBezTo>
                    <a:pt x="299861" y="319966"/>
                    <a:pt x="315357" y="304486"/>
                    <a:pt x="334297" y="304486"/>
                  </a:cubicBezTo>
                  <a:close/>
                  <a:moveTo>
                    <a:pt x="175089" y="304486"/>
                  </a:moveTo>
                  <a:lnTo>
                    <a:pt x="231033" y="304486"/>
                  </a:lnTo>
                  <a:cubicBezTo>
                    <a:pt x="249968" y="304486"/>
                    <a:pt x="265460" y="319970"/>
                    <a:pt x="265460" y="338895"/>
                  </a:cubicBezTo>
                  <a:lnTo>
                    <a:pt x="265460" y="400830"/>
                  </a:lnTo>
                  <a:cubicBezTo>
                    <a:pt x="265460" y="419755"/>
                    <a:pt x="249968" y="435239"/>
                    <a:pt x="231033" y="436099"/>
                  </a:cubicBezTo>
                  <a:cubicBezTo>
                    <a:pt x="212098" y="436960"/>
                    <a:pt x="195745" y="437820"/>
                    <a:pt x="179393" y="439540"/>
                  </a:cubicBezTo>
                  <a:cubicBezTo>
                    <a:pt x="160458" y="441261"/>
                    <a:pt x="143244" y="428357"/>
                    <a:pt x="141523" y="409433"/>
                  </a:cubicBezTo>
                  <a:cubicBezTo>
                    <a:pt x="138941" y="384486"/>
                    <a:pt x="138080" y="361260"/>
                    <a:pt x="138941" y="338895"/>
                  </a:cubicBezTo>
                  <a:cubicBezTo>
                    <a:pt x="138941" y="319970"/>
                    <a:pt x="156154" y="304486"/>
                    <a:pt x="175089" y="304486"/>
                  </a:cubicBezTo>
                  <a:close/>
                  <a:moveTo>
                    <a:pt x="31285" y="304486"/>
                  </a:moveTo>
                  <a:lnTo>
                    <a:pt x="72605" y="304486"/>
                  </a:lnTo>
                  <a:cubicBezTo>
                    <a:pt x="91543" y="304486"/>
                    <a:pt x="105316" y="319970"/>
                    <a:pt x="105316" y="338895"/>
                  </a:cubicBezTo>
                  <a:cubicBezTo>
                    <a:pt x="104455" y="362982"/>
                    <a:pt x="105316" y="388788"/>
                    <a:pt x="107898" y="414595"/>
                  </a:cubicBezTo>
                  <a:cubicBezTo>
                    <a:pt x="109620" y="433521"/>
                    <a:pt x="98429" y="451585"/>
                    <a:pt x="82074" y="455887"/>
                  </a:cubicBezTo>
                  <a:cubicBezTo>
                    <a:pt x="65718" y="460188"/>
                    <a:pt x="43337" y="453306"/>
                    <a:pt x="33868" y="436101"/>
                  </a:cubicBezTo>
                  <a:cubicBezTo>
                    <a:pt x="17512" y="406853"/>
                    <a:pt x="6321" y="374165"/>
                    <a:pt x="296" y="338895"/>
                  </a:cubicBezTo>
                  <a:cubicBezTo>
                    <a:pt x="-2287" y="319970"/>
                    <a:pt x="12347" y="304486"/>
                    <a:pt x="31285" y="304486"/>
                  </a:cubicBezTo>
                  <a:close/>
                  <a:moveTo>
                    <a:pt x="220702" y="131682"/>
                  </a:moveTo>
                  <a:cubicBezTo>
                    <a:pt x="224145" y="131682"/>
                    <a:pt x="227588" y="131682"/>
                    <a:pt x="231031" y="132542"/>
                  </a:cubicBezTo>
                  <a:cubicBezTo>
                    <a:pt x="249968" y="132542"/>
                    <a:pt x="265461" y="148016"/>
                    <a:pt x="265461" y="167787"/>
                  </a:cubicBezTo>
                  <a:lnTo>
                    <a:pt x="265461" y="235699"/>
                  </a:lnTo>
                  <a:cubicBezTo>
                    <a:pt x="265461" y="255471"/>
                    <a:pt x="249968" y="270085"/>
                    <a:pt x="231031" y="270085"/>
                  </a:cubicBezTo>
                  <a:lnTo>
                    <a:pt x="178525" y="270085"/>
                  </a:lnTo>
                  <a:cubicBezTo>
                    <a:pt x="159589" y="270085"/>
                    <a:pt x="145817" y="255471"/>
                    <a:pt x="150121" y="236559"/>
                  </a:cubicBezTo>
                  <a:cubicBezTo>
                    <a:pt x="156146" y="209050"/>
                    <a:pt x="163893" y="183261"/>
                    <a:pt x="172500" y="160910"/>
                  </a:cubicBezTo>
                  <a:cubicBezTo>
                    <a:pt x="179386" y="142858"/>
                    <a:pt x="201766" y="130823"/>
                    <a:pt x="220702" y="131682"/>
                  </a:cubicBezTo>
                  <a:close/>
                  <a:moveTo>
                    <a:pt x="353254" y="130853"/>
                  </a:moveTo>
                  <a:cubicBezTo>
                    <a:pt x="372200" y="129994"/>
                    <a:pt x="394590" y="142886"/>
                    <a:pt x="401479" y="160075"/>
                  </a:cubicBezTo>
                  <a:cubicBezTo>
                    <a:pt x="410952" y="183280"/>
                    <a:pt x="418703" y="208204"/>
                    <a:pt x="424731" y="236566"/>
                  </a:cubicBezTo>
                  <a:cubicBezTo>
                    <a:pt x="429037" y="255474"/>
                    <a:pt x="416119" y="270085"/>
                    <a:pt x="396312" y="270085"/>
                  </a:cubicBezTo>
                  <a:lnTo>
                    <a:pt x="334308" y="270085"/>
                  </a:lnTo>
                  <a:cubicBezTo>
                    <a:pt x="315362" y="270085"/>
                    <a:pt x="299861" y="255474"/>
                    <a:pt x="299861" y="235707"/>
                  </a:cubicBezTo>
                  <a:lnTo>
                    <a:pt x="299861" y="167810"/>
                  </a:lnTo>
                  <a:cubicBezTo>
                    <a:pt x="299861" y="148902"/>
                    <a:pt x="315362" y="132572"/>
                    <a:pt x="334308" y="132572"/>
                  </a:cubicBezTo>
                  <a:cubicBezTo>
                    <a:pt x="340336" y="131713"/>
                    <a:pt x="347226" y="131713"/>
                    <a:pt x="353254" y="130853"/>
                  </a:cubicBezTo>
                  <a:close/>
                  <a:moveTo>
                    <a:pt x="95050" y="115364"/>
                  </a:moveTo>
                  <a:cubicBezTo>
                    <a:pt x="101934" y="117083"/>
                    <a:pt x="109678" y="118802"/>
                    <a:pt x="118283" y="120521"/>
                  </a:cubicBezTo>
                  <a:cubicBezTo>
                    <a:pt x="137213" y="123959"/>
                    <a:pt x="145817" y="139431"/>
                    <a:pt x="138933" y="157482"/>
                  </a:cubicBezTo>
                  <a:cubicBezTo>
                    <a:pt x="130329" y="181549"/>
                    <a:pt x="122585" y="208196"/>
                    <a:pt x="116562" y="236561"/>
                  </a:cubicBezTo>
                  <a:cubicBezTo>
                    <a:pt x="112260" y="255471"/>
                    <a:pt x="95050" y="270084"/>
                    <a:pt x="76121" y="270084"/>
                  </a:cubicBezTo>
                  <a:lnTo>
                    <a:pt x="32238" y="270084"/>
                  </a:lnTo>
                  <a:cubicBezTo>
                    <a:pt x="13308" y="270084"/>
                    <a:pt x="-1320" y="255471"/>
                    <a:pt x="2122" y="236561"/>
                  </a:cubicBezTo>
                  <a:cubicBezTo>
                    <a:pt x="9005" y="199600"/>
                    <a:pt x="22773" y="165218"/>
                    <a:pt x="41703" y="134274"/>
                  </a:cubicBezTo>
                  <a:cubicBezTo>
                    <a:pt x="52028" y="117942"/>
                    <a:pt x="76121" y="111066"/>
                    <a:pt x="95050" y="115364"/>
                  </a:cubicBezTo>
                  <a:close/>
                  <a:moveTo>
                    <a:pt x="495327" y="111081"/>
                  </a:moveTo>
                  <a:cubicBezTo>
                    <a:pt x="514276" y="106784"/>
                    <a:pt x="538393" y="113660"/>
                    <a:pt x="548729" y="129130"/>
                  </a:cubicBezTo>
                  <a:cubicBezTo>
                    <a:pt x="569401" y="161790"/>
                    <a:pt x="584043" y="197889"/>
                    <a:pt x="591795" y="236565"/>
                  </a:cubicBezTo>
                  <a:cubicBezTo>
                    <a:pt x="595240" y="255474"/>
                    <a:pt x="580598" y="270085"/>
                    <a:pt x="561649" y="270085"/>
                  </a:cubicBezTo>
                  <a:lnTo>
                    <a:pt x="500495" y="270085"/>
                  </a:lnTo>
                  <a:cubicBezTo>
                    <a:pt x="481546" y="270085"/>
                    <a:pt x="463458" y="255474"/>
                    <a:pt x="460013" y="236565"/>
                  </a:cubicBezTo>
                  <a:cubicBezTo>
                    <a:pt x="453984" y="207343"/>
                    <a:pt x="446232" y="180699"/>
                    <a:pt x="436758" y="156634"/>
                  </a:cubicBezTo>
                  <a:cubicBezTo>
                    <a:pt x="429867" y="138584"/>
                    <a:pt x="438480" y="123114"/>
                    <a:pt x="457429" y="119676"/>
                  </a:cubicBezTo>
                  <a:cubicBezTo>
                    <a:pt x="471210" y="117097"/>
                    <a:pt x="484130" y="114519"/>
                    <a:pt x="495327" y="111081"/>
                  </a:cubicBezTo>
                  <a:close/>
                  <a:moveTo>
                    <a:pt x="258364" y="35758"/>
                  </a:moveTo>
                  <a:cubicBezTo>
                    <a:pt x="262665" y="37371"/>
                    <a:pt x="265460" y="43176"/>
                    <a:pt x="265460" y="52636"/>
                  </a:cubicBezTo>
                  <a:lnTo>
                    <a:pt x="265460" y="64677"/>
                  </a:lnTo>
                  <a:cubicBezTo>
                    <a:pt x="265460" y="83597"/>
                    <a:pt x="251698" y="98218"/>
                    <a:pt x="234495" y="98218"/>
                  </a:cubicBezTo>
                  <a:cubicBezTo>
                    <a:pt x="218153" y="97358"/>
                    <a:pt x="212132" y="82737"/>
                    <a:pt x="223314" y="67257"/>
                  </a:cubicBezTo>
                  <a:cubicBezTo>
                    <a:pt x="230195" y="58657"/>
                    <a:pt x="236216" y="50916"/>
                    <a:pt x="242237" y="44036"/>
                  </a:cubicBezTo>
                  <a:cubicBezTo>
                    <a:pt x="248258" y="36726"/>
                    <a:pt x="254063" y="34146"/>
                    <a:pt x="258364" y="35758"/>
                  </a:cubicBezTo>
                  <a:close/>
                  <a:moveTo>
                    <a:pt x="307077" y="24998"/>
                  </a:moveTo>
                  <a:cubicBezTo>
                    <a:pt x="311492" y="23171"/>
                    <a:pt x="317523" y="25536"/>
                    <a:pt x="323985" y="32847"/>
                  </a:cubicBezTo>
                  <a:cubicBezTo>
                    <a:pt x="332600" y="42309"/>
                    <a:pt x="341216" y="53490"/>
                    <a:pt x="350693" y="67253"/>
                  </a:cubicBezTo>
                  <a:cubicBezTo>
                    <a:pt x="361893" y="82735"/>
                    <a:pt x="354139" y="97358"/>
                    <a:pt x="335185" y="97358"/>
                  </a:cubicBezTo>
                  <a:cubicBezTo>
                    <a:pt x="335185" y="97358"/>
                    <a:pt x="334323" y="97358"/>
                    <a:pt x="334323" y="98218"/>
                  </a:cubicBezTo>
                  <a:cubicBezTo>
                    <a:pt x="315369" y="98218"/>
                    <a:pt x="299861" y="83595"/>
                    <a:pt x="299861" y="64672"/>
                  </a:cubicBezTo>
                  <a:lnTo>
                    <a:pt x="299861" y="42309"/>
                  </a:lnTo>
                  <a:cubicBezTo>
                    <a:pt x="299861" y="32847"/>
                    <a:pt x="302661" y="26826"/>
                    <a:pt x="307077" y="24998"/>
                  </a:cubicBezTo>
                  <a:close/>
                  <a:moveTo>
                    <a:pt x="204359" y="7108"/>
                  </a:moveTo>
                  <a:cubicBezTo>
                    <a:pt x="222439" y="1094"/>
                    <a:pt x="227605" y="8827"/>
                    <a:pt x="215552" y="24292"/>
                  </a:cubicBezTo>
                  <a:cubicBezTo>
                    <a:pt x="206081" y="35462"/>
                    <a:pt x="195750" y="48350"/>
                    <a:pt x="186279" y="63815"/>
                  </a:cubicBezTo>
                  <a:cubicBezTo>
                    <a:pt x="175947" y="79281"/>
                    <a:pt x="153563" y="91310"/>
                    <a:pt x="134621" y="88732"/>
                  </a:cubicBezTo>
                  <a:cubicBezTo>
                    <a:pt x="129456" y="87873"/>
                    <a:pt x="125151" y="87014"/>
                    <a:pt x="120846" y="86155"/>
                  </a:cubicBezTo>
                  <a:cubicBezTo>
                    <a:pt x="101905" y="81859"/>
                    <a:pt x="97600" y="67252"/>
                    <a:pt x="113097" y="55223"/>
                  </a:cubicBezTo>
                  <a:cubicBezTo>
                    <a:pt x="139787" y="33743"/>
                    <a:pt x="170782" y="17419"/>
                    <a:pt x="204359" y="7108"/>
                  </a:cubicBezTo>
                  <a:close/>
                  <a:moveTo>
                    <a:pt x="368806" y="1108"/>
                  </a:moveTo>
                  <a:cubicBezTo>
                    <a:pt x="408413" y="10560"/>
                    <a:pt x="444575" y="28607"/>
                    <a:pt x="475572" y="51810"/>
                  </a:cubicBezTo>
                  <a:cubicBezTo>
                    <a:pt x="491070" y="62981"/>
                    <a:pt x="487626" y="78450"/>
                    <a:pt x="468684" y="81887"/>
                  </a:cubicBezTo>
                  <a:cubicBezTo>
                    <a:pt x="460074" y="83606"/>
                    <a:pt x="451463" y="85325"/>
                    <a:pt x="441131" y="87043"/>
                  </a:cubicBezTo>
                  <a:cubicBezTo>
                    <a:pt x="422189" y="90481"/>
                    <a:pt x="399803" y="78450"/>
                    <a:pt x="389471" y="62981"/>
                  </a:cubicBezTo>
                  <a:cubicBezTo>
                    <a:pt x="379138" y="46654"/>
                    <a:pt x="367945" y="32044"/>
                    <a:pt x="358474" y="20013"/>
                  </a:cubicBezTo>
                  <a:cubicBezTo>
                    <a:pt x="346420" y="5404"/>
                    <a:pt x="350725" y="-3189"/>
                    <a:pt x="368806" y="1108"/>
                  </a:cubicBezTo>
                  <a:close/>
                </a:path>
              </a:pathLst>
            </a:custGeom>
            <a:solidFill>
              <a:srgbClr val="FFFFFF"/>
            </a:solidFill>
            <a:ln>
              <a:noFill/>
            </a:ln>
          </p:spPr>
          <p:txBody>
            <a:bodyPr vert="horz" wrap="square" lIns="91440" tIns="45720" rIns="91440" bIns="45720" numCol="1" anchor="t"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5" name="组合 11"/>
          <p:cNvGrpSpPr/>
          <p:nvPr/>
        </p:nvGrpSpPr>
        <p:grpSpPr bwMode="auto">
          <a:xfrm>
            <a:off x="1782902" y="4166091"/>
            <a:ext cx="2801388" cy="1547188"/>
            <a:chOff x="1089557" y="5121881"/>
            <a:chExt cx="2801875" cy="1548349"/>
          </a:xfrm>
        </p:grpSpPr>
        <p:sp>
          <p:nvSpPr>
            <p:cNvPr id="6" name="矩形 5"/>
            <p:cNvSpPr/>
            <p:nvPr/>
          </p:nvSpPr>
          <p:spPr bwMode="auto">
            <a:xfrm>
              <a:off x="1089557" y="5629742"/>
              <a:ext cx="2801875" cy="1040488"/>
            </a:xfrm>
            <a:prstGeom prst="rect">
              <a:avLst/>
            </a:prstGeom>
            <a:noFill/>
          </p:spPr>
          <p:txBody>
            <a:bodyPr wrap="square">
              <a:spAutoFit/>
              <a:scene3d>
                <a:camera prst="orthographicFront"/>
                <a:lightRig rig="threePt" dir="t"/>
              </a:scene3d>
              <a:sp3d contourW="12700"/>
            </a:bodyPr>
            <a:lstStyle/>
            <a:p>
              <a:pPr algn="ctr">
                <a:lnSpc>
                  <a:spcPct val="114000"/>
                </a:lnSpc>
              </a:pPr>
              <a:r>
                <a:rPr lang="zh-CN" altLang="en-US" dirty="0">
                  <a:solidFill>
                    <a:srgbClr val="404040"/>
                  </a:solidFill>
                  <a:cs typeface="+mn-ea"/>
                  <a:sym typeface="+mn-lt"/>
                </a:rPr>
                <a:t>点击在此输入说明文本点击在此输入说明文本点击在此输入说明文本</a:t>
              </a:r>
              <a:endParaRPr lang="en-US" altLang="zh-CN" dirty="0">
                <a:solidFill>
                  <a:srgbClr val="404040"/>
                </a:solidFill>
                <a:cs typeface="+mn-ea"/>
                <a:sym typeface="+mn-lt"/>
              </a:endParaRPr>
            </a:p>
          </p:txBody>
        </p:sp>
        <p:sp>
          <p:nvSpPr>
            <p:cNvPr id="7" name="文本框 6"/>
            <p:cNvSpPr txBox="1"/>
            <p:nvPr/>
          </p:nvSpPr>
          <p:spPr>
            <a:xfrm>
              <a:off x="1628448" y="5121881"/>
              <a:ext cx="1844860" cy="462011"/>
            </a:xfrm>
            <a:prstGeom prst="rect">
              <a:avLst/>
            </a:prstGeom>
            <a:noFill/>
          </p:spPr>
          <p:txBody>
            <a:bodyPr>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ctr">
                <a:defRPr/>
              </a:pPr>
              <a:r>
                <a:rPr lang="zh-CN" altLang="en-US" sz="2400" dirty="0">
                  <a:solidFill>
                    <a:srgbClr val="404040"/>
                  </a:solidFill>
                  <a:latin typeface="+mn-lt"/>
                  <a:ea typeface="+mn-ea"/>
                  <a:cs typeface="+mn-ea"/>
                  <a:sym typeface="+mn-lt"/>
                </a:rPr>
                <a:t>标题添加</a:t>
              </a:r>
            </a:p>
          </p:txBody>
        </p:sp>
      </p:grpSp>
      <p:grpSp>
        <p:nvGrpSpPr>
          <p:cNvPr id="8" name="组合 11"/>
          <p:cNvGrpSpPr/>
          <p:nvPr/>
        </p:nvGrpSpPr>
        <p:grpSpPr bwMode="auto">
          <a:xfrm>
            <a:off x="7365587" y="4166098"/>
            <a:ext cx="2801388" cy="1501366"/>
            <a:chOff x="1193115" y="5121881"/>
            <a:chExt cx="2801875" cy="1502490"/>
          </a:xfrm>
        </p:grpSpPr>
        <p:sp>
          <p:nvSpPr>
            <p:cNvPr id="9" name="矩形 8"/>
            <p:cNvSpPr/>
            <p:nvPr/>
          </p:nvSpPr>
          <p:spPr bwMode="auto">
            <a:xfrm>
              <a:off x="1193115" y="5583885"/>
              <a:ext cx="2801875" cy="1040486"/>
            </a:xfrm>
            <a:prstGeom prst="rect">
              <a:avLst/>
            </a:prstGeom>
            <a:noFill/>
          </p:spPr>
          <p:txBody>
            <a:bodyPr wrap="square">
              <a:spAutoFit/>
              <a:scene3d>
                <a:camera prst="orthographicFront"/>
                <a:lightRig rig="threePt" dir="t"/>
              </a:scene3d>
              <a:sp3d contourW="12700"/>
            </a:bodyPr>
            <a:lstStyle/>
            <a:p>
              <a:pPr algn="ctr">
                <a:lnSpc>
                  <a:spcPct val="114000"/>
                </a:lnSpc>
              </a:pPr>
              <a:r>
                <a:rPr lang="zh-CN" altLang="en-US" dirty="0">
                  <a:solidFill>
                    <a:srgbClr val="404040"/>
                  </a:solidFill>
                  <a:cs typeface="+mn-ea"/>
                  <a:sym typeface="+mn-lt"/>
                </a:rPr>
                <a:t>点击在此输入说明文本点击在此输入说明文本点击在此输入说明文本</a:t>
              </a:r>
              <a:endParaRPr lang="en-US" altLang="zh-CN" dirty="0">
                <a:solidFill>
                  <a:srgbClr val="404040"/>
                </a:solidFill>
                <a:cs typeface="+mn-ea"/>
                <a:sym typeface="+mn-lt"/>
              </a:endParaRPr>
            </a:p>
          </p:txBody>
        </p:sp>
        <p:sp>
          <p:nvSpPr>
            <p:cNvPr id="10" name="文本框 9"/>
            <p:cNvSpPr txBox="1"/>
            <p:nvPr/>
          </p:nvSpPr>
          <p:spPr>
            <a:xfrm>
              <a:off x="1628448" y="5121881"/>
              <a:ext cx="1844860" cy="462011"/>
            </a:xfrm>
            <a:prstGeom prst="rect">
              <a:avLst/>
            </a:prstGeom>
            <a:noFill/>
          </p:spPr>
          <p:txBody>
            <a:bodyPr>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ctr">
                <a:defRPr/>
              </a:pPr>
              <a:r>
                <a:rPr lang="zh-CN" altLang="en-US" sz="2400" dirty="0">
                  <a:solidFill>
                    <a:srgbClr val="404040"/>
                  </a:solidFill>
                  <a:latin typeface="+mn-lt"/>
                  <a:ea typeface="+mn-ea"/>
                  <a:cs typeface="+mn-ea"/>
                  <a:sym typeface="+mn-lt"/>
                </a:rPr>
                <a:t>标题添加</a:t>
              </a:r>
            </a:p>
          </p:txBody>
        </p:sp>
      </p:grpSp>
      <p:grpSp>
        <p:nvGrpSpPr>
          <p:cNvPr id="11" name="组合 11"/>
          <p:cNvGrpSpPr/>
          <p:nvPr/>
        </p:nvGrpSpPr>
        <p:grpSpPr bwMode="auto">
          <a:xfrm>
            <a:off x="4664420" y="931135"/>
            <a:ext cx="2801388" cy="1378369"/>
            <a:chOff x="1149941" y="5121881"/>
            <a:chExt cx="2801875" cy="1379401"/>
          </a:xfrm>
        </p:grpSpPr>
        <p:sp>
          <p:nvSpPr>
            <p:cNvPr id="12" name="矩形 11"/>
            <p:cNvSpPr/>
            <p:nvPr/>
          </p:nvSpPr>
          <p:spPr bwMode="auto">
            <a:xfrm>
              <a:off x="1149941" y="5460796"/>
              <a:ext cx="2801875" cy="1040486"/>
            </a:xfrm>
            <a:prstGeom prst="rect">
              <a:avLst/>
            </a:prstGeom>
            <a:noFill/>
          </p:spPr>
          <p:txBody>
            <a:bodyPr wrap="square">
              <a:spAutoFit/>
              <a:scene3d>
                <a:camera prst="orthographicFront"/>
                <a:lightRig rig="threePt" dir="t"/>
              </a:scene3d>
              <a:sp3d contourW="12700"/>
            </a:bodyPr>
            <a:lstStyle/>
            <a:p>
              <a:pPr algn="ctr">
                <a:lnSpc>
                  <a:spcPct val="114000"/>
                </a:lnSpc>
              </a:pPr>
              <a:r>
                <a:rPr lang="zh-CN" altLang="en-US" dirty="0">
                  <a:solidFill>
                    <a:srgbClr val="404040"/>
                  </a:solidFill>
                  <a:cs typeface="+mn-ea"/>
                  <a:sym typeface="+mn-lt"/>
                </a:rPr>
                <a:t>点击在此输入说明文本点击在此输入说明文本点击在此输入说明文本</a:t>
              </a:r>
              <a:endParaRPr lang="en-US" altLang="zh-CN" dirty="0">
                <a:solidFill>
                  <a:srgbClr val="404040"/>
                </a:solidFill>
                <a:cs typeface="+mn-ea"/>
                <a:sym typeface="+mn-lt"/>
              </a:endParaRPr>
            </a:p>
          </p:txBody>
        </p:sp>
        <p:sp>
          <p:nvSpPr>
            <p:cNvPr id="13" name="文本框 12"/>
            <p:cNvSpPr txBox="1"/>
            <p:nvPr/>
          </p:nvSpPr>
          <p:spPr>
            <a:xfrm>
              <a:off x="1628448" y="5121881"/>
              <a:ext cx="1844860" cy="462011"/>
            </a:xfrm>
            <a:prstGeom prst="rect">
              <a:avLst/>
            </a:prstGeom>
            <a:noFill/>
          </p:spPr>
          <p:txBody>
            <a:bodyPr>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ctr">
                <a:defRPr/>
              </a:pPr>
              <a:r>
                <a:rPr lang="zh-CN" altLang="en-US" sz="2400" dirty="0">
                  <a:solidFill>
                    <a:srgbClr val="404040"/>
                  </a:solidFill>
                  <a:latin typeface="+mn-lt"/>
                  <a:ea typeface="+mn-ea"/>
                  <a:cs typeface="+mn-ea"/>
                  <a:sym typeface="+mn-lt"/>
                </a:rPr>
                <a:t>标题添加</a:t>
              </a:r>
            </a:p>
          </p:txBody>
        </p:sp>
      </p:grpSp>
      <p:grpSp>
        <p:nvGrpSpPr>
          <p:cNvPr id="14" name="组合 13"/>
          <p:cNvGrpSpPr/>
          <p:nvPr/>
        </p:nvGrpSpPr>
        <p:grpSpPr>
          <a:xfrm>
            <a:off x="1242337" y="2701901"/>
            <a:ext cx="8233016" cy="1292646"/>
            <a:chOff x="1354793" y="3302001"/>
            <a:chExt cx="8233016" cy="1292646"/>
          </a:xfrm>
        </p:grpSpPr>
        <p:sp>
          <p:nvSpPr>
            <p:cNvPr id="15" name="î$1îḓê"/>
            <p:cNvSpPr/>
            <p:nvPr/>
          </p:nvSpPr>
          <p:spPr>
            <a:xfrm>
              <a:off x="2604189" y="3396300"/>
              <a:ext cx="1504475" cy="1104045"/>
            </a:xfrm>
            <a:prstGeom prst="arc">
              <a:avLst>
                <a:gd name="adj1" fmla="val 12677880"/>
                <a:gd name="adj2" fmla="val 19751058"/>
              </a:avLst>
            </a:prstGeom>
            <a:ln w="190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fontScale="47500" lnSpcReduction="20000"/>
            </a:bodyPr>
            <a:lstStyle/>
            <a:p>
              <a:pPr algn="ctr"/>
              <a:endParaRPr lang="en-US">
                <a:solidFill>
                  <a:srgbClr val="01D0B3"/>
                </a:solidFill>
                <a:cs typeface="+mn-ea"/>
                <a:sym typeface="+mn-lt"/>
              </a:endParaRPr>
            </a:p>
          </p:txBody>
        </p:sp>
        <p:sp>
          <p:nvSpPr>
            <p:cNvPr id="16" name="iṣḻïḋê"/>
            <p:cNvSpPr/>
            <p:nvPr/>
          </p:nvSpPr>
          <p:spPr>
            <a:xfrm flipV="1">
              <a:off x="5343761" y="3396300"/>
              <a:ext cx="1504475" cy="1104045"/>
            </a:xfrm>
            <a:prstGeom prst="arc">
              <a:avLst>
                <a:gd name="adj1" fmla="val 12677880"/>
                <a:gd name="adj2" fmla="val 19751058"/>
              </a:avLst>
            </a:prstGeom>
            <a:ln w="190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fontScale="47500" lnSpcReduction="20000"/>
            </a:bodyPr>
            <a:lstStyle/>
            <a:p>
              <a:pPr algn="ctr"/>
              <a:endParaRPr lang="en-US">
                <a:solidFill>
                  <a:srgbClr val="01D0B3"/>
                </a:solidFill>
                <a:cs typeface="+mn-ea"/>
                <a:sym typeface="+mn-lt"/>
              </a:endParaRPr>
            </a:p>
          </p:txBody>
        </p:sp>
        <p:sp>
          <p:nvSpPr>
            <p:cNvPr id="17" name="iṡḷïḋè"/>
            <p:cNvSpPr/>
            <p:nvPr/>
          </p:nvSpPr>
          <p:spPr>
            <a:xfrm>
              <a:off x="8083334" y="3396300"/>
              <a:ext cx="1504475" cy="1104045"/>
            </a:xfrm>
            <a:prstGeom prst="arc">
              <a:avLst>
                <a:gd name="adj1" fmla="val 12677880"/>
                <a:gd name="adj2" fmla="val 19751058"/>
              </a:avLst>
            </a:prstGeom>
            <a:ln w="190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fontScale="47500" lnSpcReduction="20000"/>
            </a:bodyPr>
            <a:lstStyle/>
            <a:p>
              <a:pPr algn="ctr"/>
              <a:endParaRPr lang="en-US">
                <a:solidFill>
                  <a:srgbClr val="01D0B3"/>
                </a:solidFill>
                <a:cs typeface="+mn-ea"/>
                <a:sym typeface="+mn-lt"/>
              </a:endParaRPr>
            </a:p>
          </p:txBody>
        </p:sp>
        <p:grpSp>
          <p:nvGrpSpPr>
            <p:cNvPr id="18" name="ïs1íḋe"/>
            <p:cNvGrpSpPr/>
            <p:nvPr/>
          </p:nvGrpSpPr>
          <p:grpSpPr>
            <a:xfrm>
              <a:off x="1354793" y="3302001"/>
              <a:ext cx="1263696" cy="1292646"/>
              <a:chOff x="1981727" y="2582722"/>
              <a:chExt cx="1421698" cy="1421698"/>
            </a:xfrm>
          </p:grpSpPr>
          <p:sp>
            <p:nvSpPr>
              <p:cNvPr id="28" name="ïṣľïḓé"/>
              <p:cNvSpPr/>
              <p:nvPr/>
            </p:nvSpPr>
            <p:spPr>
              <a:xfrm>
                <a:off x="1981727" y="2582722"/>
                <a:ext cx="1421698" cy="1421698"/>
              </a:xfrm>
              <a:prstGeom prst="ellipse">
                <a:avLst/>
              </a:prstGeom>
              <a:solidFill>
                <a:srgbClr val="01D0B3"/>
              </a:solidFill>
              <a:ln w="3175">
                <a:noFill/>
                <a:prstDash val="solid"/>
                <a:round/>
              </a:ln>
            </p:spPr>
            <p:txBody>
              <a:bodyPr vert="horz" wrap="square" lIns="91440" tIns="45720" rIns="91440" bIns="45720" numCol="1" anchor="ctr"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600" i="1" u="sng" dirty="0">
                  <a:solidFill>
                    <a:srgbClr val="01D0B3"/>
                  </a:solidFill>
                  <a:cs typeface="+mn-ea"/>
                  <a:sym typeface="+mn-lt"/>
                </a:endParaRPr>
              </a:p>
            </p:txBody>
          </p:sp>
          <p:sp>
            <p:nvSpPr>
              <p:cNvPr id="29" name="îŝlíde"/>
              <p:cNvSpPr/>
              <p:nvPr/>
            </p:nvSpPr>
            <p:spPr bwMode="auto">
              <a:xfrm>
                <a:off x="2440366" y="3089429"/>
                <a:ext cx="504420" cy="408282"/>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FFFFFF"/>
              </a:solidFill>
              <a:ln>
                <a:noFill/>
              </a:ln>
            </p:spPr>
            <p:txBody>
              <a:bodyPr vert="horz" wrap="square" lIns="91440" tIns="45720" rIns="91440" bIns="45720" numCol="1" anchor="t"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rgbClr val="01D0B3"/>
                  </a:solidFill>
                  <a:cs typeface="+mn-ea"/>
                  <a:sym typeface="+mn-lt"/>
                </a:endParaRPr>
              </a:p>
            </p:txBody>
          </p:sp>
        </p:grpSp>
        <p:grpSp>
          <p:nvGrpSpPr>
            <p:cNvPr id="19" name="îSľîdè"/>
            <p:cNvGrpSpPr/>
            <p:nvPr/>
          </p:nvGrpSpPr>
          <p:grpSpPr>
            <a:xfrm>
              <a:off x="6833939" y="3302001"/>
              <a:ext cx="1263696" cy="1292646"/>
              <a:chOff x="8788575" y="2582722"/>
              <a:chExt cx="1421698" cy="1421698"/>
            </a:xfrm>
          </p:grpSpPr>
          <p:sp>
            <p:nvSpPr>
              <p:cNvPr id="26" name="iśḻîḑè"/>
              <p:cNvSpPr/>
              <p:nvPr/>
            </p:nvSpPr>
            <p:spPr>
              <a:xfrm>
                <a:off x="8788575" y="2582722"/>
                <a:ext cx="1421698" cy="1421698"/>
              </a:xfrm>
              <a:prstGeom prst="ellipse">
                <a:avLst/>
              </a:prstGeom>
              <a:solidFill>
                <a:srgbClr val="01D0B3"/>
              </a:solidFill>
              <a:ln w="3175">
                <a:noFill/>
                <a:prstDash val="solid"/>
                <a:round/>
              </a:ln>
            </p:spPr>
            <p:txBody>
              <a:bodyPr vert="horz" wrap="square" lIns="91440" tIns="45720" rIns="91440" bIns="45720" numCol="1" anchor="ctr"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600" i="1" u="sng" dirty="0">
                  <a:solidFill>
                    <a:srgbClr val="01D0B3"/>
                  </a:solidFill>
                  <a:cs typeface="+mn-ea"/>
                  <a:sym typeface="+mn-lt"/>
                </a:endParaRPr>
              </a:p>
            </p:txBody>
          </p:sp>
          <p:sp>
            <p:nvSpPr>
              <p:cNvPr id="27" name="ïṥľîḍê"/>
              <p:cNvSpPr/>
              <p:nvPr/>
            </p:nvSpPr>
            <p:spPr bwMode="auto">
              <a:xfrm>
                <a:off x="9256344" y="3073006"/>
                <a:ext cx="486160" cy="441129"/>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rgbClr val="FFFFFF"/>
              </a:solidFill>
              <a:ln>
                <a:noFill/>
              </a:ln>
            </p:spPr>
            <p:txBody>
              <a:bodyPr vert="horz" wrap="square" lIns="91440" tIns="45720" rIns="91440" bIns="45720" numCol="1" anchor="t"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rgbClr val="01D0B3"/>
                  </a:solidFill>
                  <a:cs typeface="+mn-ea"/>
                  <a:sym typeface="+mn-lt"/>
                </a:endParaRPr>
              </a:p>
            </p:txBody>
          </p:sp>
        </p:grpSp>
        <p:grpSp>
          <p:nvGrpSpPr>
            <p:cNvPr id="20" name="íś1îḋê"/>
            <p:cNvGrpSpPr/>
            <p:nvPr/>
          </p:nvGrpSpPr>
          <p:grpSpPr>
            <a:xfrm>
              <a:off x="4094366" y="3302001"/>
              <a:ext cx="1263696" cy="1292646"/>
              <a:chOff x="5385151" y="2582722"/>
              <a:chExt cx="1421698" cy="1421698"/>
            </a:xfrm>
          </p:grpSpPr>
          <p:sp>
            <p:nvSpPr>
              <p:cNvPr id="24" name="îṩḷíḋè"/>
              <p:cNvSpPr/>
              <p:nvPr/>
            </p:nvSpPr>
            <p:spPr>
              <a:xfrm>
                <a:off x="5385151" y="2582722"/>
                <a:ext cx="1421698" cy="1421698"/>
              </a:xfrm>
              <a:prstGeom prst="ellipse">
                <a:avLst/>
              </a:prstGeom>
              <a:solidFill>
                <a:srgbClr val="01D0B3"/>
              </a:solidFill>
              <a:ln w="3175">
                <a:noFill/>
                <a:prstDash val="solid"/>
                <a:round/>
              </a:ln>
            </p:spPr>
            <p:txBody>
              <a:bodyPr vert="horz" wrap="square" lIns="91440" tIns="45720" rIns="91440" bIns="45720" numCol="1" anchor="ctr"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600" i="1" u="sng" dirty="0">
                  <a:solidFill>
                    <a:srgbClr val="01D0B3"/>
                  </a:solidFill>
                  <a:cs typeface="+mn-ea"/>
                  <a:sym typeface="+mn-lt"/>
                </a:endParaRPr>
              </a:p>
            </p:txBody>
          </p:sp>
          <p:sp>
            <p:nvSpPr>
              <p:cNvPr id="25" name="ïŝlîde"/>
              <p:cNvSpPr/>
              <p:nvPr/>
            </p:nvSpPr>
            <p:spPr bwMode="auto">
              <a:xfrm>
                <a:off x="5795408" y="2993542"/>
                <a:ext cx="601184" cy="600058"/>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FFFFFF"/>
              </a:solidFill>
              <a:ln>
                <a:noFill/>
              </a:ln>
            </p:spPr>
            <p:txBody>
              <a:bodyPr vert="horz" wrap="square" lIns="91440" tIns="45720" rIns="91440" bIns="45720" numCol="1" anchor="t" anchorCtr="0" compatLnSpc="1">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rgbClr val="01D0B3"/>
                  </a:solidFill>
                  <a:cs typeface="+mn-ea"/>
                  <a:sym typeface="+mn-lt"/>
                </a:endParaRPr>
              </a:p>
            </p:txBody>
          </p:sp>
        </p:grpSp>
        <p:sp>
          <p:nvSpPr>
            <p:cNvPr id="21" name="矩形 20"/>
            <p:cNvSpPr/>
            <p:nvPr/>
          </p:nvSpPr>
          <p:spPr bwMode="auto">
            <a:xfrm>
              <a:off x="2949035" y="3652807"/>
              <a:ext cx="814784" cy="584775"/>
            </a:xfrm>
            <a:prstGeom prst="rect">
              <a:avLst/>
            </a:prstGeom>
            <a:noFill/>
          </p:spPr>
          <p:txBody>
            <a:bodyPr wrap="square">
              <a:spAutoFit/>
              <a:scene3d>
                <a:camera prst="orthographicFront"/>
                <a:lightRig rig="threePt" dir="t"/>
              </a:scene3d>
              <a:sp3d contourW="12700"/>
            </a:bodyPr>
            <a:lstStyle/>
            <a:p>
              <a:pPr algn="ctr"/>
              <a:r>
                <a:rPr lang="en-US" altLang="zh-CN" sz="3200" dirty="0">
                  <a:solidFill>
                    <a:srgbClr val="404040"/>
                  </a:solidFill>
                  <a:cs typeface="+mn-ea"/>
                  <a:sym typeface="+mn-lt"/>
                </a:rPr>
                <a:t>01</a:t>
              </a:r>
              <a:endParaRPr lang="zh-CN" altLang="en-US" sz="3200" dirty="0">
                <a:solidFill>
                  <a:srgbClr val="404040"/>
                </a:solidFill>
                <a:cs typeface="+mn-ea"/>
                <a:sym typeface="+mn-lt"/>
              </a:endParaRPr>
            </a:p>
          </p:txBody>
        </p:sp>
        <p:sp>
          <p:nvSpPr>
            <p:cNvPr id="22" name="矩形 21"/>
            <p:cNvSpPr/>
            <p:nvPr/>
          </p:nvSpPr>
          <p:spPr bwMode="auto">
            <a:xfrm>
              <a:off x="5689599" y="3652807"/>
              <a:ext cx="814784" cy="584775"/>
            </a:xfrm>
            <a:prstGeom prst="rect">
              <a:avLst/>
            </a:prstGeom>
            <a:noFill/>
          </p:spPr>
          <p:txBody>
            <a:bodyPr wrap="square">
              <a:spAutoFit/>
              <a:scene3d>
                <a:camera prst="orthographicFront"/>
                <a:lightRig rig="threePt" dir="t"/>
              </a:scene3d>
              <a:sp3d contourW="12700"/>
            </a:bodyPr>
            <a:lstStyle/>
            <a:p>
              <a:pPr algn="ctr"/>
              <a:r>
                <a:rPr lang="en-US" altLang="zh-CN" sz="3200" dirty="0">
                  <a:solidFill>
                    <a:srgbClr val="404040"/>
                  </a:solidFill>
                  <a:cs typeface="+mn-ea"/>
                  <a:sym typeface="+mn-lt"/>
                </a:rPr>
                <a:t>02</a:t>
              </a:r>
              <a:endParaRPr lang="zh-CN" altLang="en-US" sz="3200" dirty="0">
                <a:solidFill>
                  <a:srgbClr val="404040"/>
                </a:solidFill>
                <a:cs typeface="+mn-ea"/>
                <a:sym typeface="+mn-lt"/>
              </a:endParaRPr>
            </a:p>
          </p:txBody>
        </p:sp>
        <p:sp>
          <p:nvSpPr>
            <p:cNvPr id="23" name="矩形 22"/>
            <p:cNvSpPr/>
            <p:nvPr/>
          </p:nvSpPr>
          <p:spPr bwMode="auto">
            <a:xfrm>
              <a:off x="8428181" y="3652807"/>
              <a:ext cx="814784" cy="584775"/>
            </a:xfrm>
            <a:prstGeom prst="rect">
              <a:avLst/>
            </a:prstGeom>
            <a:noFill/>
          </p:spPr>
          <p:txBody>
            <a:bodyPr wrap="square">
              <a:spAutoFit/>
              <a:scene3d>
                <a:camera prst="orthographicFront"/>
                <a:lightRig rig="threePt" dir="t"/>
              </a:scene3d>
              <a:sp3d contourW="12700"/>
            </a:bodyPr>
            <a:lstStyle/>
            <a:p>
              <a:pPr algn="ctr"/>
              <a:r>
                <a:rPr lang="en-US" altLang="zh-CN" sz="3200" dirty="0">
                  <a:solidFill>
                    <a:srgbClr val="404040"/>
                  </a:solidFill>
                  <a:cs typeface="+mn-ea"/>
                  <a:sym typeface="+mn-lt"/>
                </a:rPr>
                <a:t>03</a:t>
              </a:r>
              <a:endParaRPr lang="zh-CN" altLang="en-US" sz="3200" dirty="0">
                <a:solidFill>
                  <a:srgbClr val="404040"/>
                </a:solidFill>
                <a:cs typeface="+mn-ea"/>
                <a:sym typeface="+mn-lt"/>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57151" y="-704850"/>
            <a:ext cx="3942121" cy="8285828"/>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1028700" y="1352551"/>
            <a:ext cx="2495550" cy="218863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626519" y="2609850"/>
            <a:ext cx="8517731" cy="2614613"/>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10513219" y="4615693"/>
            <a:ext cx="1031081" cy="1004058"/>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3099251" y="3106400"/>
            <a:ext cx="7322005" cy="1323439"/>
          </a:xfrm>
          <a:prstGeom prst="rect">
            <a:avLst/>
          </a:prstGeom>
          <a:noFill/>
        </p:spPr>
        <p:txBody>
          <a:bodyPr wrap="square" rtlCol="0">
            <a:spAutoFit/>
          </a:bodyPr>
          <a:lstStyle>
            <a:defPPr>
              <a:defRPr lang="zh-CN"/>
            </a:defPPr>
            <a:lvl1pPr algn="dist">
              <a:defRPr sz="8000">
                <a:solidFill>
                  <a:schemeClr val="tx1">
                    <a:lumMod val="75000"/>
                    <a:lumOff val="25000"/>
                  </a:schemeClr>
                </a:solidFill>
                <a:latin typeface="汉真广标" pitchFamily="49" charset="-122"/>
                <a:ea typeface="汉真广标" pitchFamily="49" charset="-122"/>
              </a:defRPr>
            </a:lvl1pPr>
          </a:lstStyle>
          <a:p>
            <a:r>
              <a:rPr lang="zh-CN" altLang="en-US" dirty="0">
                <a:latin typeface="+mn-lt"/>
                <a:ea typeface="+mn-ea"/>
                <a:cs typeface="+mn-ea"/>
                <a:sym typeface="+mn-lt"/>
              </a:rPr>
              <a:t>岗位职责认知</a:t>
            </a:r>
          </a:p>
        </p:txBody>
      </p:sp>
      <p:sp>
        <p:nvSpPr>
          <p:cNvPr id="10" name="矩形 9"/>
          <p:cNvSpPr/>
          <p:nvPr/>
        </p:nvSpPr>
        <p:spPr>
          <a:xfrm>
            <a:off x="3423974" y="4156579"/>
            <a:ext cx="6689196" cy="718402"/>
          </a:xfrm>
          <a:prstGeom prst="rect">
            <a:avLst/>
          </a:prstGeom>
        </p:spPr>
        <p:txBody>
          <a:bodyPr wrap="square">
            <a:spAutoFit/>
          </a:bodyPr>
          <a:lstStyle/>
          <a:p>
            <a:pPr algn="ctr">
              <a:lnSpc>
                <a:spcPct val="200000"/>
              </a:lnSpc>
              <a:spcAft>
                <a:spcPts val="800"/>
              </a:spcAft>
              <a:defRPr/>
            </a:pPr>
            <a:r>
              <a:rPr lang="en-US" altLang="zh-CN" sz="1100" dirty="0">
                <a:solidFill>
                  <a:schemeClr val="bg1">
                    <a:lumMod val="65000"/>
                  </a:schemeClr>
                </a:solidFill>
                <a:cs typeface="+mn-ea"/>
                <a:sym typeface="+mn-lt"/>
              </a:rPr>
              <a:t>Please click here to add appropriate text to explain, you can directly copy and Please click here to add appropriate text to explain, you can directly</a:t>
            </a:r>
          </a:p>
        </p:txBody>
      </p:sp>
      <p:sp>
        <p:nvSpPr>
          <p:cNvPr id="11" name="文本框 10"/>
          <p:cNvSpPr txBox="1"/>
          <p:nvPr/>
        </p:nvSpPr>
        <p:spPr>
          <a:xfrm>
            <a:off x="1430526" y="1656339"/>
            <a:ext cx="1922274" cy="1569660"/>
          </a:xfrm>
          <a:prstGeom prst="rect">
            <a:avLst/>
          </a:prstGeom>
          <a:noFill/>
        </p:spPr>
        <p:txBody>
          <a:bodyPr wrap="square" rtlCol="0">
            <a:spAutoFit/>
          </a:bodyPr>
          <a:lstStyle/>
          <a:p>
            <a:r>
              <a:rPr lang="en-US" altLang="zh-CN" sz="9600" b="1" dirty="0">
                <a:solidFill>
                  <a:schemeClr val="bg1"/>
                </a:solidFill>
                <a:cs typeface="+mn-ea"/>
                <a:sym typeface="+mn-lt"/>
              </a:rPr>
              <a:t>03</a:t>
            </a:r>
            <a:endParaRPr lang="zh-CN" altLang="en-US" sz="9600" b="1" dirty="0">
              <a:solidFill>
                <a:schemeClr val="bg1"/>
              </a:solidFill>
              <a:cs typeface="+mn-ea"/>
              <a:sym typeface="+mn-lt"/>
            </a:endParaRPr>
          </a:p>
        </p:txBody>
      </p:sp>
      <p:grpSp>
        <p:nvGrpSpPr>
          <p:cNvPr id="12" name="组合 11"/>
          <p:cNvGrpSpPr/>
          <p:nvPr/>
        </p:nvGrpSpPr>
        <p:grpSpPr>
          <a:xfrm flipH="1">
            <a:off x="10694232" y="403728"/>
            <a:ext cx="1074057" cy="232229"/>
            <a:chOff x="725714" y="-1320800"/>
            <a:chExt cx="1136308" cy="261257"/>
          </a:xfrm>
        </p:grpSpPr>
        <p:sp>
          <p:nvSpPr>
            <p:cNvPr id="13" name="箭头: V 形 1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箭头: V 形 1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文本框 15"/>
          <p:cNvSpPr txBox="1"/>
          <p:nvPr/>
        </p:nvSpPr>
        <p:spPr>
          <a:xfrm>
            <a:off x="4241801" y="1640933"/>
            <a:ext cx="4987520" cy="923330"/>
          </a:xfrm>
          <a:prstGeom prst="rect">
            <a:avLst/>
          </a:prstGeom>
          <a:noFill/>
        </p:spPr>
        <p:txBody>
          <a:bodyPr wrap="square" rtlCol="0">
            <a:spAutoFit/>
          </a:bodyPr>
          <a:lstStyle/>
          <a:p>
            <a:pPr algn="dist"/>
            <a:r>
              <a:rPr lang="en-US" altLang="zh-CN" sz="5400" b="1" dirty="0">
                <a:solidFill>
                  <a:srgbClr val="12C5BD"/>
                </a:solidFill>
                <a:cs typeface="+mn-ea"/>
                <a:sym typeface="+mn-lt"/>
              </a:rPr>
              <a:t>PART THREE </a:t>
            </a:r>
            <a:endParaRPr lang="zh-CN" altLang="en-US" sz="5400" b="1" dirty="0">
              <a:solidFill>
                <a:srgbClr val="12C5BD"/>
              </a:solidFill>
              <a:cs typeface="+mn-ea"/>
              <a:sym typeface="+mn-lt"/>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t="26064" r="68993" b="47134"/>
          <a:stretch>
            <a:fillRect/>
          </a:stretch>
        </p:blipFill>
        <p:spPr>
          <a:xfrm>
            <a:off x="171038" y="4156816"/>
            <a:ext cx="3125024" cy="2701185"/>
          </a:xfrm>
          <a:custGeom>
            <a:avLst/>
            <a:gdLst>
              <a:gd name="connsiteX0" fmla="*/ 0 w 3125024"/>
              <a:gd name="connsiteY0" fmla="*/ 0 h 2701185"/>
              <a:gd name="connsiteX1" fmla="*/ 2648916 w 3125024"/>
              <a:gd name="connsiteY1" fmla="*/ 0 h 2701185"/>
              <a:gd name="connsiteX2" fmla="*/ 2383137 w 3125024"/>
              <a:gd name="connsiteY2" fmla="*/ 217456 h 2701185"/>
              <a:gd name="connsiteX3" fmla="*/ 2607103 w 3125024"/>
              <a:gd name="connsiteY3" fmla="*/ 1113320 h 2701185"/>
              <a:gd name="connsiteX4" fmla="*/ 3083031 w 3125024"/>
              <a:gd name="connsiteY4" fmla="*/ 805367 h 2701185"/>
              <a:gd name="connsiteX5" fmla="*/ 3125024 w 3125024"/>
              <a:gd name="connsiteY5" fmla="*/ 857242 h 2701185"/>
              <a:gd name="connsiteX6" fmla="*/ 3125024 w 3125024"/>
              <a:gd name="connsiteY6" fmla="*/ 2011634 h 2701185"/>
              <a:gd name="connsiteX7" fmla="*/ 2641128 w 3125024"/>
              <a:gd name="connsiteY7" fmla="*/ 2701185 h 2701185"/>
              <a:gd name="connsiteX8" fmla="*/ 0 w 3125024"/>
              <a:gd name="connsiteY8" fmla="*/ 2701185 h 270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5024" h="2701185">
                <a:moveTo>
                  <a:pt x="0" y="0"/>
                </a:moveTo>
                <a:lnTo>
                  <a:pt x="2648916" y="0"/>
                </a:lnTo>
                <a:lnTo>
                  <a:pt x="2383137" y="217456"/>
                </a:lnTo>
                <a:lnTo>
                  <a:pt x="2607103" y="1113320"/>
                </a:lnTo>
                <a:lnTo>
                  <a:pt x="3083031" y="805367"/>
                </a:lnTo>
                <a:lnTo>
                  <a:pt x="3125024" y="857242"/>
                </a:lnTo>
                <a:lnTo>
                  <a:pt x="3125024" y="2011634"/>
                </a:lnTo>
                <a:lnTo>
                  <a:pt x="2641128" y="2701185"/>
                </a:lnTo>
                <a:lnTo>
                  <a:pt x="0" y="2701185"/>
                </a:lnTo>
                <a:close/>
              </a:path>
            </a:pathLst>
          </a:custGeom>
        </p:spPr>
      </p:pic>
      <p:sp>
        <p:nvSpPr>
          <p:cNvPr id="40" name="文本框 39"/>
          <p:cNvSpPr txBox="1"/>
          <p:nvPr/>
        </p:nvSpPr>
        <p:spPr>
          <a:xfrm>
            <a:off x="7810501" y="6337095"/>
            <a:ext cx="4058556" cy="307777"/>
          </a:xfrm>
          <a:prstGeom prst="rect">
            <a:avLst/>
          </a:prstGeom>
          <a:noFill/>
        </p:spPr>
        <p:txBody>
          <a:bodyPr wrap="square" rtlCol="0">
            <a:spAutoFit/>
          </a:bodyPr>
          <a:lstStyle/>
          <a:p>
            <a:pPr algn="dist"/>
            <a:r>
              <a:rPr lang="en-US" altLang="zh-CN" sz="1400" dirty="0">
                <a:solidFill>
                  <a:schemeClr val="bg1">
                    <a:lumMod val="50000"/>
                  </a:schemeClr>
                </a:solidFill>
                <a:cs typeface="+mn-ea"/>
                <a:sym typeface="+mn-lt"/>
              </a:rPr>
              <a:t>BECOME A FULL MEMBER</a:t>
            </a:r>
            <a:endParaRPr lang="zh-CN" altLang="en-US" sz="1400" dirty="0">
              <a:solidFill>
                <a:schemeClr val="bg1">
                  <a:lumMod val="50000"/>
                </a:schemeClr>
              </a:solidFill>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par>
                                <p:cTn id="30" presetID="22" presetClass="entr" presetSubtype="2"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750"/>
                                        <p:tgtEl>
                                          <p:spTgt spid="40"/>
                                        </p:tgtEl>
                                      </p:cBhvr>
                                    </p:animEffect>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750" fill="hold"/>
                                        <p:tgtEl>
                                          <p:spTgt spid="39"/>
                                        </p:tgtEl>
                                        <p:attrNameLst>
                                          <p:attrName>ppt_x</p:attrName>
                                        </p:attrNameLst>
                                      </p:cBhvr>
                                      <p:tavLst>
                                        <p:tav tm="0">
                                          <p:val>
                                            <p:strVal val="0-#ppt_w/2"/>
                                          </p:val>
                                        </p:tav>
                                        <p:tav tm="100000">
                                          <p:val>
                                            <p:strVal val="#ppt_x"/>
                                          </p:val>
                                        </p:tav>
                                      </p:tavLst>
                                    </p:anim>
                                    <p:anim calcmode="lin" valueType="num">
                                      <p:cBhvr additive="base">
                                        <p:cTn id="37" dur="750" fill="hold"/>
                                        <p:tgtEl>
                                          <p:spTgt spid="39"/>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750" fill="hold"/>
                                        <p:tgtEl>
                                          <p:spTgt spid="11"/>
                                        </p:tgtEl>
                                        <p:attrNameLst>
                                          <p:attrName>ppt_w</p:attrName>
                                        </p:attrNameLst>
                                      </p:cBhvr>
                                      <p:tavLst>
                                        <p:tav tm="0">
                                          <p:val>
                                            <p:fltVal val="0"/>
                                          </p:val>
                                        </p:tav>
                                        <p:tav tm="100000">
                                          <p:val>
                                            <p:strVal val="#ppt_w"/>
                                          </p:val>
                                        </p:tav>
                                      </p:tavLst>
                                    </p:anim>
                                    <p:anim calcmode="lin" valueType="num">
                                      <p:cBhvr>
                                        <p:cTn id="42" dur="750" fill="hold"/>
                                        <p:tgtEl>
                                          <p:spTgt spid="11"/>
                                        </p:tgtEl>
                                        <p:attrNameLst>
                                          <p:attrName>ppt_h</p:attrName>
                                        </p:attrNameLst>
                                      </p:cBhvr>
                                      <p:tavLst>
                                        <p:tav tm="0">
                                          <p:val>
                                            <p:fltVal val="0"/>
                                          </p:val>
                                        </p:tav>
                                        <p:tav tm="100000">
                                          <p:val>
                                            <p:strVal val="#ppt_h"/>
                                          </p:val>
                                        </p:tav>
                                      </p:tavLst>
                                    </p:anim>
                                    <p:animEffect transition="in" filter="fade">
                                      <p:cBhvr>
                                        <p:cTn id="43" dur="750"/>
                                        <p:tgtEl>
                                          <p:spTgt spid="11"/>
                                        </p:tgtEl>
                                      </p:cBhvr>
                                    </p:animEffect>
                                  </p:childTnLst>
                                </p:cTn>
                              </p:par>
                            </p:childTnLst>
                          </p:cTn>
                        </p:par>
                        <p:par>
                          <p:cTn id="44" fill="hold">
                            <p:stCondLst>
                              <p:cond delay="6000"/>
                            </p:stCondLst>
                            <p:childTnLst>
                              <p:par>
                                <p:cTn id="45" presetID="16" presetClass="entr" presetSubtype="2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750"/>
                                        <p:tgtEl>
                                          <p:spTgt spid="16"/>
                                        </p:tgtEl>
                                      </p:cBhvr>
                                    </p:animEffect>
                                  </p:childTnLst>
                                </p:cTn>
                              </p:par>
                            </p:childTnLst>
                          </p:cTn>
                        </p:par>
                        <p:par>
                          <p:cTn id="48" fill="hold">
                            <p:stCondLst>
                              <p:cond delay="6750"/>
                            </p:stCondLst>
                            <p:childTnLst>
                              <p:par>
                                <p:cTn id="49" presetID="41" presetClass="entr" presetSubtype="0" fill="hold" grpId="0" nodeType="afterEffect">
                                  <p:stCondLst>
                                    <p:cond delay="0"/>
                                  </p:stCondLst>
                                  <p:iterate type="lt">
                                    <p:tmPct val="6000"/>
                                  </p:iterate>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2" dur="750" fill="hold"/>
                                        <p:tgtEl>
                                          <p:spTgt spid="9"/>
                                        </p:tgtEl>
                                        <p:attrNameLst>
                                          <p:attrName>ppt_y</p:attrName>
                                        </p:attrNameLst>
                                      </p:cBhvr>
                                      <p:tavLst>
                                        <p:tav tm="0">
                                          <p:val>
                                            <p:strVal val="#ppt_y"/>
                                          </p:val>
                                        </p:tav>
                                        <p:tav tm="100000">
                                          <p:val>
                                            <p:strVal val="#ppt_y"/>
                                          </p:val>
                                        </p:tav>
                                      </p:tavLst>
                                    </p:anim>
                                    <p:anim calcmode="lin" valueType="num">
                                      <p:cBhvr>
                                        <p:cTn id="5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5" dur="750" tmFilter="0,0; .5, 1; 1, 1"/>
                                        <p:tgtEl>
                                          <p:spTgt spid="9"/>
                                        </p:tgtEl>
                                      </p:cBhvr>
                                    </p:animEffect>
                                  </p:childTnLst>
                                </p:cTn>
                              </p:par>
                            </p:childTnLst>
                          </p:cTn>
                        </p:par>
                        <p:par>
                          <p:cTn id="56" fill="hold">
                            <p:stCondLst>
                              <p:cond delay="7725"/>
                            </p:stCondLst>
                            <p:childTnLst>
                              <p:par>
                                <p:cTn id="57" presetID="42"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50"/>
                                        <p:tgtEl>
                                          <p:spTgt spid="10"/>
                                        </p:tgtEl>
                                      </p:cBhvr>
                                    </p:animEffect>
                                    <p:anim calcmode="lin" valueType="num">
                                      <p:cBhvr>
                                        <p:cTn id="60" dur="750" fill="hold"/>
                                        <p:tgtEl>
                                          <p:spTgt spid="10"/>
                                        </p:tgtEl>
                                        <p:attrNameLst>
                                          <p:attrName>ppt_x</p:attrName>
                                        </p:attrNameLst>
                                      </p:cBhvr>
                                      <p:tavLst>
                                        <p:tav tm="0">
                                          <p:val>
                                            <p:strVal val="#ppt_x"/>
                                          </p:val>
                                        </p:tav>
                                        <p:tav tm="100000">
                                          <p:val>
                                            <p:strVal val="#ppt_x"/>
                                          </p:val>
                                        </p:tav>
                                      </p:tavLst>
                                    </p:anim>
                                    <p:anim calcmode="lin" valueType="num">
                                      <p:cBhvr>
                                        <p:cTn id="6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9" grpId="0"/>
      <p:bldP spid="10" grpId="0"/>
      <p:bldP spid="11" grpId="0"/>
      <p:bldP spid="16"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43454" y="2872247"/>
            <a:ext cx="5384127" cy="0"/>
          </a:xfrm>
          <a:prstGeom prst="line">
            <a:avLst/>
          </a:prstGeom>
          <a:ln w="38100" cap="rnd">
            <a:solidFill>
              <a:srgbClr val="01D0B3"/>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39331" y="3588957"/>
            <a:ext cx="2501951" cy="1938992"/>
            <a:chOff x="8386922" y="2175267"/>
            <a:chExt cx="2501951" cy="1938991"/>
          </a:xfrm>
        </p:grpSpPr>
        <p:sp>
          <p:nvSpPr>
            <p:cNvPr id="6" name="矩形 5"/>
            <p:cNvSpPr/>
            <p:nvPr/>
          </p:nvSpPr>
          <p:spPr>
            <a:xfrm>
              <a:off x="8386922" y="2192795"/>
              <a:ext cx="2501951" cy="401841"/>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dirty="0">
                <a:solidFill>
                  <a:srgbClr val="404040"/>
                </a:solidFill>
                <a:cs typeface="+mn-ea"/>
                <a:sym typeface="+mn-lt"/>
              </a:endParaRPr>
            </a:p>
          </p:txBody>
        </p:sp>
        <p:sp>
          <p:nvSpPr>
            <p:cNvPr id="7" name="文本框 6"/>
            <p:cNvSpPr txBox="1"/>
            <p:nvPr/>
          </p:nvSpPr>
          <p:spPr>
            <a:xfrm>
              <a:off x="8486771" y="2175267"/>
              <a:ext cx="2265974" cy="193899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cs typeface="+mn-ea"/>
                  <a:sym typeface="+mn-lt"/>
                </a:rPr>
                <a:t>这里输入您的文字这里输入您的文字这里输入您的文字这里输入您的文字这里输入您这里输入您</a:t>
              </a:r>
            </a:p>
          </p:txBody>
        </p:sp>
      </p:grpSp>
      <p:grpSp>
        <p:nvGrpSpPr>
          <p:cNvPr id="8" name="组合 7"/>
          <p:cNvGrpSpPr/>
          <p:nvPr/>
        </p:nvGrpSpPr>
        <p:grpSpPr>
          <a:xfrm>
            <a:off x="3943620" y="3588957"/>
            <a:ext cx="2501951" cy="1938992"/>
            <a:chOff x="8386922" y="2175267"/>
            <a:chExt cx="2501951" cy="1938991"/>
          </a:xfrm>
        </p:grpSpPr>
        <p:sp>
          <p:nvSpPr>
            <p:cNvPr id="9" name="矩形 8"/>
            <p:cNvSpPr/>
            <p:nvPr/>
          </p:nvSpPr>
          <p:spPr>
            <a:xfrm>
              <a:off x="8386922" y="2192795"/>
              <a:ext cx="2501951" cy="401841"/>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dirty="0">
                <a:solidFill>
                  <a:srgbClr val="404040"/>
                </a:solidFill>
                <a:cs typeface="+mn-ea"/>
                <a:sym typeface="+mn-lt"/>
              </a:endParaRPr>
            </a:p>
          </p:txBody>
        </p:sp>
        <p:sp>
          <p:nvSpPr>
            <p:cNvPr id="10" name="文本框 9"/>
            <p:cNvSpPr txBox="1"/>
            <p:nvPr/>
          </p:nvSpPr>
          <p:spPr>
            <a:xfrm>
              <a:off x="8517073" y="2175267"/>
              <a:ext cx="2265974" cy="193899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cs typeface="+mn-ea"/>
                  <a:sym typeface="+mn-lt"/>
                </a:rPr>
                <a:t>这里输入您的文字这里输入您的文字这里输入您的文字这里输入您的文字这里输入您这里输入您</a:t>
              </a:r>
            </a:p>
          </p:txBody>
        </p:sp>
      </p:grpSp>
      <p:grpSp>
        <p:nvGrpSpPr>
          <p:cNvPr id="11" name="组合 10"/>
          <p:cNvGrpSpPr/>
          <p:nvPr/>
        </p:nvGrpSpPr>
        <p:grpSpPr>
          <a:xfrm>
            <a:off x="980616" y="1644528"/>
            <a:ext cx="5430641" cy="788097"/>
            <a:chOff x="1383690" y="1845089"/>
            <a:chExt cx="5430641" cy="866905"/>
          </a:xfrm>
        </p:grpSpPr>
        <p:sp>
          <p:nvSpPr>
            <p:cNvPr id="12" name="矩形 11"/>
            <p:cNvSpPr/>
            <p:nvPr/>
          </p:nvSpPr>
          <p:spPr>
            <a:xfrm>
              <a:off x="1383690" y="1845089"/>
              <a:ext cx="2501951" cy="442024"/>
            </a:xfrm>
            <a:prstGeom prst="rect">
              <a:avLst/>
            </a:prstGeom>
          </p:spPr>
          <p:txBody>
            <a:bodyPr wrap="square">
              <a:spAutoFit/>
              <a:scene3d>
                <a:camera prst="orthographicFront"/>
                <a:lightRig rig="threePt" dir="t"/>
              </a:scene3d>
              <a:sp3d contourW="12700"/>
            </a:bodyPr>
            <a:lstStyle/>
            <a:p>
              <a:pPr>
                <a:lnSpc>
                  <a:spcPct val="120000"/>
                </a:lnSpc>
              </a:pPr>
              <a:endParaRPr lang="zh-CN" altLang="en-US" dirty="0">
                <a:solidFill>
                  <a:srgbClr val="404040"/>
                </a:solidFill>
                <a:cs typeface="+mn-ea"/>
                <a:sym typeface="+mn-lt"/>
              </a:endParaRPr>
            </a:p>
          </p:txBody>
        </p:sp>
        <p:sp>
          <p:nvSpPr>
            <p:cNvPr id="13" name="文本框 12"/>
            <p:cNvSpPr txBox="1"/>
            <p:nvPr/>
          </p:nvSpPr>
          <p:spPr>
            <a:xfrm>
              <a:off x="1383690" y="1845721"/>
              <a:ext cx="5430641" cy="86627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cs typeface="+mn-ea"/>
                  <a:sym typeface="+mn-lt"/>
                </a:rPr>
                <a:t>这里输入您的文字这里输入您的文字这里输入您的文字这里输入您的文字这里输入您这里输入您</a:t>
              </a:r>
            </a:p>
          </p:txBody>
        </p:sp>
      </p:grpSp>
      <p:sp>
        <p:nvSpPr>
          <p:cNvPr id="14" name="椭圆 1"/>
          <p:cNvSpPr/>
          <p:nvPr/>
        </p:nvSpPr>
        <p:spPr>
          <a:xfrm>
            <a:off x="1924166" y="3117737"/>
            <a:ext cx="332284" cy="331783"/>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404040"/>
              </a:solidFill>
              <a:cs typeface="+mn-ea"/>
              <a:sym typeface="+mn-lt"/>
            </a:endParaRPr>
          </a:p>
        </p:txBody>
      </p:sp>
      <p:sp>
        <p:nvSpPr>
          <p:cNvPr id="15" name="椭圆 14"/>
          <p:cNvSpPr/>
          <p:nvPr/>
        </p:nvSpPr>
        <p:spPr>
          <a:xfrm>
            <a:off x="5033832" y="3117485"/>
            <a:ext cx="321524" cy="33228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rgbClr val="404040"/>
              </a:solidFill>
              <a:cs typeface="+mn-ea"/>
              <a:sym typeface="+mn-lt"/>
            </a:endParaRPr>
          </a:p>
        </p:txBody>
      </p:sp>
      <p:cxnSp>
        <p:nvCxnSpPr>
          <p:cNvPr id="16" name="直接连接符 15"/>
          <p:cNvCxnSpPr/>
          <p:nvPr/>
        </p:nvCxnSpPr>
        <p:spPr>
          <a:xfrm flipH="1">
            <a:off x="3635517" y="3421884"/>
            <a:ext cx="6933" cy="1986317"/>
          </a:xfrm>
          <a:prstGeom prst="line">
            <a:avLst/>
          </a:prstGeom>
          <a:ln w="57150" cap="rnd">
            <a:solidFill>
              <a:srgbClr val="01D0B3"/>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4655" y="778016"/>
            <a:ext cx="5501074" cy="5501074"/>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23775" y="1589335"/>
            <a:ext cx="3151650" cy="3503365"/>
            <a:chOff x="8011650" y="2008435"/>
            <a:chExt cx="3151650" cy="3503365"/>
          </a:xfrm>
        </p:grpSpPr>
        <p:grpSp>
          <p:nvGrpSpPr>
            <p:cNvPr id="3" name="组合 2"/>
            <p:cNvGrpSpPr/>
            <p:nvPr/>
          </p:nvGrpSpPr>
          <p:grpSpPr>
            <a:xfrm>
              <a:off x="8011650" y="2008435"/>
              <a:ext cx="3151650" cy="3503365"/>
              <a:chOff x="8011650" y="2008435"/>
              <a:chExt cx="3269168" cy="4120068"/>
            </a:xfrm>
          </p:grpSpPr>
          <p:sp>
            <p:nvSpPr>
              <p:cNvPr id="7" name="Freeform 10"/>
              <p:cNvSpPr/>
              <p:nvPr/>
            </p:nvSpPr>
            <p:spPr bwMode="auto">
              <a:xfrm rot="5400000">
                <a:off x="10665950" y="55136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a:solidFill>
                    <a:srgbClr val="404040"/>
                  </a:solidFill>
                  <a:cs typeface="+mn-ea"/>
                  <a:sym typeface="+mn-lt"/>
                </a:endParaRPr>
              </a:p>
            </p:txBody>
          </p:sp>
          <p:sp>
            <p:nvSpPr>
              <p:cNvPr id="8" name="Freeform 10"/>
              <p:cNvSpPr/>
              <p:nvPr/>
            </p:nvSpPr>
            <p:spPr bwMode="auto">
              <a:xfrm rot="5400000" flipH="1" flipV="1">
                <a:off x="8011650" y="20084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dirty="0">
                  <a:solidFill>
                    <a:srgbClr val="404040"/>
                  </a:solidFill>
                  <a:cs typeface="+mn-ea"/>
                  <a:sym typeface="+mn-lt"/>
                </a:endParaRPr>
              </a:p>
            </p:txBody>
          </p:sp>
        </p:grpSp>
        <p:grpSp>
          <p:nvGrpSpPr>
            <p:cNvPr id="4" name="组合 3"/>
            <p:cNvGrpSpPr/>
            <p:nvPr/>
          </p:nvGrpSpPr>
          <p:grpSpPr>
            <a:xfrm>
              <a:off x="8355575" y="2642838"/>
              <a:ext cx="2463800" cy="2495463"/>
              <a:chOff x="863600" y="2336800"/>
              <a:chExt cx="2463800" cy="2495463"/>
            </a:xfrm>
          </p:grpSpPr>
          <p:sp>
            <p:nvSpPr>
              <p:cNvPr id="5" name="文本框 4"/>
              <p:cNvSpPr txBox="1"/>
              <p:nvPr/>
            </p:nvSpPr>
            <p:spPr>
              <a:xfrm>
                <a:off x="863600" y="2893271"/>
                <a:ext cx="2463800" cy="1938992"/>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可根据实际情况调整文本框大小，或者字体的大小。语言尽可能精炼，可根据实际情况调整文本框大小，或者字体的大小。</a:t>
                </a:r>
                <a:endParaRPr lang="en-US" altLang="zh-CN" sz="1600" dirty="0">
                  <a:solidFill>
                    <a:srgbClr val="404040"/>
                  </a:solidFill>
                  <a:cs typeface="+mn-ea"/>
                  <a:sym typeface="+mn-lt"/>
                </a:endParaRPr>
              </a:p>
            </p:txBody>
          </p:sp>
          <p:sp>
            <p:nvSpPr>
              <p:cNvPr id="6" name="矩形: 圆角 5"/>
              <p:cNvSpPr/>
              <p:nvPr/>
            </p:nvSpPr>
            <p:spPr>
              <a:xfrm>
                <a:off x="1600200" y="2336800"/>
                <a:ext cx="990600" cy="393700"/>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FFFF"/>
                    </a:solidFill>
                    <a:cs typeface="+mn-ea"/>
                    <a:sym typeface="+mn-lt"/>
                  </a:rPr>
                  <a:t>-03-</a:t>
                </a:r>
                <a:endParaRPr lang="zh-CN" altLang="en-US" sz="2000" dirty="0">
                  <a:solidFill>
                    <a:srgbClr val="FFFFFF"/>
                  </a:solidFill>
                  <a:cs typeface="+mn-ea"/>
                  <a:sym typeface="+mn-lt"/>
                </a:endParaRPr>
              </a:p>
            </p:txBody>
          </p:sp>
        </p:grpSp>
      </p:grpSp>
      <p:grpSp>
        <p:nvGrpSpPr>
          <p:cNvPr id="9" name="组合 8"/>
          <p:cNvGrpSpPr/>
          <p:nvPr/>
        </p:nvGrpSpPr>
        <p:grpSpPr>
          <a:xfrm>
            <a:off x="4367775" y="1589335"/>
            <a:ext cx="3151650" cy="3503365"/>
            <a:chOff x="8011650" y="2008435"/>
            <a:chExt cx="3151650" cy="3503365"/>
          </a:xfrm>
        </p:grpSpPr>
        <p:grpSp>
          <p:nvGrpSpPr>
            <p:cNvPr id="10" name="组合 9"/>
            <p:cNvGrpSpPr/>
            <p:nvPr/>
          </p:nvGrpSpPr>
          <p:grpSpPr>
            <a:xfrm>
              <a:off x="8011650" y="2008435"/>
              <a:ext cx="3151650" cy="3503365"/>
              <a:chOff x="8011650" y="2008435"/>
              <a:chExt cx="3269168" cy="4120068"/>
            </a:xfrm>
          </p:grpSpPr>
          <p:sp>
            <p:nvSpPr>
              <p:cNvPr id="14" name="Freeform 10"/>
              <p:cNvSpPr/>
              <p:nvPr/>
            </p:nvSpPr>
            <p:spPr bwMode="auto">
              <a:xfrm rot="5400000">
                <a:off x="10665950" y="55136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a:solidFill>
                    <a:srgbClr val="404040"/>
                  </a:solidFill>
                  <a:cs typeface="+mn-ea"/>
                  <a:sym typeface="+mn-lt"/>
                </a:endParaRPr>
              </a:p>
            </p:txBody>
          </p:sp>
          <p:sp>
            <p:nvSpPr>
              <p:cNvPr id="15" name="Freeform 10"/>
              <p:cNvSpPr/>
              <p:nvPr/>
            </p:nvSpPr>
            <p:spPr bwMode="auto">
              <a:xfrm rot="5400000" flipH="1" flipV="1">
                <a:off x="8011650" y="20084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dirty="0">
                  <a:solidFill>
                    <a:srgbClr val="404040"/>
                  </a:solidFill>
                  <a:cs typeface="+mn-ea"/>
                  <a:sym typeface="+mn-lt"/>
                </a:endParaRPr>
              </a:p>
            </p:txBody>
          </p:sp>
        </p:grpSp>
        <p:grpSp>
          <p:nvGrpSpPr>
            <p:cNvPr id="11" name="组合 10"/>
            <p:cNvGrpSpPr/>
            <p:nvPr/>
          </p:nvGrpSpPr>
          <p:grpSpPr>
            <a:xfrm>
              <a:off x="8355575" y="2642838"/>
              <a:ext cx="2463800" cy="2495463"/>
              <a:chOff x="863600" y="2336800"/>
              <a:chExt cx="2463800" cy="2495463"/>
            </a:xfrm>
          </p:grpSpPr>
          <p:sp>
            <p:nvSpPr>
              <p:cNvPr id="12" name="文本框 11"/>
              <p:cNvSpPr txBox="1"/>
              <p:nvPr/>
            </p:nvSpPr>
            <p:spPr>
              <a:xfrm>
                <a:off x="863600" y="2893271"/>
                <a:ext cx="2463800" cy="1938992"/>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可根据实际情况调整文本框大小，或者字体的大小。语言尽可能精炼，可根据实际情况调整文本框大小，或者字体的大小。</a:t>
                </a:r>
                <a:endParaRPr lang="en-US" altLang="zh-CN" sz="1600" dirty="0">
                  <a:solidFill>
                    <a:srgbClr val="404040"/>
                  </a:solidFill>
                  <a:cs typeface="+mn-ea"/>
                  <a:sym typeface="+mn-lt"/>
                </a:endParaRPr>
              </a:p>
            </p:txBody>
          </p:sp>
          <p:sp>
            <p:nvSpPr>
              <p:cNvPr id="13" name="矩形: 圆角 12"/>
              <p:cNvSpPr/>
              <p:nvPr/>
            </p:nvSpPr>
            <p:spPr>
              <a:xfrm>
                <a:off x="1600200" y="2336800"/>
                <a:ext cx="990600" cy="393700"/>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FFFF"/>
                    </a:solidFill>
                    <a:cs typeface="+mn-ea"/>
                    <a:sym typeface="+mn-lt"/>
                  </a:rPr>
                  <a:t>-02-</a:t>
                </a:r>
                <a:endParaRPr lang="zh-CN" altLang="en-US" sz="2000" dirty="0">
                  <a:solidFill>
                    <a:srgbClr val="FFFFFF"/>
                  </a:solidFill>
                  <a:cs typeface="+mn-ea"/>
                  <a:sym typeface="+mn-lt"/>
                </a:endParaRPr>
              </a:p>
            </p:txBody>
          </p:sp>
        </p:grpSp>
      </p:grpSp>
      <p:grpSp>
        <p:nvGrpSpPr>
          <p:cNvPr id="16" name="组合 15"/>
          <p:cNvGrpSpPr/>
          <p:nvPr/>
        </p:nvGrpSpPr>
        <p:grpSpPr>
          <a:xfrm>
            <a:off x="811775" y="1589335"/>
            <a:ext cx="3151650" cy="3503365"/>
            <a:chOff x="8011650" y="2008435"/>
            <a:chExt cx="3151650" cy="3503365"/>
          </a:xfrm>
        </p:grpSpPr>
        <p:grpSp>
          <p:nvGrpSpPr>
            <p:cNvPr id="17" name="组合 16"/>
            <p:cNvGrpSpPr/>
            <p:nvPr/>
          </p:nvGrpSpPr>
          <p:grpSpPr>
            <a:xfrm>
              <a:off x="8011650" y="2008435"/>
              <a:ext cx="3151650" cy="3503365"/>
              <a:chOff x="8011650" y="2008435"/>
              <a:chExt cx="3269168" cy="4120068"/>
            </a:xfrm>
          </p:grpSpPr>
          <p:sp>
            <p:nvSpPr>
              <p:cNvPr id="21" name="Freeform 10"/>
              <p:cNvSpPr/>
              <p:nvPr/>
            </p:nvSpPr>
            <p:spPr bwMode="auto">
              <a:xfrm rot="5400000">
                <a:off x="10665950" y="55136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a:solidFill>
                    <a:srgbClr val="404040"/>
                  </a:solidFill>
                  <a:cs typeface="+mn-ea"/>
                  <a:sym typeface="+mn-lt"/>
                </a:endParaRPr>
              </a:p>
            </p:txBody>
          </p:sp>
          <p:sp>
            <p:nvSpPr>
              <p:cNvPr id="22" name="Freeform 10"/>
              <p:cNvSpPr/>
              <p:nvPr/>
            </p:nvSpPr>
            <p:spPr bwMode="auto">
              <a:xfrm rot="5400000" flipH="1" flipV="1">
                <a:off x="8011650" y="2008435"/>
                <a:ext cx="614868" cy="614868"/>
              </a:xfrm>
              <a:custGeom>
                <a:avLst/>
                <a:gdLst>
                  <a:gd name="connsiteX0" fmla="*/ 0 w 3175990"/>
                  <a:gd name="connsiteY0" fmla="*/ 0 h 3175991"/>
                  <a:gd name="connsiteX1" fmla="*/ 3175990 w 3175990"/>
                  <a:gd name="connsiteY1" fmla="*/ 0 h 3175991"/>
                  <a:gd name="connsiteX2" fmla="*/ 3175990 w 3175990"/>
                  <a:gd name="connsiteY2" fmla="*/ 1291771 h 3175991"/>
                  <a:gd name="connsiteX3" fmla="*/ 3175990 w 3175990"/>
                  <a:gd name="connsiteY3" fmla="*/ 1291771 h 3175991"/>
                  <a:gd name="connsiteX4" fmla="*/ 3175990 w 3175990"/>
                  <a:gd name="connsiteY4" fmla="*/ 3175991 h 3175991"/>
                  <a:gd name="connsiteX5" fmla="*/ 1884219 w 3175990"/>
                  <a:gd name="connsiteY5" fmla="*/ 3175991 h 3175991"/>
                  <a:gd name="connsiteX6" fmla="*/ 1884219 w 3175990"/>
                  <a:gd name="connsiteY6" fmla="*/ 1291771 h 3175991"/>
                  <a:gd name="connsiteX7" fmla="*/ 0 w 3175990"/>
                  <a:gd name="connsiteY7" fmla="*/ 1291771 h 317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990" h="3175991">
                    <a:moveTo>
                      <a:pt x="0" y="0"/>
                    </a:moveTo>
                    <a:lnTo>
                      <a:pt x="3175990" y="0"/>
                    </a:lnTo>
                    <a:lnTo>
                      <a:pt x="3175990" y="1291771"/>
                    </a:lnTo>
                    <a:lnTo>
                      <a:pt x="3175990" y="1291771"/>
                    </a:lnTo>
                    <a:lnTo>
                      <a:pt x="3175990" y="3175991"/>
                    </a:lnTo>
                    <a:lnTo>
                      <a:pt x="1884219" y="3175991"/>
                    </a:lnTo>
                    <a:lnTo>
                      <a:pt x="1884219" y="1291771"/>
                    </a:lnTo>
                    <a:lnTo>
                      <a:pt x="0" y="1291771"/>
                    </a:lnTo>
                    <a:close/>
                  </a:path>
                </a:pathLst>
              </a:custGeom>
              <a:solidFill>
                <a:srgbClr val="01D0B3"/>
              </a:solidFill>
              <a:ln w="0">
                <a:solidFill>
                  <a:srgbClr val="01D0B3"/>
                </a:solidFill>
                <a:prstDash val="solid"/>
                <a:round/>
              </a:ln>
              <a:effectLst>
                <a:outerShdw blurRad="203200" dist="114300" dir="5400000" algn="ctr" rotWithShape="0">
                  <a:srgbClr val="01D0B3">
                    <a:alpha val="23000"/>
                  </a:srgbClr>
                </a:outerShdw>
              </a:effectLst>
            </p:spPr>
            <p:txBody>
              <a:bodyPr vert="horz" wrap="square" lIns="91440" tIns="45720" rIns="91440" bIns="45720" numCol="1" rtlCol="0" anchor="t" anchorCtr="0" compatLnSpc="1"/>
              <a:lstStyle/>
              <a:p>
                <a:endParaRPr lang="en-US" dirty="0">
                  <a:solidFill>
                    <a:srgbClr val="404040"/>
                  </a:solidFill>
                  <a:cs typeface="+mn-ea"/>
                  <a:sym typeface="+mn-lt"/>
                </a:endParaRPr>
              </a:p>
            </p:txBody>
          </p:sp>
        </p:grpSp>
        <p:grpSp>
          <p:nvGrpSpPr>
            <p:cNvPr id="18" name="组合 17"/>
            <p:cNvGrpSpPr/>
            <p:nvPr/>
          </p:nvGrpSpPr>
          <p:grpSpPr>
            <a:xfrm>
              <a:off x="8355575" y="2642838"/>
              <a:ext cx="2463800" cy="2495463"/>
              <a:chOff x="863600" y="2336800"/>
              <a:chExt cx="2463800" cy="2495463"/>
            </a:xfrm>
          </p:grpSpPr>
          <p:sp>
            <p:nvSpPr>
              <p:cNvPr id="19" name="文本框 18"/>
              <p:cNvSpPr txBox="1"/>
              <p:nvPr/>
            </p:nvSpPr>
            <p:spPr>
              <a:xfrm>
                <a:off x="863600" y="2893271"/>
                <a:ext cx="2463800" cy="1938992"/>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可根据实际情况调整文本框大小，或者字体的大小。语言尽可能精炼，可根据实际情况调整文本框大小，或者字体的大小。</a:t>
                </a:r>
                <a:endParaRPr lang="en-US" altLang="zh-CN" sz="1600" dirty="0">
                  <a:solidFill>
                    <a:srgbClr val="404040"/>
                  </a:solidFill>
                  <a:cs typeface="+mn-ea"/>
                  <a:sym typeface="+mn-lt"/>
                </a:endParaRPr>
              </a:p>
            </p:txBody>
          </p:sp>
          <p:sp>
            <p:nvSpPr>
              <p:cNvPr id="20" name="矩形: 圆角 19"/>
              <p:cNvSpPr/>
              <p:nvPr/>
            </p:nvSpPr>
            <p:spPr>
              <a:xfrm>
                <a:off x="1600200" y="2336800"/>
                <a:ext cx="990600" cy="393700"/>
              </a:xfrm>
              <a:prstGeom prst="roundRect">
                <a:avLst>
                  <a:gd name="adj" fmla="val 50000"/>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0349" y="4695691"/>
            <a:ext cx="10891302" cy="1197736"/>
          </a:xfrm>
          <a:prstGeom prst="rect">
            <a:avLst/>
          </a:prstGeom>
          <a:solidFill>
            <a:srgbClr val="FFFFFF"/>
          </a:solidFill>
          <a:ln w="285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cs typeface="+mn-ea"/>
              <a:sym typeface="+mn-lt"/>
            </a:endParaRPr>
          </a:p>
        </p:txBody>
      </p:sp>
      <p:sp>
        <p:nvSpPr>
          <p:cNvPr id="3" name="TextBox 107"/>
          <p:cNvSpPr txBox="1"/>
          <p:nvPr/>
        </p:nvSpPr>
        <p:spPr>
          <a:xfrm>
            <a:off x="1008379" y="4885716"/>
            <a:ext cx="10175241" cy="87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gn="ctr">
              <a:lnSpc>
                <a:spcPct val="130000"/>
              </a:lnSpc>
              <a:spcBef>
                <a:spcPct val="0"/>
              </a:spcBef>
              <a:buFont typeface="Arial" panose="020B0604020202020204" pitchFamily="34" charset="0"/>
              <a:buNone/>
              <a:defRPr sz="1400">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a:lnSpc>
                <a:spcPct val="150000"/>
              </a:lnSpc>
            </a:pPr>
            <a:r>
              <a:rPr lang="zh-CN" altLang="en-US" sz="1800" dirty="0">
                <a:solidFill>
                  <a:srgbClr val="404040"/>
                </a:solidFill>
                <a:latin typeface="+mn-lt"/>
                <a:ea typeface="+mn-ea"/>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id-ID" altLang="zh-CN" sz="1800" dirty="0">
              <a:solidFill>
                <a:srgbClr val="404040"/>
              </a:solidFill>
              <a:latin typeface="+mn-lt"/>
              <a:ea typeface="+mn-ea"/>
              <a:cs typeface="+mn-ea"/>
              <a:sym typeface="+mn-lt"/>
            </a:endParaRPr>
          </a:p>
        </p:txBody>
      </p:sp>
      <p:pic>
        <p:nvPicPr>
          <p:cNvPr id="23" name="图片 2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348373" y="623239"/>
            <a:ext cx="4167227" cy="4167227"/>
          </a:xfrm>
          <a:prstGeom prst="rect">
            <a:avLst/>
          </a:prstGeom>
        </p:spPr>
      </p:pic>
      <p:cxnSp>
        <p:nvCxnSpPr>
          <p:cNvPr id="5" name="直接连接符 13"/>
          <p:cNvCxnSpPr/>
          <p:nvPr/>
        </p:nvCxnSpPr>
        <p:spPr>
          <a:xfrm>
            <a:off x="1222064" y="2845636"/>
            <a:ext cx="3608512" cy="0"/>
          </a:xfrm>
          <a:prstGeom prst="line">
            <a:avLst/>
          </a:prstGeom>
          <a:ln>
            <a:solidFill>
              <a:srgbClr val="BFBFB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00093" y="1686040"/>
            <a:ext cx="1571590" cy="283224"/>
          </a:xfrm>
          <a:prstGeom prst="rect">
            <a:avLst/>
          </a:prstGeom>
          <a:solidFill>
            <a:srgbClr val="01D0B3"/>
          </a:solidFill>
          <a:effectLst/>
        </p:spPr>
        <p:txBody>
          <a:bodyPr wrap="none" lIns="67181" tIns="33590" rIns="67181" bIns="33590">
            <a:spAutoFit/>
          </a:bodyPr>
          <a:lstStyle/>
          <a:p>
            <a:r>
              <a:rPr lang="zh-CN" altLang="en-US" sz="1400" dirty="0">
                <a:solidFill>
                  <a:srgbClr val="FFFFFF"/>
                </a:solidFill>
                <a:cs typeface="+mn-ea"/>
                <a:sym typeface="+mn-lt"/>
              </a:rPr>
              <a:t>点击此处输入标题</a:t>
            </a:r>
            <a:endParaRPr lang="en-US" altLang="zh-CN" sz="1400" dirty="0">
              <a:solidFill>
                <a:srgbClr val="FFFFFF"/>
              </a:solidFill>
              <a:cs typeface="+mn-ea"/>
              <a:sym typeface="+mn-lt"/>
            </a:endParaRPr>
          </a:p>
        </p:txBody>
      </p:sp>
      <p:cxnSp>
        <p:nvCxnSpPr>
          <p:cNvPr id="7" name="直接连接符 17"/>
          <p:cNvCxnSpPr/>
          <p:nvPr/>
        </p:nvCxnSpPr>
        <p:spPr>
          <a:xfrm>
            <a:off x="1222064" y="4352208"/>
            <a:ext cx="3608512" cy="0"/>
          </a:xfrm>
          <a:prstGeom prst="line">
            <a:avLst/>
          </a:prstGeom>
          <a:ln>
            <a:solidFill>
              <a:srgbClr val="BFBFB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00093" y="3146730"/>
            <a:ext cx="1571590" cy="283224"/>
          </a:xfrm>
          <a:prstGeom prst="rect">
            <a:avLst/>
          </a:prstGeom>
          <a:solidFill>
            <a:srgbClr val="01D0B3"/>
          </a:solidFill>
          <a:effectLst/>
        </p:spPr>
        <p:txBody>
          <a:bodyPr wrap="none" lIns="67181" tIns="33590" rIns="67181" bIns="33590">
            <a:spAutoFit/>
          </a:bodyPr>
          <a:lstStyle/>
          <a:p>
            <a:r>
              <a:rPr lang="zh-CN" altLang="en-US" sz="1400" dirty="0">
                <a:solidFill>
                  <a:srgbClr val="FFFFFF"/>
                </a:solidFill>
                <a:cs typeface="+mn-ea"/>
                <a:sym typeface="+mn-lt"/>
              </a:rPr>
              <a:t>点击此处输入标题</a:t>
            </a:r>
            <a:endParaRPr lang="en-US" altLang="zh-CN" sz="1400" dirty="0">
              <a:solidFill>
                <a:srgbClr val="FFFFFF"/>
              </a:solidFill>
              <a:cs typeface="+mn-ea"/>
              <a:sym typeface="+mn-lt"/>
            </a:endParaRPr>
          </a:p>
        </p:txBody>
      </p:sp>
      <p:sp>
        <p:nvSpPr>
          <p:cNvPr id="9" name="PA-文本框 42"/>
          <p:cNvSpPr txBox="1"/>
          <p:nvPr>
            <p:custDataLst>
              <p:tags r:id="rId2"/>
            </p:custDataLst>
          </p:nvPr>
        </p:nvSpPr>
        <p:spPr>
          <a:xfrm>
            <a:off x="1320037" y="2015203"/>
            <a:ext cx="3902314" cy="777457"/>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r>
              <a:rPr lang="zh-CN" altLang="en-US" sz="1800" dirty="0">
                <a:solidFill>
                  <a:srgbClr val="404040"/>
                </a:solidFill>
                <a:latin typeface="+mn-lt"/>
                <a:ea typeface="+mn-ea"/>
                <a:cs typeface="+mn-ea"/>
                <a:sym typeface="+mn-lt"/>
              </a:rPr>
              <a:t>此处添加详细文本描述，建议与标题相关并符合整体语言风格</a:t>
            </a:r>
            <a:endParaRPr lang="id-ID" sz="1800" dirty="0">
              <a:solidFill>
                <a:srgbClr val="404040"/>
              </a:solidFill>
              <a:latin typeface="+mn-lt"/>
              <a:ea typeface="+mn-ea"/>
              <a:cs typeface="+mn-ea"/>
              <a:sym typeface="+mn-lt"/>
            </a:endParaRPr>
          </a:p>
        </p:txBody>
      </p:sp>
      <p:sp>
        <p:nvSpPr>
          <p:cNvPr id="10" name="PA-文本框 42"/>
          <p:cNvSpPr txBox="1"/>
          <p:nvPr>
            <p:custDataLst>
              <p:tags r:id="rId3"/>
            </p:custDataLst>
          </p:nvPr>
        </p:nvSpPr>
        <p:spPr>
          <a:xfrm>
            <a:off x="1300987" y="3503671"/>
            <a:ext cx="3902314" cy="777457"/>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r>
              <a:rPr lang="zh-CN" altLang="en-US" sz="1800" dirty="0">
                <a:solidFill>
                  <a:srgbClr val="404040"/>
                </a:solidFill>
                <a:latin typeface="+mn-lt"/>
                <a:ea typeface="+mn-ea"/>
                <a:cs typeface="+mn-ea"/>
                <a:sym typeface="+mn-lt"/>
              </a:rPr>
              <a:t>此处添加详细文本描述，建议与标题相关并符合整体语言风格，</a:t>
            </a:r>
            <a:endParaRPr lang="id-ID" sz="1800" dirty="0">
              <a:solidFill>
                <a:srgbClr val="404040"/>
              </a:solidFill>
              <a:latin typeface="+mn-lt"/>
              <a:ea typeface="+mn-ea"/>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par>
                                <p:cTn id="13" presetID="1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ppt_x</p:attrName>
                                        </p:attrNameLst>
                                      </p:cBhvr>
                                      <p:tavLst>
                                        <p:tav tm="0">
                                          <p:val>
                                            <p:strVal val="#ppt_x-#ppt_w*1.125000"/>
                                          </p:val>
                                        </p:tav>
                                        <p:tav tm="100000">
                                          <p:val>
                                            <p:strVal val="#ppt_x"/>
                                          </p:val>
                                        </p:tav>
                                      </p:tavLst>
                                    </p:anim>
                                    <p:animEffect transition="in" filter="wipe(right)">
                                      <p:cBhvr>
                                        <p:cTn id="24" dur="500"/>
                                        <p:tgtEl>
                                          <p:spTgt spid="9"/>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par>
                          <p:cTn id="29" fill="hold">
                            <p:stCondLst>
                              <p:cond delay="500"/>
                            </p:stCondLst>
                            <p:childTnLst>
                              <p:par>
                                <p:cTn id="30" presetID="0" presetClass="entr" presetSubtype="0" fill="hold" nodeType="afterEffect">
                                  <p:stCondLst>
                                    <p:cond delay="0"/>
                                  </p:stCondLst>
                                  <p:childTnLst>
                                    <p:set>
                                      <p:cBhvr>
                                        <p:cTn id="31" dur="500" fill="hold">
                                          <p:stCondLst>
                                            <p:cond delay="0"/>
                                          </p:stCondLst>
                                        </p:cTn>
                                        <p:tgtEl>
                                          <p:spTgt spid="23"/>
                                        </p:tgtEl>
                                        <p:attrNameLst>
                                          <p:attrName>style.visibility</p:attrName>
                                        </p:attrNameLst>
                                      </p:cBhvr>
                                      <p:to>
                                        <p:strVal val="visible"/>
                                      </p:to>
                                    </p:set>
                                    <p:anim to="" calcmode="lin" valueType="num">
                                      <p:cBhvr>
                                        <p:cTn id="32" dur="500" fill="hold">
                                          <p:stCondLst>
                                            <p:cond delay="0"/>
                                          </p:stCondLst>
                                        </p:cTn>
                                        <p:tgtEl>
                                          <p:spTgt spid="23"/>
                                        </p:tgtEl>
                                        <p:attrNameLst>
                                          <p:attrName>ppt_h</p:attrName>
                                        </p:attrNameLst>
                                      </p:cBhvr>
                                      <p:tavLst>
                                        <p:tav tm="0" fmla="#ppt_h-#ppt_h*cos(4*pi*$)*(1-$)^2">
                                          <p:val>
                                            <p:fltVal val="0"/>
                                          </p:val>
                                        </p:tav>
                                        <p:tav tm="100000">
                                          <p:val>
                                            <p:fltVal val="1"/>
                                          </p:val>
                                        </p:tav>
                                      </p:tavLst>
                                    </p:anim>
                                    <p:anim to="" calcmode="lin" valueType="num">
                                      <p:cBhvr>
                                        <p:cTn id="33" dur="500" fill="hold">
                                          <p:stCondLst>
                                            <p:cond delay="0"/>
                                          </p:stCondLst>
                                        </p:cTn>
                                        <p:tgtEl>
                                          <p:spTgt spid="23"/>
                                        </p:tgtEl>
                                        <p:attrNameLst>
                                          <p:attrName>ppt_w</p:attrName>
                                        </p:attrNameLst>
                                      </p:cBhvr>
                                      <p:tavLst>
                                        <p:tav tm="0" fmla="#ppt_w-#ppt_w*cos(4*pi*$)*(1-$)^2">
                                          <p:val>
                                            <p:fltVal val="0"/>
                                          </p:val>
                                        </p:tav>
                                        <p:tav tm="100000">
                                          <p:val>
                                            <p:fltVal val="1"/>
                                          </p:val>
                                        </p:tav>
                                      </p:tavLst>
                                    </p:anim>
                                  </p:childTnLst>
                                </p:cTn>
                              </p:par>
                            </p:childTnLst>
                          </p:cTn>
                        </p:par>
                        <p:par>
                          <p:cTn id="34" fill="hold">
                            <p:stCondLst>
                              <p:cond delay="1000"/>
                            </p:stCondLst>
                            <p:childTnLst>
                              <p:par>
                                <p:cTn id="35" presetID="16" presetClass="entr" presetSubtype="21"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8" grpId="0" animBg="1"/>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506730" y="1625600"/>
            <a:ext cx="10873740" cy="3731895"/>
            <a:chOff x="1416" y="3204"/>
            <a:chExt cx="16384" cy="5333"/>
          </a:xfrm>
        </p:grpSpPr>
        <p:grpSp>
          <p:nvGrpSpPr>
            <p:cNvPr id="3" name="图形"/>
            <p:cNvGrpSpPr>
              <a:grpSpLocks noChangeAspect="1"/>
            </p:cNvGrpSpPr>
            <p:nvPr/>
          </p:nvGrpSpPr>
          <p:grpSpPr>
            <a:xfrm>
              <a:off x="1416" y="3204"/>
              <a:ext cx="16384" cy="5333"/>
              <a:chOff x="899318" y="1288638"/>
              <a:chExt cx="10404000" cy="3386248"/>
            </a:xfrm>
          </p:grpSpPr>
          <p:sp>
            <p:nvSpPr>
              <p:cNvPr id="13" name="图形"/>
              <p:cNvSpPr/>
              <p:nvPr/>
            </p:nvSpPr>
            <p:spPr>
              <a:xfrm>
                <a:off x="899318" y="4365104"/>
                <a:ext cx="10404000" cy="133390"/>
              </a:xfrm>
              <a:prstGeom prst="roundRect">
                <a:avLst>
                  <a:gd name="adj" fmla="val 50000"/>
                </a:avLst>
              </a:prstGeom>
              <a:solidFill>
                <a:srgbClr val="01D0B3"/>
              </a:solidFill>
              <a:ln w="25400" cap="flat" cmpd="sng">
                <a:solidFill>
                  <a:srgbClr val="01D0B3"/>
                </a:solid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nvGrpSpPr>
              <p:cNvPr id="14" name="组合 13"/>
              <p:cNvGrpSpPr/>
              <p:nvPr/>
            </p:nvGrpSpPr>
            <p:grpSpPr>
              <a:xfrm>
                <a:off x="1681126" y="1288638"/>
                <a:ext cx="8817768" cy="3386248"/>
                <a:chOff x="1919536" y="1288638"/>
                <a:chExt cx="8817768" cy="3386248"/>
              </a:xfrm>
            </p:grpSpPr>
            <p:grpSp>
              <p:nvGrpSpPr>
                <p:cNvPr id="15" name="组合 14"/>
                <p:cNvGrpSpPr/>
                <p:nvPr/>
              </p:nvGrpSpPr>
              <p:grpSpPr>
                <a:xfrm>
                  <a:off x="1919536" y="1288638"/>
                  <a:ext cx="1905000" cy="2763925"/>
                  <a:chOff x="1556810" y="2192729"/>
                  <a:chExt cx="1905000" cy="2763925"/>
                </a:xfrm>
              </p:grpSpPr>
              <p:grpSp>
                <p:nvGrpSpPr>
                  <p:cNvPr id="35" name="组合 34"/>
                  <p:cNvGrpSpPr/>
                  <p:nvPr/>
                </p:nvGrpSpPr>
                <p:grpSpPr>
                  <a:xfrm>
                    <a:off x="1556810" y="2192729"/>
                    <a:ext cx="1905000" cy="2657576"/>
                    <a:chOff x="5869897" y="4739417"/>
                    <a:chExt cx="3809999" cy="5315151"/>
                  </a:xfrm>
                </p:grpSpPr>
                <p:sp>
                  <p:nvSpPr>
                    <p:cNvPr id="37" name="图形"/>
                    <p:cNvSpPr/>
                    <p:nvPr/>
                  </p:nvSpPr>
                  <p:spPr>
                    <a:xfrm>
                      <a:off x="5869897" y="4739417"/>
                      <a:ext cx="3809999" cy="5315151"/>
                    </a:xfrm>
                    <a:prstGeom prst="roundRect">
                      <a:avLst>
                        <a:gd name="adj" fmla="val 3932"/>
                      </a:avLst>
                    </a:prstGeom>
                    <a:solidFill>
                      <a:srgbClr val="FFFFFF"/>
                    </a:solidFill>
                    <a:ln w="12700" cap="flat">
                      <a:noFill/>
                      <a:miter lim="400000"/>
                    </a:ln>
                    <a:effectLst>
                      <a:outerShdw blurRad="63500" sx="102000" sy="102000" algn="ctr"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sp>
                  <p:nvSpPr>
                    <p:cNvPr id="38" name="图形"/>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rgbClr val="01D0B3"/>
                    </a:solidFill>
                    <a:ln>
                      <a:solidFill>
                        <a:srgbClr val="01D0B3"/>
                      </a:soli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sp>
                <p:nvSpPr>
                  <p:cNvPr id="36" name="图形"/>
                  <p:cNvSpPr/>
                  <p:nvPr/>
                </p:nvSpPr>
                <p:spPr>
                  <a:xfrm rot="10800000">
                    <a:off x="2339175" y="4668622"/>
                    <a:ext cx="334117" cy="288032"/>
                  </a:xfrm>
                  <a:prstGeom prst="triangl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grpSp>
              <p:nvGrpSpPr>
                <p:cNvPr id="16" name="组合 15"/>
                <p:cNvGrpSpPr/>
                <p:nvPr/>
              </p:nvGrpSpPr>
              <p:grpSpPr>
                <a:xfrm>
                  <a:off x="4223792" y="1288638"/>
                  <a:ext cx="1905000" cy="2763925"/>
                  <a:chOff x="1556810" y="2192729"/>
                  <a:chExt cx="1905000" cy="2763925"/>
                </a:xfrm>
              </p:grpSpPr>
              <p:grpSp>
                <p:nvGrpSpPr>
                  <p:cNvPr id="31" name="组合 30"/>
                  <p:cNvGrpSpPr/>
                  <p:nvPr/>
                </p:nvGrpSpPr>
                <p:grpSpPr>
                  <a:xfrm>
                    <a:off x="1556810" y="2192729"/>
                    <a:ext cx="1905000" cy="2657576"/>
                    <a:chOff x="5869897" y="4739417"/>
                    <a:chExt cx="3809999" cy="5315151"/>
                  </a:xfrm>
                </p:grpSpPr>
                <p:sp>
                  <p:nvSpPr>
                    <p:cNvPr id="33" name="图形"/>
                    <p:cNvSpPr/>
                    <p:nvPr/>
                  </p:nvSpPr>
                  <p:spPr>
                    <a:xfrm>
                      <a:off x="5869897" y="4739417"/>
                      <a:ext cx="3809999" cy="5315151"/>
                    </a:xfrm>
                    <a:prstGeom prst="roundRect">
                      <a:avLst>
                        <a:gd name="adj" fmla="val 3932"/>
                      </a:avLst>
                    </a:prstGeom>
                    <a:solidFill>
                      <a:srgbClr val="FFFFFF"/>
                    </a:solidFill>
                    <a:ln w="12700" cap="flat">
                      <a:noFill/>
                      <a:miter lim="400000"/>
                    </a:ln>
                    <a:effectLst>
                      <a:outerShdw blurRad="63500" sx="102000" sy="102000" algn="ctr"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sp>
                  <p:nvSpPr>
                    <p:cNvPr id="34" name="图形"/>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rgbClr val="01D0B3"/>
                    </a:solidFill>
                    <a:ln>
                      <a:solidFill>
                        <a:srgbClr val="01D0B3"/>
                      </a:soli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sp>
                <p:nvSpPr>
                  <p:cNvPr id="32" name="图形"/>
                  <p:cNvSpPr/>
                  <p:nvPr/>
                </p:nvSpPr>
                <p:spPr>
                  <a:xfrm rot="10800000">
                    <a:off x="2339175" y="4668622"/>
                    <a:ext cx="334117" cy="288032"/>
                  </a:xfrm>
                  <a:prstGeom prst="triangl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grpSp>
              <p:nvGrpSpPr>
                <p:cNvPr id="17" name="组合 16"/>
                <p:cNvGrpSpPr/>
                <p:nvPr/>
              </p:nvGrpSpPr>
              <p:grpSpPr>
                <a:xfrm>
                  <a:off x="6528048" y="1288638"/>
                  <a:ext cx="1905000" cy="2763925"/>
                  <a:chOff x="1556810" y="2192729"/>
                  <a:chExt cx="1905000" cy="2763925"/>
                </a:xfrm>
              </p:grpSpPr>
              <p:grpSp>
                <p:nvGrpSpPr>
                  <p:cNvPr id="27" name="组合 26"/>
                  <p:cNvGrpSpPr/>
                  <p:nvPr/>
                </p:nvGrpSpPr>
                <p:grpSpPr>
                  <a:xfrm>
                    <a:off x="1556810" y="2192729"/>
                    <a:ext cx="1905000" cy="2657576"/>
                    <a:chOff x="5869897" y="4739417"/>
                    <a:chExt cx="3809999" cy="5315151"/>
                  </a:xfrm>
                </p:grpSpPr>
                <p:sp>
                  <p:nvSpPr>
                    <p:cNvPr id="29" name="图形"/>
                    <p:cNvSpPr/>
                    <p:nvPr/>
                  </p:nvSpPr>
                  <p:spPr>
                    <a:xfrm>
                      <a:off x="5869897" y="4739417"/>
                      <a:ext cx="3809999" cy="5315151"/>
                    </a:xfrm>
                    <a:prstGeom prst="roundRect">
                      <a:avLst>
                        <a:gd name="adj" fmla="val 3932"/>
                      </a:avLst>
                    </a:prstGeom>
                    <a:solidFill>
                      <a:srgbClr val="FFFFFF"/>
                    </a:solidFill>
                    <a:ln w="12700" cap="flat">
                      <a:noFill/>
                      <a:miter lim="400000"/>
                    </a:ln>
                    <a:effectLst>
                      <a:outerShdw blurRad="63500" sx="102000" sy="102000" algn="ctr"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sp>
                  <p:nvSpPr>
                    <p:cNvPr id="30" name="图形"/>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rgbClr val="01D0B3"/>
                    </a:solidFill>
                    <a:ln>
                      <a:solidFill>
                        <a:srgbClr val="01D0B3"/>
                      </a:soli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sp>
                <p:nvSpPr>
                  <p:cNvPr id="28" name="图形"/>
                  <p:cNvSpPr/>
                  <p:nvPr/>
                </p:nvSpPr>
                <p:spPr>
                  <a:xfrm rot="10800000">
                    <a:off x="2339175" y="4668622"/>
                    <a:ext cx="334117" cy="288032"/>
                  </a:xfrm>
                  <a:prstGeom prst="triangl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grpSp>
              <p:nvGrpSpPr>
                <p:cNvPr id="18" name="组合 17"/>
                <p:cNvGrpSpPr/>
                <p:nvPr/>
              </p:nvGrpSpPr>
              <p:grpSpPr>
                <a:xfrm>
                  <a:off x="8832304" y="1288638"/>
                  <a:ext cx="1905000" cy="2763925"/>
                  <a:chOff x="1556810" y="2192729"/>
                  <a:chExt cx="1905000" cy="2763925"/>
                </a:xfrm>
              </p:grpSpPr>
              <p:grpSp>
                <p:nvGrpSpPr>
                  <p:cNvPr id="23" name="组合 22"/>
                  <p:cNvGrpSpPr/>
                  <p:nvPr/>
                </p:nvGrpSpPr>
                <p:grpSpPr>
                  <a:xfrm>
                    <a:off x="1556810" y="2192729"/>
                    <a:ext cx="1905000" cy="2657576"/>
                    <a:chOff x="5869897" y="4739417"/>
                    <a:chExt cx="3809999" cy="5315151"/>
                  </a:xfrm>
                </p:grpSpPr>
                <p:sp>
                  <p:nvSpPr>
                    <p:cNvPr id="25" name="图形"/>
                    <p:cNvSpPr/>
                    <p:nvPr/>
                  </p:nvSpPr>
                  <p:spPr>
                    <a:xfrm>
                      <a:off x="5869897" y="4739417"/>
                      <a:ext cx="3809999" cy="5315151"/>
                    </a:xfrm>
                    <a:prstGeom prst="roundRect">
                      <a:avLst>
                        <a:gd name="adj" fmla="val 3932"/>
                      </a:avLst>
                    </a:prstGeom>
                    <a:solidFill>
                      <a:srgbClr val="FFFFFF"/>
                    </a:solidFill>
                    <a:ln w="12700" cap="flat">
                      <a:noFill/>
                      <a:miter lim="400000"/>
                    </a:ln>
                    <a:effectLst>
                      <a:outerShdw blurRad="63500" sx="102000" sy="102000" algn="ctr"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sp>
                  <p:nvSpPr>
                    <p:cNvPr id="26" name="图形"/>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rgbClr val="01D0B3"/>
                    </a:solidFill>
                    <a:ln>
                      <a:solidFill>
                        <a:srgbClr val="01D0B3"/>
                      </a:soli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sp>
                <p:nvSpPr>
                  <p:cNvPr id="24" name="图形"/>
                  <p:cNvSpPr/>
                  <p:nvPr/>
                </p:nvSpPr>
                <p:spPr>
                  <a:xfrm rot="10800000">
                    <a:off x="2339175" y="4668622"/>
                    <a:ext cx="334117" cy="288032"/>
                  </a:xfrm>
                  <a:prstGeom prst="triangl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404040"/>
                      </a:solidFill>
                      <a:effectLst/>
                      <a:uLnTx/>
                      <a:uFillTx/>
                      <a:cs typeface="+mn-ea"/>
                      <a:sym typeface="+mn-lt"/>
                    </a:endParaRPr>
                  </a:p>
                </p:txBody>
              </p:sp>
            </p:grpSp>
            <p:sp>
              <p:nvSpPr>
                <p:cNvPr id="19" name="图形"/>
                <p:cNvSpPr/>
                <p:nvPr/>
              </p:nvSpPr>
              <p:spPr>
                <a:xfrm>
                  <a:off x="7255558" y="4194668"/>
                  <a:ext cx="480094" cy="480218"/>
                </a:xfrm>
                <a:prstGeom prst="ellipse">
                  <a:avLst/>
                </a:prstGeom>
                <a:solidFill>
                  <a:srgbClr val="FFFFFF"/>
                </a:solidFill>
                <a:ln w="25400" cap="flat" cmpd="sng">
                  <a:solidFill>
                    <a:srgbClr val="01D0B3"/>
                  </a:solidFill>
                  <a:prstDash val="solid"/>
                  <a:miter/>
                  <a:headEnd type="none" w="med" len="med"/>
                  <a:tailEnd type="none" w="med" len="med"/>
                </a:ln>
              </p:spPr>
              <p:txBody>
                <a:bodyPr wrap="non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404040"/>
                      </a:solidFill>
                      <a:effectLst/>
                      <a:uLnTx/>
                      <a:uFillTx/>
                      <a:cs typeface="+mn-ea"/>
                      <a:sym typeface="+mn-lt"/>
                    </a:rPr>
                    <a:t>3</a:t>
                  </a:r>
                </a:p>
              </p:txBody>
            </p:sp>
            <p:sp>
              <p:nvSpPr>
                <p:cNvPr id="20" name="图形"/>
                <p:cNvSpPr/>
                <p:nvPr/>
              </p:nvSpPr>
              <p:spPr>
                <a:xfrm>
                  <a:off x="4933168" y="4194668"/>
                  <a:ext cx="480094" cy="480218"/>
                </a:xfrm>
                <a:prstGeom prst="ellipse">
                  <a:avLst/>
                </a:prstGeom>
                <a:solidFill>
                  <a:srgbClr val="FFFFFF"/>
                </a:solidFill>
                <a:ln w="25400" cap="flat" cmpd="sng">
                  <a:solidFill>
                    <a:srgbClr val="01D0B3"/>
                  </a:solidFill>
                  <a:prstDash val="solid"/>
                  <a:miter/>
                  <a:headEnd type="none" w="med" len="med"/>
                  <a:tailEnd type="none" w="med" len="med"/>
                </a:ln>
              </p:spPr>
              <p:txBody>
                <a:bodyPr wrap="non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404040"/>
                      </a:solidFill>
                      <a:effectLst/>
                      <a:uLnTx/>
                      <a:uFillTx/>
                      <a:cs typeface="+mn-ea"/>
                      <a:sym typeface="+mn-lt"/>
                    </a:rPr>
                    <a:t>2</a:t>
                  </a:r>
                </a:p>
              </p:txBody>
            </p:sp>
            <p:sp>
              <p:nvSpPr>
                <p:cNvPr id="21" name="图形"/>
                <p:cNvSpPr/>
                <p:nvPr/>
              </p:nvSpPr>
              <p:spPr>
                <a:xfrm>
                  <a:off x="2610778" y="4194668"/>
                  <a:ext cx="480094" cy="480218"/>
                </a:xfrm>
                <a:prstGeom prst="ellipse">
                  <a:avLst/>
                </a:prstGeom>
                <a:solidFill>
                  <a:srgbClr val="FFFFFF"/>
                </a:solidFill>
                <a:ln w="25400" cap="flat" cmpd="sng">
                  <a:solidFill>
                    <a:srgbClr val="01D0B3"/>
                  </a:solidFill>
                  <a:prstDash val="solid"/>
                  <a:miter/>
                  <a:headEnd type="none" w="med" len="med"/>
                  <a:tailEnd type="none" w="med" len="med"/>
                </a:ln>
              </p:spPr>
              <p:txBody>
                <a:bodyPr wrap="non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404040"/>
                      </a:solidFill>
                      <a:effectLst/>
                      <a:uLnTx/>
                      <a:uFillTx/>
                      <a:cs typeface="+mn-ea"/>
                      <a:sym typeface="+mn-lt"/>
                    </a:rPr>
                    <a:t>1</a:t>
                  </a:r>
                </a:p>
              </p:txBody>
            </p:sp>
            <p:sp>
              <p:nvSpPr>
                <p:cNvPr id="22" name="图形"/>
                <p:cNvSpPr/>
                <p:nvPr/>
              </p:nvSpPr>
              <p:spPr>
                <a:xfrm>
                  <a:off x="9541680" y="4194668"/>
                  <a:ext cx="480094" cy="480218"/>
                </a:xfrm>
                <a:prstGeom prst="ellipse">
                  <a:avLst/>
                </a:prstGeom>
                <a:solidFill>
                  <a:srgbClr val="FFFFFF"/>
                </a:solidFill>
                <a:ln w="25400" cap="flat" cmpd="sng">
                  <a:solidFill>
                    <a:srgbClr val="01D0B3"/>
                  </a:solidFill>
                  <a:prstDash val="solid"/>
                  <a:miter/>
                  <a:headEnd type="none" w="med" len="med"/>
                  <a:tailEnd type="none" w="med" len="med"/>
                </a:ln>
              </p:spPr>
              <p:txBody>
                <a:bodyPr wrap="non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404040"/>
                      </a:solidFill>
                      <a:effectLst/>
                      <a:uLnTx/>
                      <a:uFillTx/>
                      <a:cs typeface="+mn-ea"/>
                      <a:sym typeface="+mn-lt"/>
                    </a:rPr>
                    <a:t>4</a:t>
                  </a:r>
                </a:p>
              </p:txBody>
            </p:sp>
          </p:grpSp>
        </p:grpSp>
        <p:grpSp>
          <p:nvGrpSpPr>
            <p:cNvPr id="4" name="图形"/>
            <p:cNvGrpSpPr/>
            <p:nvPr/>
          </p:nvGrpSpPr>
          <p:grpSpPr>
            <a:xfrm>
              <a:off x="2675" y="3616"/>
              <a:ext cx="13793" cy="3229"/>
              <a:chOff x="1698607" y="2297037"/>
              <a:chExt cx="8758518" cy="2050811"/>
            </a:xfrm>
          </p:grpSpPr>
          <p:sp>
            <p:nvSpPr>
              <p:cNvPr id="5" name="图形"/>
              <p:cNvSpPr/>
              <p:nvPr/>
            </p:nvSpPr>
            <p:spPr>
              <a:xfrm>
                <a:off x="1739182" y="3370165"/>
                <a:ext cx="1773274" cy="977683"/>
              </a:xfrm>
              <a:prstGeom prst="rect">
                <a:avLst/>
              </a:prstGeom>
            </p:spPr>
            <p:txBody>
              <a:bodyPr wrap="square">
                <a:spAutoFit/>
                <a:scene3d>
                  <a:camera prst="orthographicFront"/>
                  <a:lightRig rig="threePt" dir="t"/>
                </a:scene3d>
                <a:sp3d contourW="12700"/>
              </a:bodyPr>
              <a:lstStyle/>
              <a:p>
                <a:pPr algn="ctr"/>
                <a:r>
                  <a:rPr lang="zh-CN" altLang="en-US" sz="1600" dirty="0">
                    <a:solidFill>
                      <a:srgbClr val="404040"/>
                    </a:solidFill>
                    <a:cs typeface="+mn-ea"/>
                    <a:sym typeface="+mn-lt"/>
                  </a:rPr>
                  <a:t>在此处添加您的文本内容在此处添加文本内容添加文本内容</a:t>
                </a:r>
                <a:endParaRPr kumimoji="0" lang="zh-CN" altLang="en-US" sz="1600" i="0" u="none" strike="noStrike" kern="1200" cap="none" spc="0" normalizeH="0" baseline="0" noProof="0" dirty="0">
                  <a:ln>
                    <a:noFill/>
                  </a:ln>
                  <a:solidFill>
                    <a:srgbClr val="404040"/>
                  </a:solidFill>
                  <a:effectLst/>
                  <a:uLnTx/>
                  <a:uFillTx/>
                  <a:cs typeface="+mn-ea"/>
                  <a:sym typeface="+mn-lt"/>
                </a:endParaRPr>
              </a:p>
            </p:txBody>
          </p:sp>
          <p:sp>
            <p:nvSpPr>
              <p:cNvPr id="6" name="图形"/>
              <p:cNvSpPr/>
              <p:nvPr/>
            </p:nvSpPr>
            <p:spPr>
              <a:xfrm>
                <a:off x="1698607" y="2297037"/>
                <a:ext cx="1827616" cy="419031"/>
              </a:xfrm>
              <a:prstGeom prst="rect">
                <a:avLst/>
              </a:prstGeom>
            </p:spPr>
            <p:txBody>
              <a:bodyPr wrap="square">
                <a:spAutoFit/>
                <a:scene3d>
                  <a:camera prst="orthographicFront"/>
                  <a:lightRig rig="threePt" dir="t"/>
                </a:scene3d>
                <a:sp3d contourW="12700"/>
              </a:bodyPr>
              <a:lstStyle/>
              <a:p>
                <a:pPr algn="ctr"/>
                <a:r>
                  <a:rPr lang="zh-CN" altLang="en-US" sz="2400" b="1" dirty="0">
                    <a:solidFill>
                      <a:srgbClr val="404040"/>
                    </a:solidFill>
                    <a:cs typeface="+mn-ea"/>
                    <a:sym typeface="+mn-lt"/>
                  </a:rPr>
                  <a:t>标题文本</a:t>
                </a:r>
                <a:endParaRPr kumimoji="0" lang="zh-CN" altLang="en-US" sz="2400" b="1" i="0" u="none" strike="noStrike" kern="1200" cap="none" spc="0" normalizeH="0" baseline="0" noProof="0" dirty="0">
                  <a:ln>
                    <a:noFill/>
                  </a:ln>
                  <a:solidFill>
                    <a:srgbClr val="404040"/>
                  </a:solidFill>
                  <a:effectLst/>
                  <a:uLnTx/>
                  <a:uFillTx/>
                  <a:cs typeface="+mn-ea"/>
                  <a:sym typeface="+mn-lt"/>
                </a:endParaRPr>
              </a:p>
            </p:txBody>
          </p:sp>
          <p:sp>
            <p:nvSpPr>
              <p:cNvPr id="7" name="图形"/>
              <p:cNvSpPr/>
              <p:nvPr/>
            </p:nvSpPr>
            <p:spPr>
              <a:xfrm>
                <a:off x="4048168" y="3357540"/>
                <a:ext cx="1773274" cy="977738"/>
              </a:xfrm>
              <a:prstGeom prst="rect">
                <a:avLst/>
              </a:prstGeom>
            </p:spPr>
            <p:txBody>
              <a:bodyPr wrap="square">
                <a:spAutoFit/>
                <a:scene3d>
                  <a:camera prst="orthographicFront"/>
                  <a:lightRig rig="threePt" dir="t"/>
                </a:scene3d>
                <a:sp3d contourW="12700"/>
              </a:bodyPr>
              <a:lstStyle/>
              <a:p>
                <a:pPr algn="ctr"/>
                <a:r>
                  <a:rPr lang="zh-CN" altLang="en-US" sz="1600" dirty="0">
                    <a:solidFill>
                      <a:srgbClr val="404040"/>
                    </a:solidFill>
                    <a:cs typeface="+mn-ea"/>
                    <a:sym typeface="+mn-lt"/>
                  </a:rPr>
                  <a:t>在此处添加您的文本内容在此处添加文本内容添加文本内容</a:t>
                </a:r>
                <a:endParaRPr kumimoji="0" lang="zh-CN" altLang="en-US" sz="1600" i="0" u="none" strike="noStrike" kern="1200" cap="none" spc="0" normalizeH="0" baseline="0" noProof="0" dirty="0">
                  <a:ln>
                    <a:noFill/>
                  </a:ln>
                  <a:solidFill>
                    <a:srgbClr val="404040"/>
                  </a:solidFill>
                  <a:effectLst/>
                  <a:uLnTx/>
                  <a:uFillTx/>
                  <a:cs typeface="+mn-ea"/>
                  <a:sym typeface="+mn-lt"/>
                </a:endParaRPr>
              </a:p>
            </p:txBody>
          </p:sp>
          <p:sp>
            <p:nvSpPr>
              <p:cNvPr id="8" name="图形"/>
              <p:cNvSpPr/>
              <p:nvPr/>
            </p:nvSpPr>
            <p:spPr>
              <a:xfrm>
                <a:off x="6370558" y="3350858"/>
                <a:ext cx="1773274" cy="977877"/>
              </a:xfrm>
              <a:prstGeom prst="rect">
                <a:avLst/>
              </a:prstGeom>
            </p:spPr>
            <p:txBody>
              <a:bodyPr wrap="square">
                <a:spAutoFit/>
                <a:scene3d>
                  <a:camera prst="orthographicFront"/>
                  <a:lightRig rig="threePt" dir="t"/>
                </a:scene3d>
                <a:sp3d contourW="12700"/>
              </a:bodyPr>
              <a:lstStyle/>
              <a:p>
                <a:pPr algn="ctr"/>
                <a:r>
                  <a:rPr lang="zh-CN" altLang="en-US" sz="1600" dirty="0">
                    <a:solidFill>
                      <a:srgbClr val="404040"/>
                    </a:solidFill>
                    <a:cs typeface="+mn-ea"/>
                    <a:sym typeface="+mn-lt"/>
                  </a:rPr>
                  <a:t>在此处添加您的文本内容在此处添加文本内容添加文本内容</a:t>
                </a:r>
                <a:endParaRPr kumimoji="0" lang="zh-CN" altLang="en-US" sz="1600" i="0" u="none" strike="noStrike" kern="1200" cap="none" spc="0" normalizeH="0" baseline="0" noProof="0" dirty="0">
                  <a:ln>
                    <a:noFill/>
                  </a:ln>
                  <a:solidFill>
                    <a:srgbClr val="404040"/>
                  </a:solidFill>
                  <a:effectLst/>
                  <a:uLnTx/>
                  <a:uFillTx/>
                  <a:cs typeface="+mn-ea"/>
                  <a:sym typeface="+mn-lt"/>
                </a:endParaRPr>
              </a:p>
            </p:txBody>
          </p:sp>
          <p:sp>
            <p:nvSpPr>
              <p:cNvPr id="9" name="图形"/>
              <p:cNvSpPr/>
              <p:nvPr/>
            </p:nvSpPr>
            <p:spPr>
              <a:xfrm>
                <a:off x="8657549" y="3344314"/>
                <a:ext cx="1773274" cy="977789"/>
              </a:xfrm>
              <a:prstGeom prst="rect">
                <a:avLst/>
              </a:prstGeom>
            </p:spPr>
            <p:txBody>
              <a:bodyPr wrap="square">
                <a:spAutoFit/>
                <a:scene3d>
                  <a:camera prst="orthographicFront"/>
                  <a:lightRig rig="threePt" dir="t"/>
                </a:scene3d>
                <a:sp3d contourW="12700"/>
              </a:bodyPr>
              <a:lstStyle/>
              <a:p>
                <a:pPr algn="ctr"/>
                <a:r>
                  <a:rPr lang="zh-CN" altLang="en-US" sz="1600" dirty="0">
                    <a:solidFill>
                      <a:srgbClr val="404040"/>
                    </a:solidFill>
                    <a:cs typeface="+mn-ea"/>
                    <a:sym typeface="+mn-lt"/>
                  </a:rPr>
                  <a:t>在此处添加您的文本内容在此处添加文本内容添加文本内容</a:t>
                </a:r>
                <a:endParaRPr kumimoji="0" lang="zh-CN" altLang="en-US" sz="1600" i="0" u="none" strike="noStrike" kern="1200" cap="none" spc="0" normalizeH="0" baseline="0" noProof="0" dirty="0">
                  <a:ln>
                    <a:noFill/>
                  </a:ln>
                  <a:solidFill>
                    <a:srgbClr val="404040"/>
                  </a:solidFill>
                  <a:effectLst/>
                  <a:uLnTx/>
                  <a:uFillTx/>
                  <a:cs typeface="+mn-ea"/>
                  <a:sym typeface="+mn-lt"/>
                </a:endParaRPr>
              </a:p>
            </p:txBody>
          </p:sp>
          <p:sp>
            <p:nvSpPr>
              <p:cNvPr id="10" name="图形"/>
              <p:cNvSpPr/>
              <p:nvPr/>
            </p:nvSpPr>
            <p:spPr>
              <a:xfrm>
                <a:off x="4019224" y="2297037"/>
                <a:ext cx="1827616" cy="419012"/>
              </a:xfrm>
              <a:prstGeom prst="rect">
                <a:avLst/>
              </a:prstGeom>
            </p:spPr>
            <p:txBody>
              <a:bodyPr wrap="square">
                <a:spAutoFit/>
                <a:scene3d>
                  <a:camera prst="orthographicFront"/>
                  <a:lightRig rig="threePt" dir="t"/>
                </a:scene3d>
                <a:sp3d contourW="12700"/>
              </a:bodyPr>
              <a:lstStyle/>
              <a:p>
                <a:pPr algn="ctr"/>
                <a:r>
                  <a:rPr lang="zh-CN" altLang="en-US" sz="2400" b="1" dirty="0">
                    <a:solidFill>
                      <a:srgbClr val="404040"/>
                    </a:solidFill>
                    <a:cs typeface="+mn-ea"/>
                    <a:sym typeface="+mn-lt"/>
                  </a:rPr>
                  <a:t>标题文本</a:t>
                </a:r>
                <a:endParaRPr kumimoji="0" lang="zh-CN" altLang="en-US" sz="2400" b="1" i="0" u="none" strike="noStrike" kern="1200" cap="none" spc="0" normalizeH="0" baseline="0" noProof="0" dirty="0">
                  <a:ln>
                    <a:noFill/>
                  </a:ln>
                  <a:solidFill>
                    <a:srgbClr val="404040"/>
                  </a:solidFill>
                  <a:effectLst/>
                  <a:uLnTx/>
                  <a:uFillTx/>
                  <a:cs typeface="+mn-ea"/>
                  <a:sym typeface="+mn-lt"/>
                </a:endParaRPr>
              </a:p>
            </p:txBody>
          </p:sp>
          <p:sp>
            <p:nvSpPr>
              <p:cNvPr id="11" name="图形"/>
              <p:cNvSpPr/>
              <p:nvPr/>
            </p:nvSpPr>
            <p:spPr>
              <a:xfrm>
                <a:off x="6316216" y="2297037"/>
                <a:ext cx="1827616" cy="419012"/>
              </a:xfrm>
              <a:prstGeom prst="rect">
                <a:avLst/>
              </a:prstGeom>
            </p:spPr>
            <p:txBody>
              <a:bodyPr wrap="square">
                <a:spAutoFit/>
                <a:scene3d>
                  <a:camera prst="orthographicFront"/>
                  <a:lightRig rig="threePt" dir="t"/>
                </a:scene3d>
                <a:sp3d contourW="12700"/>
              </a:bodyPr>
              <a:lstStyle/>
              <a:p>
                <a:pPr algn="ctr"/>
                <a:r>
                  <a:rPr lang="zh-CN" altLang="en-US" sz="2400" b="1" dirty="0">
                    <a:solidFill>
                      <a:srgbClr val="404040"/>
                    </a:solidFill>
                    <a:cs typeface="+mn-ea"/>
                    <a:sym typeface="+mn-lt"/>
                  </a:rPr>
                  <a:t>标题文本</a:t>
                </a:r>
                <a:endParaRPr kumimoji="0" lang="zh-CN" altLang="en-US" sz="2400" b="1" i="0" u="none" strike="noStrike" kern="1200" cap="none" spc="0" normalizeH="0" baseline="0" noProof="0" dirty="0">
                  <a:ln>
                    <a:noFill/>
                  </a:ln>
                  <a:solidFill>
                    <a:srgbClr val="404040"/>
                  </a:solidFill>
                  <a:effectLst/>
                  <a:uLnTx/>
                  <a:uFillTx/>
                  <a:cs typeface="+mn-ea"/>
                  <a:sym typeface="+mn-lt"/>
                </a:endParaRPr>
              </a:p>
            </p:txBody>
          </p:sp>
          <p:sp>
            <p:nvSpPr>
              <p:cNvPr id="12" name="图形"/>
              <p:cNvSpPr/>
              <p:nvPr/>
            </p:nvSpPr>
            <p:spPr>
              <a:xfrm>
                <a:off x="8629509" y="2297037"/>
                <a:ext cx="1827616" cy="419012"/>
              </a:xfrm>
              <a:prstGeom prst="rect">
                <a:avLst/>
              </a:prstGeom>
            </p:spPr>
            <p:txBody>
              <a:bodyPr wrap="square">
                <a:spAutoFit/>
                <a:scene3d>
                  <a:camera prst="orthographicFront"/>
                  <a:lightRig rig="threePt" dir="t"/>
                </a:scene3d>
                <a:sp3d contourW="12700"/>
              </a:bodyPr>
              <a:lstStyle/>
              <a:p>
                <a:pPr algn="ctr"/>
                <a:r>
                  <a:rPr lang="zh-CN" altLang="en-US" sz="2400" b="1" dirty="0">
                    <a:solidFill>
                      <a:srgbClr val="404040"/>
                    </a:solidFill>
                    <a:cs typeface="+mn-ea"/>
                    <a:sym typeface="+mn-lt"/>
                  </a:rPr>
                  <a:t>标题文本</a:t>
                </a:r>
                <a:endParaRPr kumimoji="0" lang="zh-CN" altLang="en-US" sz="2400" b="1" i="0" u="none" strike="noStrike" kern="1200" cap="none" spc="0" normalizeH="0" baseline="0" noProof="0" dirty="0">
                  <a:ln>
                    <a:noFill/>
                  </a:ln>
                  <a:solidFill>
                    <a:srgbClr val="404040"/>
                  </a:solidFill>
                  <a:effectLst/>
                  <a:uLnTx/>
                  <a:uFillTx/>
                  <a:cs typeface="+mn-ea"/>
                  <a:sym typeface="+mn-lt"/>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57151" y="-704850"/>
            <a:ext cx="3942121" cy="8285828"/>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1028700" y="1352551"/>
            <a:ext cx="2495550" cy="218863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626519" y="2609850"/>
            <a:ext cx="8517731" cy="2614613"/>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10513219" y="4615693"/>
            <a:ext cx="1031081" cy="1004058"/>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3099251" y="2928600"/>
            <a:ext cx="7322005" cy="1323439"/>
          </a:xfrm>
          <a:prstGeom prst="rect">
            <a:avLst/>
          </a:prstGeom>
          <a:noFill/>
        </p:spPr>
        <p:txBody>
          <a:bodyPr wrap="square" rtlCol="0">
            <a:spAutoFit/>
          </a:bodyPr>
          <a:lstStyle>
            <a:defPPr>
              <a:defRPr lang="zh-CN"/>
            </a:defPPr>
            <a:lvl1pPr algn="dist">
              <a:defRPr sz="8000">
                <a:solidFill>
                  <a:schemeClr val="tx1">
                    <a:lumMod val="75000"/>
                    <a:lumOff val="25000"/>
                  </a:schemeClr>
                </a:solidFill>
                <a:latin typeface="汉真广标" pitchFamily="49" charset="-122"/>
                <a:ea typeface="汉真广标" pitchFamily="49" charset="-122"/>
              </a:defRPr>
            </a:lvl1pPr>
          </a:lstStyle>
          <a:p>
            <a:r>
              <a:rPr lang="zh-CN" altLang="en-US" dirty="0">
                <a:latin typeface="+mn-lt"/>
                <a:ea typeface="+mn-ea"/>
                <a:cs typeface="+mn-ea"/>
                <a:sym typeface="+mn-lt"/>
              </a:rPr>
              <a:t>岗位工作规划</a:t>
            </a:r>
          </a:p>
        </p:txBody>
      </p:sp>
      <p:sp>
        <p:nvSpPr>
          <p:cNvPr id="10" name="矩形 9"/>
          <p:cNvSpPr/>
          <p:nvPr/>
        </p:nvSpPr>
        <p:spPr>
          <a:xfrm>
            <a:off x="3423974" y="4156579"/>
            <a:ext cx="6689196" cy="718402"/>
          </a:xfrm>
          <a:prstGeom prst="rect">
            <a:avLst/>
          </a:prstGeom>
        </p:spPr>
        <p:txBody>
          <a:bodyPr wrap="square">
            <a:spAutoFit/>
          </a:bodyPr>
          <a:lstStyle/>
          <a:p>
            <a:pPr algn="ctr">
              <a:lnSpc>
                <a:spcPct val="200000"/>
              </a:lnSpc>
              <a:spcAft>
                <a:spcPts val="800"/>
              </a:spcAft>
              <a:defRPr/>
            </a:pPr>
            <a:r>
              <a:rPr lang="en-US" altLang="zh-CN" sz="1100" dirty="0">
                <a:solidFill>
                  <a:schemeClr val="bg1">
                    <a:lumMod val="65000"/>
                  </a:schemeClr>
                </a:solidFill>
                <a:cs typeface="+mn-ea"/>
                <a:sym typeface="+mn-lt"/>
              </a:rPr>
              <a:t>Please click here to add appropriate text to explain, you can directly copy and Please click here to add appropriate text to explain, you can directly</a:t>
            </a:r>
          </a:p>
        </p:txBody>
      </p:sp>
      <p:sp>
        <p:nvSpPr>
          <p:cNvPr id="11" name="文本框 10"/>
          <p:cNvSpPr txBox="1"/>
          <p:nvPr/>
        </p:nvSpPr>
        <p:spPr>
          <a:xfrm>
            <a:off x="1430526" y="1656339"/>
            <a:ext cx="1922274" cy="1569660"/>
          </a:xfrm>
          <a:prstGeom prst="rect">
            <a:avLst/>
          </a:prstGeom>
          <a:noFill/>
        </p:spPr>
        <p:txBody>
          <a:bodyPr wrap="square" rtlCol="0">
            <a:spAutoFit/>
          </a:bodyPr>
          <a:lstStyle/>
          <a:p>
            <a:r>
              <a:rPr lang="en-US" altLang="zh-CN" sz="9600" b="1" dirty="0">
                <a:solidFill>
                  <a:schemeClr val="bg1"/>
                </a:solidFill>
                <a:cs typeface="+mn-ea"/>
                <a:sym typeface="+mn-lt"/>
              </a:rPr>
              <a:t>04</a:t>
            </a:r>
            <a:endParaRPr lang="zh-CN" altLang="en-US" sz="9600" b="1" dirty="0">
              <a:solidFill>
                <a:schemeClr val="bg1"/>
              </a:solidFill>
              <a:cs typeface="+mn-ea"/>
              <a:sym typeface="+mn-lt"/>
            </a:endParaRPr>
          </a:p>
        </p:txBody>
      </p:sp>
      <p:grpSp>
        <p:nvGrpSpPr>
          <p:cNvPr id="12" name="组合 11"/>
          <p:cNvGrpSpPr/>
          <p:nvPr/>
        </p:nvGrpSpPr>
        <p:grpSpPr>
          <a:xfrm flipH="1">
            <a:off x="10694232" y="403728"/>
            <a:ext cx="1074057" cy="232229"/>
            <a:chOff x="725714" y="-1320800"/>
            <a:chExt cx="1136308" cy="261257"/>
          </a:xfrm>
        </p:grpSpPr>
        <p:sp>
          <p:nvSpPr>
            <p:cNvPr id="13" name="箭头: V 形 1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箭头: V 形 1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文本框 15"/>
          <p:cNvSpPr txBox="1"/>
          <p:nvPr/>
        </p:nvSpPr>
        <p:spPr>
          <a:xfrm>
            <a:off x="4560611" y="1640933"/>
            <a:ext cx="4478209" cy="923330"/>
          </a:xfrm>
          <a:prstGeom prst="rect">
            <a:avLst/>
          </a:prstGeom>
          <a:noFill/>
        </p:spPr>
        <p:txBody>
          <a:bodyPr wrap="square" rtlCol="0">
            <a:spAutoFit/>
          </a:bodyPr>
          <a:lstStyle/>
          <a:p>
            <a:pPr algn="dist"/>
            <a:r>
              <a:rPr lang="en-US" altLang="zh-CN" sz="5400" b="1" dirty="0">
                <a:solidFill>
                  <a:srgbClr val="12C5BD"/>
                </a:solidFill>
                <a:cs typeface="+mn-ea"/>
                <a:sym typeface="+mn-lt"/>
              </a:rPr>
              <a:t>PART FOUR </a:t>
            </a:r>
            <a:endParaRPr lang="zh-CN" altLang="en-US" sz="5400" b="1" dirty="0">
              <a:solidFill>
                <a:srgbClr val="12C5BD"/>
              </a:solidFill>
              <a:cs typeface="+mn-ea"/>
              <a:sym typeface="+mn-lt"/>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t="26064" r="68993" b="47134"/>
          <a:stretch>
            <a:fillRect/>
          </a:stretch>
        </p:blipFill>
        <p:spPr>
          <a:xfrm>
            <a:off x="171038" y="4156816"/>
            <a:ext cx="3125024" cy="2701185"/>
          </a:xfrm>
          <a:custGeom>
            <a:avLst/>
            <a:gdLst>
              <a:gd name="connsiteX0" fmla="*/ 0 w 3125024"/>
              <a:gd name="connsiteY0" fmla="*/ 0 h 2701185"/>
              <a:gd name="connsiteX1" fmla="*/ 2648916 w 3125024"/>
              <a:gd name="connsiteY1" fmla="*/ 0 h 2701185"/>
              <a:gd name="connsiteX2" fmla="*/ 2383137 w 3125024"/>
              <a:gd name="connsiteY2" fmla="*/ 217456 h 2701185"/>
              <a:gd name="connsiteX3" fmla="*/ 2607103 w 3125024"/>
              <a:gd name="connsiteY3" fmla="*/ 1113320 h 2701185"/>
              <a:gd name="connsiteX4" fmla="*/ 3083031 w 3125024"/>
              <a:gd name="connsiteY4" fmla="*/ 805367 h 2701185"/>
              <a:gd name="connsiteX5" fmla="*/ 3125024 w 3125024"/>
              <a:gd name="connsiteY5" fmla="*/ 857242 h 2701185"/>
              <a:gd name="connsiteX6" fmla="*/ 3125024 w 3125024"/>
              <a:gd name="connsiteY6" fmla="*/ 2011634 h 2701185"/>
              <a:gd name="connsiteX7" fmla="*/ 2641128 w 3125024"/>
              <a:gd name="connsiteY7" fmla="*/ 2701185 h 2701185"/>
              <a:gd name="connsiteX8" fmla="*/ 0 w 3125024"/>
              <a:gd name="connsiteY8" fmla="*/ 2701185 h 270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5024" h="2701185">
                <a:moveTo>
                  <a:pt x="0" y="0"/>
                </a:moveTo>
                <a:lnTo>
                  <a:pt x="2648916" y="0"/>
                </a:lnTo>
                <a:lnTo>
                  <a:pt x="2383137" y="217456"/>
                </a:lnTo>
                <a:lnTo>
                  <a:pt x="2607103" y="1113320"/>
                </a:lnTo>
                <a:lnTo>
                  <a:pt x="3083031" y="805367"/>
                </a:lnTo>
                <a:lnTo>
                  <a:pt x="3125024" y="857242"/>
                </a:lnTo>
                <a:lnTo>
                  <a:pt x="3125024" y="2011634"/>
                </a:lnTo>
                <a:lnTo>
                  <a:pt x="2641128" y="2701185"/>
                </a:lnTo>
                <a:lnTo>
                  <a:pt x="0" y="2701185"/>
                </a:lnTo>
                <a:close/>
              </a:path>
            </a:pathLst>
          </a:custGeom>
        </p:spPr>
      </p:pic>
      <p:sp>
        <p:nvSpPr>
          <p:cNvPr id="40" name="文本框 39"/>
          <p:cNvSpPr txBox="1"/>
          <p:nvPr/>
        </p:nvSpPr>
        <p:spPr>
          <a:xfrm>
            <a:off x="7810501" y="6337095"/>
            <a:ext cx="4058556" cy="307777"/>
          </a:xfrm>
          <a:prstGeom prst="rect">
            <a:avLst/>
          </a:prstGeom>
          <a:noFill/>
        </p:spPr>
        <p:txBody>
          <a:bodyPr wrap="square" rtlCol="0">
            <a:spAutoFit/>
          </a:bodyPr>
          <a:lstStyle/>
          <a:p>
            <a:pPr algn="dist"/>
            <a:r>
              <a:rPr lang="en-US" altLang="zh-CN" sz="1400" dirty="0">
                <a:solidFill>
                  <a:schemeClr val="bg1">
                    <a:lumMod val="50000"/>
                  </a:schemeClr>
                </a:solidFill>
                <a:cs typeface="+mn-ea"/>
                <a:sym typeface="+mn-lt"/>
              </a:rPr>
              <a:t>BECOME A FULL MEMBER</a:t>
            </a:r>
            <a:endParaRPr lang="zh-CN" altLang="en-US" sz="1400" dirty="0">
              <a:solidFill>
                <a:schemeClr val="bg1">
                  <a:lumMod val="50000"/>
                </a:schemeClr>
              </a:solidFill>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par>
                                <p:cTn id="30" presetID="22" presetClass="entr" presetSubtype="2"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750"/>
                                        <p:tgtEl>
                                          <p:spTgt spid="40"/>
                                        </p:tgtEl>
                                      </p:cBhvr>
                                    </p:animEffect>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750" fill="hold"/>
                                        <p:tgtEl>
                                          <p:spTgt spid="39"/>
                                        </p:tgtEl>
                                        <p:attrNameLst>
                                          <p:attrName>ppt_x</p:attrName>
                                        </p:attrNameLst>
                                      </p:cBhvr>
                                      <p:tavLst>
                                        <p:tav tm="0">
                                          <p:val>
                                            <p:strVal val="0-#ppt_w/2"/>
                                          </p:val>
                                        </p:tav>
                                        <p:tav tm="100000">
                                          <p:val>
                                            <p:strVal val="#ppt_x"/>
                                          </p:val>
                                        </p:tav>
                                      </p:tavLst>
                                    </p:anim>
                                    <p:anim calcmode="lin" valueType="num">
                                      <p:cBhvr additive="base">
                                        <p:cTn id="37" dur="750" fill="hold"/>
                                        <p:tgtEl>
                                          <p:spTgt spid="39"/>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750" fill="hold"/>
                                        <p:tgtEl>
                                          <p:spTgt spid="11"/>
                                        </p:tgtEl>
                                        <p:attrNameLst>
                                          <p:attrName>ppt_w</p:attrName>
                                        </p:attrNameLst>
                                      </p:cBhvr>
                                      <p:tavLst>
                                        <p:tav tm="0">
                                          <p:val>
                                            <p:fltVal val="0"/>
                                          </p:val>
                                        </p:tav>
                                        <p:tav tm="100000">
                                          <p:val>
                                            <p:strVal val="#ppt_w"/>
                                          </p:val>
                                        </p:tav>
                                      </p:tavLst>
                                    </p:anim>
                                    <p:anim calcmode="lin" valueType="num">
                                      <p:cBhvr>
                                        <p:cTn id="42" dur="750" fill="hold"/>
                                        <p:tgtEl>
                                          <p:spTgt spid="11"/>
                                        </p:tgtEl>
                                        <p:attrNameLst>
                                          <p:attrName>ppt_h</p:attrName>
                                        </p:attrNameLst>
                                      </p:cBhvr>
                                      <p:tavLst>
                                        <p:tav tm="0">
                                          <p:val>
                                            <p:fltVal val="0"/>
                                          </p:val>
                                        </p:tav>
                                        <p:tav tm="100000">
                                          <p:val>
                                            <p:strVal val="#ppt_h"/>
                                          </p:val>
                                        </p:tav>
                                      </p:tavLst>
                                    </p:anim>
                                    <p:animEffect transition="in" filter="fade">
                                      <p:cBhvr>
                                        <p:cTn id="43" dur="750"/>
                                        <p:tgtEl>
                                          <p:spTgt spid="11"/>
                                        </p:tgtEl>
                                      </p:cBhvr>
                                    </p:animEffect>
                                  </p:childTnLst>
                                </p:cTn>
                              </p:par>
                            </p:childTnLst>
                          </p:cTn>
                        </p:par>
                        <p:par>
                          <p:cTn id="44" fill="hold">
                            <p:stCondLst>
                              <p:cond delay="6000"/>
                            </p:stCondLst>
                            <p:childTnLst>
                              <p:par>
                                <p:cTn id="45" presetID="16" presetClass="entr" presetSubtype="2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750"/>
                                        <p:tgtEl>
                                          <p:spTgt spid="16"/>
                                        </p:tgtEl>
                                      </p:cBhvr>
                                    </p:animEffect>
                                  </p:childTnLst>
                                </p:cTn>
                              </p:par>
                            </p:childTnLst>
                          </p:cTn>
                        </p:par>
                        <p:par>
                          <p:cTn id="48" fill="hold">
                            <p:stCondLst>
                              <p:cond delay="6750"/>
                            </p:stCondLst>
                            <p:childTnLst>
                              <p:par>
                                <p:cTn id="49" presetID="41" presetClass="entr" presetSubtype="0" fill="hold" grpId="0" nodeType="afterEffect">
                                  <p:stCondLst>
                                    <p:cond delay="0"/>
                                  </p:stCondLst>
                                  <p:iterate type="lt">
                                    <p:tmPct val="6000"/>
                                  </p:iterate>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2" dur="750" fill="hold"/>
                                        <p:tgtEl>
                                          <p:spTgt spid="9"/>
                                        </p:tgtEl>
                                        <p:attrNameLst>
                                          <p:attrName>ppt_y</p:attrName>
                                        </p:attrNameLst>
                                      </p:cBhvr>
                                      <p:tavLst>
                                        <p:tav tm="0">
                                          <p:val>
                                            <p:strVal val="#ppt_y"/>
                                          </p:val>
                                        </p:tav>
                                        <p:tav tm="100000">
                                          <p:val>
                                            <p:strVal val="#ppt_y"/>
                                          </p:val>
                                        </p:tav>
                                      </p:tavLst>
                                    </p:anim>
                                    <p:anim calcmode="lin" valueType="num">
                                      <p:cBhvr>
                                        <p:cTn id="5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5" dur="750" tmFilter="0,0; .5, 1; 1, 1"/>
                                        <p:tgtEl>
                                          <p:spTgt spid="9"/>
                                        </p:tgtEl>
                                      </p:cBhvr>
                                    </p:animEffect>
                                  </p:childTnLst>
                                </p:cTn>
                              </p:par>
                            </p:childTnLst>
                          </p:cTn>
                        </p:par>
                        <p:par>
                          <p:cTn id="56" fill="hold">
                            <p:stCondLst>
                              <p:cond delay="7725"/>
                            </p:stCondLst>
                            <p:childTnLst>
                              <p:par>
                                <p:cTn id="57" presetID="42"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50"/>
                                        <p:tgtEl>
                                          <p:spTgt spid="10"/>
                                        </p:tgtEl>
                                      </p:cBhvr>
                                    </p:animEffect>
                                    <p:anim calcmode="lin" valueType="num">
                                      <p:cBhvr>
                                        <p:cTn id="60" dur="750" fill="hold"/>
                                        <p:tgtEl>
                                          <p:spTgt spid="10"/>
                                        </p:tgtEl>
                                        <p:attrNameLst>
                                          <p:attrName>ppt_x</p:attrName>
                                        </p:attrNameLst>
                                      </p:cBhvr>
                                      <p:tavLst>
                                        <p:tav tm="0">
                                          <p:val>
                                            <p:strVal val="#ppt_x"/>
                                          </p:val>
                                        </p:tav>
                                        <p:tav tm="100000">
                                          <p:val>
                                            <p:strVal val="#ppt_x"/>
                                          </p:val>
                                        </p:tav>
                                      </p:tavLst>
                                    </p:anim>
                                    <p:anim calcmode="lin" valueType="num">
                                      <p:cBhvr>
                                        <p:cTn id="6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9" grpId="0"/>
      <p:bldP spid="10" grpId="0"/>
      <p:bldP spid="11" grpId="0"/>
      <p:bldP spid="16"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ṩļiďê"/>
          <p:cNvSpPr/>
          <p:nvPr/>
        </p:nvSpPr>
        <p:spPr>
          <a:xfrm>
            <a:off x="4835285" y="2215193"/>
            <a:ext cx="692059" cy="692059"/>
          </a:xfrm>
          <a:prstGeom prst="ellipse">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r>
              <a:rPr lang="en-US" altLang="zh-CN" sz="2000" b="1" dirty="0">
                <a:solidFill>
                  <a:schemeClr val="bg1"/>
                </a:solidFill>
                <a:cs typeface="+mn-ea"/>
                <a:sym typeface="+mn-lt"/>
              </a:rPr>
              <a:t>1</a:t>
            </a:r>
            <a:endParaRPr lang="zh-CN" altLang="en-US" sz="2000" b="1" dirty="0">
              <a:solidFill>
                <a:schemeClr val="bg1"/>
              </a:solidFill>
              <a:cs typeface="+mn-ea"/>
              <a:sym typeface="+mn-lt"/>
            </a:endParaRPr>
          </a:p>
        </p:txBody>
      </p:sp>
      <p:sp>
        <p:nvSpPr>
          <p:cNvPr id="5" name="ïṩļiďê"/>
          <p:cNvSpPr/>
          <p:nvPr/>
        </p:nvSpPr>
        <p:spPr>
          <a:xfrm>
            <a:off x="4835835" y="4193250"/>
            <a:ext cx="692059" cy="692059"/>
          </a:xfrm>
          <a:prstGeom prst="ellipse">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r>
              <a:rPr lang="en-US" altLang="zh-CN" sz="2000" b="1" dirty="0">
                <a:solidFill>
                  <a:schemeClr val="bg1"/>
                </a:solidFill>
                <a:cs typeface="+mn-ea"/>
                <a:sym typeface="+mn-lt"/>
              </a:rPr>
              <a:t>2</a:t>
            </a:r>
            <a:endParaRPr lang="zh-CN" altLang="en-US" sz="2000" b="1" dirty="0">
              <a:solidFill>
                <a:schemeClr val="bg1"/>
              </a:solidFill>
              <a:cs typeface="+mn-ea"/>
              <a:sym typeface="+mn-lt"/>
            </a:endParaRPr>
          </a:p>
        </p:txBody>
      </p:sp>
      <p:cxnSp>
        <p:nvCxnSpPr>
          <p:cNvPr id="6" name="直接连接符 5"/>
          <p:cNvCxnSpPr/>
          <p:nvPr/>
        </p:nvCxnSpPr>
        <p:spPr>
          <a:xfrm>
            <a:off x="5676230" y="2565240"/>
            <a:ext cx="4483100" cy="0"/>
          </a:xfrm>
          <a:prstGeom prst="line">
            <a:avLst/>
          </a:prstGeom>
          <a:ln>
            <a:solidFill>
              <a:srgbClr val="01D0B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76230" y="4578424"/>
            <a:ext cx="4483100" cy="0"/>
          </a:xfrm>
          <a:prstGeom prst="line">
            <a:avLst/>
          </a:prstGeom>
          <a:ln>
            <a:solidFill>
              <a:srgbClr val="01D0B3"/>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676230" y="2034558"/>
            <a:ext cx="1722714" cy="461665"/>
          </a:xfrm>
          <a:prstGeom prst="rect">
            <a:avLst/>
          </a:prstGeom>
          <a:noFill/>
        </p:spPr>
        <p:txBody>
          <a:bodyPr wrap="square" rtlCol="0">
            <a:spAutoFit/>
          </a:bodyPr>
          <a:lstStyle/>
          <a:p>
            <a:pPr>
              <a:defRPr/>
            </a:pPr>
            <a:r>
              <a:rPr lang="zh-CN" altLang="en-US" sz="2400" b="1" dirty="0">
                <a:solidFill>
                  <a:srgbClr val="404040"/>
                </a:solidFill>
                <a:cs typeface="+mn-ea"/>
                <a:sym typeface="+mn-lt"/>
              </a:rPr>
              <a:t>输入小标题</a:t>
            </a:r>
          </a:p>
        </p:txBody>
      </p:sp>
      <p:sp>
        <p:nvSpPr>
          <p:cNvPr id="9" name="文本框 8"/>
          <p:cNvSpPr txBox="1"/>
          <p:nvPr/>
        </p:nvSpPr>
        <p:spPr>
          <a:xfrm>
            <a:off x="5676230" y="2598388"/>
            <a:ext cx="4545958" cy="830612"/>
          </a:xfrm>
          <a:prstGeom prst="rect">
            <a:avLst/>
          </a:prstGeom>
          <a:noFill/>
        </p:spPr>
        <p:txBody>
          <a:bodyPr wrap="square" rtlCol="0">
            <a:spAutoFit/>
          </a:bodyPr>
          <a:lstStyle/>
          <a:p>
            <a:pPr lvl="0">
              <a:lnSpc>
                <a:spcPct val="160000"/>
              </a:lnSpc>
            </a:pPr>
            <a:r>
              <a:rPr lang="zh-CN" altLang="en-US" sz="1600" dirty="0">
                <a:solidFill>
                  <a:srgbClr val="404040"/>
                </a:solidFill>
                <a:cs typeface="+mn-ea"/>
                <a:sym typeface="+mn-lt"/>
              </a:rPr>
              <a:t>点击输入标题点击输入相关标题。点击输入标题点击输入相关标题。</a:t>
            </a:r>
            <a:endParaRPr lang="en-US" altLang="zh-CN" sz="1600" dirty="0">
              <a:solidFill>
                <a:srgbClr val="404040"/>
              </a:solidFill>
              <a:cs typeface="+mn-ea"/>
              <a:sym typeface="+mn-lt"/>
            </a:endParaRPr>
          </a:p>
        </p:txBody>
      </p:sp>
      <p:sp>
        <p:nvSpPr>
          <p:cNvPr id="10" name="文本框 9"/>
          <p:cNvSpPr txBox="1"/>
          <p:nvPr/>
        </p:nvSpPr>
        <p:spPr>
          <a:xfrm>
            <a:off x="5676230" y="4041642"/>
            <a:ext cx="1722714" cy="461665"/>
          </a:xfrm>
          <a:prstGeom prst="rect">
            <a:avLst/>
          </a:prstGeom>
          <a:noFill/>
        </p:spPr>
        <p:txBody>
          <a:bodyPr wrap="square" rtlCol="0">
            <a:spAutoFit/>
          </a:bodyPr>
          <a:lstStyle/>
          <a:p>
            <a:pPr lvl="0">
              <a:defRPr/>
            </a:pPr>
            <a:r>
              <a:rPr lang="zh-CN" altLang="en-US" sz="2400" b="1" dirty="0">
                <a:solidFill>
                  <a:srgbClr val="404040"/>
                </a:solidFill>
                <a:cs typeface="+mn-ea"/>
                <a:sym typeface="+mn-lt"/>
              </a:rPr>
              <a:t>输入小标题</a:t>
            </a:r>
          </a:p>
        </p:txBody>
      </p:sp>
      <p:sp>
        <p:nvSpPr>
          <p:cNvPr id="11" name="文本框 10"/>
          <p:cNvSpPr txBox="1"/>
          <p:nvPr/>
        </p:nvSpPr>
        <p:spPr>
          <a:xfrm>
            <a:off x="5676230" y="4662372"/>
            <a:ext cx="4545958" cy="830612"/>
          </a:xfrm>
          <a:prstGeom prst="rect">
            <a:avLst/>
          </a:prstGeom>
          <a:noFill/>
        </p:spPr>
        <p:txBody>
          <a:bodyPr wrap="square" rtlCol="0">
            <a:spAutoFit/>
          </a:bodyPr>
          <a:lstStyle/>
          <a:p>
            <a:pPr>
              <a:lnSpc>
                <a:spcPct val="160000"/>
              </a:lnSpc>
            </a:pPr>
            <a:r>
              <a:rPr lang="zh-CN" altLang="en-US" sz="1600" dirty="0">
                <a:solidFill>
                  <a:srgbClr val="404040"/>
                </a:solidFill>
                <a:cs typeface="+mn-ea"/>
                <a:sym typeface="+mn-lt"/>
              </a:rPr>
              <a:t>点击输入标题点击输入相关标题。点击输入标题点击输入相关标题。</a:t>
            </a:r>
            <a:endParaRPr lang="en-US" altLang="zh-CN" sz="1600" dirty="0">
              <a:solidFill>
                <a:srgbClr val="404040"/>
              </a:solidFill>
              <a:cs typeface="+mn-ea"/>
              <a:sym typeface="+mn-lt"/>
            </a:endParaRPr>
          </a:p>
        </p:txBody>
      </p:sp>
      <p:sp>
        <p:nvSpPr>
          <p:cNvPr id="12" name="矩形: 圆角 11"/>
          <p:cNvSpPr/>
          <p:nvPr/>
        </p:nvSpPr>
        <p:spPr>
          <a:xfrm>
            <a:off x="9524217" y="1555956"/>
            <a:ext cx="601250" cy="45719"/>
          </a:xfrm>
          <a:prstGeom prst="roundRect">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404040"/>
              </a:solidFill>
              <a:cs typeface="+mn-ea"/>
              <a:sym typeface="+mn-lt"/>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785" y="1821132"/>
            <a:ext cx="3381105" cy="3381105"/>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1"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9544050" y="361950"/>
            <a:ext cx="2324100" cy="226695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969169" y="852488"/>
            <a:ext cx="10253663" cy="5153025"/>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3117057" y="1314450"/>
            <a:ext cx="8172450" cy="1352550"/>
          </a:xfrm>
          <a:prstGeom prst="roundRect">
            <a:avLst>
              <a:gd name="adj" fmla="val 50000"/>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797502" y="1227880"/>
            <a:ext cx="2507798" cy="1446550"/>
          </a:xfrm>
          <a:prstGeom prst="rect">
            <a:avLst/>
          </a:prstGeom>
          <a:noFill/>
        </p:spPr>
        <p:txBody>
          <a:bodyPr wrap="square" rtlCol="0">
            <a:spAutoFit/>
          </a:bodyPr>
          <a:lstStyle/>
          <a:p>
            <a:pPr algn="dist"/>
            <a:r>
              <a:rPr lang="zh-CN" altLang="en-US" sz="8800" dirty="0">
                <a:solidFill>
                  <a:schemeClr val="tx1">
                    <a:lumMod val="75000"/>
                    <a:lumOff val="25000"/>
                  </a:schemeClr>
                </a:solidFill>
                <a:cs typeface="+mn-ea"/>
                <a:sym typeface="+mn-lt"/>
              </a:rPr>
              <a:t>目录</a:t>
            </a:r>
          </a:p>
        </p:txBody>
      </p:sp>
      <p:sp>
        <p:nvSpPr>
          <p:cNvPr id="9" name="文本框 8"/>
          <p:cNvSpPr txBox="1"/>
          <p:nvPr/>
        </p:nvSpPr>
        <p:spPr>
          <a:xfrm>
            <a:off x="4559752" y="1653330"/>
            <a:ext cx="5130348" cy="769441"/>
          </a:xfrm>
          <a:prstGeom prst="rect">
            <a:avLst/>
          </a:prstGeom>
          <a:noFill/>
        </p:spPr>
        <p:txBody>
          <a:bodyPr wrap="square" rtlCol="0">
            <a:spAutoFit/>
          </a:bodyPr>
          <a:lstStyle/>
          <a:p>
            <a:pPr algn="dist"/>
            <a:r>
              <a:rPr lang="en-US" altLang="zh-CN" sz="4400" b="1" dirty="0">
                <a:solidFill>
                  <a:schemeClr val="tx1">
                    <a:lumMod val="75000"/>
                    <a:lumOff val="25000"/>
                    <a:alpha val="24000"/>
                  </a:schemeClr>
                </a:solidFill>
                <a:cs typeface="+mn-ea"/>
                <a:sym typeface="+mn-lt"/>
              </a:rPr>
              <a:t>CONTANTS</a:t>
            </a:r>
            <a:endParaRPr lang="zh-CN" altLang="en-US" sz="4400" b="1" dirty="0">
              <a:solidFill>
                <a:schemeClr val="tx1">
                  <a:lumMod val="75000"/>
                  <a:lumOff val="25000"/>
                  <a:alpha val="24000"/>
                </a:schemeClr>
              </a:solidFill>
              <a:cs typeface="+mn-ea"/>
              <a:sym typeface="+mn-lt"/>
            </a:endParaRPr>
          </a:p>
        </p:txBody>
      </p:sp>
      <p:grpSp>
        <p:nvGrpSpPr>
          <p:cNvPr id="16" name="组合 15"/>
          <p:cNvGrpSpPr/>
          <p:nvPr/>
        </p:nvGrpSpPr>
        <p:grpSpPr>
          <a:xfrm>
            <a:off x="1981200" y="3201650"/>
            <a:ext cx="3752850" cy="765886"/>
            <a:chOff x="2038350" y="3201650"/>
            <a:chExt cx="3752850" cy="765886"/>
          </a:xfrm>
        </p:grpSpPr>
        <p:sp>
          <p:nvSpPr>
            <p:cNvPr id="11" name="箭头: V 形 10"/>
            <p:cNvSpPr/>
            <p:nvPr/>
          </p:nvSpPr>
          <p:spPr>
            <a:xfrm>
              <a:off x="2038350" y="3448050"/>
              <a:ext cx="285750" cy="323850"/>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文本框 11"/>
            <p:cNvSpPr txBox="1"/>
            <p:nvPr/>
          </p:nvSpPr>
          <p:spPr>
            <a:xfrm>
              <a:off x="2349952" y="3201650"/>
              <a:ext cx="3441248" cy="646331"/>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rPr>
                <a:t>实习期工作回顾</a:t>
              </a:r>
            </a:p>
          </p:txBody>
        </p:sp>
        <p:sp>
          <p:nvSpPr>
            <p:cNvPr id="15" name="矩形 14"/>
            <p:cNvSpPr/>
            <p:nvPr/>
          </p:nvSpPr>
          <p:spPr>
            <a:xfrm>
              <a:off x="2338123" y="3718429"/>
              <a:ext cx="3434027" cy="249107"/>
            </a:xfrm>
            <a:prstGeom prst="rect">
              <a:avLst/>
            </a:prstGeom>
          </p:spPr>
          <p:txBody>
            <a:bodyPr wrap="square">
              <a:spAutoFit/>
            </a:bodyPr>
            <a:lstStyle/>
            <a:p>
              <a:pPr algn="dist">
                <a:lnSpc>
                  <a:spcPct val="200000"/>
                </a:lnSpc>
                <a:spcAft>
                  <a:spcPts val="800"/>
                </a:spcAft>
                <a:defRPr/>
              </a:pPr>
              <a:r>
                <a:rPr lang="en-US" altLang="zh-CN" sz="600" dirty="0">
                  <a:solidFill>
                    <a:schemeClr val="bg1">
                      <a:lumMod val="65000"/>
                    </a:schemeClr>
                  </a:solidFill>
                  <a:cs typeface="+mn-ea"/>
                  <a:sym typeface="+mn-lt"/>
                </a:rPr>
                <a:t>Please click here to add appropriate text to explain, you can directly copy and paste the</a:t>
              </a:r>
            </a:p>
          </p:txBody>
        </p:sp>
      </p:grpSp>
      <p:grpSp>
        <p:nvGrpSpPr>
          <p:cNvPr id="17" name="组合 16"/>
          <p:cNvGrpSpPr/>
          <p:nvPr/>
        </p:nvGrpSpPr>
        <p:grpSpPr>
          <a:xfrm>
            <a:off x="6457950" y="3201650"/>
            <a:ext cx="3752850" cy="765886"/>
            <a:chOff x="2038350" y="3201650"/>
            <a:chExt cx="3752850" cy="765886"/>
          </a:xfrm>
        </p:grpSpPr>
        <p:sp>
          <p:nvSpPr>
            <p:cNvPr id="18" name="箭头: V 形 17"/>
            <p:cNvSpPr/>
            <p:nvPr/>
          </p:nvSpPr>
          <p:spPr>
            <a:xfrm>
              <a:off x="2038350" y="3448050"/>
              <a:ext cx="285750" cy="323850"/>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文本框 18"/>
            <p:cNvSpPr txBox="1"/>
            <p:nvPr/>
          </p:nvSpPr>
          <p:spPr>
            <a:xfrm>
              <a:off x="2349952" y="3201650"/>
              <a:ext cx="3441248" cy="646331"/>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rPr>
                <a:t>工作心得与体会</a:t>
              </a:r>
            </a:p>
          </p:txBody>
        </p:sp>
        <p:sp>
          <p:nvSpPr>
            <p:cNvPr id="20" name="矩形 19"/>
            <p:cNvSpPr/>
            <p:nvPr/>
          </p:nvSpPr>
          <p:spPr>
            <a:xfrm>
              <a:off x="2338123" y="3718429"/>
              <a:ext cx="3434027" cy="249107"/>
            </a:xfrm>
            <a:prstGeom prst="rect">
              <a:avLst/>
            </a:prstGeom>
          </p:spPr>
          <p:txBody>
            <a:bodyPr wrap="square">
              <a:spAutoFit/>
            </a:bodyPr>
            <a:lstStyle/>
            <a:p>
              <a:pPr algn="dist">
                <a:lnSpc>
                  <a:spcPct val="200000"/>
                </a:lnSpc>
                <a:spcAft>
                  <a:spcPts val="800"/>
                </a:spcAft>
                <a:defRPr/>
              </a:pPr>
              <a:r>
                <a:rPr lang="en-US" altLang="zh-CN" sz="600" dirty="0">
                  <a:solidFill>
                    <a:schemeClr val="bg1">
                      <a:lumMod val="65000"/>
                    </a:schemeClr>
                  </a:solidFill>
                  <a:cs typeface="+mn-ea"/>
                  <a:sym typeface="+mn-lt"/>
                </a:rPr>
                <a:t>Please click here to add appropriate text to explain, you can directly copy and paste the</a:t>
              </a:r>
            </a:p>
          </p:txBody>
        </p:sp>
      </p:grpSp>
      <p:grpSp>
        <p:nvGrpSpPr>
          <p:cNvPr id="21" name="组合 20"/>
          <p:cNvGrpSpPr/>
          <p:nvPr/>
        </p:nvGrpSpPr>
        <p:grpSpPr>
          <a:xfrm>
            <a:off x="1981200" y="4455596"/>
            <a:ext cx="3752850" cy="765886"/>
            <a:chOff x="2038350" y="3201650"/>
            <a:chExt cx="3752850" cy="765886"/>
          </a:xfrm>
        </p:grpSpPr>
        <p:sp>
          <p:nvSpPr>
            <p:cNvPr id="22" name="箭头: V 形 21"/>
            <p:cNvSpPr/>
            <p:nvPr/>
          </p:nvSpPr>
          <p:spPr>
            <a:xfrm>
              <a:off x="2038350" y="3448050"/>
              <a:ext cx="285750" cy="323850"/>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文本框 22"/>
            <p:cNvSpPr txBox="1"/>
            <p:nvPr/>
          </p:nvSpPr>
          <p:spPr>
            <a:xfrm>
              <a:off x="2349952" y="3201650"/>
              <a:ext cx="3441248" cy="646331"/>
            </a:xfrm>
            <a:prstGeom prst="rect">
              <a:avLst/>
            </a:prstGeom>
            <a:noFill/>
          </p:spPr>
          <p:txBody>
            <a:bodyPr wrap="square" rtlCol="0">
              <a:spAutoFit/>
            </a:bodyPr>
            <a:lstStyle/>
            <a:p>
              <a:pPr algn="dist"/>
              <a:r>
                <a:rPr lang="zh-CN" altLang="en-US" sz="3600" dirty="0">
                  <a:solidFill>
                    <a:schemeClr val="tx1">
                      <a:lumMod val="75000"/>
                      <a:lumOff val="25000"/>
                    </a:schemeClr>
                  </a:solidFill>
                  <a:cs typeface="+mn-ea"/>
                  <a:sym typeface="+mn-lt"/>
                </a:rPr>
                <a:t>岗位职责认知</a:t>
              </a:r>
            </a:p>
          </p:txBody>
        </p:sp>
        <p:sp>
          <p:nvSpPr>
            <p:cNvPr id="24" name="矩形 23"/>
            <p:cNvSpPr/>
            <p:nvPr/>
          </p:nvSpPr>
          <p:spPr>
            <a:xfrm>
              <a:off x="2338123" y="3718429"/>
              <a:ext cx="3434027" cy="249107"/>
            </a:xfrm>
            <a:prstGeom prst="rect">
              <a:avLst/>
            </a:prstGeom>
          </p:spPr>
          <p:txBody>
            <a:bodyPr wrap="square">
              <a:spAutoFit/>
            </a:bodyPr>
            <a:lstStyle/>
            <a:p>
              <a:pPr algn="dist">
                <a:lnSpc>
                  <a:spcPct val="200000"/>
                </a:lnSpc>
                <a:spcAft>
                  <a:spcPts val="800"/>
                </a:spcAft>
                <a:defRPr/>
              </a:pPr>
              <a:r>
                <a:rPr lang="en-US" altLang="zh-CN" sz="600" dirty="0">
                  <a:solidFill>
                    <a:schemeClr val="bg1">
                      <a:lumMod val="65000"/>
                    </a:schemeClr>
                  </a:solidFill>
                  <a:cs typeface="+mn-ea"/>
                  <a:sym typeface="+mn-lt"/>
                </a:rPr>
                <a:t>Please click here to add appropriate text to explain, you can directly copy and paste the</a:t>
              </a:r>
            </a:p>
          </p:txBody>
        </p:sp>
      </p:grpSp>
      <p:grpSp>
        <p:nvGrpSpPr>
          <p:cNvPr id="25" name="组合 24"/>
          <p:cNvGrpSpPr/>
          <p:nvPr/>
        </p:nvGrpSpPr>
        <p:grpSpPr>
          <a:xfrm>
            <a:off x="6457950" y="4455596"/>
            <a:ext cx="3733800" cy="765886"/>
            <a:chOff x="2038350" y="3201650"/>
            <a:chExt cx="3733800" cy="765886"/>
          </a:xfrm>
        </p:grpSpPr>
        <p:sp>
          <p:nvSpPr>
            <p:cNvPr id="26" name="箭头: V 形 25"/>
            <p:cNvSpPr/>
            <p:nvPr/>
          </p:nvSpPr>
          <p:spPr>
            <a:xfrm>
              <a:off x="2038350" y="3448050"/>
              <a:ext cx="285750" cy="323850"/>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文本框 26"/>
            <p:cNvSpPr txBox="1"/>
            <p:nvPr/>
          </p:nvSpPr>
          <p:spPr>
            <a:xfrm>
              <a:off x="2349952" y="3201650"/>
              <a:ext cx="3403148" cy="646331"/>
            </a:xfrm>
            <a:prstGeom prst="rect">
              <a:avLst/>
            </a:prstGeom>
            <a:noFill/>
          </p:spPr>
          <p:txBody>
            <a:bodyPr wrap="square" rtlCol="0">
              <a:spAutoFit/>
            </a:bodyPr>
            <a:lstStyle/>
            <a:p>
              <a:pPr algn="dist"/>
              <a:r>
                <a:rPr lang="zh-CN" altLang="en-US" sz="3600" dirty="0">
                  <a:solidFill>
                    <a:schemeClr val="tx1">
                      <a:lumMod val="75000"/>
                      <a:lumOff val="25000"/>
                    </a:schemeClr>
                  </a:solidFill>
                  <a:cs typeface="+mn-ea"/>
                  <a:sym typeface="+mn-lt"/>
                </a:rPr>
                <a:t>岗位工作规划</a:t>
              </a:r>
            </a:p>
          </p:txBody>
        </p:sp>
        <p:sp>
          <p:nvSpPr>
            <p:cNvPr id="28" name="矩形 27"/>
            <p:cNvSpPr/>
            <p:nvPr/>
          </p:nvSpPr>
          <p:spPr>
            <a:xfrm>
              <a:off x="2338123" y="3718429"/>
              <a:ext cx="3434027" cy="249107"/>
            </a:xfrm>
            <a:prstGeom prst="rect">
              <a:avLst/>
            </a:prstGeom>
          </p:spPr>
          <p:txBody>
            <a:bodyPr wrap="square">
              <a:spAutoFit/>
            </a:bodyPr>
            <a:lstStyle/>
            <a:p>
              <a:pPr algn="dist">
                <a:lnSpc>
                  <a:spcPct val="200000"/>
                </a:lnSpc>
                <a:spcAft>
                  <a:spcPts val="800"/>
                </a:spcAft>
                <a:defRPr/>
              </a:pPr>
              <a:r>
                <a:rPr lang="en-US" altLang="zh-CN" sz="600" dirty="0">
                  <a:solidFill>
                    <a:schemeClr val="bg1">
                      <a:lumMod val="65000"/>
                    </a:schemeClr>
                  </a:solidFill>
                  <a:cs typeface="+mn-ea"/>
                  <a:sym typeface="+mn-lt"/>
                </a:rPr>
                <a:t>Please click here to add appropriate text to explain, you can directly copy and paste the</a:t>
              </a:r>
            </a:p>
          </p:txBody>
        </p:sp>
      </p:grpSp>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t="40555" r="65555" b="15001"/>
          <a:stretch>
            <a:fillRect/>
          </a:stretch>
        </p:blipFill>
        <p:spPr>
          <a:xfrm>
            <a:off x="652830" y="4985182"/>
            <a:ext cx="1537920" cy="1984413"/>
          </a:xfrm>
          <a:prstGeom prst="rect">
            <a:avLst/>
          </a:prstGeom>
        </p:spPr>
      </p:pic>
      <p:sp>
        <p:nvSpPr>
          <p:cNvPr id="30" name="文本框 29"/>
          <p:cNvSpPr txBox="1"/>
          <p:nvPr/>
        </p:nvSpPr>
        <p:spPr>
          <a:xfrm>
            <a:off x="7886701" y="6413295"/>
            <a:ext cx="4058556" cy="307777"/>
          </a:xfrm>
          <a:prstGeom prst="rect">
            <a:avLst/>
          </a:prstGeom>
          <a:noFill/>
        </p:spPr>
        <p:txBody>
          <a:bodyPr wrap="square" rtlCol="0">
            <a:spAutoFit/>
          </a:bodyPr>
          <a:lstStyle/>
          <a:p>
            <a:pPr algn="dist"/>
            <a:r>
              <a:rPr lang="en-US" altLang="zh-CN" sz="1400" dirty="0">
                <a:solidFill>
                  <a:schemeClr val="bg1">
                    <a:lumMod val="50000"/>
                  </a:schemeClr>
                </a:solidFill>
                <a:cs typeface="+mn-ea"/>
                <a:sym typeface="+mn-lt"/>
              </a:rPr>
              <a:t>BECOME A FULL MEMBER</a:t>
            </a:r>
            <a:endParaRPr lang="zh-CN" altLang="en-US" sz="1400" dirty="0">
              <a:solidFill>
                <a:schemeClr val="bg1">
                  <a:lumMod val="50000"/>
                </a:schemeClr>
              </a:solidFill>
              <a:cs typeface="+mn-ea"/>
              <a:sym typeface="+mn-lt"/>
            </a:endParaRPr>
          </a:p>
        </p:txBody>
      </p:sp>
      <p:sp>
        <p:nvSpPr>
          <p:cNvPr id="31"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750"/>
                                        <p:tgtEl>
                                          <p:spTgt spid="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750"/>
                                        <p:tgtEl>
                                          <p:spTgt spid="30"/>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22" presetClass="entr" presetSubtype="8"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750"/>
                                        <p:tgtEl>
                                          <p:spTgt spid="9"/>
                                        </p:tgtEl>
                                      </p:cBhvr>
                                    </p:animEffect>
                                  </p:childTnLst>
                                </p:cTn>
                              </p:par>
                            </p:childTnLst>
                          </p:cTn>
                        </p:par>
                        <p:par>
                          <p:cTn id="36" fill="hold">
                            <p:stCondLst>
                              <p:cond delay="4000"/>
                            </p:stCondLst>
                            <p:childTnLst>
                              <p:par>
                                <p:cTn id="37" presetID="55"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750" fill="hold"/>
                                        <p:tgtEl>
                                          <p:spTgt spid="16"/>
                                        </p:tgtEl>
                                        <p:attrNameLst>
                                          <p:attrName>ppt_w</p:attrName>
                                        </p:attrNameLst>
                                      </p:cBhvr>
                                      <p:tavLst>
                                        <p:tav tm="0">
                                          <p:val>
                                            <p:strVal val="#ppt_w*0.70"/>
                                          </p:val>
                                        </p:tav>
                                        <p:tav tm="100000">
                                          <p:val>
                                            <p:strVal val="#ppt_w"/>
                                          </p:val>
                                        </p:tav>
                                      </p:tavLst>
                                    </p:anim>
                                    <p:anim calcmode="lin" valueType="num">
                                      <p:cBhvr>
                                        <p:cTn id="40" dur="750" fill="hold"/>
                                        <p:tgtEl>
                                          <p:spTgt spid="16"/>
                                        </p:tgtEl>
                                        <p:attrNameLst>
                                          <p:attrName>ppt_h</p:attrName>
                                        </p:attrNameLst>
                                      </p:cBhvr>
                                      <p:tavLst>
                                        <p:tav tm="0">
                                          <p:val>
                                            <p:strVal val="#ppt_h"/>
                                          </p:val>
                                        </p:tav>
                                        <p:tav tm="100000">
                                          <p:val>
                                            <p:strVal val="#ppt_h"/>
                                          </p:val>
                                        </p:tav>
                                      </p:tavLst>
                                    </p:anim>
                                    <p:animEffect transition="in" filter="fade">
                                      <p:cBhvr>
                                        <p:cTn id="41" dur="750"/>
                                        <p:tgtEl>
                                          <p:spTgt spid="16"/>
                                        </p:tgtEl>
                                      </p:cBhvr>
                                    </p:animEffect>
                                  </p:childTnLst>
                                </p:cTn>
                              </p:par>
                            </p:childTnLst>
                          </p:cTn>
                        </p:par>
                        <p:par>
                          <p:cTn id="42" fill="hold">
                            <p:stCondLst>
                              <p:cond delay="5000"/>
                            </p:stCondLst>
                            <p:childTnLst>
                              <p:par>
                                <p:cTn id="43" presetID="55"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750" fill="hold"/>
                                        <p:tgtEl>
                                          <p:spTgt spid="17"/>
                                        </p:tgtEl>
                                        <p:attrNameLst>
                                          <p:attrName>ppt_w</p:attrName>
                                        </p:attrNameLst>
                                      </p:cBhvr>
                                      <p:tavLst>
                                        <p:tav tm="0">
                                          <p:val>
                                            <p:strVal val="#ppt_w*0.70"/>
                                          </p:val>
                                        </p:tav>
                                        <p:tav tm="100000">
                                          <p:val>
                                            <p:strVal val="#ppt_w"/>
                                          </p:val>
                                        </p:tav>
                                      </p:tavLst>
                                    </p:anim>
                                    <p:anim calcmode="lin" valueType="num">
                                      <p:cBhvr>
                                        <p:cTn id="46" dur="750" fill="hold"/>
                                        <p:tgtEl>
                                          <p:spTgt spid="17"/>
                                        </p:tgtEl>
                                        <p:attrNameLst>
                                          <p:attrName>ppt_h</p:attrName>
                                        </p:attrNameLst>
                                      </p:cBhvr>
                                      <p:tavLst>
                                        <p:tav tm="0">
                                          <p:val>
                                            <p:strVal val="#ppt_h"/>
                                          </p:val>
                                        </p:tav>
                                        <p:tav tm="100000">
                                          <p:val>
                                            <p:strVal val="#ppt_h"/>
                                          </p:val>
                                        </p:tav>
                                      </p:tavLst>
                                    </p:anim>
                                    <p:animEffect transition="in" filter="fade">
                                      <p:cBhvr>
                                        <p:cTn id="47" dur="750"/>
                                        <p:tgtEl>
                                          <p:spTgt spid="17"/>
                                        </p:tgtEl>
                                      </p:cBhvr>
                                    </p:animEffect>
                                  </p:childTnLst>
                                </p:cTn>
                              </p:par>
                            </p:childTnLst>
                          </p:cTn>
                        </p:par>
                        <p:par>
                          <p:cTn id="48" fill="hold">
                            <p:stCondLst>
                              <p:cond delay="6000"/>
                            </p:stCondLst>
                            <p:childTnLst>
                              <p:par>
                                <p:cTn id="49" presetID="55" presetClass="entr" presetSubtype="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750" fill="hold"/>
                                        <p:tgtEl>
                                          <p:spTgt spid="21"/>
                                        </p:tgtEl>
                                        <p:attrNameLst>
                                          <p:attrName>ppt_w</p:attrName>
                                        </p:attrNameLst>
                                      </p:cBhvr>
                                      <p:tavLst>
                                        <p:tav tm="0">
                                          <p:val>
                                            <p:strVal val="#ppt_w*0.70"/>
                                          </p:val>
                                        </p:tav>
                                        <p:tav tm="100000">
                                          <p:val>
                                            <p:strVal val="#ppt_w"/>
                                          </p:val>
                                        </p:tav>
                                      </p:tavLst>
                                    </p:anim>
                                    <p:anim calcmode="lin" valueType="num">
                                      <p:cBhvr>
                                        <p:cTn id="52" dur="750" fill="hold"/>
                                        <p:tgtEl>
                                          <p:spTgt spid="21"/>
                                        </p:tgtEl>
                                        <p:attrNameLst>
                                          <p:attrName>ppt_h</p:attrName>
                                        </p:attrNameLst>
                                      </p:cBhvr>
                                      <p:tavLst>
                                        <p:tav tm="0">
                                          <p:val>
                                            <p:strVal val="#ppt_h"/>
                                          </p:val>
                                        </p:tav>
                                        <p:tav tm="100000">
                                          <p:val>
                                            <p:strVal val="#ppt_h"/>
                                          </p:val>
                                        </p:tav>
                                      </p:tavLst>
                                    </p:anim>
                                    <p:animEffect transition="in" filter="fade">
                                      <p:cBhvr>
                                        <p:cTn id="53" dur="750"/>
                                        <p:tgtEl>
                                          <p:spTgt spid="21"/>
                                        </p:tgtEl>
                                      </p:cBhvr>
                                    </p:animEffect>
                                  </p:childTnLst>
                                </p:cTn>
                              </p:par>
                            </p:childTnLst>
                          </p:cTn>
                        </p:par>
                        <p:par>
                          <p:cTn id="54" fill="hold">
                            <p:stCondLst>
                              <p:cond delay="7000"/>
                            </p:stCondLst>
                            <p:childTnLst>
                              <p:par>
                                <p:cTn id="55" presetID="55"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750" fill="hold"/>
                                        <p:tgtEl>
                                          <p:spTgt spid="25"/>
                                        </p:tgtEl>
                                        <p:attrNameLst>
                                          <p:attrName>ppt_w</p:attrName>
                                        </p:attrNameLst>
                                      </p:cBhvr>
                                      <p:tavLst>
                                        <p:tav tm="0">
                                          <p:val>
                                            <p:strVal val="#ppt_w*0.70"/>
                                          </p:val>
                                        </p:tav>
                                        <p:tav tm="100000">
                                          <p:val>
                                            <p:strVal val="#ppt_w"/>
                                          </p:val>
                                        </p:tav>
                                      </p:tavLst>
                                    </p:anim>
                                    <p:anim calcmode="lin" valueType="num">
                                      <p:cBhvr>
                                        <p:cTn id="58" dur="750" fill="hold"/>
                                        <p:tgtEl>
                                          <p:spTgt spid="25"/>
                                        </p:tgtEl>
                                        <p:attrNameLst>
                                          <p:attrName>ppt_h</p:attrName>
                                        </p:attrNameLst>
                                      </p:cBhvr>
                                      <p:tavLst>
                                        <p:tav tm="0">
                                          <p:val>
                                            <p:strVal val="#ppt_h"/>
                                          </p:val>
                                        </p:tav>
                                        <p:tav tm="100000">
                                          <p:val>
                                            <p:strVal val="#ppt_h"/>
                                          </p:val>
                                        </p:tav>
                                      </p:tavLst>
                                    </p:anim>
                                    <p:animEffect transition="in" filter="fade">
                                      <p:cBhvr>
                                        <p:cTn id="59"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P spid="8" grpId="0"/>
      <p:bldP spid="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9529" y="1132923"/>
            <a:ext cx="2040617" cy="2040617"/>
          </a:xfrm>
          <a:prstGeom prst="rect">
            <a:avLst/>
          </a:prstGeom>
        </p:spPr>
      </p:pic>
      <p:grpSp>
        <p:nvGrpSpPr>
          <p:cNvPr id="3" name="组合 2"/>
          <p:cNvGrpSpPr/>
          <p:nvPr/>
        </p:nvGrpSpPr>
        <p:grpSpPr>
          <a:xfrm>
            <a:off x="812482" y="3444688"/>
            <a:ext cx="10348346" cy="2321325"/>
            <a:chOff x="3670" y="6743"/>
            <a:chExt cx="11907" cy="2506"/>
          </a:xfrm>
        </p:grpSpPr>
        <p:grpSp>
          <p:nvGrpSpPr>
            <p:cNvPr id="4" name="组合 3"/>
            <p:cNvGrpSpPr/>
            <p:nvPr/>
          </p:nvGrpSpPr>
          <p:grpSpPr bwMode="auto">
            <a:xfrm>
              <a:off x="4150" y="6758"/>
              <a:ext cx="1882" cy="527"/>
              <a:chOff x="0" y="0"/>
              <a:chExt cx="1195387" cy="334962"/>
            </a:xfrm>
            <a:noFill/>
          </p:grpSpPr>
          <p:sp>
            <p:nvSpPr>
              <p:cNvPr id="17" name="圆角矩形 121"/>
              <p:cNvSpPr>
                <a:spLocks noChangeArrowheads="1"/>
              </p:cNvSpPr>
              <p:nvPr/>
            </p:nvSpPr>
            <p:spPr bwMode="auto">
              <a:xfrm>
                <a:off x="0" y="4762"/>
                <a:ext cx="1195387" cy="330200"/>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zh-CN" altLang="en-US" sz="2400">
                  <a:solidFill>
                    <a:srgbClr val="404040"/>
                  </a:solidFill>
                  <a:cs typeface="+mn-ea"/>
                  <a:sym typeface="+mn-lt"/>
                </a:endParaRPr>
              </a:p>
            </p:txBody>
          </p:sp>
          <p:sp>
            <p:nvSpPr>
              <p:cNvPr id="18" name="矩形 17"/>
              <p:cNvSpPr>
                <a:spLocks noChangeArrowheads="1"/>
              </p:cNvSpPr>
              <p:nvPr/>
            </p:nvSpPr>
            <p:spPr bwMode="auto">
              <a:xfrm>
                <a:off x="92075" y="0"/>
                <a:ext cx="1011237" cy="288412"/>
              </a:xfrm>
              <a:prstGeom prst="rect">
                <a:avLst/>
              </a:prstGeom>
              <a:solidFill>
                <a:srgbClr val="01D0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5" b="1" dirty="0">
                    <a:solidFill>
                      <a:srgbClr val="FFFFFF"/>
                    </a:solidFill>
                    <a:cs typeface="+mn-ea"/>
                    <a:sym typeface="+mn-lt"/>
                  </a:rPr>
                  <a:t>编辑标题</a:t>
                </a:r>
              </a:p>
            </p:txBody>
          </p:sp>
        </p:grpSp>
        <p:grpSp>
          <p:nvGrpSpPr>
            <p:cNvPr id="5" name="组合 4"/>
            <p:cNvGrpSpPr/>
            <p:nvPr/>
          </p:nvGrpSpPr>
          <p:grpSpPr bwMode="auto">
            <a:xfrm>
              <a:off x="13215" y="6743"/>
              <a:ext cx="1882" cy="527"/>
              <a:chOff x="0" y="0"/>
              <a:chExt cx="1195387" cy="334962"/>
            </a:xfrm>
            <a:noFill/>
          </p:grpSpPr>
          <p:sp>
            <p:nvSpPr>
              <p:cNvPr id="15" name="圆角矩形 124"/>
              <p:cNvSpPr>
                <a:spLocks noChangeArrowheads="1"/>
              </p:cNvSpPr>
              <p:nvPr/>
            </p:nvSpPr>
            <p:spPr bwMode="auto">
              <a:xfrm>
                <a:off x="0" y="3175"/>
                <a:ext cx="1195387" cy="331787"/>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zh-CN" altLang="en-US" sz="2400">
                  <a:solidFill>
                    <a:srgbClr val="404040"/>
                  </a:solidFill>
                  <a:cs typeface="+mn-ea"/>
                  <a:sym typeface="+mn-lt"/>
                </a:endParaRPr>
              </a:p>
            </p:txBody>
          </p:sp>
          <p:sp>
            <p:nvSpPr>
              <p:cNvPr id="16" name="矩形 15"/>
              <p:cNvSpPr>
                <a:spLocks noChangeArrowheads="1"/>
              </p:cNvSpPr>
              <p:nvPr/>
            </p:nvSpPr>
            <p:spPr bwMode="auto">
              <a:xfrm>
                <a:off x="92075" y="0"/>
                <a:ext cx="1011237" cy="288412"/>
              </a:xfrm>
              <a:prstGeom prst="rect">
                <a:avLst/>
              </a:prstGeom>
              <a:solidFill>
                <a:srgbClr val="01D0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5" b="1" dirty="0">
                    <a:solidFill>
                      <a:srgbClr val="FFFFFF"/>
                    </a:solidFill>
                    <a:cs typeface="+mn-ea"/>
                    <a:sym typeface="+mn-lt"/>
                  </a:rPr>
                  <a:t>编辑标题</a:t>
                </a:r>
              </a:p>
            </p:txBody>
          </p:sp>
        </p:grpSp>
        <p:grpSp>
          <p:nvGrpSpPr>
            <p:cNvPr id="6" name="组合 5"/>
            <p:cNvGrpSpPr/>
            <p:nvPr/>
          </p:nvGrpSpPr>
          <p:grpSpPr bwMode="auto">
            <a:xfrm>
              <a:off x="8610" y="6757"/>
              <a:ext cx="1883" cy="520"/>
              <a:chOff x="0" y="4762"/>
              <a:chExt cx="1195387" cy="330200"/>
            </a:xfrm>
            <a:noFill/>
          </p:grpSpPr>
          <p:sp>
            <p:nvSpPr>
              <p:cNvPr id="13" name="圆角矩形 127"/>
              <p:cNvSpPr>
                <a:spLocks noChangeArrowheads="1"/>
              </p:cNvSpPr>
              <p:nvPr/>
            </p:nvSpPr>
            <p:spPr bwMode="auto">
              <a:xfrm>
                <a:off x="0" y="4762"/>
                <a:ext cx="1195387" cy="330200"/>
              </a:xfrm>
              <a:prstGeom prst="roundRect">
                <a:avLst>
                  <a:gd name="adj" fmla="val 50000"/>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zh-CN" altLang="en-US" sz="2400">
                  <a:solidFill>
                    <a:srgbClr val="404040"/>
                  </a:solidFill>
                  <a:cs typeface="+mn-ea"/>
                  <a:sym typeface="+mn-lt"/>
                </a:endParaRPr>
              </a:p>
            </p:txBody>
          </p:sp>
          <p:sp>
            <p:nvSpPr>
              <p:cNvPr id="14" name="矩形 13"/>
              <p:cNvSpPr>
                <a:spLocks noChangeArrowheads="1"/>
              </p:cNvSpPr>
              <p:nvPr/>
            </p:nvSpPr>
            <p:spPr bwMode="auto">
              <a:xfrm>
                <a:off x="55657" y="5229"/>
                <a:ext cx="1102624" cy="288139"/>
              </a:xfrm>
              <a:prstGeom prst="rect">
                <a:avLst/>
              </a:prstGeom>
              <a:solidFill>
                <a:srgbClr val="01D0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5" b="1" dirty="0">
                    <a:solidFill>
                      <a:srgbClr val="FFFFFF"/>
                    </a:solidFill>
                    <a:cs typeface="+mn-ea"/>
                    <a:sym typeface="+mn-lt"/>
                  </a:rPr>
                  <a:t>编辑标题</a:t>
                </a:r>
              </a:p>
            </p:txBody>
          </p:sp>
        </p:grpSp>
        <p:sp>
          <p:nvSpPr>
            <p:cNvPr id="7" name="矩形 6"/>
            <p:cNvSpPr>
              <a:spLocks noChangeArrowheads="1"/>
            </p:cNvSpPr>
            <p:nvPr/>
          </p:nvSpPr>
          <p:spPr bwMode="auto">
            <a:xfrm>
              <a:off x="3670" y="7550"/>
              <a:ext cx="2842" cy="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dirty="0">
                  <a:solidFill>
                    <a:srgbClr val="404040"/>
                  </a:solidFill>
                  <a:cs typeface="+mn-ea"/>
                  <a:sym typeface="+mn-lt"/>
                </a:rPr>
                <a:t>您的内容打在这里，或者通过复制您的文本后，在此框中选择粘贴，并选择只保留文字。</a:t>
              </a:r>
            </a:p>
          </p:txBody>
        </p:sp>
        <p:sp>
          <p:nvSpPr>
            <p:cNvPr id="8" name="矩形 7"/>
            <p:cNvSpPr>
              <a:spLocks noChangeArrowheads="1"/>
            </p:cNvSpPr>
            <p:nvPr/>
          </p:nvSpPr>
          <p:spPr bwMode="auto">
            <a:xfrm>
              <a:off x="8144" y="7550"/>
              <a:ext cx="2842" cy="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dirty="0">
                  <a:solidFill>
                    <a:srgbClr val="404040"/>
                  </a:solidFill>
                  <a:cs typeface="+mn-ea"/>
                  <a:sym typeface="+mn-lt"/>
                </a:rPr>
                <a:t>您的内容打在这里，或者通过复制您的文本后，在此框中选择粘贴，并选择只保留文字。</a:t>
              </a:r>
            </a:p>
          </p:txBody>
        </p:sp>
        <p:sp>
          <p:nvSpPr>
            <p:cNvPr id="9" name="矩形 8"/>
            <p:cNvSpPr>
              <a:spLocks noChangeArrowheads="1"/>
            </p:cNvSpPr>
            <p:nvPr/>
          </p:nvSpPr>
          <p:spPr bwMode="auto">
            <a:xfrm>
              <a:off x="12735" y="7554"/>
              <a:ext cx="2842" cy="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dirty="0">
                  <a:solidFill>
                    <a:srgbClr val="404040"/>
                  </a:solidFill>
                  <a:cs typeface="+mn-ea"/>
                  <a:sym typeface="+mn-lt"/>
                </a:rPr>
                <a:t>您的内容打在这里，或者通过复制您的文本后，在此框中选择粘贴，并选择只保留文字。</a:t>
              </a:r>
            </a:p>
          </p:txBody>
        </p:sp>
        <p:sp>
          <p:nvSpPr>
            <p:cNvPr id="10" name="文本框 132"/>
            <p:cNvSpPr txBox="1">
              <a:spLocks noChangeArrowheads="1"/>
            </p:cNvSpPr>
            <p:nvPr/>
          </p:nvSpPr>
          <p:spPr bwMode="auto">
            <a:xfrm>
              <a:off x="4073" y="7368"/>
              <a:ext cx="173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algn="ctr" defTabSz="914400" eaLnBrk="1" hangingPunct="1"/>
              <a:endParaRPr lang="en-US" sz="1865" b="1" dirty="0">
                <a:solidFill>
                  <a:srgbClr val="404040"/>
                </a:solidFill>
                <a:cs typeface="+mn-ea"/>
                <a:sym typeface="+mn-lt"/>
              </a:endParaRPr>
            </a:p>
          </p:txBody>
        </p:sp>
        <p:sp>
          <p:nvSpPr>
            <p:cNvPr id="11" name="文本框 133"/>
            <p:cNvSpPr txBox="1">
              <a:spLocks noChangeArrowheads="1"/>
            </p:cNvSpPr>
            <p:nvPr/>
          </p:nvSpPr>
          <p:spPr bwMode="auto">
            <a:xfrm>
              <a:off x="8696" y="7350"/>
              <a:ext cx="173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algn="ctr"/>
              <a:endParaRPr lang="en-US" altLang="zh-CN" sz="1865" b="1" dirty="0">
                <a:solidFill>
                  <a:srgbClr val="404040"/>
                </a:solidFill>
                <a:cs typeface="+mn-ea"/>
                <a:sym typeface="+mn-lt"/>
              </a:endParaRPr>
            </a:p>
          </p:txBody>
        </p:sp>
        <p:sp>
          <p:nvSpPr>
            <p:cNvPr id="12" name="文本框 134"/>
            <p:cNvSpPr txBox="1">
              <a:spLocks noChangeArrowheads="1"/>
            </p:cNvSpPr>
            <p:nvPr/>
          </p:nvSpPr>
          <p:spPr bwMode="auto">
            <a:xfrm>
              <a:off x="13251" y="7385"/>
              <a:ext cx="173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algn="ctr"/>
              <a:endParaRPr lang="en-US" altLang="zh-CN" sz="1865" b="1" dirty="0">
                <a:solidFill>
                  <a:srgbClr val="404040"/>
                </a:solidFill>
                <a:cs typeface="+mn-ea"/>
                <a:sym typeface="+mn-lt"/>
              </a:endParaRPr>
            </a:p>
          </p:txBody>
        </p:sp>
      </p:gr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345" y="1125838"/>
            <a:ext cx="2040617" cy="2040617"/>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161" y="1125838"/>
            <a:ext cx="2040617" cy="2040617"/>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33063" y="1219199"/>
            <a:ext cx="10287736" cy="1771651"/>
            <a:chOff x="733063" y="1219199"/>
            <a:chExt cx="10287736" cy="1771651"/>
          </a:xfrm>
        </p:grpSpPr>
        <p:grpSp>
          <p:nvGrpSpPr>
            <p:cNvPr id="3" name="组合 2"/>
            <p:cNvGrpSpPr/>
            <p:nvPr/>
          </p:nvGrpSpPr>
          <p:grpSpPr>
            <a:xfrm>
              <a:off x="970958" y="1546159"/>
              <a:ext cx="4782154" cy="1444691"/>
              <a:chOff x="1152006" y="1984309"/>
              <a:chExt cx="4782154" cy="1444691"/>
            </a:xfrm>
          </p:grpSpPr>
          <p:sp>
            <p:nvSpPr>
              <p:cNvPr id="5" name="矩形: 圆角 4"/>
              <p:cNvSpPr/>
              <p:nvPr/>
            </p:nvSpPr>
            <p:spPr>
              <a:xfrm>
                <a:off x="1152006" y="1984309"/>
                <a:ext cx="4782154" cy="1444691"/>
              </a:xfrm>
              <a:prstGeom prst="roundRect">
                <a:avLst>
                  <a:gd name="adj" fmla="val 50000"/>
                </a:avLst>
              </a:prstGeom>
              <a:solidFill>
                <a:srgbClr val="FFFFFF"/>
              </a:solidFill>
              <a:ln w="15875">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cs typeface="+mn-ea"/>
                  <a:sym typeface="+mn-lt"/>
                </a:endParaRPr>
              </a:p>
            </p:txBody>
          </p:sp>
          <p:grpSp>
            <p:nvGrpSpPr>
              <p:cNvPr id="6" name="组合 5"/>
              <p:cNvGrpSpPr/>
              <p:nvPr/>
            </p:nvGrpSpPr>
            <p:grpSpPr>
              <a:xfrm>
                <a:off x="2530512" y="2082733"/>
                <a:ext cx="3041686" cy="1216969"/>
                <a:chOff x="2610541" y="2072713"/>
                <a:chExt cx="3041686" cy="1216969"/>
              </a:xfrm>
            </p:grpSpPr>
            <p:sp>
              <p:nvSpPr>
                <p:cNvPr id="7" name="文本框"/>
                <p:cNvSpPr txBox="1"/>
                <p:nvPr/>
              </p:nvSpPr>
              <p:spPr>
                <a:xfrm>
                  <a:off x="2610541" y="2072713"/>
                  <a:ext cx="2127286"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8" name="文本框"/>
                <p:cNvSpPr txBox="1"/>
                <p:nvPr/>
              </p:nvSpPr>
              <p:spPr>
                <a:xfrm>
                  <a:off x="2610541" y="2415275"/>
                  <a:ext cx="3041686" cy="874407"/>
                </a:xfrm>
                <a:prstGeom prst="rect">
                  <a:avLst/>
                </a:prstGeom>
                <a:noFill/>
              </p:spPr>
              <p:txBody>
                <a:bodyPr wrap="square" rtlCol="0">
                  <a:spAutoFit/>
                </a:bodyPr>
                <a:lstStyle/>
                <a:p>
                  <a:pPr>
                    <a:lnSpc>
                      <a:spcPct val="150000"/>
                    </a:lnSpc>
                    <a:spcBef>
                      <a:spcPct val="0"/>
                    </a:spcBef>
                  </a:pPr>
                  <a:r>
                    <a:rPr lang="zh-CN" altLang="en-US" spc="120" dirty="0">
                      <a:solidFill>
                        <a:srgbClr val="595959"/>
                      </a:solidFill>
                      <a:cs typeface="+mn-ea"/>
                      <a:sym typeface="+mn-lt"/>
                    </a:rPr>
                    <a:t>您的内容打在这里，或者通过复制您的文本后。</a:t>
                  </a:r>
                </a:p>
              </p:txBody>
            </p:sp>
          </p:grpSp>
        </p:gr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063" y="1219199"/>
              <a:ext cx="1726855" cy="1726855"/>
            </a:xfrm>
            <a:prstGeom prst="rect">
              <a:avLst/>
            </a:prstGeom>
          </p:spPr>
        </p:pic>
        <p:grpSp>
          <p:nvGrpSpPr>
            <p:cNvPr id="10" name="组合 9"/>
            <p:cNvGrpSpPr/>
            <p:nvPr/>
          </p:nvGrpSpPr>
          <p:grpSpPr>
            <a:xfrm>
              <a:off x="6238645" y="1546159"/>
              <a:ext cx="4782154" cy="1444691"/>
              <a:chOff x="1152006" y="1984309"/>
              <a:chExt cx="4782154" cy="1444691"/>
            </a:xfrm>
          </p:grpSpPr>
          <p:sp>
            <p:nvSpPr>
              <p:cNvPr id="12" name="矩形: 圆角 11"/>
              <p:cNvSpPr/>
              <p:nvPr/>
            </p:nvSpPr>
            <p:spPr>
              <a:xfrm>
                <a:off x="1152006" y="1984309"/>
                <a:ext cx="4782154" cy="1444691"/>
              </a:xfrm>
              <a:prstGeom prst="roundRect">
                <a:avLst>
                  <a:gd name="adj" fmla="val 50000"/>
                </a:avLst>
              </a:prstGeom>
              <a:solidFill>
                <a:srgbClr val="FFFFFF"/>
              </a:solidFill>
              <a:ln w="15875">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cs typeface="+mn-ea"/>
                  <a:sym typeface="+mn-lt"/>
                </a:endParaRPr>
              </a:p>
            </p:txBody>
          </p:sp>
          <p:grpSp>
            <p:nvGrpSpPr>
              <p:cNvPr id="13" name="组合 12"/>
              <p:cNvGrpSpPr/>
              <p:nvPr/>
            </p:nvGrpSpPr>
            <p:grpSpPr>
              <a:xfrm>
                <a:off x="2530512" y="2082733"/>
                <a:ext cx="3041686" cy="1216969"/>
                <a:chOff x="2610541" y="2072713"/>
                <a:chExt cx="3041686" cy="1216969"/>
              </a:xfrm>
            </p:grpSpPr>
            <p:sp>
              <p:nvSpPr>
                <p:cNvPr id="14" name="文本框"/>
                <p:cNvSpPr txBox="1"/>
                <p:nvPr/>
              </p:nvSpPr>
              <p:spPr>
                <a:xfrm>
                  <a:off x="2610541" y="2072713"/>
                  <a:ext cx="2127286"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15" name="文本框"/>
                <p:cNvSpPr txBox="1"/>
                <p:nvPr/>
              </p:nvSpPr>
              <p:spPr>
                <a:xfrm>
                  <a:off x="2610541" y="2415275"/>
                  <a:ext cx="3041686" cy="874407"/>
                </a:xfrm>
                <a:prstGeom prst="rect">
                  <a:avLst/>
                </a:prstGeom>
                <a:noFill/>
              </p:spPr>
              <p:txBody>
                <a:bodyPr wrap="square" rtlCol="0">
                  <a:spAutoFit/>
                </a:bodyPr>
                <a:lstStyle/>
                <a:p>
                  <a:pPr>
                    <a:lnSpc>
                      <a:spcPct val="150000"/>
                    </a:lnSpc>
                    <a:spcBef>
                      <a:spcPct val="0"/>
                    </a:spcBef>
                  </a:pPr>
                  <a:r>
                    <a:rPr lang="zh-CN" altLang="en-US" spc="120" dirty="0">
                      <a:solidFill>
                        <a:srgbClr val="595959"/>
                      </a:solidFill>
                      <a:cs typeface="+mn-ea"/>
                      <a:sym typeface="+mn-lt"/>
                    </a:rPr>
                    <a:t>您的内容打在这里，或者通过复制您的文本后。</a:t>
                  </a:r>
                </a:p>
              </p:txBody>
            </p:sp>
          </p:grpSp>
        </p:gr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0750" y="1219199"/>
              <a:ext cx="1726855" cy="1726855"/>
            </a:xfrm>
            <a:prstGeom prst="rect">
              <a:avLst/>
            </a:prstGeom>
          </p:spPr>
        </p:pic>
      </p:grpSp>
      <p:grpSp>
        <p:nvGrpSpPr>
          <p:cNvPr id="16" name="组合 15"/>
          <p:cNvGrpSpPr/>
          <p:nvPr/>
        </p:nvGrpSpPr>
        <p:grpSpPr>
          <a:xfrm>
            <a:off x="1183726" y="3372256"/>
            <a:ext cx="10208174" cy="2809368"/>
            <a:chOff x="1254152" y="2172106"/>
            <a:chExt cx="10208174" cy="2809368"/>
          </a:xfrm>
        </p:grpSpPr>
        <p:sp>
          <p:nvSpPr>
            <p:cNvPr id="17" name="文本框 16"/>
            <p:cNvSpPr txBox="1"/>
            <p:nvPr/>
          </p:nvSpPr>
          <p:spPr>
            <a:xfrm>
              <a:off x="1289561" y="2172106"/>
              <a:ext cx="1879706" cy="400110"/>
            </a:xfrm>
            <a:prstGeom prst="rect">
              <a:avLst/>
            </a:prstGeom>
            <a:noFill/>
          </p:spPr>
          <p:txBody>
            <a:bodyPr wrap="square" rtlCol="0">
              <a:spAutoFit/>
            </a:bodyPr>
            <a:lstStyle/>
            <a:p>
              <a:pPr algn="dist"/>
              <a:r>
                <a:rPr lang="zh-CN" altLang="en-US" sz="2000" b="1" spc="100" dirty="0">
                  <a:solidFill>
                    <a:srgbClr val="404040"/>
                  </a:solidFill>
                  <a:cs typeface="+mn-ea"/>
                  <a:sym typeface="+mn-lt"/>
                </a:rPr>
                <a:t>请输入标题</a:t>
              </a:r>
            </a:p>
          </p:txBody>
        </p:sp>
        <p:sp>
          <p:nvSpPr>
            <p:cNvPr id="18" name="文本框 17"/>
            <p:cNvSpPr txBox="1"/>
            <p:nvPr/>
          </p:nvSpPr>
          <p:spPr>
            <a:xfrm>
              <a:off x="1254152" y="2575846"/>
              <a:ext cx="10208174" cy="1338828"/>
            </a:xfrm>
            <a:prstGeom prst="rect">
              <a:avLst/>
            </a:prstGeom>
            <a:noFill/>
          </p:spPr>
          <p:txBody>
            <a:bodyPr wrap="square" rtlCol="0">
              <a:spAutoFit/>
            </a:bodyPr>
            <a:lstStyle/>
            <a:p>
              <a:pPr>
                <a:lnSpc>
                  <a:spcPct val="150000"/>
                </a:lnSpc>
              </a:pPr>
              <a:r>
                <a:rPr lang="zh-CN" altLang="en-US" spc="100" dirty="0">
                  <a:solidFill>
                    <a:srgbClr val="404040"/>
                  </a:solidFill>
                  <a:cs typeface="+mn-ea"/>
                  <a:sym typeface="+mn-lt"/>
                </a:rPr>
                <a:t>单击此处添加您的文本或者复制您适合的内容粘贴到此以填充文本框。单击此处添加您的文本或者复制您适合的内容粘贴到此以填充文本框。</a:t>
              </a:r>
            </a:p>
            <a:p>
              <a:pPr>
                <a:lnSpc>
                  <a:spcPct val="150000"/>
                </a:lnSpc>
              </a:pPr>
              <a:endParaRPr lang="zh-CN" altLang="en-US" spc="100" dirty="0">
                <a:solidFill>
                  <a:srgbClr val="404040"/>
                </a:solidFill>
                <a:cs typeface="+mn-ea"/>
                <a:sym typeface="+mn-lt"/>
              </a:endParaRPr>
            </a:p>
          </p:txBody>
        </p:sp>
        <p:sp>
          <p:nvSpPr>
            <p:cNvPr id="19" name="文本框 18"/>
            <p:cNvSpPr txBox="1"/>
            <p:nvPr/>
          </p:nvSpPr>
          <p:spPr>
            <a:xfrm>
              <a:off x="1254152" y="3642646"/>
              <a:ext cx="10208174" cy="1338828"/>
            </a:xfrm>
            <a:prstGeom prst="rect">
              <a:avLst/>
            </a:prstGeom>
            <a:noFill/>
          </p:spPr>
          <p:txBody>
            <a:bodyPr wrap="square" rtlCol="0">
              <a:spAutoFit/>
            </a:bodyPr>
            <a:lstStyle/>
            <a:p>
              <a:pPr>
                <a:lnSpc>
                  <a:spcPct val="150000"/>
                </a:lnSpc>
              </a:pPr>
              <a:r>
                <a:rPr lang="zh-CN" altLang="en-US" spc="100" dirty="0">
                  <a:solidFill>
                    <a:srgbClr val="404040"/>
                  </a:solidFill>
                  <a:cs typeface="+mn-ea"/>
                  <a:sym typeface="+mn-lt"/>
                </a:rPr>
                <a:t>单击此处添加您的文本或者复制您适合的内容粘贴到此以填充文本框。单击此处添加您的文本或者复制您适合的内容粘贴到此以填充文本框。</a:t>
              </a:r>
            </a:p>
            <a:p>
              <a:pPr>
                <a:lnSpc>
                  <a:spcPct val="150000"/>
                </a:lnSpc>
              </a:pPr>
              <a:endParaRPr lang="zh-CN" altLang="en-US" spc="100" dirty="0">
                <a:solidFill>
                  <a:srgbClr val="404040"/>
                </a:solidFill>
                <a:cs typeface="+mn-ea"/>
                <a:sym typeface="+mn-lt"/>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ppt_x</p:attrName>
                                        </p:attrNameLst>
                                      </p:cBhvr>
                                      <p:tavLst>
                                        <p:tav tm="0">
                                          <p:val>
                                            <p:strVal val="#ppt_x"/>
                                          </p:val>
                                        </p:tav>
                                        <p:tav tm="100000">
                                          <p:val>
                                            <p:strVal val="#ppt_x"/>
                                          </p:val>
                                        </p:tav>
                                      </p:tavLst>
                                    </p:anim>
                                    <p:anim calcmode="lin" valueType="num">
                                      <p:cBhvr>
                                        <p:cTn id="9" dur="5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ïślíḑe"/>
          <p:cNvGrpSpPr/>
          <p:nvPr/>
        </p:nvGrpSpPr>
        <p:grpSpPr>
          <a:xfrm>
            <a:off x="851193" y="1665710"/>
            <a:ext cx="3306428" cy="3524249"/>
            <a:chOff x="-222" y="2084191"/>
            <a:chExt cx="3306428" cy="3524249"/>
          </a:xfrm>
        </p:grpSpPr>
        <p:sp>
          <p:nvSpPr>
            <p:cNvPr id="3" name="ïS1íďè"/>
            <p:cNvSpPr/>
            <p:nvPr/>
          </p:nvSpPr>
          <p:spPr>
            <a:xfrm>
              <a:off x="-222" y="2084191"/>
              <a:ext cx="3046158" cy="3524249"/>
            </a:xfrm>
            <a:prstGeom prst="rect">
              <a:avLst/>
            </a:prstGeom>
            <a:solidFill>
              <a:srgbClr val="BFBFB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cs typeface="+mn-ea"/>
                <a:sym typeface="+mn-lt"/>
              </a:endParaRPr>
            </a:p>
          </p:txBody>
        </p:sp>
        <p:sp>
          <p:nvSpPr>
            <p:cNvPr id="4" name="iślíďé"/>
            <p:cNvSpPr/>
            <p:nvPr/>
          </p:nvSpPr>
          <p:spPr>
            <a:xfrm rot="719614" flipH="1">
              <a:off x="2785665"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mn-ea"/>
                <a:sym typeface="+mn-lt"/>
              </a:endParaRPr>
            </a:p>
          </p:txBody>
        </p:sp>
        <p:sp>
          <p:nvSpPr>
            <p:cNvPr id="5" name="işļiḍè"/>
            <p:cNvSpPr/>
            <p:nvPr/>
          </p:nvSpPr>
          <p:spPr>
            <a:xfrm flipH="1">
              <a:off x="391951" y="3918440"/>
              <a:ext cx="2615884" cy="1338828"/>
            </a:xfrm>
            <a:prstGeom prst="rect">
              <a:avLst/>
            </a:prstGeom>
            <a:ln>
              <a:noFill/>
            </a:ln>
          </p:spPr>
          <p:txBody>
            <a:bodyPr wrap="square" lIns="91440" tIns="45720" rIns="91440" bIns="45720" anchor="t">
              <a:spAutoFit/>
            </a:bodyPr>
            <a:lstStyle/>
            <a:p>
              <a:pPr>
                <a:lnSpc>
                  <a:spcPct val="150000"/>
                </a:lnSpc>
              </a:pPr>
              <a:r>
                <a:rPr lang="zh-CN" altLang="en-US" dirty="0">
                  <a:solidFill>
                    <a:srgbClr val="000000"/>
                  </a:solidFill>
                  <a:cs typeface="+mn-ea"/>
                  <a:sym typeface="+mn-lt"/>
                </a:rPr>
                <a:t>点击在此输入说明文本点击在此输入说明文本点击在此输入说明</a:t>
              </a:r>
              <a:endParaRPr lang="en-US" altLang="zh-CN" dirty="0">
                <a:solidFill>
                  <a:srgbClr val="000000"/>
                </a:solidFill>
                <a:cs typeface="+mn-ea"/>
                <a:sym typeface="+mn-lt"/>
              </a:endParaRPr>
            </a:p>
          </p:txBody>
        </p:sp>
        <p:sp>
          <p:nvSpPr>
            <p:cNvPr id="6" name="î$ļíḓé"/>
            <p:cNvSpPr txBox="1"/>
            <p:nvPr/>
          </p:nvSpPr>
          <p:spPr>
            <a:xfrm>
              <a:off x="411005" y="3539498"/>
              <a:ext cx="2342363" cy="461665"/>
            </a:xfrm>
            <a:prstGeom prst="rect">
              <a:avLst/>
            </a:prstGeom>
            <a:noFill/>
            <a:ln>
              <a:noFill/>
            </a:ln>
          </p:spPr>
          <p:txBody>
            <a:bodyPr wrap="square" lIns="91440" tIns="45720" rIns="91440" bIns="45720" anchor="ctr" anchorCtr="0">
              <a:spAutoFit/>
            </a:bodyPr>
            <a:lstStyle/>
            <a:p>
              <a:r>
                <a:rPr lang="zh-CN" altLang="en-US" sz="2400" b="1" dirty="0">
                  <a:solidFill>
                    <a:srgbClr val="404040"/>
                  </a:solidFill>
                  <a:cs typeface="+mn-ea"/>
                  <a:sym typeface="+mn-lt"/>
                </a:rPr>
                <a:t>添加标题</a:t>
              </a:r>
              <a:endParaRPr lang="en-US" altLang="zh-CN" sz="2400" b="1" dirty="0">
                <a:solidFill>
                  <a:srgbClr val="404040"/>
                </a:solidFill>
                <a:cs typeface="+mn-ea"/>
                <a:sym typeface="+mn-lt"/>
              </a:endParaRPr>
            </a:p>
          </p:txBody>
        </p:sp>
        <p:sp>
          <p:nvSpPr>
            <p:cNvPr id="7" name="ïṡḷïḋe"/>
            <p:cNvSpPr txBox="1"/>
            <p:nvPr/>
          </p:nvSpPr>
          <p:spPr>
            <a:xfrm>
              <a:off x="430055" y="2967832"/>
              <a:ext cx="2342363" cy="523220"/>
            </a:xfrm>
            <a:prstGeom prst="rect">
              <a:avLst/>
            </a:prstGeom>
            <a:noFill/>
            <a:ln>
              <a:noFill/>
            </a:ln>
          </p:spPr>
          <p:txBody>
            <a:bodyPr wrap="square" lIns="91440" tIns="45720" rIns="91440" bIns="45720" anchor="ctr" anchorCtr="0">
              <a:spAutoFit/>
            </a:bodyPr>
            <a:lstStyle/>
            <a:p>
              <a:pPr>
                <a:buSzPct val="25000"/>
              </a:pPr>
              <a:r>
                <a:rPr lang="en-US" altLang="zh-CN" sz="2800" b="1" dirty="0">
                  <a:solidFill>
                    <a:srgbClr val="404040"/>
                  </a:solidFill>
                  <a:cs typeface="+mn-ea"/>
                  <a:sym typeface="+mn-lt"/>
                </a:rPr>
                <a:t>0</a:t>
              </a:r>
              <a:r>
                <a:rPr lang="en-US" altLang="zh-CN" sz="100" b="1" dirty="0">
                  <a:solidFill>
                    <a:srgbClr val="404040"/>
                  </a:solidFill>
                  <a:cs typeface="+mn-ea"/>
                  <a:sym typeface="+mn-lt"/>
                </a:rPr>
                <a:t> </a:t>
              </a:r>
              <a:r>
                <a:rPr lang="en-US" altLang="zh-CN" sz="2800" b="1" dirty="0">
                  <a:solidFill>
                    <a:srgbClr val="404040"/>
                  </a:solidFill>
                  <a:cs typeface="+mn-ea"/>
                  <a:sym typeface="+mn-lt"/>
                </a:rPr>
                <a:t>1</a:t>
              </a:r>
            </a:p>
          </p:txBody>
        </p:sp>
      </p:grpSp>
      <p:grpSp>
        <p:nvGrpSpPr>
          <p:cNvPr id="8" name="ïślíḑe"/>
          <p:cNvGrpSpPr/>
          <p:nvPr/>
        </p:nvGrpSpPr>
        <p:grpSpPr>
          <a:xfrm>
            <a:off x="4418149" y="1665710"/>
            <a:ext cx="3306428" cy="3524249"/>
            <a:chOff x="-222" y="2084191"/>
            <a:chExt cx="3306428" cy="3524249"/>
          </a:xfrm>
        </p:grpSpPr>
        <p:sp>
          <p:nvSpPr>
            <p:cNvPr id="9" name="ïS1íďè"/>
            <p:cNvSpPr/>
            <p:nvPr/>
          </p:nvSpPr>
          <p:spPr>
            <a:xfrm>
              <a:off x="-222" y="2084191"/>
              <a:ext cx="3046158" cy="3524249"/>
            </a:xfrm>
            <a:prstGeom prst="rect">
              <a:avLst/>
            </a:prstGeom>
            <a:solidFill>
              <a:srgbClr val="BFBFB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cs typeface="+mn-ea"/>
                <a:sym typeface="+mn-lt"/>
              </a:endParaRPr>
            </a:p>
          </p:txBody>
        </p:sp>
        <p:sp>
          <p:nvSpPr>
            <p:cNvPr id="10" name="iślíďé"/>
            <p:cNvSpPr/>
            <p:nvPr/>
          </p:nvSpPr>
          <p:spPr>
            <a:xfrm rot="719614" flipH="1">
              <a:off x="2785665"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mn-ea"/>
                <a:sym typeface="+mn-lt"/>
              </a:endParaRPr>
            </a:p>
          </p:txBody>
        </p:sp>
        <p:sp>
          <p:nvSpPr>
            <p:cNvPr id="11" name="işļiḍè"/>
            <p:cNvSpPr/>
            <p:nvPr/>
          </p:nvSpPr>
          <p:spPr>
            <a:xfrm flipH="1">
              <a:off x="391951" y="3918440"/>
              <a:ext cx="2615884" cy="1338828"/>
            </a:xfrm>
            <a:prstGeom prst="rect">
              <a:avLst/>
            </a:prstGeom>
            <a:ln>
              <a:noFill/>
            </a:ln>
          </p:spPr>
          <p:txBody>
            <a:bodyPr wrap="square" lIns="91440" tIns="45720" rIns="91440" bIns="45720" anchor="t">
              <a:spAutoFit/>
            </a:bodyPr>
            <a:lstStyle/>
            <a:p>
              <a:pPr>
                <a:lnSpc>
                  <a:spcPct val="150000"/>
                </a:lnSpc>
              </a:pPr>
              <a:r>
                <a:rPr lang="zh-CN" altLang="en-US" dirty="0">
                  <a:solidFill>
                    <a:srgbClr val="000000"/>
                  </a:solidFill>
                  <a:cs typeface="+mn-ea"/>
                  <a:sym typeface="+mn-lt"/>
                </a:rPr>
                <a:t>点击在此输入说明文本点击在此输入说明文本点击在此输入说明</a:t>
              </a:r>
              <a:endParaRPr lang="en-US" altLang="zh-CN" dirty="0">
                <a:solidFill>
                  <a:srgbClr val="000000"/>
                </a:solidFill>
                <a:cs typeface="+mn-ea"/>
                <a:sym typeface="+mn-lt"/>
              </a:endParaRPr>
            </a:p>
          </p:txBody>
        </p:sp>
        <p:sp>
          <p:nvSpPr>
            <p:cNvPr id="12" name="î$ļíḓé"/>
            <p:cNvSpPr txBox="1"/>
            <p:nvPr/>
          </p:nvSpPr>
          <p:spPr>
            <a:xfrm>
              <a:off x="411005" y="3539498"/>
              <a:ext cx="2342363" cy="461665"/>
            </a:xfrm>
            <a:prstGeom prst="rect">
              <a:avLst/>
            </a:prstGeom>
            <a:noFill/>
            <a:ln>
              <a:noFill/>
            </a:ln>
          </p:spPr>
          <p:txBody>
            <a:bodyPr wrap="square" lIns="91440" tIns="45720" rIns="91440" bIns="45720" anchor="ctr" anchorCtr="0">
              <a:spAutoFit/>
            </a:bodyPr>
            <a:lstStyle/>
            <a:p>
              <a:r>
                <a:rPr lang="zh-CN" altLang="en-US" sz="2400" b="1" dirty="0">
                  <a:solidFill>
                    <a:srgbClr val="404040"/>
                  </a:solidFill>
                  <a:cs typeface="+mn-ea"/>
                  <a:sym typeface="+mn-lt"/>
                </a:rPr>
                <a:t>添加标题</a:t>
              </a:r>
              <a:endParaRPr lang="en-US" altLang="zh-CN" sz="2400" b="1" dirty="0">
                <a:solidFill>
                  <a:srgbClr val="404040"/>
                </a:solidFill>
                <a:cs typeface="+mn-ea"/>
                <a:sym typeface="+mn-lt"/>
              </a:endParaRPr>
            </a:p>
          </p:txBody>
        </p:sp>
        <p:sp>
          <p:nvSpPr>
            <p:cNvPr id="13" name="ïṡḷïḋe"/>
            <p:cNvSpPr txBox="1"/>
            <p:nvPr/>
          </p:nvSpPr>
          <p:spPr>
            <a:xfrm>
              <a:off x="430055" y="2967832"/>
              <a:ext cx="2342363" cy="523220"/>
            </a:xfrm>
            <a:prstGeom prst="rect">
              <a:avLst/>
            </a:prstGeom>
            <a:noFill/>
            <a:ln>
              <a:noFill/>
            </a:ln>
          </p:spPr>
          <p:txBody>
            <a:bodyPr wrap="square" lIns="91440" tIns="45720" rIns="91440" bIns="45720" anchor="ctr" anchorCtr="0">
              <a:spAutoFit/>
            </a:bodyPr>
            <a:lstStyle/>
            <a:p>
              <a:pPr>
                <a:buSzPct val="25000"/>
              </a:pPr>
              <a:r>
                <a:rPr lang="en-US" altLang="zh-CN" sz="2800" b="1" dirty="0">
                  <a:solidFill>
                    <a:srgbClr val="404040"/>
                  </a:solidFill>
                  <a:cs typeface="+mn-ea"/>
                  <a:sym typeface="+mn-lt"/>
                </a:rPr>
                <a:t>0</a:t>
              </a:r>
              <a:r>
                <a:rPr lang="en-US" altLang="zh-CN" sz="100" b="1" dirty="0">
                  <a:solidFill>
                    <a:srgbClr val="404040"/>
                  </a:solidFill>
                  <a:cs typeface="+mn-ea"/>
                  <a:sym typeface="+mn-lt"/>
                </a:rPr>
                <a:t> </a:t>
              </a:r>
              <a:r>
                <a:rPr lang="en-US" altLang="zh-CN" sz="2800" b="1" dirty="0">
                  <a:solidFill>
                    <a:srgbClr val="404040"/>
                  </a:solidFill>
                  <a:cs typeface="+mn-ea"/>
                  <a:sym typeface="+mn-lt"/>
                </a:rPr>
                <a:t>2</a:t>
              </a:r>
            </a:p>
          </p:txBody>
        </p:sp>
      </p:grpSp>
      <p:grpSp>
        <p:nvGrpSpPr>
          <p:cNvPr id="14" name="ïślíḑe"/>
          <p:cNvGrpSpPr/>
          <p:nvPr/>
        </p:nvGrpSpPr>
        <p:grpSpPr>
          <a:xfrm>
            <a:off x="7985106" y="1665710"/>
            <a:ext cx="3306428" cy="3524249"/>
            <a:chOff x="-222" y="2084191"/>
            <a:chExt cx="3306428" cy="3524249"/>
          </a:xfrm>
        </p:grpSpPr>
        <p:sp>
          <p:nvSpPr>
            <p:cNvPr id="15" name="ïS1íďè"/>
            <p:cNvSpPr/>
            <p:nvPr/>
          </p:nvSpPr>
          <p:spPr>
            <a:xfrm>
              <a:off x="-222" y="2084191"/>
              <a:ext cx="3046158" cy="3524249"/>
            </a:xfrm>
            <a:prstGeom prst="rect">
              <a:avLst/>
            </a:prstGeom>
            <a:solidFill>
              <a:srgbClr val="BFBFB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cs typeface="+mn-ea"/>
                <a:sym typeface="+mn-lt"/>
              </a:endParaRPr>
            </a:p>
          </p:txBody>
        </p:sp>
        <p:sp>
          <p:nvSpPr>
            <p:cNvPr id="16" name="iślíďé"/>
            <p:cNvSpPr/>
            <p:nvPr/>
          </p:nvSpPr>
          <p:spPr>
            <a:xfrm rot="719614" flipH="1">
              <a:off x="2785665"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mn-ea"/>
                <a:sym typeface="+mn-lt"/>
              </a:endParaRPr>
            </a:p>
          </p:txBody>
        </p:sp>
        <p:sp>
          <p:nvSpPr>
            <p:cNvPr id="17" name="işļiḍè"/>
            <p:cNvSpPr/>
            <p:nvPr/>
          </p:nvSpPr>
          <p:spPr>
            <a:xfrm flipH="1">
              <a:off x="391951" y="3918440"/>
              <a:ext cx="2615884" cy="1338828"/>
            </a:xfrm>
            <a:prstGeom prst="rect">
              <a:avLst/>
            </a:prstGeom>
            <a:ln>
              <a:noFill/>
            </a:ln>
          </p:spPr>
          <p:txBody>
            <a:bodyPr wrap="square" lIns="91440" tIns="45720" rIns="91440" bIns="45720" anchor="t">
              <a:spAutoFit/>
            </a:bodyPr>
            <a:lstStyle/>
            <a:p>
              <a:pPr>
                <a:lnSpc>
                  <a:spcPct val="150000"/>
                </a:lnSpc>
              </a:pPr>
              <a:r>
                <a:rPr lang="zh-CN" altLang="en-US" dirty="0">
                  <a:solidFill>
                    <a:srgbClr val="000000"/>
                  </a:solidFill>
                  <a:cs typeface="+mn-ea"/>
                  <a:sym typeface="+mn-lt"/>
                </a:rPr>
                <a:t>点击在此输入说明文本点击在此输入说明文本点击在此输入说明</a:t>
              </a:r>
              <a:endParaRPr lang="en-US" altLang="zh-CN" dirty="0">
                <a:solidFill>
                  <a:srgbClr val="000000"/>
                </a:solidFill>
                <a:cs typeface="+mn-ea"/>
                <a:sym typeface="+mn-lt"/>
              </a:endParaRPr>
            </a:p>
          </p:txBody>
        </p:sp>
        <p:sp>
          <p:nvSpPr>
            <p:cNvPr id="18" name="î$ļíḓé"/>
            <p:cNvSpPr txBox="1"/>
            <p:nvPr/>
          </p:nvSpPr>
          <p:spPr>
            <a:xfrm>
              <a:off x="411005" y="3539498"/>
              <a:ext cx="2342363" cy="461665"/>
            </a:xfrm>
            <a:prstGeom prst="rect">
              <a:avLst/>
            </a:prstGeom>
            <a:noFill/>
            <a:ln>
              <a:noFill/>
            </a:ln>
          </p:spPr>
          <p:txBody>
            <a:bodyPr wrap="square" lIns="91440" tIns="45720" rIns="91440" bIns="45720" anchor="ctr" anchorCtr="0">
              <a:spAutoFit/>
            </a:bodyPr>
            <a:lstStyle/>
            <a:p>
              <a:r>
                <a:rPr lang="zh-CN" altLang="en-US" sz="2400" b="1" dirty="0">
                  <a:solidFill>
                    <a:srgbClr val="404040"/>
                  </a:solidFill>
                  <a:cs typeface="+mn-ea"/>
                  <a:sym typeface="+mn-lt"/>
                </a:rPr>
                <a:t>添加标题</a:t>
              </a:r>
              <a:endParaRPr lang="en-US" altLang="zh-CN" sz="2400" b="1" dirty="0">
                <a:solidFill>
                  <a:srgbClr val="404040"/>
                </a:solidFill>
                <a:cs typeface="+mn-ea"/>
                <a:sym typeface="+mn-lt"/>
              </a:endParaRPr>
            </a:p>
          </p:txBody>
        </p:sp>
        <p:sp>
          <p:nvSpPr>
            <p:cNvPr id="19" name="ïṡḷïḋe"/>
            <p:cNvSpPr txBox="1"/>
            <p:nvPr/>
          </p:nvSpPr>
          <p:spPr>
            <a:xfrm>
              <a:off x="430055" y="2967832"/>
              <a:ext cx="2342363" cy="523220"/>
            </a:xfrm>
            <a:prstGeom prst="rect">
              <a:avLst/>
            </a:prstGeom>
            <a:noFill/>
            <a:ln>
              <a:noFill/>
            </a:ln>
          </p:spPr>
          <p:txBody>
            <a:bodyPr wrap="square" lIns="91440" tIns="45720" rIns="91440" bIns="45720" anchor="ctr" anchorCtr="0">
              <a:spAutoFit/>
            </a:bodyPr>
            <a:lstStyle/>
            <a:p>
              <a:pPr>
                <a:buSzPct val="25000"/>
              </a:pPr>
              <a:r>
                <a:rPr lang="en-US" altLang="zh-CN" sz="2800" b="1" dirty="0">
                  <a:solidFill>
                    <a:srgbClr val="404040"/>
                  </a:solidFill>
                  <a:cs typeface="+mn-ea"/>
                  <a:sym typeface="+mn-lt"/>
                </a:rPr>
                <a:t>03</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anim calcmode="lin" valueType="num">
                                      <p:cBhvr>
                                        <p:cTn id="20" dur="500" fill="hold"/>
                                        <p:tgtEl>
                                          <p:spTgt spid="14"/>
                                        </p:tgtEl>
                                        <p:attrNameLst>
                                          <p:attrName>ppt_x</p:attrName>
                                        </p:attrNameLst>
                                      </p:cBhvr>
                                      <p:tavLst>
                                        <p:tav tm="0">
                                          <p:val>
                                            <p:strVal val="#ppt_x"/>
                                          </p:val>
                                        </p:tav>
                                        <p:tav tm="100000">
                                          <p:val>
                                            <p:strVal val="#ppt_x"/>
                                          </p:val>
                                        </p:tav>
                                      </p:tavLst>
                                    </p:anim>
                                    <p:anim calcmode="lin" valueType="num">
                                      <p:cBhvr>
                                        <p:cTn id="2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9429750" y="361950"/>
            <a:ext cx="2324100" cy="226695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a:off x="969169" y="852488"/>
            <a:ext cx="10253663" cy="5153025"/>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7315200" y="-2457450"/>
            <a:ext cx="5410200" cy="8020050"/>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304" y="1683657"/>
            <a:ext cx="3785848" cy="3785848"/>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40555" r="65555" b="15001"/>
          <a:stretch>
            <a:fillRect/>
          </a:stretch>
        </p:blipFill>
        <p:spPr>
          <a:xfrm>
            <a:off x="16484" y="4317963"/>
            <a:ext cx="2095500" cy="2703871"/>
          </a:xfrm>
          <a:prstGeom prst="rect">
            <a:avLst/>
          </a:prstGeom>
        </p:spPr>
      </p:pic>
      <p:sp>
        <p:nvSpPr>
          <p:cNvPr id="17" name="文本框 16"/>
          <p:cNvSpPr txBox="1"/>
          <p:nvPr/>
        </p:nvSpPr>
        <p:spPr>
          <a:xfrm>
            <a:off x="1487713" y="1874252"/>
            <a:ext cx="4514850" cy="1323439"/>
          </a:xfrm>
          <a:prstGeom prst="rect">
            <a:avLst/>
          </a:prstGeom>
          <a:noFill/>
        </p:spPr>
        <p:txBody>
          <a:bodyPr wrap="square" rtlCol="0">
            <a:spAutoFit/>
          </a:bodyPr>
          <a:lstStyle/>
          <a:p>
            <a:pPr algn="dist"/>
            <a:r>
              <a:rPr lang="en-US" altLang="zh-CN" sz="8000" dirty="0">
                <a:solidFill>
                  <a:srgbClr val="12C5BD"/>
                </a:solidFill>
                <a:latin typeface="字魂59号-创粗黑" panose="00000500000000000000" pitchFamily="2" charset="-122"/>
                <a:ea typeface="字魂59号-创粗黑" panose="00000500000000000000" pitchFamily="2" charset="-122"/>
                <a:cs typeface="+mn-ea"/>
                <a:sym typeface="+mn-lt"/>
              </a:rPr>
              <a:t>THANKS</a:t>
            </a:r>
            <a:endParaRPr lang="zh-CN" altLang="en-US" sz="8000" dirty="0">
              <a:solidFill>
                <a:srgbClr val="12C5BD"/>
              </a:solidFill>
              <a:latin typeface="字魂59号-创粗黑" panose="00000500000000000000" pitchFamily="2" charset="-122"/>
              <a:ea typeface="字魂59号-创粗黑" panose="00000500000000000000" pitchFamily="2" charset="-122"/>
              <a:cs typeface="+mn-ea"/>
              <a:sym typeface="+mn-lt"/>
            </a:endParaRPr>
          </a:p>
        </p:txBody>
      </p:sp>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40555" r="65555" b="15001"/>
          <a:stretch>
            <a:fillRect/>
          </a:stretch>
        </p:blipFill>
        <p:spPr>
          <a:xfrm>
            <a:off x="1681530" y="5499197"/>
            <a:ext cx="1110031" cy="1432298"/>
          </a:xfrm>
          <a:prstGeom prst="rect">
            <a:avLst/>
          </a:prstGeom>
        </p:spPr>
      </p:pic>
      <p:sp>
        <p:nvSpPr>
          <p:cNvPr id="19" name="文本框 18"/>
          <p:cNvSpPr txBox="1"/>
          <p:nvPr/>
        </p:nvSpPr>
        <p:spPr>
          <a:xfrm>
            <a:off x="1473652" y="3215430"/>
            <a:ext cx="5438776" cy="1107996"/>
          </a:xfrm>
          <a:prstGeom prst="rect">
            <a:avLst/>
          </a:prstGeom>
          <a:noFill/>
        </p:spPr>
        <p:txBody>
          <a:bodyPr wrap="square" rtlCol="0">
            <a:spAutoFit/>
          </a:bodyPr>
          <a:lstStyle/>
          <a:p>
            <a:pPr algn="dist"/>
            <a:r>
              <a:rPr lang="zh-CN" altLang="en-US" sz="66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感谢您的欣赏</a:t>
            </a:r>
          </a:p>
        </p:txBody>
      </p:sp>
      <p:grpSp>
        <p:nvGrpSpPr>
          <p:cNvPr id="22" name="组合 21"/>
          <p:cNvGrpSpPr/>
          <p:nvPr/>
        </p:nvGrpSpPr>
        <p:grpSpPr>
          <a:xfrm>
            <a:off x="1616526" y="4396921"/>
            <a:ext cx="1539423" cy="342900"/>
            <a:chOff x="1485899" y="4324350"/>
            <a:chExt cx="1539423" cy="342900"/>
          </a:xfrm>
        </p:grpSpPr>
        <p:sp>
          <p:nvSpPr>
            <p:cNvPr id="20" name="矩形: 圆角 19"/>
            <p:cNvSpPr/>
            <p:nvPr/>
          </p:nvSpPr>
          <p:spPr>
            <a:xfrm>
              <a:off x="1485899" y="4324350"/>
              <a:ext cx="1539423" cy="3429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1545429" y="4357300"/>
              <a:ext cx="1420362" cy="276999"/>
            </a:xfrm>
            <a:prstGeom prst="rect">
              <a:avLst/>
            </a:prstGeom>
            <a:noFill/>
          </p:spPr>
          <p:txBody>
            <a:bodyPr wrap="square" rtlCol="0">
              <a:spAutoFit/>
            </a:bodyPr>
            <a:lstStyle/>
            <a:p>
              <a:r>
                <a:rPr lang="zh-CN" altLang="en-US" sz="1200" dirty="0">
                  <a:solidFill>
                    <a:schemeClr val="tx1">
                      <a:lumMod val="65000"/>
                      <a:lumOff val="35000"/>
                    </a:schemeClr>
                  </a:solidFill>
                  <a:cs typeface="+mn-ea"/>
                  <a:sym typeface="+mn-lt"/>
                </a:rPr>
                <a:t>汇报人</a:t>
              </a:r>
              <a:r>
                <a:rPr lang="zh-CN" altLang="en-US" sz="1200" dirty="0" smtClean="0">
                  <a:solidFill>
                    <a:schemeClr val="tx1">
                      <a:lumMod val="65000"/>
                      <a:lumOff val="35000"/>
                    </a:schemeClr>
                  </a:solidFill>
                  <a:cs typeface="+mn-ea"/>
                  <a:sym typeface="+mn-lt"/>
                </a:rPr>
                <a:t>：汇报人</a:t>
              </a:r>
              <a:endParaRPr lang="zh-CN" altLang="en-US" sz="1200" dirty="0">
                <a:solidFill>
                  <a:schemeClr val="tx1">
                    <a:lumMod val="65000"/>
                    <a:lumOff val="35000"/>
                  </a:schemeClr>
                </a:solidFill>
                <a:cs typeface="+mn-ea"/>
                <a:sym typeface="+mn-lt"/>
              </a:endParaRPr>
            </a:p>
          </p:txBody>
        </p:sp>
      </p:grpSp>
      <p:grpSp>
        <p:nvGrpSpPr>
          <p:cNvPr id="23" name="组合 22"/>
          <p:cNvGrpSpPr/>
          <p:nvPr/>
        </p:nvGrpSpPr>
        <p:grpSpPr>
          <a:xfrm>
            <a:off x="3415391" y="4396921"/>
            <a:ext cx="1282700" cy="342900"/>
            <a:chOff x="1485900" y="4324350"/>
            <a:chExt cx="1282700" cy="342900"/>
          </a:xfrm>
        </p:grpSpPr>
        <p:sp>
          <p:nvSpPr>
            <p:cNvPr id="24" name="矩形: 圆角 23"/>
            <p:cNvSpPr/>
            <p:nvPr/>
          </p:nvSpPr>
          <p:spPr>
            <a:xfrm>
              <a:off x="1485900" y="4324350"/>
              <a:ext cx="1282700" cy="342900"/>
            </a:xfrm>
            <a:prstGeom prst="roundRect">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1497011" y="4374541"/>
              <a:ext cx="1252539" cy="276999"/>
            </a:xfrm>
            <a:prstGeom prst="rect">
              <a:avLst/>
            </a:prstGeom>
            <a:noFill/>
          </p:spPr>
          <p:txBody>
            <a:bodyPr wrap="square" rtlCol="0">
              <a:spAutoFit/>
            </a:bodyPr>
            <a:lstStyle/>
            <a:p>
              <a:pPr algn="dist"/>
              <a:r>
                <a:rPr lang="zh-CN" altLang="en-US" sz="1200" dirty="0">
                  <a:solidFill>
                    <a:schemeClr val="bg1"/>
                  </a:solidFill>
                  <a:cs typeface="+mn-ea"/>
                  <a:sym typeface="+mn-lt"/>
                </a:rPr>
                <a:t>时间：</a:t>
              </a:r>
              <a:r>
                <a:rPr lang="en-US" altLang="zh-CN" sz="1200" dirty="0">
                  <a:solidFill>
                    <a:schemeClr val="bg1"/>
                  </a:solidFill>
                  <a:cs typeface="+mn-ea"/>
                  <a:sym typeface="+mn-lt"/>
                </a:rPr>
                <a:t>202X/X</a:t>
              </a:r>
              <a:endParaRPr lang="zh-CN" altLang="en-US" sz="1200" dirty="0">
                <a:solidFill>
                  <a:schemeClr val="bg1"/>
                </a:solidFill>
                <a:cs typeface="+mn-ea"/>
                <a:sym typeface="+mn-lt"/>
              </a:endParaRPr>
            </a:p>
          </p:txBody>
        </p:sp>
      </p:grpSp>
      <p:sp>
        <p:nvSpPr>
          <p:cNvPr id="26" name="文本框 25"/>
          <p:cNvSpPr txBox="1"/>
          <p:nvPr/>
        </p:nvSpPr>
        <p:spPr>
          <a:xfrm>
            <a:off x="1390137" y="1003095"/>
            <a:ext cx="2935119"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BECOME A FULL MEMBER</a:t>
            </a:r>
            <a:endParaRPr lang="zh-CN" altLang="en-US" sz="1200" dirty="0">
              <a:solidFill>
                <a:schemeClr val="bg1">
                  <a:lumMod val="50000"/>
                </a:schemeClr>
              </a:solidFill>
              <a:cs typeface="+mn-ea"/>
              <a:sym typeface="+mn-lt"/>
            </a:endParaRPr>
          </a:p>
        </p:txBody>
      </p:sp>
      <p:grpSp>
        <p:nvGrpSpPr>
          <p:cNvPr id="31" name="组合 30"/>
          <p:cNvGrpSpPr/>
          <p:nvPr/>
        </p:nvGrpSpPr>
        <p:grpSpPr>
          <a:xfrm>
            <a:off x="478970" y="217714"/>
            <a:ext cx="1074057" cy="232229"/>
            <a:chOff x="725714" y="-1320800"/>
            <a:chExt cx="1136308" cy="261257"/>
          </a:xfrm>
        </p:grpSpPr>
        <p:sp>
          <p:nvSpPr>
            <p:cNvPr id="27" name="箭头: V 形 26"/>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箭头: V 形 27"/>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32" name="组合 31"/>
          <p:cNvGrpSpPr/>
          <p:nvPr/>
        </p:nvGrpSpPr>
        <p:grpSpPr>
          <a:xfrm flipH="1">
            <a:off x="10694232" y="6442578"/>
            <a:ext cx="1074057" cy="232229"/>
            <a:chOff x="725714" y="-1320800"/>
            <a:chExt cx="1136308" cy="261257"/>
          </a:xfrm>
        </p:grpSpPr>
        <p:sp>
          <p:nvSpPr>
            <p:cNvPr id="33" name="箭头: V 形 3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箭头: V 形 3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5" name="箭头: V 形 3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Sld>
  <p:clrMapOvr>
    <a:masterClrMapping/>
  </p:clrMapOvr>
  <p:transition spd="slow"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750"/>
                                        <p:tgtEl>
                                          <p:spTgt spid="4"/>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750" fill="hold"/>
                                        <p:tgtEl>
                                          <p:spTgt spid="31"/>
                                        </p:tgtEl>
                                        <p:attrNameLst>
                                          <p:attrName>ppt_x</p:attrName>
                                        </p:attrNameLst>
                                      </p:cBhvr>
                                      <p:tavLst>
                                        <p:tav tm="0">
                                          <p:val>
                                            <p:strVal val="0-#ppt_w/2"/>
                                          </p:val>
                                        </p:tav>
                                        <p:tav tm="100000">
                                          <p:val>
                                            <p:strVal val="#ppt_x"/>
                                          </p:val>
                                        </p:tav>
                                      </p:tavLst>
                                    </p:anim>
                                    <p:anim calcmode="lin" valueType="num">
                                      <p:cBhvr additive="base">
                                        <p:cTn id="22" dur="750" fill="hold"/>
                                        <p:tgtEl>
                                          <p:spTgt spid="31"/>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750" fill="hold"/>
                                        <p:tgtEl>
                                          <p:spTgt spid="32"/>
                                        </p:tgtEl>
                                        <p:attrNameLst>
                                          <p:attrName>ppt_x</p:attrName>
                                        </p:attrNameLst>
                                      </p:cBhvr>
                                      <p:tavLst>
                                        <p:tav tm="0">
                                          <p:val>
                                            <p:strVal val="1+#ppt_w/2"/>
                                          </p:val>
                                        </p:tav>
                                        <p:tav tm="100000">
                                          <p:val>
                                            <p:strVal val="#ppt_x"/>
                                          </p:val>
                                        </p:tav>
                                      </p:tavLst>
                                    </p:anim>
                                    <p:anim calcmode="lin" valueType="num">
                                      <p:cBhvr additive="base">
                                        <p:cTn id="26" dur="75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2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750"/>
                                        <p:tgtEl>
                                          <p:spTgt spid="18"/>
                                        </p:tgtEl>
                                      </p:cBhvr>
                                    </p:animEffect>
                                    <p:anim calcmode="lin" valueType="num">
                                      <p:cBhvr>
                                        <p:cTn id="36" dur="750" fill="hold"/>
                                        <p:tgtEl>
                                          <p:spTgt spid="18"/>
                                        </p:tgtEl>
                                        <p:attrNameLst>
                                          <p:attrName>ppt_x</p:attrName>
                                        </p:attrNameLst>
                                      </p:cBhvr>
                                      <p:tavLst>
                                        <p:tav tm="0">
                                          <p:val>
                                            <p:strVal val="#ppt_x"/>
                                          </p:val>
                                        </p:tav>
                                        <p:tav tm="100000">
                                          <p:val>
                                            <p:strVal val="#ppt_x"/>
                                          </p:val>
                                        </p:tav>
                                      </p:tavLst>
                                    </p:anim>
                                    <p:anim calcmode="lin" valueType="num">
                                      <p:cBhvr>
                                        <p:cTn id="37" dur="750" fill="hold"/>
                                        <p:tgtEl>
                                          <p:spTgt spid="18"/>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53" presetClass="entr" presetSubtype="16"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ppt_w</p:attrName>
                                        </p:attrNameLst>
                                      </p:cBhvr>
                                      <p:tavLst>
                                        <p:tav tm="0">
                                          <p:val>
                                            <p:fltVal val="0"/>
                                          </p:val>
                                        </p:tav>
                                        <p:tav tm="100000">
                                          <p:val>
                                            <p:strVal val="#ppt_w"/>
                                          </p:val>
                                        </p:tav>
                                      </p:tavLst>
                                    </p:anim>
                                    <p:anim calcmode="lin" valueType="num">
                                      <p:cBhvr>
                                        <p:cTn id="42" dur="750" fill="hold"/>
                                        <p:tgtEl>
                                          <p:spTgt spid="10"/>
                                        </p:tgtEl>
                                        <p:attrNameLst>
                                          <p:attrName>ppt_h</p:attrName>
                                        </p:attrNameLst>
                                      </p:cBhvr>
                                      <p:tavLst>
                                        <p:tav tm="0">
                                          <p:val>
                                            <p:fltVal val="0"/>
                                          </p:val>
                                        </p:tav>
                                        <p:tav tm="100000">
                                          <p:val>
                                            <p:strVal val="#ppt_h"/>
                                          </p:val>
                                        </p:tav>
                                      </p:tavLst>
                                    </p:anim>
                                    <p:animEffect transition="in" filter="fade">
                                      <p:cBhvr>
                                        <p:cTn id="43" dur="750"/>
                                        <p:tgtEl>
                                          <p:spTgt spid="10"/>
                                        </p:tgtEl>
                                      </p:cBhvr>
                                    </p:animEffect>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750"/>
                                        <p:tgtEl>
                                          <p:spTgt spid="26"/>
                                        </p:tgtEl>
                                      </p:cBhvr>
                                    </p:animEffect>
                                  </p:childTnLst>
                                </p:cTn>
                              </p:par>
                            </p:childTnLst>
                          </p:cTn>
                        </p:par>
                        <p:par>
                          <p:cTn id="48" fill="hold">
                            <p:stCondLst>
                              <p:cond delay="7000"/>
                            </p:stCondLst>
                            <p:childTnLst>
                              <p:par>
                                <p:cTn id="49" presetID="23" presetClass="entr" presetSubtype="28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750" fill="hold"/>
                                        <p:tgtEl>
                                          <p:spTgt spid="17"/>
                                        </p:tgtEl>
                                        <p:attrNameLst>
                                          <p:attrName>ppt_w</p:attrName>
                                        </p:attrNameLst>
                                      </p:cBhvr>
                                      <p:tavLst>
                                        <p:tav tm="0">
                                          <p:val>
                                            <p:strVal val="4/3*#ppt_w"/>
                                          </p:val>
                                        </p:tav>
                                        <p:tav tm="100000">
                                          <p:val>
                                            <p:strVal val="#ppt_w"/>
                                          </p:val>
                                        </p:tav>
                                      </p:tavLst>
                                    </p:anim>
                                    <p:anim calcmode="lin" valueType="num">
                                      <p:cBhvr>
                                        <p:cTn id="52" dur="750" fill="hold"/>
                                        <p:tgtEl>
                                          <p:spTgt spid="17"/>
                                        </p:tgtEl>
                                        <p:attrNameLst>
                                          <p:attrName>ppt_h</p:attrName>
                                        </p:attrNameLst>
                                      </p:cBhvr>
                                      <p:tavLst>
                                        <p:tav tm="0">
                                          <p:val>
                                            <p:strVal val="4/3*#ppt_h"/>
                                          </p:val>
                                        </p:tav>
                                        <p:tav tm="100000">
                                          <p:val>
                                            <p:strVal val="#ppt_h"/>
                                          </p:val>
                                        </p:tav>
                                      </p:tavLst>
                                    </p:anim>
                                  </p:childTnLst>
                                </p:cTn>
                              </p:par>
                            </p:childTnLst>
                          </p:cTn>
                        </p:par>
                        <p:par>
                          <p:cTn id="53" fill="hold">
                            <p:stCondLst>
                              <p:cond delay="8000"/>
                            </p:stCondLst>
                            <p:childTnLst>
                              <p:par>
                                <p:cTn id="54" presetID="41" presetClass="entr" presetSubtype="0" fill="hold" grpId="0" nodeType="afterEffect">
                                  <p:stCondLst>
                                    <p:cond delay="0"/>
                                  </p:stCondLst>
                                  <p:iterate type="lt">
                                    <p:tmPct val="6000"/>
                                  </p:iterate>
                                  <p:childTnLst>
                                    <p:set>
                                      <p:cBhvr>
                                        <p:cTn id="55" dur="1" fill="hold">
                                          <p:stCondLst>
                                            <p:cond delay="0"/>
                                          </p:stCondLst>
                                        </p:cTn>
                                        <p:tgtEl>
                                          <p:spTgt spid="19"/>
                                        </p:tgtEl>
                                        <p:attrNameLst>
                                          <p:attrName>style.visibility</p:attrName>
                                        </p:attrNameLst>
                                      </p:cBhvr>
                                      <p:to>
                                        <p:strVal val="visible"/>
                                      </p:to>
                                    </p:set>
                                    <p:anim calcmode="lin" valueType="num">
                                      <p:cBhvr>
                                        <p:cTn id="56" dur="75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57" dur="750" fill="hold"/>
                                        <p:tgtEl>
                                          <p:spTgt spid="19"/>
                                        </p:tgtEl>
                                        <p:attrNameLst>
                                          <p:attrName>ppt_y</p:attrName>
                                        </p:attrNameLst>
                                      </p:cBhvr>
                                      <p:tavLst>
                                        <p:tav tm="0">
                                          <p:val>
                                            <p:strVal val="#ppt_y"/>
                                          </p:val>
                                        </p:tav>
                                        <p:tav tm="100000">
                                          <p:val>
                                            <p:strVal val="#ppt_y"/>
                                          </p:val>
                                        </p:tav>
                                      </p:tavLst>
                                    </p:anim>
                                    <p:anim calcmode="lin" valueType="num">
                                      <p:cBhvr>
                                        <p:cTn id="58" dur="75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59" dur="75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750" tmFilter="0,0; .5, 1; 1, 1"/>
                                        <p:tgtEl>
                                          <p:spTgt spid="19"/>
                                        </p:tgtEl>
                                      </p:cBhvr>
                                    </p:animEffect>
                                  </p:childTnLst>
                                </p:cTn>
                              </p:par>
                            </p:childTnLst>
                          </p:cTn>
                        </p:par>
                        <p:par>
                          <p:cTn id="61" fill="hold">
                            <p:stCondLst>
                              <p:cond delay="7224"/>
                            </p:stCondLst>
                            <p:childTnLst>
                              <p:par>
                                <p:cTn id="62" presetID="55"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750" fill="hold"/>
                                        <p:tgtEl>
                                          <p:spTgt spid="22"/>
                                        </p:tgtEl>
                                        <p:attrNameLst>
                                          <p:attrName>ppt_w</p:attrName>
                                        </p:attrNameLst>
                                      </p:cBhvr>
                                      <p:tavLst>
                                        <p:tav tm="0">
                                          <p:val>
                                            <p:strVal val="#ppt_w*0.70"/>
                                          </p:val>
                                        </p:tav>
                                        <p:tav tm="100000">
                                          <p:val>
                                            <p:strVal val="#ppt_w"/>
                                          </p:val>
                                        </p:tav>
                                      </p:tavLst>
                                    </p:anim>
                                    <p:anim calcmode="lin" valueType="num">
                                      <p:cBhvr>
                                        <p:cTn id="65" dur="750" fill="hold"/>
                                        <p:tgtEl>
                                          <p:spTgt spid="22"/>
                                        </p:tgtEl>
                                        <p:attrNameLst>
                                          <p:attrName>ppt_h</p:attrName>
                                        </p:attrNameLst>
                                      </p:cBhvr>
                                      <p:tavLst>
                                        <p:tav tm="0">
                                          <p:val>
                                            <p:strVal val="#ppt_h"/>
                                          </p:val>
                                        </p:tav>
                                        <p:tav tm="100000">
                                          <p:val>
                                            <p:strVal val="#ppt_h"/>
                                          </p:val>
                                        </p:tav>
                                      </p:tavLst>
                                    </p:anim>
                                    <p:animEffect transition="in" filter="fade">
                                      <p:cBhvr>
                                        <p:cTn id="66" dur="750"/>
                                        <p:tgtEl>
                                          <p:spTgt spid="22"/>
                                        </p:tgtEl>
                                      </p:cBhvr>
                                    </p:animEffect>
                                  </p:childTnLst>
                                </p:cTn>
                              </p:par>
                              <p:par>
                                <p:cTn id="67" presetID="55" presetClass="entr" presetSubtype="0"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750" fill="hold"/>
                                        <p:tgtEl>
                                          <p:spTgt spid="23"/>
                                        </p:tgtEl>
                                        <p:attrNameLst>
                                          <p:attrName>ppt_w</p:attrName>
                                        </p:attrNameLst>
                                      </p:cBhvr>
                                      <p:tavLst>
                                        <p:tav tm="0">
                                          <p:val>
                                            <p:strVal val="#ppt_w*0.70"/>
                                          </p:val>
                                        </p:tav>
                                        <p:tav tm="100000">
                                          <p:val>
                                            <p:strVal val="#ppt_w"/>
                                          </p:val>
                                        </p:tav>
                                      </p:tavLst>
                                    </p:anim>
                                    <p:anim calcmode="lin" valueType="num">
                                      <p:cBhvr>
                                        <p:cTn id="70" dur="750" fill="hold"/>
                                        <p:tgtEl>
                                          <p:spTgt spid="23"/>
                                        </p:tgtEl>
                                        <p:attrNameLst>
                                          <p:attrName>ppt_h</p:attrName>
                                        </p:attrNameLst>
                                      </p:cBhvr>
                                      <p:tavLst>
                                        <p:tav tm="0">
                                          <p:val>
                                            <p:strVal val="#ppt_h"/>
                                          </p:val>
                                        </p:tav>
                                        <p:tav tm="100000">
                                          <p:val>
                                            <p:strVal val="#ppt_h"/>
                                          </p:val>
                                        </p:tav>
                                      </p:tavLst>
                                    </p:anim>
                                    <p:animEffect transition="in" filter="fade">
                                      <p:cBhvr>
                                        <p:cTn id="71"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4" grpId="0" animBg="1"/>
      <p:bldP spid="17" grpId="0"/>
      <p:bldP spid="19"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57151" y="-704850"/>
            <a:ext cx="3942121" cy="8285828"/>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1028700" y="1352551"/>
            <a:ext cx="2495550" cy="218863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626519" y="2609850"/>
            <a:ext cx="8517731" cy="2614613"/>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10513219" y="4615693"/>
            <a:ext cx="1031081" cy="1004058"/>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997652" y="2966700"/>
            <a:ext cx="7575098" cy="1323439"/>
          </a:xfrm>
          <a:prstGeom prst="rect">
            <a:avLst/>
          </a:prstGeom>
          <a:noFill/>
        </p:spPr>
        <p:txBody>
          <a:bodyPr wrap="square" rtlCol="0">
            <a:spAutoFit/>
          </a:bodyPr>
          <a:lstStyle/>
          <a:p>
            <a:pPr algn="dist"/>
            <a:r>
              <a:rPr lang="zh-CN" altLang="en-US" sz="8000" dirty="0">
                <a:solidFill>
                  <a:schemeClr val="tx1">
                    <a:lumMod val="75000"/>
                    <a:lumOff val="25000"/>
                  </a:schemeClr>
                </a:solidFill>
                <a:cs typeface="+mn-ea"/>
                <a:sym typeface="+mn-lt"/>
              </a:rPr>
              <a:t>实习期工作回顾</a:t>
            </a:r>
          </a:p>
        </p:txBody>
      </p:sp>
      <p:sp>
        <p:nvSpPr>
          <p:cNvPr id="10" name="矩形 9"/>
          <p:cNvSpPr/>
          <p:nvPr/>
        </p:nvSpPr>
        <p:spPr>
          <a:xfrm>
            <a:off x="3423974" y="4156579"/>
            <a:ext cx="6689196" cy="718402"/>
          </a:xfrm>
          <a:prstGeom prst="rect">
            <a:avLst/>
          </a:prstGeom>
        </p:spPr>
        <p:txBody>
          <a:bodyPr wrap="square">
            <a:spAutoFit/>
          </a:bodyPr>
          <a:lstStyle/>
          <a:p>
            <a:pPr algn="ctr">
              <a:lnSpc>
                <a:spcPct val="200000"/>
              </a:lnSpc>
              <a:spcAft>
                <a:spcPts val="800"/>
              </a:spcAft>
              <a:defRPr/>
            </a:pPr>
            <a:r>
              <a:rPr lang="en-US" altLang="zh-CN" sz="1100" dirty="0">
                <a:solidFill>
                  <a:schemeClr val="bg1">
                    <a:lumMod val="65000"/>
                  </a:schemeClr>
                </a:solidFill>
                <a:cs typeface="+mn-ea"/>
                <a:sym typeface="+mn-lt"/>
              </a:rPr>
              <a:t>Please click here to add appropriate text to explain, you can directly copy and Please click here to add appropriate text to explain, you can directly</a:t>
            </a:r>
          </a:p>
        </p:txBody>
      </p:sp>
      <p:sp>
        <p:nvSpPr>
          <p:cNvPr id="11" name="文本框 10"/>
          <p:cNvSpPr txBox="1"/>
          <p:nvPr/>
        </p:nvSpPr>
        <p:spPr>
          <a:xfrm>
            <a:off x="1481326" y="1656339"/>
            <a:ext cx="1922274" cy="1569660"/>
          </a:xfrm>
          <a:prstGeom prst="rect">
            <a:avLst/>
          </a:prstGeom>
          <a:noFill/>
        </p:spPr>
        <p:txBody>
          <a:bodyPr wrap="square" rtlCol="0">
            <a:spAutoFit/>
          </a:bodyPr>
          <a:lstStyle/>
          <a:p>
            <a:r>
              <a:rPr lang="en-US" altLang="zh-CN" sz="9600" b="1" dirty="0">
                <a:solidFill>
                  <a:schemeClr val="bg1"/>
                </a:solidFill>
                <a:cs typeface="+mn-ea"/>
                <a:sym typeface="+mn-lt"/>
              </a:rPr>
              <a:t>01</a:t>
            </a:r>
            <a:endParaRPr lang="zh-CN" altLang="en-US" sz="9600" b="1" dirty="0">
              <a:solidFill>
                <a:schemeClr val="bg1"/>
              </a:solidFill>
              <a:cs typeface="+mn-ea"/>
              <a:sym typeface="+mn-lt"/>
            </a:endParaRPr>
          </a:p>
        </p:txBody>
      </p:sp>
      <p:grpSp>
        <p:nvGrpSpPr>
          <p:cNvPr id="12" name="组合 11"/>
          <p:cNvGrpSpPr/>
          <p:nvPr/>
        </p:nvGrpSpPr>
        <p:grpSpPr>
          <a:xfrm flipH="1">
            <a:off x="10694232" y="403728"/>
            <a:ext cx="1074057" cy="232229"/>
            <a:chOff x="725714" y="-1320800"/>
            <a:chExt cx="1136308" cy="261257"/>
          </a:xfrm>
        </p:grpSpPr>
        <p:sp>
          <p:nvSpPr>
            <p:cNvPr id="13" name="箭头: V 形 1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箭头: V 形 1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文本框 15"/>
          <p:cNvSpPr txBox="1"/>
          <p:nvPr/>
        </p:nvSpPr>
        <p:spPr>
          <a:xfrm>
            <a:off x="4825448" y="1640933"/>
            <a:ext cx="3919506" cy="923330"/>
          </a:xfrm>
          <a:prstGeom prst="rect">
            <a:avLst/>
          </a:prstGeom>
          <a:noFill/>
        </p:spPr>
        <p:txBody>
          <a:bodyPr wrap="square" rtlCol="0">
            <a:spAutoFit/>
          </a:bodyPr>
          <a:lstStyle/>
          <a:p>
            <a:pPr algn="dist"/>
            <a:r>
              <a:rPr lang="en-US" altLang="zh-CN" sz="5400" b="1" dirty="0">
                <a:solidFill>
                  <a:srgbClr val="12C5BD"/>
                </a:solidFill>
                <a:cs typeface="+mn-ea"/>
                <a:sym typeface="+mn-lt"/>
              </a:rPr>
              <a:t>PART ONE </a:t>
            </a:r>
            <a:endParaRPr lang="zh-CN" altLang="en-US" sz="5400" b="1" dirty="0">
              <a:solidFill>
                <a:srgbClr val="12C5BD"/>
              </a:solidFill>
              <a:cs typeface="+mn-ea"/>
              <a:sym typeface="+mn-lt"/>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t="26064" r="68993" b="47134"/>
          <a:stretch>
            <a:fillRect/>
          </a:stretch>
        </p:blipFill>
        <p:spPr>
          <a:xfrm>
            <a:off x="171038" y="4156816"/>
            <a:ext cx="3125024" cy="2701185"/>
          </a:xfrm>
          <a:custGeom>
            <a:avLst/>
            <a:gdLst>
              <a:gd name="connsiteX0" fmla="*/ 0 w 3125024"/>
              <a:gd name="connsiteY0" fmla="*/ 0 h 2701185"/>
              <a:gd name="connsiteX1" fmla="*/ 2648916 w 3125024"/>
              <a:gd name="connsiteY1" fmla="*/ 0 h 2701185"/>
              <a:gd name="connsiteX2" fmla="*/ 2383137 w 3125024"/>
              <a:gd name="connsiteY2" fmla="*/ 217456 h 2701185"/>
              <a:gd name="connsiteX3" fmla="*/ 2607103 w 3125024"/>
              <a:gd name="connsiteY3" fmla="*/ 1113320 h 2701185"/>
              <a:gd name="connsiteX4" fmla="*/ 3083031 w 3125024"/>
              <a:gd name="connsiteY4" fmla="*/ 805367 h 2701185"/>
              <a:gd name="connsiteX5" fmla="*/ 3125024 w 3125024"/>
              <a:gd name="connsiteY5" fmla="*/ 857242 h 2701185"/>
              <a:gd name="connsiteX6" fmla="*/ 3125024 w 3125024"/>
              <a:gd name="connsiteY6" fmla="*/ 2011634 h 2701185"/>
              <a:gd name="connsiteX7" fmla="*/ 2641128 w 3125024"/>
              <a:gd name="connsiteY7" fmla="*/ 2701185 h 2701185"/>
              <a:gd name="connsiteX8" fmla="*/ 0 w 3125024"/>
              <a:gd name="connsiteY8" fmla="*/ 2701185 h 270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5024" h="2701185">
                <a:moveTo>
                  <a:pt x="0" y="0"/>
                </a:moveTo>
                <a:lnTo>
                  <a:pt x="2648916" y="0"/>
                </a:lnTo>
                <a:lnTo>
                  <a:pt x="2383137" y="217456"/>
                </a:lnTo>
                <a:lnTo>
                  <a:pt x="2607103" y="1113320"/>
                </a:lnTo>
                <a:lnTo>
                  <a:pt x="3083031" y="805367"/>
                </a:lnTo>
                <a:lnTo>
                  <a:pt x="3125024" y="857242"/>
                </a:lnTo>
                <a:lnTo>
                  <a:pt x="3125024" y="2011634"/>
                </a:lnTo>
                <a:lnTo>
                  <a:pt x="2641128" y="2701185"/>
                </a:lnTo>
                <a:lnTo>
                  <a:pt x="0" y="2701185"/>
                </a:lnTo>
                <a:close/>
              </a:path>
            </a:pathLst>
          </a:custGeom>
        </p:spPr>
      </p:pic>
      <p:sp>
        <p:nvSpPr>
          <p:cNvPr id="40" name="文本框 39"/>
          <p:cNvSpPr txBox="1"/>
          <p:nvPr/>
        </p:nvSpPr>
        <p:spPr>
          <a:xfrm>
            <a:off x="7810501" y="6337095"/>
            <a:ext cx="4058556" cy="307777"/>
          </a:xfrm>
          <a:prstGeom prst="rect">
            <a:avLst/>
          </a:prstGeom>
          <a:noFill/>
        </p:spPr>
        <p:txBody>
          <a:bodyPr wrap="square" rtlCol="0">
            <a:spAutoFit/>
          </a:bodyPr>
          <a:lstStyle/>
          <a:p>
            <a:pPr algn="dist"/>
            <a:r>
              <a:rPr lang="en-US" altLang="zh-CN" sz="1400" dirty="0">
                <a:solidFill>
                  <a:schemeClr val="bg1">
                    <a:lumMod val="50000"/>
                  </a:schemeClr>
                </a:solidFill>
                <a:cs typeface="+mn-ea"/>
                <a:sym typeface="+mn-lt"/>
              </a:rPr>
              <a:t>BECOME A FULL MEMBER</a:t>
            </a:r>
            <a:endParaRPr lang="zh-CN" altLang="en-US" sz="1400" dirty="0">
              <a:solidFill>
                <a:schemeClr val="bg1">
                  <a:lumMod val="50000"/>
                </a:schemeClr>
              </a:solidFill>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par>
                                <p:cTn id="30" presetID="22" presetClass="entr" presetSubtype="2"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750"/>
                                        <p:tgtEl>
                                          <p:spTgt spid="40"/>
                                        </p:tgtEl>
                                      </p:cBhvr>
                                    </p:animEffect>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750" fill="hold"/>
                                        <p:tgtEl>
                                          <p:spTgt spid="39"/>
                                        </p:tgtEl>
                                        <p:attrNameLst>
                                          <p:attrName>ppt_x</p:attrName>
                                        </p:attrNameLst>
                                      </p:cBhvr>
                                      <p:tavLst>
                                        <p:tav tm="0">
                                          <p:val>
                                            <p:strVal val="0-#ppt_w/2"/>
                                          </p:val>
                                        </p:tav>
                                        <p:tav tm="100000">
                                          <p:val>
                                            <p:strVal val="#ppt_x"/>
                                          </p:val>
                                        </p:tav>
                                      </p:tavLst>
                                    </p:anim>
                                    <p:anim calcmode="lin" valueType="num">
                                      <p:cBhvr additive="base">
                                        <p:cTn id="37" dur="750" fill="hold"/>
                                        <p:tgtEl>
                                          <p:spTgt spid="39"/>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750" fill="hold"/>
                                        <p:tgtEl>
                                          <p:spTgt spid="11"/>
                                        </p:tgtEl>
                                        <p:attrNameLst>
                                          <p:attrName>ppt_w</p:attrName>
                                        </p:attrNameLst>
                                      </p:cBhvr>
                                      <p:tavLst>
                                        <p:tav tm="0">
                                          <p:val>
                                            <p:fltVal val="0"/>
                                          </p:val>
                                        </p:tav>
                                        <p:tav tm="100000">
                                          <p:val>
                                            <p:strVal val="#ppt_w"/>
                                          </p:val>
                                        </p:tav>
                                      </p:tavLst>
                                    </p:anim>
                                    <p:anim calcmode="lin" valueType="num">
                                      <p:cBhvr>
                                        <p:cTn id="42" dur="750" fill="hold"/>
                                        <p:tgtEl>
                                          <p:spTgt spid="11"/>
                                        </p:tgtEl>
                                        <p:attrNameLst>
                                          <p:attrName>ppt_h</p:attrName>
                                        </p:attrNameLst>
                                      </p:cBhvr>
                                      <p:tavLst>
                                        <p:tav tm="0">
                                          <p:val>
                                            <p:fltVal val="0"/>
                                          </p:val>
                                        </p:tav>
                                        <p:tav tm="100000">
                                          <p:val>
                                            <p:strVal val="#ppt_h"/>
                                          </p:val>
                                        </p:tav>
                                      </p:tavLst>
                                    </p:anim>
                                    <p:animEffect transition="in" filter="fade">
                                      <p:cBhvr>
                                        <p:cTn id="43" dur="750"/>
                                        <p:tgtEl>
                                          <p:spTgt spid="11"/>
                                        </p:tgtEl>
                                      </p:cBhvr>
                                    </p:animEffect>
                                  </p:childTnLst>
                                </p:cTn>
                              </p:par>
                            </p:childTnLst>
                          </p:cTn>
                        </p:par>
                        <p:par>
                          <p:cTn id="44" fill="hold">
                            <p:stCondLst>
                              <p:cond delay="6000"/>
                            </p:stCondLst>
                            <p:childTnLst>
                              <p:par>
                                <p:cTn id="45" presetID="16" presetClass="entr" presetSubtype="2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750"/>
                                        <p:tgtEl>
                                          <p:spTgt spid="16"/>
                                        </p:tgtEl>
                                      </p:cBhvr>
                                    </p:animEffect>
                                  </p:childTnLst>
                                </p:cTn>
                              </p:par>
                            </p:childTnLst>
                          </p:cTn>
                        </p:par>
                        <p:par>
                          <p:cTn id="48" fill="hold">
                            <p:stCondLst>
                              <p:cond delay="7000"/>
                            </p:stCondLst>
                            <p:childTnLst>
                              <p:par>
                                <p:cTn id="49" presetID="41" presetClass="entr" presetSubtype="0" fill="hold" grpId="0" nodeType="afterEffect">
                                  <p:stCondLst>
                                    <p:cond delay="0"/>
                                  </p:stCondLst>
                                  <p:iterate type="lt">
                                    <p:tmPct val="6000"/>
                                  </p:iterate>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2" dur="750" fill="hold"/>
                                        <p:tgtEl>
                                          <p:spTgt spid="9"/>
                                        </p:tgtEl>
                                        <p:attrNameLst>
                                          <p:attrName>ppt_y</p:attrName>
                                        </p:attrNameLst>
                                      </p:cBhvr>
                                      <p:tavLst>
                                        <p:tav tm="0">
                                          <p:val>
                                            <p:strVal val="#ppt_y"/>
                                          </p:val>
                                        </p:tav>
                                        <p:tav tm="100000">
                                          <p:val>
                                            <p:strVal val="#ppt_y"/>
                                          </p:val>
                                        </p:tav>
                                      </p:tavLst>
                                    </p:anim>
                                    <p:anim calcmode="lin" valueType="num">
                                      <p:cBhvr>
                                        <p:cTn id="5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5" dur="750" tmFilter="0,0; .5, 1; 1, 1"/>
                                        <p:tgtEl>
                                          <p:spTgt spid="9"/>
                                        </p:tgtEl>
                                      </p:cBhvr>
                                    </p:animEffect>
                                  </p:childTnLst>
                                </p:cTn>
                              </p:par>
                            </p:childTnLst>
                          </p:cTn>
                        </p:par>
                        <p:par>
                          <p:cTn id="56" fill="hold">
                            <p:stCondLst>
                              <p:cond delay="6269"/>
                            </p:stCondLst>
                            <p:childTnLst>
                              <p:par>
                                <p:cTn id="57" presetID="42"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50"/>
                                        <p:tgtEl>
                                          <p:spTgt spid="10"/>
                                        </p:tgtEl>
                                      </p:cBhvr>
                                    </p:animEffect>
                                    <p:anim calcmode="lin" valueType="num">
                                      <p:cBhvr>
                                        <p:cTn id="60" dur="750" fill="hold"/>
                                        <p:tgtEl>
                                          <p:spTgt spid="10"/>
                                        </p:tgtEl>
                                        <p:attrNameLst>
                                          <p:attrName>ppt_x</p:attrName>
                                        </p:attrNameLst>
                                      </p:cBhvr>
                                      <p:tavLst>
                                        <p:tav tm="0">
                                          <p:val>
                                            <p:strVal val="#ppt_x"/>
                                          </p:val>
                                        </p:tav>
                                        <p:tav tm="100000">
                                          <p:val>
                                            <p:strVal val="#ppt_x"/>
                                          </p:val>
                                        </p:tav>
                                      </p:tavLst>
                                    </p:anim>
                                    <p:anim calcmode="lin" valueType="num">
                                      <p:cBhvr>
                                        <p:cTn id="6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9" grpId="0"/>
      <p:bldP spid="10" grpId="0"/>
      <p:bldP spid="11" grpId="0"/>
      <p:bldP spid="16"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01751" y="1887060"/>
            <a:ext cx="3155796" cy="1137315"/>
            <a:chOff x="987626" y="2625401"/>
            <a:chExt cx="3155796" cy="1137315"/>
          </a:xfrm>
        </p:grpSpPr>
        <p:sp>
          <p:nvSpPr>
            <p:cNvPr id="3" name="文本框"/>
            <p:cNvSpPr txBox="1"/>
            <p:nvPr/>
          </p:nvSpPr>
          <p:spPr>
            <a:xfrm>
              <a:off x="1637556" y="2634749"/>
              <a:ext cx="2209520"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4" name="文本框"/>
            <p:cNvSpPr txBox="1"/>
            <p:nvPr/>
          </p:nvSpPr>
          <p:spPr>
            <a:xfrm>
              <a:off x="1675656" y="2975193"/>
              <a:ext cx="2467766" cy="787523"/>
            </a:xfrm>
            <a:prstGeom prst="rect">
              <a:avLst/>
            </a:prstGeom>
            <a:noFill/>
          </p:spPr>
          <p:txBody>
            <a:bodyPr wrap="square" rtlCol="0">
              <a:spAutoFit/>
            </a:bodyPr>
            <a:lstStyle/>
            <a:p>
              <a:pPr>
                <a:lnSpc>
                  <a:spcPct val="150000"/>
                </a:lnSpc>
                <a:spcBef>
                  <a:spcPct val="0"/>
                </a:spcBef>
              </a:pPr>
              <a:r>
                <a:rPr lang="zh-CN" altLang="en-US" sz="1600" spc="120" dirty="0">
                  <a:solidFill>
                    <a:srgbClr val="404040"/>
                  </a:solidFill>
                  <a:cs typeface="+mn-ea"/>
                  <a:sym typeface="+mn-lt"/>
                </a:rPr>
                <a:t>您的内容打在这里，或者通过复制您的文本</a:t>
              </a:r>
            </a:p>
          </p:txBody>
        </p:sp>
        <p:sp>
          <p:nvSpPr>
            <p:cNvPr id="5" name="椭圆 4"/>
            <p:cNvSpPr/>
            <p:nvPr/>
          </p:nvSpPr>
          <p:spPr>
            <a:xfrm>
              <a:off x="987626" y="2625401"/>
              <a:ext cx="510139" cy="510139"/>
            </a:xfrm>
            <a:prstGeom prst="ellips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cs typeface="+mn-ea"/>
                  <a:sym typeface="+mn-lt"/>
                </a:rPr>
                <a:t>1</a:t>
              </a:r>
              <a:endParaRPr lang="zh-CN" altLang="en-US" dirty="0">
                <a:solidFill>
                  <a:srgbClr val="FFFFFF"/>
                </a:solidFill>
                <a:cs typeface="+mn-ea"/>
                <a:sym typeface="+mn-lt"/>
              </a:endParaRPr>
            </a:p>
          </p:txBody>
        </p:sp>
      </p:grpSp>
      <p:grpSp>
        <p:nvGrpSpPr>
          <p:cNvPr id="6" name="组合 5"/>
          <p:cNvGrpSpPr/>
          <p:nvPr/>
        </p:nvGrpSpPr>
        <p:grpSpPr>
          <a:xfrm>
            <a:off x="4601751" y="4154010"/>
            <a:ext cx="3155796" cy="1137315"/>
            <a:chOff x="987626" y="2625401"/>
            <a:chExt cx="3155796" cy="1137315"/>
          </a:xfrm>
        </p:grpSpPr>
        <p:sp>
          <p:nvSpPr>
            <p:cNvPr id="7" name="文本框"/>
            <p:cNvSpPr txBox="1"/>
            <p:nvPr/>
          </p:nvSpPr>
          <p:spPr>
            <a:xfrm>
              <a:off x="1637556" y="2634749"/>
              <a:ext cx="2209520"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8" name="文本框"/>
            <p:cNvSpPr txBox="1"/>
            <p:nvPr/>
          </p:nvSpPr>
          <p:spPr>
            <a:xfrm>
              <a:off x="1675656" y="2975193"/>
              <a:ext cx="2467766" cy="787523"/>
            </a:xfrm>
            <a:prstGeom prst="rect">
              <a:avLst/>
            </a:prstGeom>
            <a:noFill/>
          </p:spPr>
          <p:txBody>
            <a:bodyPr wrap="square" rtlCol="0">
              <a:spAutoFit/>
            </a:bodyPr>
            <a:lstStyle/>
            <a:p>
              <a:pPr>
                <a:lnSpc>
                  <a:spcPct val="150000"/>
                </a:lnSpc>
                <a:spcBef>
                  <a:spcPct val="0"/>
                </a:spcBef>
              </a:pPr>
              <a:r>
                <a:rPr lang="zh-CN" altLang="en-US" sz="1600" spc="120" dirty="0">
                  <a:solidFill>
                    <a:srgbClr val="404040"/>
                  </a:solidFill>
                  <a:cs typeface="+mn-ea"/>
                  <a:sym typeface="+mn-lt"/>
                </a:rPr>
                <a:t>您的内容打在这里，或者通过复制您的文本</a:t>
              </a:r>
            </a:p>
          </p:txBody>
        </p:sp>
        <p:sp>
          <p:nvSpPr>
            <p:cNvPr id="9" name="椭圆 8"/>
            <p:cNvSpPr/>
            <p:nvPr/>
          </p:nvSpPr>
          <p:spPr>
            <a:xfrm>
              <a:off x="987626" y="2625401"/>
              <a:ext cx="510139" cy="510139"/>
            </a:xfrm>
            <a:prstGeom prst="ellips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cs typeface="+mn-ea"/>
                  <a:sym typeface="+mn-lt"/>
                </a:rPr>
                <a:t>2</a:t>
              </a:r>
              <a:endParaRPr lang="zh-CN" altLang="en-US" dirty="0">
                <a:solidFill>
                  <a:srgbClr val="FFFFFF"/>
                </a:solidFill>
                <a:cs typeface="+mn-ea"/>
                <a:sym typeface="+mn-lt"/>
              </a:endParaRPr>
            </a:p>
          </p:txBody>
        </p:sp>
      </p:grpSp>
      <p:grpSp>
        <p:nvGrpSpPr>
          <p:cNvPr id="10" name="组合 9"/>
          <p:cNvGrpSpPr/>
          <p:nvPr/>
        </p:nvGrpSpPr>
        <p:grpSpPr>
          <a:xfrm>
            <a:off x="8068851" y="1887060"/>
            <a:ext cx="3155796" cy="1137315"/>
            <a:chOff x="987626" y="2625401"/>
            <a:chExt cx="3155796" cy="1137315"/>
          </a:xfrm>
        </p:grpSpPr>
        <p:sp>
          <p:nvSpPr>
            <p:cNvPr id="11" name="文本框"/>
            <p:cNvSpPr txBox="1"/>
            <p:nvPr/>
          </p:nvSpPr>
          <p:spPr>
            <a:xfrm>
              <a:off x="1637556" y="2634749"/>
              <a:ext cx="2209520"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12" name="文本框"/>
            <p:cNvSpPr txBox="1"/>
            <p:nvPr/>
          </p:nvSpPr>
          <p:spPr>
            <a:xfrm>
              <a:off x="1675656" y="2975193"/>
              <a:ext cx="2467766" cy="787523"/>
            </a:xfrm>
            <a:prstGeom prst="rect">
              <a:avLst/>
            </a:prstGeom>
            <a:noFill/>
          </p:spPr>
          <p:txBody>
            <a:bodyPr wrap="square" rtlCol="0">
              <a:spAutoFit/>
            </a:bodyPr>
            <a:lstStyle/>
            <a:p>
              <a:pPr>
                <a:lnSpc>
                  <a:spcPct val="150000"/>
                </a:lnSpc>
                <a:spcBef>
                  <a:spcPct val="0"/>
                </a:spcBef>
              </a:pPr>
              <a:r>
                <a:rPr lang="zh-CN" altLang="en-US" sz="1600" spc="120" dirty="0">
                  <a:solidFill>
                    <a:srgbClr val="404040"/>
                  </a:solidFill>
                  <a:cs typeface="+mn-ea"/>
                  <a:sym typeface="+mn-lt"/>
                </a:rPr>
                <a:t>您的内容打在这里，或者通过复制您的文本</a:t>
              </a:r>
            </a:p>
          </p:txBody>
        </p:sp>
        <p:sp>
          <p:nvSpPr>
            <p:cNvPr id="13" name="椭圆 12"/>
            <p:cNvSpPr/>
            <p:nvPr/>
          </p:nvSpPr>
          <p:spPr>
            <a:xfrm>
              <a:off x="987626" y="2625401"/>
              <a:ext cx="510139" cy="510139"/>
            </a:xfrm>
            <a:prstGeom prst="ellips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cs typeface="+mn-ea"/>
                  <a:sym typeface="+mn-lt"/>
                </a:rPr>
                <a:t>3</a:t>
              </a:r>
              <a:endParaRPr lang="zh-CN" altLang="en-US" dirty="0">
                <a:solidFill>
                  <a:srgbClr val="FFFFFF"/>
                </a:solidFill>
                <a:cs typeface="+mn-ea"/>
                <a:sym typeface="+mn-lt"/>
              </a:endParaRPr>
            </a:p>
          </p:txBody>
        </p:sp>
      </p:grpSp>
      <p:grpSp>
        <p:nvGrpSpPr>
          <p:cNvPr id="14" name="组合 13"/>
          <p:cNvGrpSpPr/>
          <p:nvPr/>
        </p:nvGrpSpPr>
        <p:grpSpPr>
          <a:xfrm>
            <a:off x="8068851" y="4154010"/>
            <a:ext cx="3155796" cy="1137315"/>
            <a:chOff x="987626" y="2625401"/>
            <a:chExt cx="3155796" cy="1137315"/>
          </a:xfrm>
        </p:grpSpPr>
        <p:sp>
          <p:nvSpPr>
            <p:cNvPr id="15" name="文本框"/>
            <p:cNvSpPr txBox="1"/>
            <p:nvPr/>
          </p:nvSpPr>
          <p:spPr>
            <a:xfrm>
              <a:off x="1637556" y="2634749"/>
              <a:ext cx="2209520" cy="461665"/>
            </a:xfrm>
            <a:prstGeom prst="rect">
              <a:avLst/>
            </a:prstGeom>
            <a:noFill/>
          </p:spPr>
          <p:txBody>
            <a:bodyPr wrap="square" rtlCol="0" anchor="ctr">
              <a:spAutoFit/>
            </a:bodyPr>
            <a:lstStyle/>
            <a:p>
              <a:pPr lvl="0"/>
              <a:r>
                <a:rPr lang="zh-CN" altLang="en-US" sz="2400" b="1" dirty="0">
                  <a:solidFill>
                    <a:srgbClr val="404040"/>
                  </a:solidFill>
                  <a:cs typeface="+mn-ea"/>
                  <a:sym typeface="+mn-lt"/>
                </a:rPr>
                <a:t>点击添加标题</a:t>
              </a:r>
            </a:p>
          </p:txBody>
        </p:sp>
        <p:sp>
          <p:nvSpPr>
            <p:cNvPr id="16" name="文本框"/>
            <p:cNvSpPr txBox="1"/>
            <p:nvPr/>
          </p:nvSpPr>
          <p:spPr>
            <a:xfrm>
              <a:off x="1675656" y="2975193"/>
              <a:ext cx="2467766" cy="787523"/>
            </a:xfrm>
            <a:prstGeom prst="rect">
              <a:avLst/>
            </a:prstGeom>
            <a:noFill/>
          </p:spPr>
          <p:txBody>
            <a:bodyPr wrap="square" rtlCol="0">
              <a:spAutoFit/>
            </a:bodyPr>
            <a:lstStyle/>
            <a:p>
              <a:pPr>
                <a:lnSpc>
                  <a:spcPct val="150000"/>
                </a:lnSpc>
                <a:spcBef>
                  <a:spcPct val="0"/>
                </a:spcBef>
              </a:pPr>
              <a:r>
                <a:rPr lang="zh-CN" altLang="en-US" sz="1600" spc="120" dirty="0">
                  <a:solidFill>
                    <a:srgbClr val="404040"/>
                  </a:solidFill>
                  <a:cs typeface="+mn-ea"/>
                  <a:sym typeface="+mn-lt"/>
                </a:rPr>
                <a:t>您的内容打在这里，或者通过复制您的文本</a:t>
              </a:r>
            </a:p>
          </p:txBody>
        </p:sp>
        <p:sp>
          <p:nvSpPr>
            <p:cNvPr id="17" name="椭圆 16"/>
            <p:cNvSpPr/>
            <p:nvPr/>
          </p:nvSpPr>
          <p:spPr>
            <a:xfrm>
              <a:off x="987626" y="2625401"/>
              <a:ext cx="510139" cy="510139"/>
            </a:xfrm>
            <a:prstGeom prst="ellipse">
              <a:avLst/>
            </a:prstGeom>
            <a:solidFill>
              <a:srgbClr val="01D0B3"/>
            </a:solidFill>
            <a:ln>
              <a:solidFill>
                <a:srgbClr val="01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cs typeface="+mn-ea"/>
                  <a:sym typeface="+mn-lt"/>
                </a:rPr>
                <a:t>4</a:t>
              </a:r>
              <a:endParaRPr lang="zh-CN" altLang="en-US" dirty="0">
                <a:solidFill>
                  <a:srgbClr val="FFFFFF"/>
                </a:solidFill>
                <a:cs typeface="+mn-ea"/>
                <a:sym typeface="+mn-lt"/>
              </a:endParaRPr>
            </a:p>
          </p:txBody>
        </p:sp>
      </p:gr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868" y="1993890"/>
            <a:ext cx="3160216" cy="3160216"/>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064000" y="1631950"/>
            <a:ext cx="3873500" cy="3810000"/>
            <a:chOff x="4064000" y="1631950"/>
            <a:chExt cx="3873500" cy="3810000"/>
          </a:xfrm>
        </p:grpSpPr>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708" y="1950582"/>
              <a:ext cx="2467684" cy="3172737"/>
            </a:xfrm>
            <a:prstGeom prst="rect">
              <a:avLst/>
            </a:prstGeom>
          </p:spPr>
        </p:pic>
        <p:sp>
          <p:nvSpPr>
            <p:cNvPr id="4" name="椭圆 3"/>
            <p:cNvSpPr/>
            <p:nvPr/>
          </p:nvSpPr>
          <p:spPr>
            <a:xfrm>
              <a:off x="4095750" y="1631950"/>
              <a:ext cx="3810000" cy="3810000"/>
            </a:xfrm>
            <a:prstGeom prst="ellipse">
              <a:avLst/>
            </a:prstGeom>
            <a:noFill/>
            <a:ln w="12700" cap="flat" cmpd="sng" algn="ctr">
              <a:gradFill>
                <a:gsLst>
                  <a:gs pos="8000">
                    <a:srgbClr val="01D0B3">
                      <a:alpha val="0"/>
                    </a:srgbClr>
                  </a:gs>
                  <a:gs pos="50000">
                    <a:srgbClr val="01D0B3"/>
                  </a:gs>
                  <a:gs pos="93000">
                    <a:srgbClr val="01D0B3">
                      <a:alpha val="0"/>
                    </a:srgbClr>
                  </a:gs>
                </a:gsLst>
                <a:lin ang="5400000" scaled="1"/>
              </a:gradFill>
              <a:prstDash val="solid"/>
              <a:round/>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endParaRPr lang="zh-CN" altLang="en-US" sz="1200" dirty="0">
                <a:solidFill>
                  <a:srgbClr val="FFFFFF"/>
                </a:solidFill>
                <a:cs typeface="+mn-ea"/>
                <a:sym typeface="+mn-lt"/>
              </a:endParaRPr>
            </a:p>
          </p:txBody>
        </p:sp>
        <p:sp>
          <p:nvSpPr>
            <p:cNvPr id="5" name="椭圆 4"/>
            <p:cNvSpPr/>
            <p:nvPr/>
          </p:nvSpPr>
          <p:spPr>
            <a:xfrm>
              <a:off x="4064000" y="2571750"/>
              <a:ext cx="419100" cy="419100"/>
            </a:xfrm>
            <a:prstGeom prst="ellipse">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rgbClr val="FFFFFF"/>
                  </a:solidFill>
                  <a:cs typeface="+mn-ea"/>
                  <a:sym typeface="+mn-lt"/>
                </a:rPr>
                <a:t>1</a:t>
              </a:r>
              <a:endParaRPr lang="zh-CN" altLang="en-US" sz="2000" i="1" dirty="0">
                <a:solidFill>
                  <a:srgbClr val="FFFFFF"/>
                </a:solidFill>
                <a:cs typeface="+mn-ea"/>
                <a:sym typeface="+mn-lt"/>
              </a:endParaRPr>
            </a:p>
          </p:txBody>
        </p:sp>
        <p:sp>
          <p:nvSpPr>
            <p:cNvPr id="6" name="椭圆 5"/>
            <p:cNvSpPr/>
            <p:nvPr/>
          </p:nvSpPr>
          <p:spPr>
            <a:xfrm>
              <a:off x="4064000" y="4286250"/>
              <a:ext cx="419100" cy="419100"/>
            </a:xfrm>
            <a:prstGeom prst="ellipse">
              <a:avLst/>
            </a:prstGeom>
            <a:gradFill flip="none" rotWithShape="1">
              <a:gsLst>
                <a:gs pos="10000">
                  <a:srgbClr val="01D0B3"/>
                </a:gs>
                <a:gs pos="56000">
                  <a:srgbClr val="01D0B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rgbClr val="FFFFFF"/>
                  </a:solidFill>
                  <a:cs typeface="+mn-ea"/>
                  <a:sym typeface="+mn-lt"/>
                </a:rPr>
                <a:t>2</a:t>
              </a:r>
              <a:endParaRPr lang="zh-CN" altLang="en-US" sz="2000" i="1" dirty="0">
                <a:solidFill>
                  <a:srgbClr val="FFFFFF"/>
                </a:solidFill>
                <a:cs typeface="+mn-ea"/>
                <a:sym typeface="+mn-lt"/>
              </a:endParaRPr>
            </a:p>
          </p:txBody>
        </p:sp>
        <p:sp>
          <p:nvSpPr>
            <p:cNvPr id="7" name="椭圆 6"/>
            <p:cNvSpPr/>
            <p:nvPr/>
          </p:nvSpPr>
          <p:spPr>
            <a:xfrm>
              <a:off x="7518400" y="2571750"/>
              <a:ext cx="419100" cy="419100"/>
            </a:xfrm>
            <a:prstGeom prst="ellipse">
              <a:avLst/>
            </a:prstGeom>
            <a:gradFill flip="none" rotWithShape="1">
              <a:gsLst>
                <a:gs pos="10000">
                  <a:srgbClr val="01D0B3"/>
                </a:gs>
                <a:gs pos="56000">
                  <a:srgbClr val="01D0B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rgbClr val="FFFFFF"/>
                  </a:solidFill>
                  <a:cs typeface="+mn-ea"/>
                  <a:sym typeface="+mn-lt"/>
                </a:rPr>
                <a:t>3</a:t>
              </a:r>
              <a:endParaRPr lang="zh-CN" altLang="en-US" sz="2000" i="1" dirty="0">
                <a:solidFill>
                  <a:srgbClr val="FFFFFF"/>
                </a:solidFill>
                <a:cs typeface="+mn-ea"/>
                <a:sym typeface="+mn-lt"/>
              </a:endParaRPr>
            </a:p>
          </p:txBody>
        </p:sp>
        <p:sp>
          <p:nvSpPr>
            <p:cNvPr id="8" name="椭圆 7"/>
            <p:cNvSpPr/>
            <p:nvPr/>
          </p:nvSpPr>
          <p:spPr>
            <a:xfrm>
              <a:off x="7518400" y="4286250"/>
              <a:ext cx="419100" cy="419100"/>
            </a:xfrm>
            <a:prstGeom prst="ellipse">
              <a:avLst/>
            </a:prstGeom>
            <a:gradFill flip="none" rotWithShape="1">
              <a:gsLst>
                <a:gs pos="10000">
                  <a:srgbClr val="01D0B3"/>
                </a:gs>
                <a:gs pos="56000">
                  <a:srgbClr val="01D0B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rgbClr val="FFFFFF"/>
                  </a:solidFill>
                  <a:cs typeface="+mn-ea"/>
                  <a:sym typeface="+mn-lt"/>
                </a:rPr>
                <a:t>4</a:t>
              </a:r>
              <a:endParaRPr lang="zh-CN" altLang="en-US" sz="2000" i="1" dirty="0">
                <a:solidFill>
                  <a:srgbClr val="FFFFFF"/>
                </a:solidFill>
                <a:cs typeface="+mn-ea"/>
                <a:sym typeface="+mn-lt"/>
              </a:endParaRPr>
            </a:p>
          </p:txBody>
        </p:sp>
      </p:grpSp>
      <p:grpSp>
        <p:nvGrpSpPr>
          <p:cNvPr id="9" name="组合 8"/>
          <p:cNvGrpSpPr/>
          <p:nvPr/>
        </p:nvGrpSpPr>
        <p:grpSpPr>
          <a:xfrm>
            <a:off x="1181100" y="1837376"/>
            <a:ext cx="2489200" cy="1614874"/>
            <a:chOff x="1305252" y="3609026"/>
            <a:chExt cx="2489200" cy="1614874"/>
          </a:xfrm>
        </p:grpSpPr>
        <p:sp>
          <p:nvSpPr>
            <p:cNvPr id="10" name="矩形 3"/>
            <p:cNvSpPr>
              <a:spLocks noChangeArrowheads="1"/>
            </p:cNvSpPr>
            <p:nvPr/>
          </p:nvSpPr>
          <p:spPr bwMode="auto">
            <a:xfrm>
              <a:off x="2018945" y="3609026"/>
              <a:ext cx="10618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ctr" defTabSz="457200">
                <a:spcBef>
                  <a:spcPct val="0"/>
                </a:spcBef>
              </a:pPr>
              <a:r>
                <a:rPr lang="zh-CN" altLang="en-US" sz="2400" b="1" dirty="0">
                  <a:solidFill>
                    <a:srgbClr val="404040"/>
                  </a:solidFill>
                  <a:cs typeface="+mn-ea"/>
                  <a:sym typeface="+mn-lt"/>
                </a:rPr>
                <a:t>小标题</a:t>
              </a:r>
            </a:p>
          </p:txBody>
        </p:sp>
        <p:sp>
          <p:nvSpPr>
            <p:cNvPr id="11" name="文本框 10"/>
            <p:cNvSpPr txBox="1"/>
            <p:nvPr/>
          </p:nvSpPr>
          <p:spPr>
            <a:xfrm>
              <a:off x="1305252" y="4023571"/>
              <a:ext cx="2489200" cy="1200329"/>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语言尽可能精炼，可根据实际情况调整文本框大小，或者字体的大小。</a:t>
              </a:r>
              <a:endParaRPr lang="en-US" altLang="zh-CN" sz="1600" dirty="0">
                <a:solidFill>
                  <a:srgbClr val="404040"/>
                </a:solidFill>
                <a:cs typeface="+mn-ea"/>
                <a:sym typeface="+mn-lt"/>
              </a:endParaRPr>
            </a:p>
          </p:txBody>
        </p:sp>
      </p:grpSp>
      <p:grpSp>
        <p:nvGrpSpPr>
          <p:cNvPr id="12" name="组合 11"/>
          <p:cNvGrpSpPr/>
          <p:nvPr/>
        </p:nvGrpSpPr>
        <p:grpSpPr>
          <a:xfrm>
            <a:off x="1148104" y="4023990"/>
            <a:ext cx="2489200" cy="1614874"/>
            <a:chOff x="1305252" y="3609026"/>
            <a:chExt cx="2489200" cy="1614874"/>
          </a:xfrm>
        </p:grpSpPr>
        <p:sp>
          <p:nvSpPr>
            <p:cNvPr id="13" name="矩形 3"/>
            <p:cNvSpPr>
              <a:spLocks noChangeArrowheads="1"/>
            </p:cNvSpPr>
            <p:nvPr/>
          </p:nvSpPr>
          <p:spPr bwMode="auto">
            <a:xfrm>
              <a:off x="2018945" y="3609026"/>
              <a:ext cx="10618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ctr" defTabSz="457200">
                <a:spcBef>
                  <a:spcPct val="0"/>
                </a:spcBef>
              </a:pPr>
              <a:r>
                <a:rPr lang="zh-CN" altLang="en-US" sz="2400" b="1" dirty="0">
                  <a:solidFill>
                    <a:srgbClr val="404040"/>
                  </a:solidFill>
                  <a:cs typeface="+mn-ea"/>
                  <a:sym typeface="+mn-lt"/>
                </a:rPr>
                <a:t>小标题</a:t>
              </a:r>
            </a:p>
          </p:txBody>
        </p:sp>
        <p:sp>
          <p:nvSpPr>
            <p:cNvPr id="14" name="文本框 13"/>
            <p:cNvSpPr txBox="1"/>
            <p:nvPr/>
          </p:nvSpPr>
          <p:spPr>
            <a:xfrm>
              <a:off x="1305252" y="4023571"/>
              <a:ext cx="2489200" cy="1200329"/>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语言尽可能精炼，可根据实际情况调整文本框大小，或者字体的大小。</a:t>
              </a:r>
              <a:endParaRPr lang="en-US" altLang="zh-CN" sz="1600" dirty="0">
                <a:solidFill>
                  <a:srgbClr val="404040"/>
                </a:solidFill>
                <a:cs typeface="+mn-ea"/>
                <a:sym typeface="+mn-lt"/>
              </a:endParaRPr>
            </a:p>
          </p:txBody>
        </p:sp>
      </p:grpSp>
      <p:grpSp>
        <p:nvGrpSpPr>
          <p:cNvPr id="15" name="组合 14"/>
          <p:cNvGrpSpPr/>
          <p:nvPr/>
        </p:nvGrpSpPr>
        <p:grpSpPr>
          <a:xfrm>
            <a:off x="8216900" y="1608776"/>
            <a:ext cx="2489200" cy="1614874"/>
            <a:chOff x="1305252" y="3609026"/>
            <a:chExt cx="2489200" cy="1614874"/>
          </a:xfrm>
        </p:grpSpPr>
        <p:sp>
          <p:nvSpPr>
            <p:cNvPr id="16" name="矩形 3"/>
            <p:cNvSpPr>
              <a:spLocks noChangeArrowheads="1"/>
            </p:cNvSpPr>
            <p:nvPr/>
          </p:nvSpPr>
          <p:spPr bwMode="auto">
            <a:xfrm>
              <a:off x="2018945" y="3609026"/>
              <a:ext cx="10618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ctr" defTabSz="457200">
                <a:spcBef>
                  <a:spcPct val="0"/>
                </a:spcBef>
              </a:pPr>
              <a:r>
                <a:rPr lang="zh-CN" altLang="en-US" sz="2400" b="1" dirty="0">
                  <a:solidFill>
                    <a:srgbClr val="404040"/>
                  </a:solidFill>
                  <a:cs typeface="+mn-ea"/>
                  <a:sym typeface="+mn-lt"/>
                </a:rPr>
                <a:t>小标题</a:t>
              </a:r>
            </a:p>
          </p:txBody>
        </p:sp>
        <p:sp>
          <p:nvSpPr>
            <p:cNvPr id="17" name="文本框 16"/>
            <p:cNvSpPr txBox="1"/>
            <p:nvPr/>
          </p:nvSpPr>
          <p:spPr>
            <a:xfrm>
              <a:off x="1305252" y="4023571"/>
              <a:ext cx="2489200" cy="1200329"/>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语言尽可能精炼，可根据实际情况调整文本框大小，或者字体的大小。</a:t>
              </a:r>
              <a:endParaRPr lang="en-US" altLang="zh-CN" sz="1600" dirty="0">
                <a:solidFill>
                  <a:srgbClr val="404040"/>
                </a:solidFill>
                <a:cs typeface="+mn-ea"/>
                <a:sym typeface="+mn-lt"/>
              </a:endParaRPr>
            </a:p>
          </p:txBody>
        </p:sp>
      </p:grpSp>
      <p:grpSp>
        <p:nvGrpSpPr>
          <p:cNvPr id="18" name="组合 17"/>
          <p:cNvGrpSpPr/>
          <p:nvPr/>
        </p:nvGrpSpPr>
        <p:grpSpPr>
          <a:xfrm>
            <a:off x="8364196" y="4097912"/>
            <a:ext cx="2489200" cy="1614874"/>
            <a:chOff x="1305252" y="3609026"/>
            <a:chExt cx="2489200" cy="1614874"/>
          </a:xfrm>
        </p:grpSpPr>
        <p:sp>
          <p:nvSpPr>
            <p:cNvPr id="19" name="矩形 3"/>
            <p:cNvSpPr>
              <a:spLocks noChangeArrowheads="1"/>
            </p:cNvSpPr>
            <p:nvPr/>
          </p:nvSpPr>
          <p:spPr bwMode="auto">
            <a:xfrm>
              <a:off x="2018945" y="3609026"/>
              <a:ext cx="10618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ctr" defTabSz="457200">
                <a:spcBef>
                  <a:spcPct val="0"/>
                </a:spcBef>
              </a:pPr>
              <a:r>
                <a:rPr lang="zh-CN" altLang="en-US" sz="2400" b="1" dirty="0">
                  <a:solidFill>
                    <a:srgbClr val="404040"/>
                  </a:solidFill>
                  <a:cs typeface="+mn-ea"/>
                  <a:sym typeface="+mn-lt"/>
                </a:rPr>
                <a:t>小标题</a:t>
              </a:r>
            </a:p>
          </p:txBody>
        </p:sp>
        <p:sp>
          <p:nvSpPr>
            <p:cNvPr id="20" name="文本框 19"/>
            <p:cNvSpPr txBox="1"/>
            <p:nvPr/>
          </p:nvSpPr>
          <p:spPr>
            <a:xfrm>
              <a:off x="1305252" y="4023571"/>
              <a:ext cx="2489200" cy="1200329"/>
            </a:xfrm>
            <a:prstGeom prst="rect">
              <a:avLst/>
            </a:prstGeom>
            <a:noFill/>
          </p:spPr>
          <p:txBody>
            <a:bodyPr wrap="square">
              <a:spAutoFit/>
            </a:bodyPr>
            <a:lstStyle/>
            <a:p>
              <a:pPr algn="just" fontAlgn="base">
                <a:lnSpc>
                  <a:spcPct val="150000"/>
                </a:lnSpc>
                <a:spcBef>
                  <a:spcPct val="0"/>
                </a:spcBef>
                <a:spcAft>
                  <a:spcPct val="0"/>
                </a:spcAft>
                <a:defRPr/>
              </a:pPr>
              <a:r>
                <a:rPr lang="zh-CN" altLang="en-US" sz="1600" dirty="0">
                  <a:solidFill>
                    <a:srgbClr val="404040"/>
                  </a:solidFill>
                  <a:cs typeface="+mn-ea"/>
                  <a:sym typeface="+mn-lt"/>
                </a:rPr>
                <a:t>语言尽可能精炼，可根据实际情况调整文本框大小，或者字体的大小。</a:t>
              </a:r>
              <a:endParaRPr lang="en-US" altLang="zh-CN" sz="1600" dirty="0">
                <a:solidFill>
                  <a:srgbClr val="404040"/>
                </a:solidFill>
                <a:cs typeface="+mn-ea"/>
                <a:sym typeface="+mn-lt"/>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05226" y="1640814"/>
            <a:ext cx="2557424" cy="907751"/>
            <a:chOff x="3666731" y="1984470"/>
            <a:chExt cx="2636520" cy="1447800"/>
          </a:xfrm>
          <a:solidFill>
            <a:srgbClr val="C00000"/>
          </a:solidFill>
          <a:effectLst/>
        </p:grpSpPr>
        <p:sp>
          <p:nvSpPr>
            <p:cNvPr id="3" name="任意多边形 92"/>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1D0B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FFFF"/>
                </a:solidFill>
                <a:cs typeface="+mn-ea"/>
                <a:sym typeface="+mn-lt"/>
              </a:endParaRPr>
            </a:p>
          </p:txBody>
        </p:sp>
        <p:sp>
          <p:nvSpPr>
            <p:cNvPr id="4" name="文本框 35"/>
            <p:cNvSpPr txBox="1"/>
            <p:nvPr/>
          </p:nvSpPr>
          <p:spPr>
            <a:xfrm>
              <a:off x="3971726" y="2379223"/>
              <a:ext cx="2230360" cy="658295"/>
            </a:xfrm>
            <a:prstGeom prst="rect">
              <a:avLst/>
            </a:prstGeom>
            <a:noFill/>
            <a:ln w="50800">
              <a:noFill/>
            </a:ln>
          </p:spPr>
          <p:txBody>
            <a:bodyPr wrap="square" rtlCol="0" anchor="ctr">
              <a:spAutoFit/>
            </a:bodyPr>
            <a:lstStyle/>
            <a:p>
              <a:pPr algn="ctr">
                <a:lnSpc>
                  <a:spcPct val="120000"/>
                </a:lnSpc>
              </a:pPr>
              <a:r>
                <a:rPr lang="zh-CN" altLang="en-US" sz="2800" b="1" baseline="-3000" dirty="0">
                  <a:solidFill>
                    <a:srgbClr val="FFFFFF"/>
                  </a:solidFill>
                  <a:cs typeface="+mn-ea"/>
                  <a:sym typeface="+mn-lt"/>
                </a:rPr>
                <a:t>编辑标题</a:t>
              </a:r>
            </a:p>
          </p:txBody>
        </p:sp>
      </p:grpSp>
      <p:grpSp>
        <p:nvGrpSpPr>
          <p:cNvPr id="5" name="组合 4"/>
          <p:cNvGrpSpPr/>
          <p:nvPr/>
        </p:nvGrpSpPr>
        <p:grpSpPr>
          <a:xfrm>
            <a:off x="1022971" y="1640814"/>
            <a:ext cx="2557424" cy="907751"/>
            <a:chOff x="1436370" y="1984470"/>
            <a:chExt cx="2636520" cy="1447800"/>
          </a:xfrm>
          <a:solidFill>
            <a:srgbClr val="C00000"/>
          </a:solidFill>
          <a:effectLst/>
        </p:grpSpPr>
        <p:sp>
          <p:nvSpPr>
            <p:cNvPr id="6" name="任意多边形 95"/>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1D0B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FFFF"/>
                </a:solidFill>
                <a:cs typeface="+mn-ea"/>
                <a:sym typeface="+mn-lt"/>
              </a:endParaRPr>
            </a:p>
          </p:txBody>
        </p:sp>
        <p:sp>
          <p:nvSpPr>
            <p:cNvPr id="7" name="文本框 43"/>
            <p:cNvSpPr txBox="1"/>
            <p:nvPr/>
          </p:nvSpPr>
          <p:spPr>
            <a:xfrm>
              <a:off x="1709209" y="2379225"/>
              <a:ext cx="2293960" cy="658295"/>
            </a:xfrm>
            <a:prstGeom prst="rect">
              <a:avLst/>
            </a:prstGeom>
            <a:noFill/>
            <a:ln w="50800">
              <a:noFill/>
            </a:ln>
          </p:spPr>
          <p:txBody>
            <a:bodyPr wrap="square" rtlCol="0" anchor="ctr">
              <a:spAutoFit/>
            </a:bodyPr>
            <a:lstStyle/>
            <a:p>
              <a:pPr algn="ctr">
                <a:lnSpc>
                  <a:spcPct val="120000"/>
                </a:lnSpc>
              </a:pPr>
              <a:r>
                <a:rPr lang="zh-CN" altLang="en-US" sz="2800" b="1" baseline="-3000" dirty="0">
                  <a:solidFill>
                    <a:srgbClr val="FFFFFF"/>
                  </a:solidFill>
                  <a:cs typeface="+mn-ea"/>
                  <a:sym typeface="+mn-lt"/>
                </a:rPr>
                <a:t>编辑标题</a:t>
              </a:r>
            </a:p>
          </p:txBody>
        </p:sp>
      </p:grpSp>
      <p:grpSp>
        <p:nvGrpSpPr>
          <p:cNvPr id="8" name="组合 7"/>
          <p:cNvGrpSpPr/>
          <p:nvPr/>
        </p:nvGrpSpPr>
        <p:grpSpPr>
          <a:xfrm>
            <a:off x="8256331" y="1640814"/>
            <a:ext cx="2557424" cy="907751"/>
            <a:chOff x="8127453" y="1984470"/>
            <a:chExt cx="2636520" cy="1447800"/>
          </a:xfrm>
          <a:solidFill>
            <a:srgbClr val="C00000"/>
          </a:solidFill>
          <a:effectLst/>
        </p:grpSpPr>
        <p:sp>
          <p:nvSpPr>
            <p:cNvPr id="9" name="任意多边形 98"/>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1D0B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FFFF"/>
                </a:solidFill>
                <a:cs typeface="+mn-ea"/>
                <a:sym typeface="+mn-lt"/>
              </a:endParaRPr>
            </a:p>
          </p:txBody>
        </p:sp>
        <p:sp>
          <p:nvSpPr>
            <p:cNvPr id="10" name="文本框 46"/>
            <p:cNvSpPr txBox="1"/>
            <p:nvPr/>
          </p:nvSpPr>
          <p:spPr>
            <a:xfrm>
              <a:off x="8439016" y="2379223"/>
              <a:ext cx="2230360" cy="658295"/>
            </a:xfrm>
            <a:prstGeom prst="rect">
              <a:avLst/>
            </a:prstGeom>
            <a:noFill/>
            <a:ln w="50800">
              <a:noFill/>
            </a:ln>
          </p:spPr>
          <p:txBody>
            <a:bodyPr wrap="square" rtlCol="0" anchor="ctr">
              <a:spAutoFit/>
            </a:bodyPr>
            <a:lstStyle/>
            <a:p>
              <a:pPr algn="ctr">
                <a:lnSpc>
                  <a:spcPct val="120000"/>
                </a:lnSpc>
              </a:pPr>
              <a:r>
                <a:rPr lang="zh-CN" altLang="en-US" sz="2800" b="1" baseline="-3000" dirty="0">
                  <a:solidFill>
                    <a:srgbClr val="FFFFFF"/>
                  </a:solidFill>
                  <a:cs typeface="+mn-ea"/>
                  <a:sym typeface="+mn-lt"/>
                </a:rPr>
                <a:t>编辑标题</a:t>
              </a:r>
            </a:p>
          </p:txBody>
        </p:sp>
      </p:grpSp>
      <p:grpSp>
        <p:nvGrpSpPr>
          <p:cNvPr id="11" name="组合 10"/>
          <p:cNvGrpSpPr/>
          <p:nvPr/>
        </p:nvGrpSpPr>
        <p:grpSpPr>
          <a:xfrm>
            <a:off x="5830778" y="1640814"/>
            <a:ext cx="2557424" cy="907751"/>
            <a:chOff x="5897092" y="1984470"/>
            <a:chExt cx="2636520" cy="1447800"/>
          </a:xfrm>
          <a:solidFill>
            <a:srgbClr val="C00000"/>
          </a:solidFill>
          <a:effectLst/>
        </p:grpSpPr>
        <p:sp>
          <p:nvSpPr>
            <p:cNvPr id="12" name="任意多边形 101"/>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1D0B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FFFF"/>
                </a:solidFill>
                <a:cs typeface="+mn-ea"/>
                <a:sym typeface="+mn-lt"/>
              </a:endParaRPr>
            </a:p>
          </p:txBody>
        </p:sp>
        <p:sp>
          <p:nvSpPr>
            <p:cNvPr id="13" name="文本框 49"/>
            <p:cNvSpPr txBox="1"/>
            <p:nvPr/>
          </p:nvSpPr>
          <p:spPr>
            <a:xfrm>
              <a:off x="6227711" y="2379227"/>
              <a:ext cx="2205655" cy="658295"/>
            </a:xfrm>
            <a:prstGeom prst="rect">
              <a:avLst/>
            </a:prstGeom>
            <a:noFill/>
            <a:ln w="50800">
              <a:noFill/>
            </a:ln>
          </p:spPr>
          <p:txBody>
            <a:bodyPr wrap="square" rtlCol="0" anchor="ctr">
              <a:spAutoFit/>
            </a:bodyPr>
            <a:lstStyle/>
            <a:p>
              <a:pPr algn="ctr">
                <a:lnSpc>
                  <a:spcPct val="120000"/>
                </a:lnSpc>
              </a:pPr>
              <a:r>
                <a:rPr lang="zh-CN" altLang="en-US" sz="2800" b="1" baseline="-3000" dirty="0">
                  <a:solidFill>
                    <a:srgbClr val="FFFFFF"/>
                  </a:solidFill>
                  <a:cs typeface="+mn-ea"/>
                  <a:sym typeface="+mn-lt"/>
                </a:rPr>
                <a:t>编辑标题</a:t>
              </a:r>
            </a:p>
          </p:txBody>
        </p:sp>
      </p:grpSp>
      <p:sp>
        <p:nvSpPr>
          <p:cNvPr id="14" name="矩形 47"/>
          <p:cNvSpPr>
            <a:spLocks noChangeArrowheads="1"/>
          </p:cNvSpPr>
          <p:nvPr/>
        </p:nvSpPr>
        <p:spPr bwMode="auto">
          <a:xfrm>
            <a:off x="1044263" y="4776437"/>
            <a:ext cx="9385451" cy="7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base">
              <a:lnSpc>
                <a:spcPct val="150000"/>
              </a:lnSpc>
              <a:spcBef>
                <a:spcPct val="0"/>
              </a:spcBef>
              <a:spcAft>
                <a:spcPct val="0"/>
              </a:spcAft>
              <a:buNone/>
            </a:pPr>
            <a:r>
              <a:rPr lang="zh-CN" altLang="en-US" sz="1600" dirty="0">
                <a:solidFill>
                  <a:srgbClr val="404040"/>
                </a:solidFill>
                <a:latin typeface="+mn-lt"/>
                <a:ea typeface="+mn-ea"/>
                <a:cs typeface="+mn-ea"/>
                <a:sym typeface="+mn-lt"/>
              </a:rPr>
              <a:t>此处添加详细文本描述，建议与标题相关并符合整体语言风格此处添加详细文本描述，建议与标题相关并符合整体语言风格</a:t>
            </a:r>
            <a:endParaRPr lang="en-US" altLang="zh-CN" sz="1600" dirty="0">
              <a:solidFill>
                <a:srgbClr val="404040"/>
              </a:solidFill>
              <a:latin typeface="+mn-lt"/>
              <a:ea typeface="+mn-ea"/>
              <a:cs typeface="+mn-ea"/>
              <a:sym typeface="+mn-lt"/>
            </a:endParaRPr>
          </a:p>
        </p:txBody>
      </p:sp>
      <p:sp>
        <p:nvSpPr>
          <p:cNvPr id="15" name="矩形 47"/>
          <p:cNvSpPr>
            <a:spLocks noChangeArrowheads="1"/>
          </p:cNvSpPr>
          <p:nvPr/>
        </p:nvSpPr>
        <p:spPr bwMode="auto">
          <a:xfrm>
            <a:off x="1187404" y="2868981"/>
            <a:ext cx="2246983"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50000"/>
              </a:lnSpc>
              <a:spcBef>
                <a:spcPct val="0"/>
              </a:spcBef>
              <a:spcAft>
                <a:spcPct val="0"/>
              </a:spcAft>
              <a:buNone/>
            </a:pPr>
            <a:r>
              <a:rPr lang="zh-CN" altLang="en-US" sz="1600" dirty="0">
                <a:solidFill>
                  <a:srgbClr val="404040"/>
                </a:solidFill>
                <a:latin typeface="+mn-lt"/>
                <a:ea typeface="+mn-ea"/>
                <a:cs typeface="+mn-ea"/>
                <a:sym typeface="+mn-lt"/>
              </a:rPr>
              <a:t>此处添加详细文本描述，建议与标题相关并符合整体语言风格</a:t>
            </a:r>
            <a:endParaRPr lang="en-US" altLang="zh-CN" sz="1600" dirty="0">
              <a:solidFill>
                <a:srgbClr val="404040"/>
              </a:solidFill>
              <a:latin typeface="+mn-lt"/>
              <a:ea typeface="+mn-ea"/>
              <a:cs typeface="+mn-ea"/>
              <a:sym typeface="+mn-lt"/>
            </a:endParaRPr>
          </a:p>
        </p:txBody>
      </p:sp>
      <p:sp>
        <p:nvSpPr>
          <p:cNvPr id="16" name="矩形 47"/>
          <p:cNvSpPr>
            <a:spLocks noChangeArrowheads="1"/>
          </p:cNvSpPr>
          <p:nvPr/>
        </p:nvSpPr>
        <p:spPr bwMode="auto">
          <a:xfrm>
            <a:off x="3562564" y="2868980"/>
            <a:ext cx="2400086"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50000"/>
              </a:lnSpc>
              <a:spcBef>
                <a:spcPct val="0"/>
              </a:spcBef>
              <a:spcAft>
                <a:spcPct val="0"/>
              </a:spcAft>
              <a:buNone/>
            </a:pPr>
            <a:r>
              <a:rPr lang="zh-CN" altLang="en-US" sz="1600" dirty="0">
                <a:solidFill>
                  <a:srgbClr val="404040"/>
                </a:solidFill>
                <a:latin typeface="+mn-lt"/>
                <a:ea typeface="+mn-ea"/>
                <a:cs typeface="+mn-ea"/>
                <a:sym typeface="+mn-lt"/>
              </a:rPr>
              <a:t>此处添加详细文本描述，建议与标题相关并符合整体语言风格</a:t>
            </a:r>
            <a:endParaRPr lang="en-US" altLang="zh-CN" sz="1600" dirty="0">
              <a:solidFill>
                <a:srgbClr val="404040"/>
              </a:solidFill>
              <a:latin typeface="+mn-lt"/>
              <a:ea typeface="+mn-ea"/>
              <a:cs typeface="+mn-ea"/>
              <a:sym typeface="+mn-lt"/>
            </a:endParaRPr>
          </a:p>
        </p:txBody>
      </p:sp>
      <p:sp>
        <p:nvSpPr>
          <p:cNvPr id="17" name="矩形 47"/>
          <p:cNvSpPr>
            <a:spLocks noChangeArrowheads="1"/>
          </p:cNvSpPr>
          <p:nvPr/>
        </p:nvSpPr>
        <p:spPr bwMode="auto">
          <a:xfrm>
            <a:off x="5987937" y="2868981"/>
            <a:ext cx="2228989"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50000"/>
              </a:lnSpc>
              <a:spcBef>
                <a:spcPct val="0"/>
              </a:spcBef>
              <a:spcAft>
                <a:spcPct val="0"/>
              </a:spcAft>
              <a:buNone/>
            </a:pPr>
            <a:r>
              <a:rPr lang="zh-CN" altLang="en-US" sz="1600" dirty="0">
                <a:solidFill>
                  <a:srgbClr val="404040"/>
                </a:solidFill>
                <a:latin typeface="+mn-lt"/>
                <a:ea typeface="+mn-ea"/>
                <a:cs typeface="+mn-ea"/>
                <a:sym typeface="+mn-lt"/>
              </a:rPr>
              <a:t>此处添加详细文本描述，建议与标题相关并符合整体语言风格</a:t>
            </a:r>
            <a:endParaRPr lang="en-US" altLang="zh-CN" sz="1600" dirty="0">
              <a:solidFill>
                <a:srgbClr val="404040"/>
              </a:solidFill>
              <a:latin typeface="+mn-lt"/>
              <a:ea typeface="+mn-ea"/>
              <a:cs typeface="+mn-ea"/>
              <a:sym typeface="+mn-lt"/>
            </a:endParaRPr>
          </a:p>
        </p:txBody>
      </p:sp>
      <p:sp>
        <p:nvSpPr>
          <p:cNvPr id="18" name="矩形 47"/>
          <p:cNvSpPr>
            <a:spLocks noChangeArrowheads="1"/>
          </p:cNvSpPr>
          <p:nvPr/>
        </p:nvSpPr>
        <p:spPr bwMode="auto">
          <a:xfrm>
            <a:off x="8388202" y="2868980"/>
            <a:ext cx="2333794"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5" rIns="91428" bIns="4571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50000"/>
              </a:lnSpc>
              <a:spcBef>
                <a:spcPct val="0"/>
              </a:spcBef>
              <a:spcAft>
                <a:spcPct val="0"/>
              </a:spcAft>
              <a:buNone/>
            </a:pPr>
            <a:r>
              <a:rPr lang="zh-CN" altLang="en-US" sz="1600" dirty="0">
                <a:solidFill>
                  <a:srgbClr val="404040"/>
                </a:solidFill>
                <a:latin typeface="+mn-lt"/>
                <a:ea typeface="+mn-ea"/>
                <a:cs typeface="+mn-ea"/>
                <a:sym typeface="+mn-lt"/>
              </a:rPr>
              <a:t>此处添加详细文本描述，建议与标题相关并符合整体语言风格</a:t>
            </a:r>
            <a:endParaRPr lang="en-US" altLang="zh-CN" sz="1600" dirty="0">
              <a:solidFill>
                <a:srgbClr val="404040"/>
              </a:solidFill>
              <a:latin typeface="+mn-lt"/>
              <a:ea typeface="+mn-ea"/>
              <a:cs typeface="+mn-ea"/>
              <a:sym typeface="+mn-lt"/>
            </a:endParaRPr>
          </a:p>
        </p:txBody>
      </p:sp>
      <p:cxnSp>
        <p:nvCxnSpPr>
          <p:cNvPr id="19" name="直接连接符 8"/>
          <p:cNvCxnSpPr/>
          <p:nvPr/>
        </p:nvCxnSpPr>
        <p:spPr>
          <a:xfrm>
            <a:off x="663955" y="4501689"/>
            <a:ext cx="10236772" cy="0"/>
          </a:xfrm>
          <a:prstGeom prst="line">
            <a:avLst/>
          </a:prstGeom>
          <a:ln>
            <a:solidFill>
              <a:srgbClr val="01D0B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p:tgtEl>
                                          <p:spTgt spid="15"/>
                                        </p:tgtEl>
                                        <p:attrNameLst>
                                          <p:attrName>ppt_y</p:attrName>
                                        </p:attrNameLst>
                                      </p:cBhvr>
                                      <p:tavLst>
                                        <p:tav tm="0">
                                          <p:val>
                                            <p:strVal val="#ppt_y-#ppt_h*1.125000"/>
                                          </p:val>
                                        </p:tav>
                                        <p:tav tm="100000">
                                          <p:val>
                                            <p:strVal val="#ppt_y"/>
                                          </p:val>
                                        </p:tav>
                                      </p:tavLst>
                                    </p:anim>
                                    <p:animEffect transition="in" filter="wipe(down)">
                                      <p:cBhvr>
                                        <p:cTn id="12" dur="500"/>
                                        <p:tgtEl>
                                          <p:spTgt spid="15"/>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p:tgtEl>
                                          <p:spTgt spid="16"/>
                                        </p:tgtEl>
                                        <p:attrNameLst>
                                          <p:attrName>ppt_y</p:attrName>
                                        </p:attrNameLst>
                                      </p:cBhvr>
                                      <p:tavLst>
                                        <p:tav tm="0">
                                          <p:val>
                                            <p:strVal val="#ppt_y-#ppt_h*1.125000"/>
                                          </p:val>
                                        </p:tav>
                                        <p:tav tm="100000">
                                          <p:val>
                                            <p:strVal val="#ppt_y"/>
                                          </p:val>
                                        </p:tav>
                                      </p:tavLst>
                                    </p:anim>
                                    <p:animEffect transition="in" filter="wipe(down)">
                                      <p:cBhvr>
                                        <p:cTn id="21" dur="500"/>
                                        <p:tgtEl>
                                          <p:spTgt spid="16"/>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ppt_y</p:attrName>
                                        </p:attrNameLst>
                                      </p:cBhvr>
                                      <p:tavLst>
                                        <p:tav tm="0">
                                          <p:val>
                                            <p:strVal val="#ppt_y-#ppt_h*1.125000"/>
                                          </p:val>
                                        </p:tav>
                                        <p:tav tm="100000">
                                          <p:val>
                                            <p:strVal val="#ppt_y"/>
                                          </p:val>
                                        </p:tav>
                                      </p:tavLst>
                                    </p:anim>
                                    <p:animEffect transition="in" filter="wipe(down)">
                                      <p:cBhvr>
                                        <p:cTn id="30" dur="500"/>
                                        <p:tgtEl>
                                          <p:spTgt spid="17"/>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ppt_x</p:attrName>
                                        </p:attrNameLst>
                                      </p:cBhvr>
                                      <p:tavLst>
                                        <p:tav tm="0">
                                          <p:val>
                                            <p:strVal val="#ppt_x-#ppt_w*1.125000"/>
                                          </p:val>
                                        </p:tav>
                                        <p:tav tm="100000">
                                          <p:val>
                                            <p:strVal val="#ppt_x"/>
                                          </p:val>
                                        </p:tav>
                                      </p:tavLst>
                                    </p:anim>
                                    <p:animEffect transition="in" filter="wipe(right)">
                                      <p:cBhvr>
                                        <p:cTn id="35" dur="500"/>
                                        <p:tgtEl>
                                          <p:spTgt spid="8"/>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2000"/>
                            </p:stCondLst>
                            <p:childTnLst>
                              <p:par>
                                <p:cTn id="41" presetID="16" presetClass="entr" presetSubtype="37"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458363" y="1551875"/>
            <a:ext cx="0" cy="3748569"/>
          </a:xfrm>
          <a:prstGeom prst="line">
            <a:avLst/>
          </a:prstGeom>
          <a:ln w="28575">
            <a:solidFill>
              <a:srgbClr val="01D0B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21509" y="2533598"/>
            <a:ext cx="4105771" cy="2400657"/>
          </a:xfrm>
          <a:prstGeom prst="rect">
            <a:avLst/>
          </a:prstGeom>
          <a:noFill/>
        </p:spPr>
        <p:txBody>
          <a:bodyPr wrap="square" rtlCol="0">
            <a:spAutoFit/>
          </a:bodyPr>
          <a:lstStyle/>
          <a:p>
            <a:pPr>
              <a:lnSpc>
                <a:spcPts val="2000"/>
              </a:lnSpc>
            </a:pPr>
            <a:r>
              <a:rPr lang="zh-CN" altLang="en-US" dirty="0">
                <a:solidFill>
                  <a:srgbClr val="404040"/>
                </a:solidFill>
                <a:cs typeface="+mn-ea"/>
                <a:sym typeface="+mn-lt"/>
              </a:rPr>
              <a:t>正文内容，本段适应大段文字章节。如果文字较多的内容描述比较适合放在这里。</a:t>
            </a:r>
            <a:r>
              <a:rPr lang="en-US" altLang="zh-CN" dirty="0">
                <a:solidFill>
                  <a:srgbClr val="404040"/>
                </a:solidFill>
                <a:cs typeface="+mn-ea"/>
                <a:sym typeface="+mn-lt"/>
              </a:rPr>
              <a:t/>
            </a:r>
            <a:br>
              <a:rPr lang="en-US" altLang="zh-CN" dirty="0">
                <a:solidFill>
                  <a:srgbClr val="404040"/>
                </a:solidFill>
                <a:cs typeface="+mn-ea"/>
                <a:sym typeface="+mn-lt"/>
              </a:rPr>
            </a:br>
            <a:endParaRPr lang="en-US" altLang="zh-CN" dirty="0">
              <a:solidFill>
                <a:srgbClr val="404040"/>
              </a:solidFill>
              <a:cs typeface="+mn-ea"/>
              <a:sym typeface="+mn-lt"/>
            </a:endParaRPr>
          </a:p>
          <a:p>
            <a:pPr>
              <a:lnSpc>
                <a:spcPts val="2000"/>
              </a:lnSpc>
            </a:pPr>
            <a:r>
              <a:rPr lang="zh-CN" altLang="en-US" dirty="0">
                <a:solidFill>
                  <a:srgbClr val="404040"/>
                </a:solidFill>
                <a:cs typeface="+mn-ea"/>
                <a:sym typeface="+mn-lt"/>
              </a:rPr>
              <a:t>请您在此修改您的内容，或者将内容粘贴到记事本后，复制到此段落中。</a:t>
            </a:r>
            <a:endParaRPr lang="en-US" altLang="zh-CN" dirty="0">
              <a:solidFill>
                <a:srgbClr val="404040"/>
              </a:solidFill>
              <a:cs typeface="+mn-ea"/>
              <a:sym typeface="+mn-lt"/>
            </a:endParaRPr>
          </a:p>
          <a:p>
            <a:pPr>
              <a:lnSpc>
                <a:spcPts val="2000"/>
              </a:lnSpc>
            </a:pPr>
            <a:endParaRPr lang="en-US" altLang="zh-CN" dirty="0">
              <a:solidFill>
                <a:srgbClr val="404040"/>
              </a:solidFill>
              <a:cs typeface="+mn-ea"/>
              <a:sym typeface="+mn-lt"/>
            </a:endParaRPr>
          </a:p>
          <a:p>
            <a:pPr>
              <a:lnSpc>
                <a:spcPts val="2000"/>
              </a:lnSpc>
            </a:pPr>
            <a:r>
              <a:rPr lang="zh-CN" altLang="en-US" dirty="0">
                <a:solidFill>
                  <a:srgbClr val="404040"/>
                </a:solidFill>
                <a:cs typeface="+mn-ea"/>
                <a:sym typeface="+mn-lt"/>
              </a:rPr>
              <a:t>如果文字过多，您可右键修改“段落”调节合适的行间距。</a:t>
            </a:r>
            <a:endParaRPr lang="en-US" altLang="zh-CN" dirty="0">
              <a:solidFill>
                <a:srgbClr val="404040"/>
              </a:solidFill>
              <a:cs typeface="+mn-ea"/>
              <a:sym typeface="+mn-lt"/>
            </a:endParaRPr>
          </a:p>
        </p:txBody>
      </p:sp>
      <p:sp>
        <p:nvSpPr>
          <p:cNvPr id="4" name="矩形 3"/>
          <p:cNvSpPr/>
          <p:nvPr/>
        </p:nvSpPr>
        <p:spPr>
          <a:xfrm>
            <a:off x="1925634" y="1820513"/>
            <a:ext cx="1415772" cy="461665"/>
          </a:xfrm>
          <a:prstGeom prst="rect">
            <a:avLst/>
          </a:prstGeom>
        </p:spPr>
        <p:txBody>
          <a:bodyPr wrap="none">
            <a:spAutoFit/>
          </a:bodyPr>
          <a:lstStyle/>
          <a:p>
            <a:r>
              <a:rPr lang="zh-CN" altLang="en-US" sz="2400" b="1" dirty="0">
                <a:solidFill>
                  <a:srgbClr val="404040"/>
                </a:solidFill>
                <a:cs typeface="+mn-ea"/>
                <a:sym typeface="+mn-lt"/>
              </a:rPr>
              <a:t>输入标题</a:t>
            </a:r>
          </a:p>
        </p:txBody>
      </p:sp>
      <p:grpSp>
        <p:nvGrpSpPr>
          <p:cNvPr id="24" name="组合 23"/>
          <p:cNvGrpSpPr/>
          <p:nvPr/>
        </p:nvGrpSpPr>
        <p:grpSpPr>
          <a:xfrm>
            <a:off x="5733706" y="1725263"/>
            <a:ext cx="5427231" cy="3401792"/>
            <a:chOff x="5828956" y="1915763"/>
            <a:chExt cx="5427231" cy="3401792"/>
          </a:xfrm>
        </p:grpSpPr>
        <p:sp>
          <p:nvSpPr>
            <p:cNvPr id="6" name="文本框 5"/>
            <p:cNvSpPr txBox="1"/>
            <p:nvPr/>
          </p:nvSpPr>
          <p:spPr>
            <a:xfrm>
              <a:off x="6817240" y="1915763"/>
              <a:ext cx="4438947" cy="874407"/>
            </a:xfrm>
            <a:prstGeom prst="rect">
              <a:avLst/>
            </a:prstGeom>
            <a:noFill/>
          </p:spPr>
          <p:txBody>
            <a:bodyPr wrap="square" rtlCol="0">
              <a:spAutoFit/>
            </a:bodyPr>
            <a:lstStyle/>
            <a:p>
              <a:pPr>
                <a:lnSpc>
                  <a:spcPct val="150000"/>
                </a:lnSpc>
              </a:pPr>
              <a:r>
                <a:rPr lang="zh-CN" altLang="en-US" dirty="0">
                  <a:solidFill>
                    <a:srgbClr val="404040"/>
                  </a:solidFill>
                  <a:cs typeface="+mn-ea"/>
                  <a:sym typeface="+mn-lt"/>
                </a:rPr>
                <a:t>正文内容，本段适应大段文字章节。如果文字较多的内容描述比较适合放在这里</a:t>
              </a:r>
              <a:endParaRPr lang="en-US" altLang="zh-CN" dirty="0">
                <a:solidFill>
                  <a:srgbClr val="404040"/>
                </a:solidFill>
                <a:cs typeface="+mn-ea"/>
                <a:sym typeface="+mn-lt"/>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28956" y="1915763"/>
              <a:ext cx="914400" cy="914400"/>
            </a:xfrm>
            <a:prstGeom prst="rect">
              <a:avLst/>
            </a:prstGeom>
          </p:spPr>
        </p:pic>
        <p:sp>
          <p:nvSpPr>
            <p:cNvPr id="9" name="文本框 8"/>
            <p:cNvSpPr txBox="1"/>
            <p:nvPr/>
          </p:nvSpPr>
          <p:spPr>
            <a:xfrm>
              <a:off x="6817240" y="3104212"/>
              <a:ext cx="4438947" cy="874407"/>
            </a:xfrm>
            <a:prstGeom prst="rect">
              <a:avLst/>
            </a:prstGeom>
            <a:noFill/>
          </p:spPr>
          <p:txBody>
            <a:bodyPr wrap="square" rtlCol="0">
              <a:spAutoFit/>
            </a:bodyPr>
            <a:lstStyle/>
            <a:p>
              <a:pPr>
                <a:lnSpc>
                  <a:spcPct val="150000"/>
                </a:lnSpc>
              </a:pPr>
              <a:r>
                <a:rPr lang="zh-CN" altLang="en-US" dirty="0">
                  <a:solidFill>
                    <a:srgbClr val="404040"/>
                  </a:solidFill>
                  <a:cs typeface="+mn-ea"/>
                  <a:sym typeface="+mn-lt"/>
                </a:rPr>
                <a:t>正文内容，本段适应大段文字章节。如果文字较多的内容描述比较适合放在这里</a:t>
              </a:r>
              <a:endParaRPr lang="en-US" altLang="zh-CN" dirty="0">
                <a:solidFill>
                  <a:srgbClr val="404040"/>
                </a:solidFill>
                <a:cs typeface="+mn-ea"/>
                <a:sym typeface="+mn-lt"/>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28956" y="3159459"/>
              <a:ext cx="914400" cy="914400"/>
            </a:xfrm>
            <a:prstGeom prst="rect">
              <a:avLst/>
            </a:prstGeom>
          </p:spPr>
        </p:pic>
        <p:sp>
          <p:nvSpPr>
            <p:cNvPr id="12" name="文本框 11"/>
            <p:cNvSpPr txBox="1"/>
            <p:nvPr/>
          </p:nvSpPr>
          <p:spPr>
            <a:xfrm>
              <a:off x="6817240" y="4292660"/>
              <a:ext cx="4438947" cy="874407"/>
            </a:xfrm>
            <a:prstGeom prst="rect">
              <a:avLst/>
            </a:prstGeom>
            <a:noFill/>
          </p:spPr>
          <p:txBody>
            <a:bodyPr wrap="square" rtlCol="0">
              <a:spAutoFit/>
            </a:bodyPr>
            <a:lstStyle/>
            <a:p>
              <a:pPr>
                <a:lnSpc>
                  <a:spcPct val="150000"/>
                </a:lnSpc>
              </a:pPr>
              <a:r>
                <a:rPr lang="zh-CN" altLang="en-US" dirty="0">
                  <a:solidFill>
                    <a:srgbClr val="404040"/>
                  </a:solidFill>
                  <a:cs typeface="+mn-ea"/>
                  <a:sym typeface="+mn-lt"/>
                </a:rPr>
                <a:t>正文内容，本段适应大段文字章节。如果文字较多的内容描述比较适合放在这里</a:t>
              </a:r>
              <a:endParaRPr lang="en-US" altLang="zh-CN" dirty="0">
                <a:solidFill>
                  <a:srgbClr val="404040"/>
                </a:solidFill>
                <a:cs typeface="+mn-ea"/>
                <a:sym typeface="+mn-lt"/>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28956" y="4403155"/>
              <a:ext cx="914400" cy="914400"/>
            </a:xfrm>
            <a:prstGeom prst="rect">
              <a:avLst/>
            </a:prstGeom>
          </p:spPr>
        </p:pic>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par>
                          <p:cTn id="21" fill="hold">
                            <p:stCondLst>
                              <p:cond delay="1000"/>
                            </p:stCondLst>
                            <p:childTnLst>
                              <p:par>
                                <p:cTn id="22" presetID="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1+#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C5E0F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57151" y="-704850"/>
            <a:ext cx="3942121" cy="8285828"/>
          </a:xfrm>
          <a:prstGeom prst="roundRect">
            <a:avLst/>
          </a:prstGeom>
          <a:solidFill>
            <a:srgbClr val="7889FF">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1028700" y="1352551"/>
            <a:ext cx="2495550" cy="2188630"/>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626519" y="2609850"/>
            <a:ext cx="8517731" cy="2614613"/>
          </a:xfrm>
          <a:prstGeom prst="roundRect">
            <a:avLst>
              <a:gd name="adj" fmla="val 10122"/>
            </a:avLst>
          </a:prstGeom>
          <a:solidFill>
            <a:schemeClr val="bg1"/>
          </a:solidFill>
          <a:ln>
            <a:noFill/>
          </a:ln>
          <a:effectLst>
            <a:outerShdw blurRad="330200" dist="762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10513219" y="4615693"/>
            <a:ext cx="1031081" cy="1004058"/>
          </a:xfrm>
          <a:prstGeom prst="roundRect">
            <a:avLst/>
          </a:prstGeom>
          <a:solidFill>
            <a:srgbClr val="01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997652" y="2928600"/>
            <a:ext cx="7575098" cy="1323439"/>
          </a:xfrm>
          <a:prstGeom prst="rect">
            <a:avLst/>
          </a:prstGeom>
          <a:noFill/>
        </p:spPr>
        <p:txBody>
          <a:bodyPr wrap="square" rtlCol="0">
            <a:spAutoFit/>
          </a:bodyPr>
          <a:lstStyle>
            <a:defPPr>
              <a:defRPr lang="zh-CN"/>
            </a:defPPr>
            <a:lvl1pPr algn="dist">
              <a:defRPr sz="8000">
                <a:solidFill>
                  <a:schemeClr val="tx1">
                    <a:lumMod val="75000"/>
                    <a:lumOff val="25000"/>
                  </a:schemeClr>
                </a:solidFill>
                <a:latin typeface="汉真广标" pitchFamily="49" charset="-122"/>
                <a:ea typeface="汉真广标" pitchFamily="49" charset="-122"/>
              </a:defRPr>
            </a:lvl1pPr>
          </a:lstStyle>
          <a:p>
            <a:r>
              <a:rPr lang="zh-CN" altLang="en-US" dirty="0">
                <a:latin typeface="+mn-lt"/>
                <a:ea typeface="+mn-ea"/>
                <a:cs typeface="+mn-ea"/>
                <a:sym typeface="+mn-lt"/>
              </a:rPr>
              <a:t>工作心得与体会</a:t>
            </a:r>
          </a:p>
        </p:txBody>
      </p:sp>
      <p:sp>
        <p:nvSpPr>
          <p:cNvPr id="10" name="矩形 9"/>
          <p:cNvSpPr/>
          <p:nvPr/>
        </p:nvSpPr>
        <p:spPr>
          <a:xfrm>
            <a:off x="3423974" y="4156579"/>
            <a:ext cx="6689196" cy="718402"/>
          </a:xfrm>
          <a:prstGeom prst="rect">
            <a:avLst/>
          </a:prstGeom>
        </p:spPr>
        <p:txBody>
          <a:bodyPr wrap="square">
            <a:spAutoFit/>
          </a:bodyPr>
          <a:lstStyle/>
          <a:p>
            <a:pPr algn="ctr">
              <a:lnSpc>
                <a:spcPct val="200000"/>
              </a:lnSpc>
              <a:spcAft>
                <a:spcPts val="800"/>
              </a:spcAft>
              <a:defRPr/>
            </a:pPr>
            <a:r>
              <a:rPr lang="en-US" altLang="zh-CN" sz="1100" dirty="0">
                <a:solidFill>
                  <a:schemeClr val="bg1">
                    <a:lumMod val="65000"/>
                  </a:schemeClr>
                </a:solidFill>
                <a:cs typeface="+mn-ea"/>
                <a:sym typeface="+mn-lt"/>
              </a:rPr>
              <a:t>Please click here to add appropriate text to explain, you can directly copy and Please click here to add appropriate text to explain, you can directly</a:t>
            </a:r>
          </a:p>
        </p:txBody>
      </p:sp>
      <p:sp>
        <p:nvSpPr>
          <p:cNvPr id="11" name="文本框 10"/>
          <p:cNvSpPr txBox="1"/>
          <p:nvPr/>
        </p:nvSpPr>
        <p:spPr>
          <a:xfrm>
            <a:off x="1430526" y="1656339"/>
            <a:ext cx="1922274" cy="1569660"/>
          </a:xfrm>
          <a:prstGeom prst="rect">
            <a:avLst/>
          </a:prstGeom>
          <a:noFill/>
        </p:spPr>
        <p:txBody>
          <a:bodyPr wrap="square" rtlCol="0">
            <a:spAutoFit/>
          </a:bodyPr>
          <a:lstStyle/>
          <a:p>
            <a:r>
              <a:rPr lang="en-US" altLang="zh-CN" sz="9600" b="1" dirty="0">
                <a:solidFill>
                  <a:schemeClr val="bg1"/>
                </a:solidFill>
                <a:cs typeface="+mn-ea"/>
                <a:sym typeface="+mn-lt"/>
              </a:rPr>
              <a:t>02</a:t>
            </a:r>
            <a:endParaRPr lang="zh-CN" altLang="en-US" sz="9600" b="1" dirty="0">
              <a:solidFill>
                <a:schemeClr val="bg1"/>
              </a:solidFill>
              <a:cs typeface="+mn-ea"/>
              <a:sym typeface="+mn-lt"/>
            </a:endParaRPr>
          </a:p>
        </p:txBody>
      </p:sp>
      <p:grpSp>
        <p:nvGrpSpPr>
          <p:cNvPr id="12" name="组合 11"/>
          <p:cNvGrpSpPr/>
          <p:nvPr/>
        </p:nvGrpSpPr>
        <p:grpSpPr>
          <a:xfrm flipH="1">
            <a:off x="10694232" y="403728"/>
            <a:ext cx="1074057" cy="232229"/>
            <a:chOff x="725714" y="-1320800"/>
            <a:chExt cx="1136308" cy="261257"/>
          </a:xfrm>
        </p:grpSpPr>
        <p:sp>
          <p:nvSpPr>
            <p:cNvPr id="13" name="箭头: V 形 12"/>
            <p:cNvSpPr/>
            <p:nvPr/>
          </p:nvSpPr>
          <p:spPr>
            <a:xfrm>
              <a:off x="725714"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1170496"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箭头: V 形 14"/>
            <p:cNvSpPr/>
            <p:nvPr/>
          </p:nvSpPr>
          <p:spPr>
            <a:xfrm>
              <a:off x="1615279" y="-1320800"/>
              <a:ext cx="246743" cy="261257"/>
            </a:xfrm>
            <a:prstGeom prst="chevron">
              <a:avLst/>
            </a:prstGeom>
            <a:solidFill>
              <a:srgbClr val="12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文本框 15"/>
          <p:cNvSpPr txBox="1"/>
          <p:nvPr/>
        </p:nvSpPr>
        <p:spPr>
          <a:xfrm>
            <a:off x="4825448" y="1640933"/>
            <a:ext cx="3919506" cy="923330"/>
          </a:xfrm>
          <a:prstGeom prst="rect">
            <a:avLst/>
          </a:prstGeom>
          <a:noFill/>
        </p:spPr>
        <p:txBody>
          <a:bodyPr wrap="square" rtlCol="0">
            <a:spAutoFit/>
          </a:bodyPr>
          <a:lstStyle/>
          <a:p>
            <a:pPr algn="dist"/>
            <a:r>
              <a:rPr lang="en-US" altLang="zh-CN" sz="5400" b="1" dirty="0">
                <a:solidFill>
                  <a:srgbClr val="12C5BD"/>
                </a:solidFill>
                <a:cs typeface="+mn-ea"/>
                <a:sym typeface="+mn-lt"/>
              </a:rPr>
              <a:t>PART TWO </a:t>
            </a:r>
            <a:endParaRPr lang="zh-CN" altLang="en-US" sz="5400" b="1" dirty="0">
              <a:solidFill>
                <a:srgbClr val="12C5BD"/>
              </a:solidFill>
              <a:cs typeface="+mn-ea"/>
              <a:sym typeface="+mn-lt"/>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t="26064" r="68993" b="47134"/>
          <a:stretch>
            <a:fillRect/>
          </a:stretch>
        </p:blipFill>
        <p:spPr>
          <a:xfrm>
            <a:off x="171038" y="4156816"/>
            <a:ext cx="3125024" cy="2701185"/>
          </a:xfrm>
          <a:custGeom>
            <a:avLst/>
            <a:gdLst>
              <a:gd name="connsiteX0" fmla="*/ 0 w 3125024"/>
              <a:gd name="connsiteY0" fmla="*/ 0 h 2701185"/>
              <a:gd name="connsiteX1" fmla="*/ 2648916 w 3125024"/>
              <a:gd name="connsiteY1" fmla="*/ 0 h 2701185"/>
              <a:gd name="connsiteX2" fmla="*/ 2383137 w 3125024"/>
              <a:gd name="connsiteY2" fmla="*/ 217456 h 2701185"/>
              <a:gd name="connsiteX3" fmla="*/ 2607103 w 3125024"/>
              <a:gd name="connsiteY3" fmla="*/ 1113320 h 2701185"/>
              <a:gd name="connsiteX4" fmla="*/ 3083031 w 3125024"/>
              <a:gd name="connsiteY4" fmla="*/ 805367 h 2701185"/>
              <a:gd name="connsiteX5" fmla="*/ 3125024 w 3125024"/>
              <a:gd name="connsiteY5" fmla="*/ 857242 h 2701185"/>
              <a:gd name="connsiteX6" fmla="*/ 3125024 w 3125024"/>
              <a:gd name="connsiteY6" fmla="*/ 2011634 h 2701185"/>
              <a:gd name="connsiteX7" fmla="*/ 2641128 w 3125024"/>
              <a:gd name="connsiteY7" fmla="*/ 2701185 h 2701185"/>
              <a:gd name="connsiteX8" fmla="*/ 0 w 3125024"/>
              <a:gd name="connsiteY8" fmla="*/ 2701185 h 270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5024" h="2701185">
                <a:moveTo>
                  <a:pt x="0" y="0"/>
                </a:moveTo>
                <a:lnTo>
                  <a:pt x="2648916" y="0"/>
                </a:lnTo>
                <a:lnTo>
                  <a:pt x="2383137" y="217456"/>
                </a:lnTo>
                <a:lnTo>
                  <a:pt x="2607103" y="1113320"/>
                </a:lnTo>
                <a:lnTo>
                  <a:pt x="3083031" y="805367"/>
                </a:lnTo>
                <a:lnTo>
                  <a:pt x="3125024" y="857242"/>
                </a:lnTo>
                <a:lnTo>
                  <a:pt x="3125024" y="2011634"/>
                </a:lnTo>
                <a:lnTo>
                  <a:pt x="2641128" y="2701185"/>
                </a:lnTo>
                <a:lnTo>
                  <a:pt x="0" y="2701185"/>
                </a:lnTo>
                <a:close/>
              </a:path>
            </a:pathLst>
          </a:custGeom>
        </p:spPr>
      </p:pic>
      <p:sp>
        <p:nvSpPr>
          <p:cNvPr id="40" name="文本框 39"/>
          <p:cNvSpPr txBox="1"/>
          <p:nvPr/>
        </p:nvSpPr>
        <p:spPr>
          <a:xfrm>
            <a:off x="7810501" y="6337095"/>
            <a:ext cx="4058556" cy="307777"/>
          </a:xfrm>
          <a:prstGeom prst="rect">
            <a:avLst/>
          </a:prstGeom>
          <a:noFill/>
        </p:spPr>
        <p:txBody>
          <a:bodyPr wrap="square" rtlCol="0">
            <a:spAutoFit/>
          </a:bodyPr>
          <a:lstStyle/>
          <a:p>
            <a:pPr algn="dist"/>
            <a:r>
              <a:rPr lang="en-US" altLang="zh-CN" sz="1400" dirty="0">
                <a:solidFill>
                  <a:schemeClr val="bg1">
                    <a:lumMod val="50000"/>
                  </a:schemeClr>
                </a:solidFill>
                <a:cs typeface="+mn-ea"/>
                <a:sym typeface="+mn-lt"/>
              </a:rPr>
              <a:t>BECOME A FULL MEMBER</a:t>
            </a:r>
            <a:endParaRPr lang="zh-CN" altLang="en-US" sz="1400" dirty="0">
              <a:solidFill>
                <a:schemeClr val="bg1">
                  <a:lumMod val="50000"/>
                </a:schemeClr>
              </a:solidFill>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par>
                                <p:cTn id="30" presetID="22" presetClass="entr" presetSubtype="2"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750"/>
                                        <p:tgtEl>
                                          <p:spTgt spid="40"/>
                                        </p:tgtEl>
                                      </p:cBhvr>
                                    </p:animEffect>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750" fill="hold"/>
                                        <p:tgtEl>
                                          <p:spTgt spid="39"/>
                                        </p:tgtEl>
                                        <p:attrNameLst>
                                          <p:attrName>ppt_x</p:attrName>
                                        </p:attrNameLst>
                                      </p:cBhvr>
                                      <p:tavLst>
                                        <p:tav tm="0">
                                          <p:val>
                                            <p:strVal val="0-#ppt_w/2"/>
                                          </p:val>
                                        </p:tav>
                                        <p:tav tm="100000">
                                          <p:val>
                                            <p:strVal val="#ppt_x"/>
                                          </p:val>
                                        </p:tav>
                                      </p:tavLst>
                                    </p:anim>
                                    <p:anim calcmode="lin" valueType="num">
                                      <p:cBhvr additive="base">
                                        <p:cTn id="37" dur="750" fill="hold"/>
                                        <p:tgtEl>
                                          <p:spTgt spid="39"/>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750" fill="hold"/>
                                        <p:tgtEl>
                                          <p:spTgt spid="11"/>
                                        </p:tgtEl>
                                        <p:attrNameLst>
                                          <p:attrName>ppt_w</p:attrName>
                                        </p:attrNameLst>
                                      </p:cBhvr>
                                      <p:tavLst>
                                        <p:tav tm="0">
                                          <p:val>
                                            <p:fltVal val="0"/>
                                          </p:val>
                                        </p:tav>
                                        <p:tav tm="100000">
                                          <p:val>
                                            <p:strVal val="#ppt_w"/>
                                          </p:val>
                                        </p:tav>
                                      </p:tavLst>
                                    </p:anim>
                                    <p:anim calcmode="lin" valueType="num">
                                      <p:cBhvr>
                                        <p:cTn id="42" dur="750" fill="hold"/>
                                        <p:tgtEl>
                                          <p:spTgt spid="11"/>
                                        </p:tgtEl>
                                        <p:attrNameLst>
                                          <p:attrName>ppt_h</p:attrName>
                                        </p:attrNameLst>
                                      </p:cBhvr>
                                      <p:tavLst>
                                        <p:tav tm="0">
                                          <p:val>
                                            <p:fltVal val="0"/>
                                          </p:val>
                                        </p:tav>
                                        <p:tav tm="100000">
                                          <p:val>
                                            <p:strVal val="#ppt_h"/>
                                          </p:val>
                                        </p:tav>
                                      </p:tavLst>
                                    </p:anim>
                                    <p:animEffect transition="in" filter="fade">
                                      <p:cBhvr>
                                        <p:cTn id="43" dur="750"/>
                                        <p:tgtEl>
                                          <p:spTgt spid="11"/>
                                        </p:tgtEl>
                                      </p:cBhvr>
                                    </p:animEffect>
                                  </p:childTnLst>
                                </p:cTn>
                              </p:par>
                            </p:childTnLst>
                          </p:cTn>
                        </p:par>
                        <p:par>
                          <p:cTn id="44" fill="hold">
                            <p:stCondLst>
                              <p:cond delay="6000"/>
                            </p:stCondLst>
                            <p:childTnLst>
                              <p:par>
                                <p:cTn id="45" presetID="16" presetClass="entr" presetSubtype="2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750"/>
                                        <p:tgtEl>
                                          <p:spTgt spid="16"/>
                                        </p:tgtEl>
                                      </p:cBhvr>
                                    </p:animEffect>
                                  </p:childTnLst>
                                </p:cTn>
                              </p:par>
                            </p:childTnLst>
                          </p:cTn>
                        </p:par>
                        <p:par>
                          <p:cTn id="48" fill="hold">
                            <p:stCondLst>
                              <p:cond delay="6750"/>
                            </p:stCondLst>
                            <p:childTnLst>
                              <p:par>
                                <p:cTn id="49" presetID="41" presetClass="entr" presetSubtype="0" fill="hold" grpId="0" nodeType="afterEffect">
                                  <p:stCondLst>
                                    <p:cond delay="0"/>
                                  </p:stCondLst>
                                  <p:iterate type="lt">
                                    <p:tmPct val="6000"/>
                                  </p:iterate>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2" dur="750" fill="hold"/>
                                        <p:tgtEl>
                                          <p:spTgt spid="9"/>
                                        </p:tgtEl>
                                        <p:attrNameLst>
                                          <p:attrName>ppt_y</p:attrName>
                                        </p:attrNameLst>
                                      </p:cBhvr>
                                      <p:tavLst>
                                        <p:tav tm="0">
                                          <p:val>
                                            <p:strVal val="#ppt_y"/>
                                          </p:val>
                                        </p:tav>
                                        <p:tav tm="100000">
                                          <p:val>
                                            <p:strVal val="#ppt_y"/>
                                          </p:val>
                                        </p:tav>
                                      </p:tavLst>
                                    </p:anim>
                                    <p:anim calcmode="lin" valueType="num">
                                      <p:cBhvr>
                                        <p:cTn id="5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5" dur="750" tmFilter="0,0; .5, 1; 1, 1"/>
                                        <p:tgtEl>
                                          <p:spTgt spid="9"/>
                                        </p:tgtEl>
                                      </p:cBhvr>
                                    </p:animEffect>
                                  </p:childTnLst>
                                </p:cTn>
                              </p:par>
                            </p:childTnLst>
                          </p:cTn>
                        </p:par>
                        <p:par>
                          <p:cTn id="56" fill="hold">
                            <p:stCondLst>
                              <p:cond delay="7770"/>
                            </p:stCondLst>
                            <p:childTnLst>
                              <p:par>
                                <p:cTn id="57" presetID="42"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50"/>
                                        <p:tgtEl>
                                          <p:spTgt spid="10"/>
                                        </p:tgtEl>
                                      </p:cBhvr>
                                    </p:animEffect>
                                    <p:anim calcmode="lin" valueType="num">
                                      <p:cBhvr>
                                        <p:cTn id="60" dur="750" fill="hold"/>
                                        <p:tgtEl>
                                          <p:spTgt spid="10"/>
                                        </p:tgtEl>
                                        <p:attrNameLst>
                                          <p:attrName>ppt_x</p:attrName>
                                        </p:attrNameLst>
                                      </p:cBhvr>
                                      <p:tavLst>
                                        <p:tav tm="0">
                                          <p:val>
                                            <p:strVal val="#ppt_x"/>
                                          </p:val>
                                        </p:tav>
                                        <p:tav tm="100000">
                                          <p:val>
                                            <p:strVal val="#ppt_x"/>
                                          </p:val>
                                        </p:tav>
                                      </p:tavLst>
                                    </p:anim>
                                    <p:anim calcmode="lin" valueType="num">
                                      <p:cBhvr>
                                        <p:cTn id="6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9" grpId="0"/>
      <p:bldP spid="10" grpId="0"/>
      <p:bldP spid="11" grpId="0"/>
      <p:bldP spid="16"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ŝlíďe"/>
          <p:cNvSpPr txBox="1"/>
          <p:nvPr/>
        </p:nvSpPr>
        <p:spPr>
          <a:xfrm>
            <a:off x="2488206" y="970942"/>
            <a:ext cx="7163771" cy="461665"/>
          </a:xfrm>
          <a:prstGeom prst="rect">
            <a:avLst/>
          </a:prstGeom>
          <a:noFill/>
        </p:spPr>
        <p:txBody>
          <a:bodyPr wrap="square" rtlCol="0">
            <a:spAutoFit/>
          </a:bodyPr>
          <a:lstStyle/>
          <a:p>
            <a:pPr lvl="0" algn="ctr"/>
            <a:r>
              <a:rPr lang="zh-CN" altLang="en-US" sz="2400" b="1" dirty="0">
                <a:solidFill>
                  <a:srgbClr val="404040"/>
                </a:solidFill>
                <a:cs typeface="+mn-ea"/>
                <a:sym typeface="+mn-lt"/>
              </a:rPr>
              <a:t>请您在此处输入相关小标题</a:t>
            </a:r>
          </a:p>
        </p:txBody>
      </p:sp>
      <p:grpSp>
        <p:nvGrpSpPr>
          <p:cNvPr id="5" name="组合 4"/>
          <p:cNvGrpSpPr/>
          <p:nvPr/>
        </p:nvGrpSpPr>
        <p:grpSpPr>
          <a:xfrm>
            <a:off x="1337287" y="1957909"/>
            <a:ext cx="9417761" cy="3673147"/>
            <a:chOff x="1337287" y="2205559"/>
            <a:chExt cx="9417761" cy="3673147"/>
          </a:xfrm>
        </p:grpSpPr>
        <p:cxnSp>
          <p:nvCxnSpPr>
            <p:cNvPr id="6" name="iSļiḑe"/>
            <p:cNvCxnSpPr>
              <a:stCxn id="7" idx="2"/>
              <a:endCxn id="9" idx="0"/>
            </p:cNvCxnSpPr>
            <p:nvPr/>
          </p:nvCxnSpPr>
          <p:spPr>
            <a:xfrm>
              <a:off x="2630344" y="2976010"/>
              <a:ext cx="0" cy="2162415"/>
            </a:xfrm>
            <a:prstGeom prst="line">
              <a:avLst/>
            </a:prstGeom>
            <a:ln w="12700" cap="rnd">
              <a:solidFill>
                <a:srgbClr val="01D0B3"/>
              </a:solidFill>
              <a:round/>
            </a:ln>
          </p:spPr>
          <p:style>
            <a:lnRef idx="1">
              <a:schemeClr val="accent1"/>
            </a:lnRef>
            <a:fillRef idx="0">
              <a:schemeClr val="accent1"/>
            </a:fillRef>
            <a:effectRef idx="0">
              <a:schemeClr val="accent1"/>
            </a:effectRef>
            <a:fontRef idx="minor">
              <a:schemeClr val="tx1"/>
            </a:fontRef>
          </p:style>
        </p:cxnSp>
        <p:sp>
          <p:nvSpPr>
            <p:cNvPr id="7" name="iṥḷïḋê"/>
            <p:cNvSpPr/>
            <p:nvPr/>
          </p:nvSpPr>
          <p:spPr>
            <a:xfrm>
              <a:off x="1337287" y="2287800"/>
              <a:ext cx="2586113" cy="688210"/>
            </a:xfrm>
            <a:prstGeom prst="roundRect">
              <a:avLst>
                <a:gd name="adj" fmla="val 50000"/>
              </a:avLst>
            </a:prstGeom>
            <a:solidFill>
              <a:srgbClr val="01D0B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cs typeface="+mn-ea"/>
                <a:sym typeface="+mn-lt"/>
              </a:endParaRPr>
            </a:p>
          </p:txBody>
        </p:sp>
        <p:sp>
          <p:nvSpPr>
            <p:cNvPr id="8" name="iṧlîḋê"/>
            <p:cNvSpPr/>
            <p:nvPr/>
          </p:nvSpPr>
          <p:spPr>
            <a:xfrm>
              <a:off x="1337287" y="3665295"/>
              <a:ext cx="2586113" cy="688210"/>
            </a:xfrm>
            <a:prstGeom prst="roundRect">
              <a:avLst>
                <a:gd name="adj" fmla="val 50000"/>
              </a:avLst>
            </a:prstGeom>
            <a:solidFill>
              <a:srgbClr val="01D0B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cs typeface="+mn-ea"/>
                <a:sym typeface="+mn-lt"/>
              </a:endParaRPr>
            </a:p>
          </p:txBody>
        </p:sp>
        <p:sp>
          <p:nvSpPr>
            <p:cNvPr id="9" name="ï$ľîḓè"/>
            <p:cNvSpPr/>
            <p:nvPr/>
          </p:nvSpPr>
          <p:spPr>
            <a:xfrm>
              <a:off x="1337287" y="5138425"/>
              <a:ext cx="2586113" cy="688210"/>
            </a:xfrm>
            <a:prstGeom prst="roundRect">
              <a:avLst>
                <a:gd name="adj" fmla="val 50000"/>
              </a:avLst>
            </a:prstGeom>
            <a:solidFill>
              <a:srgbClr val="01D0B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cs typeface="+mn-ea"/>
                <a:sym typeface="+mn-lt"/>
              </a:endParaRPr>
            </a:p>
          </p:txBody>
        </p:sp>
        <p:sp>
          <p:nvSpPr>
            <p:cNvPr id="10" name="iŝḷiḑe"/>
            <p:cNvSpPr txBox="1"/>
            <p:nvPr/>
          </p:nvSpPr>
          <p:spPr>
            <a:xfrm>
              <a:off x="1830288" y="3815738"/>
              <a:ext cx="1627689" cy="400110"/>
            </a:xfrm>
            <a:prstGeom prst="rect">
              <a:avLst/>
            </a:prstGeom>
            <a:noFill/>
          </p:spPr>
          <p:txBody>
            <a:bodyPr wrap="square" rtlCol="0">
              <a:spAutoFit/>
            </a:bodyPr>
            <a:lstStyle/>
            <a:p>
              <a:pPr lvl="0" algn="ctr"/>
              <a:r>
                <a:rPr lang="zh-CN" altLang="en-US" sz="2000" b="1" dirty="0">
                  <a:solidFill>
                    <a:srgbClr val="FFFFFF"/>
                  </a:solidFill>
                  <a:cs typeface="+mn-ea"/>
                  <a:sym typeface="+mn-lt"/>
                </a:rPr>
                <a:t>输入小标题</a:t>
              </a:r>
            </a:p>
          </p:txBody>
        </p:sp>
        <p:sp>
          <p:nvSpPr>
            <p:cNvPr id="11" name="işlíďé"/>
            <p:cNvSpPr txBox="1"/>
            <p:nvPr/>
          </p:nvSpPr>
          <p:spPr>
            <a:xfrm>
              <a:off x="1847006" y="2438244"/>
              <a:ext cx="1589614" cy="400110"/>
            </a:xfrm>
            <a:prstGeom prst="rect">
              <a:avLst/>
            </a:prstGeom>
            <a:noFill/>
          </p:spPr>
          <p:txBody>
            <a:bodyPr wrap="square" rtlCol="0">
              <a:spAutoFit/>
            </a:bodyPr>
            <a:lstStyle/>
            <a:p>
              <a:pPr lvl="0" algn="ctr"/>
              <a:r>
                <a:rPr lang="zh-CN" altLang="en-US" sz="2000" b="1" dirty="0">
                  <a:solidFill>
                    <a:srgbClr val="FFFFFF"/>
                  </a:solidFill>
                  <a:cs typeface="+mn-ea"/>
                  <a:sym typeface="+mn-lt"/>
                </a:rPr>
                <a:t>输入小标题</a:t>
              </a:r>
            </a:p>
          </p:txBody>
        </p:sp>
        <p:sp>
          <p:nvSpPr>
            <p:cNvPr id="12" name="îsḷîḓe"/>
            <p:cNvSpPr txBox="1"/>
            <p:nvPr/>
          </p:nvSpPr>
          <p:spPr>
            <a:xfrm>
              <a:off x="1852798" y="5288869"/>
              <a:ext cx="1602057" cy="400110"/>
            </a:xfrm>
            <a:prstGeom prst="rect">
              <a:avLst/>
            </a:prstGeom>
            <a:noFill/>
          </p:spPr>
          <p:txBody>
            <a:bodyPr wrap="square" rtlCol="0">
              <a:spAutoFit/>
            </a:bodyPr>
            <a:lstStyle/>
            <a:p>
              <a:pPr lvl="0" algn="ctr"/>
              <a:r>
                <a:rPr lang="zh-CN" altLang="en-US" sz="2000" b="1" dirty="0">
                  <a:solidFill>
                    <a:srgbClr val="FFFFFF"/>
                  </a:solidFill>
                  <a:cs typeface="+mn-ea"/>
                  <a:sym typeface="+mn-lt"/>
                </a:rPr>
                <a:t>输入小标题</a:t>
              </a:r>
            </a:p>
          </p:txBody>
        </p:sp>
        <p:sp>
          <p:nvSpPr>
            <p:cNvPr id="13" name="ï$lîḓê"/>
            <p:cNvSpPr/>
            <p:nvPr/>
          </p:nvSpPr>
          <p:spPr>
            <a:xfrm>
              <a:off x="4268738" y="2370606"/>
              <a:ext cx="522600" cy="522597"/>
            </a:xfrm>
            <a:prstGeom prst="ellipse">
              <a:avLst/>
            </a:prstGeom>
            <a:solidFill>
              <a:srgbClr val="01D0B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cs typeface="+mn-ea"/>
                <a:sym typeface="+mn-lt"/>
              </a:endParaRPr>
            </a:p>
          </p:txBody>
        </p:sp>
        <p:sp>
          <p:nvSpPr>
            <p:cNvPr id="14" name="ïṡḷïḓé"/>
            <p:cNvSpPr txBox="1"/>
            <p:nvPr/>
          </p:nvSpPr>
          <p:spPr>
            <a:xfrm>
              <a:off x="5094476" y="2205559"/>
              <a:ext cx="5660572" cy="830612"/>
            </a:xfrm>
            <a:prstGeom prst="rect">
              <a:avLst/>
            </a:prstGeom>
            <a:noFill/>
          </p:spPr>
          <p:txBody>
            <a:bodyPr wrap="square">
              <a:spAutoFit/>
            </a:bodyPr>
            <a:lstStyle/>
            <a:p>
              <a:pPr lvl="0">
                <a:lnSpc>
                  <a:spcPct val="160000"/>
                </a:lnSpc>
              </a:pPr>
              <a:r>
                <a:rPr lang="zh-CN" altLang="en-US" sz="1600" dirty="0">
                  <a:solidFill>
                    <a:srgbClr val="404040"/>
                  </a:solidFill>
                  <a:cs typeface="+mn-ea"/>
                  <a:sym typeface="+mn-lt"/>
                </a:rPr>
                <a:t>点击输入标题点击输入相关标题。点击输入标题点击输入相关标题。点击输入标题点击输入相关标题。</a:t>
              </a:r>
              <a:endParaRPr lang="en-US" altLang="zh-CN" sz="1600" dirty="0">
                <a:solidFill>
                  <a:srgbClr val="404040"/>
                </a:solidFill>
                <a:cs typeface="+mn-ea"/>
                <a:sym typeface="+mn-lt"/>
              </a:endParaRPr>
            </a:p>
          </p:txBody>
        </p:sp>
        <p:sp>
          <p:nvSpPr>
            <p:cNvPr id="15" name="isľïḋé"/>
            <p:cNvSpPr/>
            <p:nvPr/>
          </p:nvSpPr>
          <p:spPr>
            <a:xfrm>
              <a:off x="4268738" y="3748100"/>
              <a:ext cx="522600" cy="522597"/>
            </a:xfrm>
            <a:prstGeom prst="ellipse">
              <a:avLst/>
            </a:prstGeom>
            <a:solidFill>
              <a:srgbClr val="01D0B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cs typeface="+mn-ea"/>
                <a:sym typeface="+mn-lt"/>
              </a:endParaRPr>
            </a:p>
          </p:txBody>
        </p:sp>
        <p:sp>
          <p:nvSpPr>
            <p:cNvPr id="16" name="ïṩļîḑé"/>
            <p:cNvSpPr txBox="1"/>
            <p:nvPr/>
          </p:nvSpPr>
          <p:spPr>
            <a:xfrm>
              <a:off x="5094476" y="3574014"/>
              <a:ext cx="5660572" cy="830612"/>
            </a:xfrm>
            <a:prstGeom prst="rect">
              <a:avLst/>
            </a:prstGeom>
            <a:noFill/>
          </p:spPr>
          <p:txBody>
            <a:bodyPr wrap="square">
              <a:spAutoFit/>
            </a:bodyPr>
            <a:lstStyle/>
            <a:p>
              <a:pPr lvl="0">
                <a:lnSpc>
                  <a:spcPct val="160000"/>
                </a:lnSpc>
              </a:pPr>
              <a:r>
                <a:rPr lang="zh-CN" altLang="en-US" sz="1600" dirty="0">
                  <a:solidFill>
                    <a:srgbClr val="404040"/>
                  </a:solidFill>
                  <a:cs typeface="+mn-ea"/>
                  <a:sym typeface="+mn-lt"/>
                </a:rPr>
                <a:t>点击输入标题点击输入相关标题。点击输入标题点击输入相关标题。点击输入标题点击输入相关标题。</a:t>
              </a:r>
              <a:endParaRPr lang="en-US" altLang="zh-CN" sz="1600" dirty="0">
                <a:solidFill>
                  <a:srgbClr val="404040"/>
                </a:solidFill>
                <a:cs typeface="+mn-ea"/>
                <a:sym typeface="+mn-lt"/>
              </a:endParaRPr>
            </a:p>
          </p:txBody>
        </p:sp>
        <p:sp>
          <p:nvSpPr>
            <p:cNvPr id="17" name="îś1íḓê"/>
            <p:cNvSpPr/>
            <p:nvPr/>
          </p:nvSpPr>
          <p:spPr>
            <a:xfrm>
              <a:off x="4268738" y="5221231"/>
              <a:ext cx="522600" cy="522597"/>
            </a:xfrm>
            <a:prstGeom prst="ellipse">
              <a:avLst/>
            </a:prstGeom>
            <a:solidFill>
              <a:srgbClr val="01D0B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cs typeface="+mn-ea"/>
                <a:sym typeface="+mn-lt"/>
              </a:endParaRPr>
            </a:p>
          </p:txBody>
        </p:sp>
        <p:sp>
          <p:nvSpPr>
            <p:cNvPr id="18" name="ïŝḻîdè"/>
            <p:cNvSpPr txBox="1"/>
            <p:nvPr/>
          </p:nvSpPr>
          <p:spPr>
            <a:xfrm>
              <a:off x="5094476" y="5048094"/>
              <a:ext cx="5660572" cy="830612"/>
            </a:xfrm>
            <a:prstGeom prst="rect">
              <a:avLst/>
            </a:prstGeom>
            <a:noFill/>
          </p:spPr>
          <p:txBody>
            <a:bodyPr wrap="square">
              <a:spAutoFit/>
            </a:bodyPr>
            <a:lstStyle/>
            <a:p>
              <a:pPr lvl="0">
                <a:lnSpc>
                  <a:spcPct val="160000"/>
                </a:lnSpc>
              </a:pPr>
              <a:r>
                <a:rPr lang="zh-CN" altLang="en-US" sz="1600" dirty="0">
                  <a:solidFill>
                    <a:srgbClr val="404040"/>
                  </a:solidFill>
                  <a:cs typeface="+mn-ea"/>
                  <a:sym typeface="+mn-lt"/>
                </a:rPr>
                <a:t>点击输入标题点击输入相关标题。点击输入标题点击输入相关标题。点击输入标题点击输入相关标题。</a:t>
              </a:r>
              <a:endParaRPr lang="en-US" altLang="zh-CN" sz="1600" dirty="0">
                <a:solidFill>
                  <a:srgbClr val="404040"/>
                </a:solidFill>
                <a:cs typeface="+mn-ea"/>
                <a:sym typeface="+mn-lt"/>
              </a:endParaRPr>
            </a:p>
          </p:txBody>
        </p:sp>
        <p:sp>
          <p:nvSpPr>
            <p:cNvPr id="19" name="rotate-minus_84502"/>
            <p:cNvSpPr>
              <a:spLocks noChangeAspect="1"/>
            </p:cNvSpPr>
            <p:nvPr/>
          </p:nvSpPr>
          <p:spPr>
            <a:xfrm>
              <a:off x="4371499" y="2479875"/>
              <a:ext cx="312714" cy="303241"/>
            </a:xfrm>
            <a:custGeom>
              <a:avLst/>
              <a:gdLst>
                <a:gd name="connsiteX0" fmla="*/ 231836 w 602899"/>
                <a:gd name="connsiteY0" fmla="*/ 540289 h 584635"/>
                <a:gd name="connsiteX1" fmla="*/ 232965 w 602899"/>
                <a:gd name="connsiteY1" fmla="*/ 540773 h 584635"/>
                <a:gd name="connsiteX2" fmla="*/ 243449 w 602899"/>
                <a:gd name="connsiteY2" fmla="*/ 560929 h 584635"/>
                <a:gd name="connsiteX3" fmla="*/ 228126 w 602899"/>
                <a:gd name="connsiteY3" fmla="*/ 572216 h 584635"/>
                <a:gd name="connsiteX4" fmla="*/ 223287 w 602899"/>
                <a:gd name="connsiteY4" fmla="*/ 571571 h 584635"/>
                <a:gd name="connsiteX5" fmla="*/ 222158 w 602899"/>
                <a:gd name="connsiteY5" fmla="*/ 571087 h 584635"/>
                <a:gd name="connsiteX6" fmla="*/ 211674 w 602899"/>
                <a:gd name="connsiteY6" fmla="*/ 550931 h 584635"/>
                <a:gd name="connsiteX7" fmla="*/ 231836 w 602899"/>
                <a:gd name="connsiteY7" fmla="*/ 540289 h 584635"/>
                <a:gd name="connsiteX8" fmla="*/ 149166 w 602899"/>
                <a:gd name="connsiteY8" fmla="*/ 503081 h 584635"/>
                <a:gd name="connsiteX9" fmla="*/ 161313 w 602899"/>
                <a:gd name="connsiteY9" fmla="*/ 505662 h 584635"/>
                <a:gd name="connsiteX10" fmla="*/ 162120 w 602899"/>
                <a:gd name="connsiteY10" fmla="*/ 506307 h 584635"/>
                <a:gd name="connsiteX11" fmla="*/ 166317 w 602899"/>
                <a:gd name="connsiteY11" fmla="*/ 528727 h 584635"/>
                <a:gd name="connsiteX12" fmla="*/ 152919 w 602899"/>
                <a:gd name="connsiteY12" fmla="*/ 535662 h 584635"/>
                <a:gd name="connsiteX13" fmla="*/ 143879 w 602899"/>
                <a:gd name="connsiteY13" fmla="*/ 532920 h 584635"/>
                <a:gd name="connsiteX14" fmla="*/ 142750 w 602899"/>
                <a:gd name="connsiteY14" fmla="*/ 532114 h 584635"/>
                <a:gd name="connsiteX15" fmla="*/ 138714 w 602899"/>
                <a:gd name="connsiteY15" fmla="*/ 509694 h 584635"/>
                <a:gd name="connsiteX16" fmla="*/ 149166 w 602899"/>
                <a:gd name="connsiteY16" fmla="*/ 503081 h 584635"/>
                <a:gd name="connsiteX17" fmla="*/ 93528 w 602899"/>
                <a:gd name="connsiteY17" fmla="*/ 445555 h 584635"/>
                <a:gd name="connsiteX18" fmla="*/ 104220 w 602899"/>
                <a:gd name="connsiteY18" fmla="*/ 451568 h 584635"/>
                <a:gd name="connsiteX19" fmla="*/ 104865 w 602899"/>
                <a:gd name="connsiteY19" fmla="*/ 452533 h 584635"/>
                <a:gd name="connsiteX20" fmla="*/ 102122 w 602899"/>
                <a:gd name="connsiteY20" fmla="*/ 475056 h 584635"/>
                <a:gd name="connsiteX21" fmla="*/ 92278 w 602899"/>
                <a:gd name="connsiteY21" fmla="*/ 478434 h 584635"/>
                <a:gd name="connsiteX22" fmla="*/ 79529 w 602899"/>
                <a:gd name="connsiteY22" fmla="*/ 472321 h 584635"/>
                <a:gd name="connsiteX23" fmla="*/ 78722 w 602899"/>
                <a:gd name="connsiteY23" fmla="*/ 471355 h 584635"/>
                <a:gd name="connsiteX24" fmla="*/ 81627 w 602899"/>
                <a:gd name="connsiteY24" fmla="*/ 448833 h 584635"/>
                <a:gd name="connsiteX25" fmla="*/ 93528 w 602899"/>
                <a:gd name="connsiteY25" fmla="*/ 445555 h 584635"/>
                <a:gd name="connsiteX26" fmla="*/ 45315 w 602899"/>
                <a:gd name="connsiteY26" fmla="*/ 374093 h 584635"/>
                <a:gd name="connsiteX27" fmla="*/ 66127 w 602899"/>
                <a:gd name="connsiteY27" fmla="*/ 383596 h 584635"/>
                <a:gd name="connsiteX28" fmla="*/ 66289 w 602899"/>
                <a:gd name="connsiteY28" fmla="*/ 384079 h 584635"/>
                <a:gd name="connsiteX29" fmla="*/ 56931 w 602899"/>
                <a:gd name="connsiteY29" fmla="*/ 404856 h 584635"/>
                <a:gd name="connsiteX30" fmla="*/ 51123 w 602899"/>
                <a:gd name="connsiteY30" fmla="*/ 405822 h 584635"/>
                <a:gd name="connsiteX31" fmla="*/ 36119 w 602899"/>
                <a:gd name="connsiteY31" fmla="*/ 395353 h 584635"/>
                <a:gd name="connsiteX32" fmla="*/ 35958 w 602899"/>
                <a:gd name="connsiteY32" fmla="*/ 394870 h 584635"/>
                <a:gd name="connsiteX33" fmla="*/ 45315 w 602899"/>
                <a:gd name="connsiteY33" fmla="*/ 374093 h 584635"/>
                <a:gd name="connsiteX34" fmla="*/ 219210 w 602899"/>
                <a:gd name="connsiteY34" fmla="*/ 265326 h 584635"/>
                <a:gd name="connsiteX35" fmla="*/ 396378 w 602899"/>
                <a:gd name="connsiteY35" fmla="*/ 265326 h 584635"/>
                <a:gd name="connsiteX36" fmla="*/ 412513 w 602899"/>
                <a:gd name="connsiteY36" fmla="*/ 281450 h 584635"/>
                <a:gd name="connsiteX37" fmla="*/ 396378 w 602899"/>
                <a:gd name="connsiteY37" fmla="*/ 297574 h 584635"/>
                <a:gd name="connsiteX38" fmla="*/ 219210 w 602899"/>
                <a:gd name="connsiteY38" fmla="*/ 297574 h 584635"/>
                <a:gd name="connsiteX39" fmla="*/ 203075 w 602899"/>
                <a:gd name="connsiteY39" fmla="*/ 281450 h 584635"/>
                <a:gd name="connsiteX40" fmla="*/ 219210 w 602899"/>
                <a:gd name="connsiteY40" fmla="*/ 265326 h 584635"/>
                <a:gd name="connsiteX41" fmla="*/ 55022 w 602899"/>
                <a:gd name="connsiteY41" fmla="*/ 64440 h 584635"/>
                <a:gd name="connsiteX42" fmla="*/ 49698 w 602899"/>
                <a:gd name="connsiteY42" fmla="*/ 68951 h 584635"/>
                <a:gd name="connsiteX43" fmla="*/ 32275 w 602899"/>
                <a:gd name="connsiteY43" fmla="*/ 170445 h 584635"/>
                <a:gd name="connsiteX44" fmla="*/ 33565 w 602899"/>
                <a:gd name="connsiteY44" fmla="*/ 174794 h 584635"/>
                <a:gd name="connsiteX45" fmla="*/ 37599 w 602899"/>
                <a:gd name="connsiteY45" fmla="*/ 176728 h 584635"/>
                <a:gd name="connsiteX46" fmla="*/ 38567 w 602899"/>
                <a:gd name="connsiteY46" fmla="*/ 176728 h 584635"/>
                <a:gd name="connsiteX47" fmla="*/ 140204 w 602899"/>
                <a:gd name="connsiteY47" fmla="*/ 159490 h 584635"/>
                <a:gd name="connsiteX48" fmla="*/ 144399 w 602899"/>
                <a:gd name="connsiteY48" fmla="*/ 155785 h 584635"/>
                <a:gd name="connsiteX49" fmla="*/ 143108 w 602899"/>
                <a:gd name="connsiteY49" fmla="*/ 150307 h 584635"/>
                <a:gd name="connsiteX50" fmla="*/ 58733 w 602899"/>
                <a:gd name="connsiteY50" fmla="*/ 66051 h 584635"/>
                <a:gd name="connsiteX51" fmla="*/ 55022 w 602899"/>
                <a:gd name="connsiteY51" fmla="*/ 64440 h 584635"/>
                <a:gd name="connsiteX52" fmla="*/ 310085 w 602899"/>
                <a:gd name="connsiteY52" fmla="*/ 0 h 584635"/>
                <a:gd name="connsiteX53" fmla="*/ 602899 w 602899"/>
                <a:gd name="connsiteY53" fmla="*/ 292237 h 584635"/>
                <a:gd name="connsiteX54" fmla="*/ 310085 w 602899"/>
                <a:gd name="connsiteY54" fmla="*/ 584635 h 584635"/>
                <a:gd name="connsiteX55" fmla="*/ 309601 w 602899"/>
                <a:gd name="connsiteY55" fmla="*/ 584635 h 584635"/>
                <a:gd name="connsiteX56" fmla="*/ 293468 w 602899"/>
                <a:gd name="connsiteY56" fmla="*/ 568525 h 584635"/>
                <a:gd name="connsiteX57" fmla="*/ 309601 w 602899"/>
                <a:gd name="connsiteY57" fmla="*/ 552415 h 584635"/>
                <a:gd name="connsiteX58" fmla="*/ 310085 w 602899"/>
                <a:gd name="connsiteY58" fmla="*/ 552415 h 584635"/>
                <a:gd name="connsiteX59" fmla="*/ 570633 w 602899"/>
                <a:gd name="connsiteY59" fmla="*/ 292237 h 584635"/>
                <a:gd name="connsiteX60" fmla="*/ 310085 w 602899"/>
                <a:gd name="connsiteY60" fmla="*/ 32220 h 584635"/>
                <a:gd name="connsiteX61" fmla="*/ 136655 w 602899"/>
                <a:gd name="connsiteY61" fmla="*/ 98272 h 584635"/>
                <a:gd name="connsiteX62" fmla="*/ 165856 w 602899"/>
                <a:gd name="connsiteY62" fmla="*/ 127592 h 584635"/>
                <a:gd name="connsiteX63" fmla="*/ 175213 w 602899"/>
                <a:gd name="connsiteY63" fmla="*/ 165612 h 584635"/>
                <a:gd name="connsiteX64" fmla="*/ 145690 w 602899"/>
                <a:gd name="connsiteY64" fmla="*/ 191227 h 584635"/>
                <a:gd name="connsiteX65" fmla="*/ 43890 w 602899"/>
                <a:gd name="connsiteY65" fmla="*/ 208465 h 584635"/>
                <a:gd name="connsiteX66" fmla="*/ 37599 w 602899"/>
                <a:gd name="connsiteY66" fmla="*/ 208948 h 584635"/>
                <a:gd name="connsiteX67" fmla="*/ 8882 w 602899"/>
                <a:gd name="connsiteY67" fmla="*/ 195576 h 584635"/>
                <a:gd name="connsiteX68" fmla="*/ 493 w 602899"/>
                <a:gd name="connsiteY68" fmla="*/ 165128 h 584635"/>
                <a:gd name="connsiteX69" fmla="*/ 17916 w 602899"/>
                <a:gd name="connsiteY69" fmla="*/ 63635 h 584635"/>
                <a:gd name="connsiteX70" fmla="*/ 55022 w 602899"/>
                <a:gd name="connsiteY70" fmla="*/ 32220 h 584635"/>
                <a:gd name="connsiteX71" fmla="*/ 81480 w 602899"/>
                <a:gd name="connsiteY71" fmla="*/ 43336 h 584635"/>
                <a:gd name="connsiteX72" fmla="*/ 113746 w 602899"/>
                <a:gd name="connsiteY72" fmla="*/ 75556 h 584635"/>
                <a:gd name="connsiteX73" fmla="*/ 310085 w 602899"/>
                <a:gd name="connsiteY73" fmla="*/ 0 h 58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2899" h="584635">
                  <a:moveTo>
                    <a:pt x="231836" y="540289"/>
                  </a:moveTo>
                  <a:lnTo>
                    <a:pt x="232965" y="540773"/>
                  </a:lnTo>
                  <a:cubicBezTo>
                    <a:pt x="241352" y="543353"/>
                    <a:pt x="246191" y="552383"/>
                    <a:pt x="243449" y="560929"/>
                  </a:cubicBezTo>
                  <a:cubicBezTo>
                    <a:pt x="241352" y="567862"/>
                    <a:pt x="235062" y="572216"/>
                    <a:pt x="228126" y="572216"/>
                  </a:cubicBezTo>
                  <a:cubicBezTo>
                    <a:pt x="226513" y="572216"/>
                    <a:pt x="224900" y="572055"/>
                    <a:pt x="223287" y="571571"/>
                  </a:cubicBezTo>
                  <a:lnTo>
                    <a:pt x="222158" y="571087"/>
                  </a:lnTo>
                  <a:cubicBezTo>
                    <a:pt x="213610" y="568507"/>
                    <a:pt x="208932" y="559477"/>
                    <a:pt x="211674" y="550931"/>
                  </a:cubicBezTo>
                  <a:cubicBezTo>
                    <a:pt x="214255" y="542385"/>
                    <a:pt x="223287" y="537709"/>
                    <a:pt x="231836" y="540289"/>
                  </a:cubicBezTo>
                  <a:close/>
                  <a:moveTo>
                    <a:pt x="149166" y="503081"/>
                  </a:moveTo>
                  <a:cubicBezTo>
                    <a:pt x="153242" y="502356"/>
                    <a:pt x="157600" y="503162"/>
                    <a:pt x="161313" y="505662"/>
                  </a:cubicBezTo>
                  <a:lnTo>
                    <a:pt x="162120" y="506307"/>
                  </a:lnTo>
                  <a:cubicBezTo>
                    <a:pt x="169545" y="511468"/>
                    <a:pt x="171321" y="521468"/>
                    <a:pt x="166317" y="528727"/>
                  </a:cubicBezTo>
                  <a:cubicBezTo>
                    <a:pt x="163089" y="533243"/>
                    <a:pt x="158085" y="535662"/>
                    <a:pt x="152919" y="535662"/>
                  </a:cubicBezTo>
                  <a:cubicBezTo>
                    <a:pt x="149852" y="535662"/>
                    <a:pt x="146624" y="534856"/>
                    <a:pt x="143879" y="532920"/>
                  </a:cubicBezTo>
                  <a:lnTo>
                    <a:pt x="142750" y="532114"/>
                  </a:lnTo>
                  <a:cubicBezTo>
                    <a:pt x="135486" y="527114"/>
                    <a:pt x="133710" y="516952"/>
                    <a:pt x="138714" y="509694"/>
                  </a:cubicBezTo>
                  <a:cubicBezTo>
                    <a:pt x="141297" y="506065"/>
                    <a:pt x="145090" y="503807"/>
                    <a:pt x="149166" y="503081"/>
                  </a:cubicBezTo>
                  <a:close/>
                  <a:moveTo>
                    <a:pt x="93528" y="445555"/>
                  </a:moveTo>
                  <a:cubicBezTo>
                    <a:pt x="97603" y="446058"/>
                    <a:pt x="101476" y="448109"/>
                    <a:pt x="104220" y="451568"/>
                  </a:cubicBezTo>
                  <a:lnTo>
                    <a:pt x="104865" y="452533"/>
                  </a:lnTo>
                  <a:cubicBezTo>
                    <a:pt x="110352" y="459451"/>
                    <a:pt x="109222" y="469586"/>
                    <a:pt x="102122" y="475056"/>
                  </a:cubicBezTo>
                  <a:cubicBezTo>
                    <a:pt x="99217" y="477308"/>
                    <a:pt x="95667" y="478434"/>
                    <a:pt x="92278" y="478434"/>
                  </a:cubicBezTo>
                  <a:cubicBezTo>
                    <a:pt x="87436" y="478434"/>
                    <a:pt x="82595" y="476343"/>
                    <a:pt x="79529" y="472321"/>
                  </a:cubicBezTo>
                  <a:lnTo>
                    <a:pt x="78722" y="471355"/>
                  </a:lnTo>
                  <a:cubicBezTo>
                    <a:pt x="73235" y="464277"/>
                    <a:pt x="74526" y="454142"/>
                    <a:pt x="81627" y="448833"/>
                  </a:cubicBezTo>
                  <a:cubicBezTo>
                    <a:pt x="85177" y="446098"/>
                    <a:pt x="89454" y="445052"/>
                    <a:pt x="93528" y="445555"/>
                  </a:cubicBezTo>
                  <a:close/>
                  <a:moveTo>
                    <a:pt x="45315" y="374093"/>
                  </a:moveTo>
                  <a:cubicBezTo>
                    <a:pt x="53705" y="371033"/>
                    <a:pt x="63062" y="375221"/>
                    <a:pt x="66127" y="383596"/>
                  </a:cubicBezTo>
                  <a:lnTo>
                    <a:pt x="66289" y="384079"/>
                  </a:lnTo>
                  <a:cubicBezTo>
                    <a:pt x="69354" y="392293"/>
                    <a:pt x="65159" y="401634"/>
                    <a:pt x="56931" y="404856"/>
                  </a:cubicBezTo>
                  <a:cubicBezTo>
                    <a:pt x="54995" y="405500"/>
                    <a:pt x="53059" y="405822"/>
                    <a:pt x="51123" y="405822"/>
                  </a:cubicBezTo>
                  <a:cubicBezTo>
                    <a:pt x="44670" y="405822"/>
                    <a:pt x="38539" y="401795"/>
                    <a:pt x="36119" y="395353"/>
                  </a:cubicBezTo>
                  <a:lnTo>
                    <a:pt x="35958" y="394870"/>
                  </a:lnTo>
                  <a:cubicBezTo>
                    <a:pt x="32731" y="386495"/>
                    <a:pt x="36926" y="377314"/>
                    <a:pt x="45315" y="374093"/>
                  </a:cubicBezTo>
                  <a:close/>
                  <a:moveTo>
                    <a:pt x="219210" y="265326"/>
                  </a:moveTo>
                  <a:lnTo>
                    <a:pt x="396378" y="265326"/>
                  </a:lnTo>
                  <a:cubicBezTo>
                    <a:pt x="405413" y="265326"/>
                    <a:pt x="412513" y="272421"/>
                    <a:pt x="412513" y="281450"/>
                  </a:cubicBezTo>
                  <a:cubicBezTo>
                    <a:pt x="412513" y="290318"/>
                    <a:pt x="405413" y="297574"/>
                    <a:pt x="396378" y="297574"/>
                  </a:cubicBezTo>
                  <a:lnTo>
                    <a:pt x="219210" y="297574"/>
                  </a:lnTo>
                  <a:cubicBezTo>
                    <a:pt x="210336" y="297574"/>
                    <a:pt x="203075" y="290318"/>
                    <a:pt x="203075" y="281450"/>
                  </a:cubicBezTo>
                  <a:cubicBezTo>
                    <a:pt x="203075" y="272421"/>
                    <a:pt x="210336" y="265326"/>
                    <a:pt x="219210" y="265326"/>
                  </a:cubicBezTo>
                  <a:close/>
                  <a:moveTo>
                    <a:pt x="55022" y="64440"/>
                  </a:moveTo>
                  <a:cubicBezTo>
                    <a:pt x="53248" y="64440"/>
                    <a:pt x="50182" y="65407"/>
                    <a:pt x="49698" y="68951"/>
                  </a:cubicBezTo>
                  <a:lnTo>
                    <a:pt x="32275" y="170445"/>
                  </a:lnTo>
                  <a:cubicBezTo>
                    <a:pt x="31952" y="172539"/>
                    <a:pt x="32759" y="173989"/>
                    <a:pt x="33565" y="174794"/>
                  </a:cubicBezTo>
                  <a:cubicBezTo>
                    <a:pt x="34049" y="175439"/>
                    <a:pt x="35340" y="176728"/>
                    <a:pt x="37599" y="176728"/>
                  </a:cubicBezTo>
                  <a:cubicBezTo>
                    <a:pt x="37921" y="176728"/>
                    <a:pt x="38244" y="176728"/>
                    <a:pt x="38567" y="176728"/>
                  </a:cubicBezTo>
                  <a:lnTo>
                    <a:pt x="140204" y="159490"/>
                  </a:lnTo>
                  <a:cubicBezTo>
                    <a:pt x="142947" y="159007"/>
                    <a:pt x="144076" y="156912"/>
                    <a:pt x="144399" y="155785"/>
                  </a:cubicBezTo>
                  <a:cubicBezTo>
                    <a:pt x="144722" y="154657"/>
                    <a:pt x="145044" y="152401"/>
                    <a:pt x="143108" y="150307"/>
                  </a:cubicBezTo>
                  <a:lnTo>
                    <a:pt x="58733" y="66051"/>
                  </a:lnTo>
                  <a:cubicBezTo>
                    <a:pt x="57603" y="65085"/>
                    <a:pt x="56474" y="64440"/>
                    <a:pt x="55022" y="64440"/>
                  </a:cubicBezTo>
                  <a:close/>
                  <a:moveTo>
                    <a:pt x="310085" y="0"/>
                  </a:moveTo>
                  <a:cubicBezTo>
                    <a:pt x="471576" y="0"/>
                    <a:pt x="602899" y="131136"/>
                    <a:pt x="602899" y="292237"/>
                  </a:cubicBezTo>
                  <a:cubicBezTo>
                    <a:pt x="602899" y="453499"/>
                    <a:pt x="471576" y="584635"/>
                    <a:pt x="310085" y="584635"/>
                  </a:cubicBezTo>
                  <a:lnTo>
                    <a:pt x="309601" y="584635"/>
                  </a:lnTo>
                  <a:cubicBezTo>
                    <a:pt x="300728" y="584635"/>
                    <a:pt x="293468" y="577385"/>
                    <a:pt x="293468" y="568525"/>
                  </a:cubicBezTo>
                  <a:cubicBezTo>
                    <a:pt x="293468" y="559503"/>
                    <a:pt x="300728" y="552415"/>
                    <a:pt x="309601" y="552415"/>
                  </a:cubicBezTo>
                  <a:lnTo>
                    <a:pt x="310085" y="552415"/>
                  </a:lnTo>
                  <a:cubicBezTo>
                    <a:pt x="453669" y="552415"/>
                    <a:pt x="570633" y="435617"/>
                    <a:pt x="570633" y="292237"/>
                  </a:cubicBezTo>
                  <a:cubicBezTo>
                    <a:pt x="570633" y="148857"/>
                    <a:pt x="453669" y="32220"/>
                    <a:pt x="310085" y="32220"/>
                  </a:cubicBezTo>
                  <a:cubicBezTo>
                    <a:pt x="245392" y="32220"/>
                    <a:pt x="184409" y="55580"/>
                    <a:pt x="136655" y="98272"/>
                  </a:cubicBezTo>
                  <a:lnTo>
                    <a:pt x="165856" y="127592"/>
                  </a:lnTo>
                  <a:cubicBezTo>
                    <a:pt x="175858" y="137580"/>
                    <a:pt x="179408" y="152079"/>
                    <a:pt x="175213" y="165612"/>
                  </a:cubicBezTo>
                  <a:cubicBezTo>
                    <a:pt x="170857" y="178983"/>
                    <a:pt x="159564" y="188810"/>
                    <a:pt x="145690" y="191227"/>
                  </a:cubicBezTo>
                  <a:lnTo>
                    <a:pt x="43890" y="208465"/>
                  </a:lnTo>
                  <a:cubicBezTo>
                    <a:pt x="41793" y="208787"/>
                    <a:pt x="39696" y="208948"/>
                    <a:pt x="37599" y="208948"/>
                  </a:cubicBezTo>
                  <a:cubicBezTo>
                    <a:pt x="26467" y="208948"/>
                    <a:pt x="15980" y="204115"/>
                    <a:pt x="8882" y="195576"/>
                  </a:cubicBezTo>
                  <a:cubicBezTo>
                    <a:pt x="1783" y="187199"/>
                    <a:pt x="-1282" y="176083"/>
                    <a:pt x="493" y="165128"/>
                  </a:cubicBezTo>
                  <a:lnTo>
                    <a:pt x="17916" y="63635"/>
                  </a:lnTo>
                  <a:cubicBezTo>
                    <a:pt x="20982" y="45430"/>
                    <a:pt x="36631" y="32220"/>
                    <a:pt x="55022" y="32220"/>
                  </a:cubicBezTo>
                  <a:cubicBezTo>
                    <a:pt x="65025" y="32220"/>
                    <a:pt x="74382" y="36248"/>
                    <a:pt x="81480" y="43336"/>
                  </a:cubicBezTo>
                  <a:lnTo>
                    <a:pt x="113746" y="75556"/>
                  </a:lnTo>
                  <a:cubicBezTo>
                    <a:pt x="167631" y="26743"/>
                    <a:pt x="236841" y="0"/>
                    <a:pt x="31008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04040"/>
                </a:solidFill>
                <a:cs typeface="+mn-ea"/>
                <a:sym typeface="+mn-lt"/>
              </a:endParaRPr>
            </a:p>
          </p:txBody>
        </p:sp>
        <p:sp>
          <p:nvSpPr>
            <p:cNvPr id="20" name="negative-button_18657"/>
            <p:cNvSpPr>
              <a:spLocks noChangeAspect="1"/>
            </p:cNvSpPr>
            <p:nvPr/>
          </p:nvSpPr>
          <p:spPr>
            <a:xfrm>
              <a:off x="4368712" y="5310078"/>
              <a:ext cx="330267" cy="329767"/>
            </a:xfrm>
            <a:custGeom>
              <a:avLst/>
              <a:gdLst>
                <a:gd name="connsiteX0" fmla="*/ 157361 w 606157"/>
                <a:gd name="connsiteY0" fmla="*/ 291012 h 605240"/>
                <a:gd name="connsiteX1" fmla="*/ 448796 w 606157"/>
                <a:gd name="connsiteY1" fmla="*/ 291012 h 605240"/>
                <a:gd name="connsiteX2" fmla="*/ 448796 w 606157"/>
                <a:gd name="connsiteY2" fmla="*/ 314228 h 605240"/>
                <a:gd name="connsiteX3" fmla="*/ 157361 w 606157"/>
                <a:gd name="connsiteY3" fmla="*/ 314228 h 605240"/>
                <a:gd name="connsiteX4" fmla="*/ 303079 w 606157"/>
                <a:gd name="connsiteY4" fmla="*/ 23303 h 605240"/>
                <a:gd name="connsiteX5" fmla="*/ 23339 w 606157"/>
                <a:gd name="connsiteY5" fmla="*/ 302620 h 605240"/>
                <a:gd name="connsiteX6" fmla="*/ 303079 w 606157"/>
                <a:gd name="connsiteY6" fmla="*/ 581937 h 605240"/>
                <a:gd name="connsiteX7" fmla="*/ 582818 w 606157"/>
                <a:gd name="connsiteY7" fmla="*/ 302620 h 605240"/>
                <a:gd name="connsiteX8" fmla="*/ 303079 w 606157"/>
                <a:gd name="connsiteY8" fmla="*/ 23303 h 605240"/>
                <a:gd name="connsiteX9" fmla="*/ 303079 w 606157"/>
                <a:gd name="connsiteY9" fmla="*/ 0 h 605240"/>
                <a:gd name="connsiteX10" fmla="*/ 606157 w 606157"/>
                <a:gd name="connsiteY10" fmla="*/ 302620 h 605240"/>
                <a:gd name="connsiteX11" fmla="*/ 303079 w 606157"/>
                <a:gd name="connsiteY11" fmla="*/ 605240 h 605240"/>
                <a:gd name="connsiteX12" fmla="*/ 0 w 606157"/>
                <a:gd name="connsiteY12" fmla="*/ 302620 h 605240"/>
                <a:gd name="connsiteX13" fmla="*/ 303079 w 606157"/>
                <a:gd name="connsiteY13"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6157" h="605240">
                  <a:moveTo>
                    <a:pt x="157361" y="291012"/>
                  </a:moveTo>
                  <a:lnTo>
                    <a:pt x="448796" y="291012"/>
                  </a:lnTo>
                  <a:lnTo>
                    <a:pt x="448796" y="314228"/>
                  </a:lnTo>
                  <a:lnTo>
                    <a:pt x="157361" y="314228"/>
                  </a:lnTo>
                  <a:close/>
                  <a:moveTo>
                    <a:pt x="303079" y="23303"/>
                  </a:moveTo>
                  <a:cubicBezTo>
                    <a:pt x="148850" y="23303"/>
                    <a:pt x="23339" y="148625"/>
                    <a:pt x="23339" y="302620"/>
                  </a:cubicBezTo>
                  <a:cubicBezTo>
                    <a:pt x="23339" y="456615"/>
                    <a:pt x="148850" y="581937"/>
                    <a:pt x="303079" y="581937"/>
                  </a:cubicBezTo>
                  <a:cubicBezTo>
                    <a:pt x="457307" y="581937"/>
                    <a:pt x="582818" y="456615"/>
                    <a:pt x="582818" y="302620"/>
                  </a:cubicBezTo>
                  <a:cubicBezTo>
                    <a:pt x="582818" y="148625"/>
                    <a:pt x="457307" y="23303"/>
                    <a:pt x="303079" y="23303"/>
                  </a:cubicBezTo>
                  <a:close/>
                  <a:moveTo>
                    <a:pt x="303079" y="0"/>
                  </a:moveTo>
                  <a:cubicBezTo>
                    <a:pt x="470213" y="0"/>
                    <a:pt x="606157" y="135739"/>
                    <a:pt x="606157" y="302620"/>
                  </a:cubicBezTo>
                  <a:cubicBezTo>
                    <a:pt x="606157" y="469501"/>
                    <a:pt x="470213" y="605240"/>
                    <a:pt x="303079" y="605240"/>
                  </a:cubicBezTo>
                  <a:cubicBezTo>
                    <a:pt x="135944" y="605240"/>
                    <a:pt x="0" y="469501"/>
                    <a:pt x="0" y="302620"/>
                  </a:cubicBezTo>
                  <a:cubicBezTo>
                    <a:pt x="0" y="135739"/>
                    <a:pt x="135944" y="0"/>
                    <a:pt x="303079"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04040"/>
                </a:solidFill>
                <a:cs typeface="+mn-ea"/>
                <a:sym typeface="+mn-lt"/>
              </a:endParaRPr>
            </a:p>
          </p:txBody>
        </p:sp>
        <p:sp>
          <p:nvSpPr>
            <p:cNvPr id="21" name="delete-folder-hand-drawn-symbol-outline-with-minus-sign_35601"/>
            <p:cNvSpPr>
              <a:spLocks noChangeAspect="1"/>
            </p:cNvSpPr>
            <p:nvPr/>
          </p:nvSpPr>
          <p:spPr>
            <a:xfrm>
              <a:off x="4380750" y="3885987"/>
              <a:ext cx="312383" cy="239511"/>
            </a:xfrm>
            <a:custGeom>
              <a:avLst/>
              <a:gdLst>
                <a:gd name="connsiteX0" fmla="*/ 179899 w 608261"/>
                <a:gd name="connsiteY0" fmla="*/ 240531 h 466367"/>
                <a:gd name="connsiteX1" fmla="*/ 177651 w 608261"/>
                <a:gd name="connsiteY1" fmla="*/ 264353 h 466367"/>
                <a:gd name="connsiteX2" fmla="*/ 443739 w 608261"/>
                <a:gd name="connsiteY2" fmla="*/ 269136 h 466367"/>
                <a:gd name="connsiteX3" fmla="*/ 444423 w 608261"/>
                <a:gd name="connsiteY3" fmla="*/ 240531 h 466367"/>
                <a:gd name="connsiteX4" fmla="*/ 162401 w 608261"/>
                <a:gd name="connsiteY4" fmla="*/ 213390 h 466367"/>
                <a:gd name="connsiteX5" fmla="*/ 455567 w 608261"/>
                <a:gd name="connsiteY5" fmla="*/ 213390 h 466367"/>
                <a:gd name="connsiteX6" fmla="*/ 459478 w 608261"/>
                <a:gd name="connsiteY6" fmla="*/ 213976 h 466367"/>
                <a:gd name="connsiteX7" fmla="*/ 472479 w 608261"/>
                <a:gd name="connsiteY7" fmla="*/ 226960 h 466367"/>
                <a:gd name="connsiteX8" fmla="*/ 470817 w 608261"/>
                <a:gd name="connsiteY8" fmla="*/ 279387 h 466367"/>
                <a:gd name="connsiteX9" fmla="*/ 470328 w 608261"/>
                <a:gd name="connsiteY9" fmla="*/ 282902 h 466367"/>
                <a:gd name="connsiteX10" fmla="*/ 457229 w 608261"/>
                <a:gd name="connsiteY10" fmla="*/ 296375 h 466367"/>
                <a:gd name="connsiteX11" fmla="*/ 169146 w 608261"/>
                <a:gd name="connsiteY11" fmla="*/ 291298 h 466367"/>
                <a:gd name="connsiteX12" fmla="*/ 167582 w 608261"/>
                <a:gd name="connsiteY12" fmla="*/ 291103 h 466367"/>
                <a:gd name="connsiteX13" fmla="*/ 165822 w 608261"/>
                <a:gd name="connsiteY13" fmla="*/ 291298 h 466367"/>
                <a:gd name="connsiteX14" fmla="*/ 152235 w 608261"/>
                <a:gd name="connsiteY14" fmla="*/ 277728 h 466367"/>
                <a:gd name="connsiteX15" fmla="*/ 151061 w 608261"/>
                <a:gd name="connsiteY15" fmla="*/ 239067 h 466367"/>
                <a:gd name="connsiteX16" fmla="*/ 150377 w 608261"/>
                <a:gd name="connsiteY16" fmla="*/ 232525 h 466367"/>
                <a:gd name="connsiteX17" fmla="*/ 162401 w 608261"/>
                <a:gd name="connsiteY17" fmla="*/ 213390 h 466367"/>
                <a:gd name="connsiteX18" fmla="*/ 298379 w 608261"/>
                <a:gd name="connsiteY18" fmla="*/ 56232 h 466367"/>
                <a:gd name="connsiteX19" fmla="*/ 303071 w 608261"/>
                <a:gd name="connsiteY19" fmla="*/ 67850 h 466367"/>
                <a:gd name="connsiteX20" fmla="*/ 540343 w 608261"/>
                <a:gd name="connsiteY20" fmla="*/ 71071 h 466367"/>
                <a:gd name="connsiteX21" fmla="*/ 538290 w 608261"/>
                <a:gd name="connsiteY21" fmla="*/ 56525 h 466367"/>
                <a:gd name="connsiteX22" fmla="*/ 298379 w 608261"/>
                <a:gd name="connsiteY22" fmla="*/ 56232 h 466367"/>
                <a:gd name="connsiteX23" fmla="*/ 31485 w 608261"/>
                <a:gd name="connsiteY23" fmla="*/ 29678 h 466367"/>
                <a:gd name="connsiteX24" fmla="*/ 34222 w 608261"/>
                <a:gd name="connsiteY24" fmla="*/ 409831 h 466367"/>
                <a:gd name="connsiteX25" fmla="*/ 576906 w 608261"/>
                <a:gd name="connsiteY25" fmla="*/ 437947 h 466367"/>
                <a:gd name="connsiteX26" fmla="*/ 577884 w 608261"/>
                <a:gd name="connsiteY26" fmla="*/ 99187 h 466367"/>
                <a:gd name="connsiteX27" fmla="*/ 295055 w 608261"/>
                <a:gd name="connsiteY27" fmla="*/ 95770 h 466367"/>
                <a:gd name="connsiteX28" fmla="*/ 284496 w 608261"/>
                <a:gd name="connsiteY28" fmla="*/ 90499 h 466367"/>
                <a:gd name="connsiteX29" fmla="*/ 279804 w 608261"/>
                <a:gd name="connsiteY29" fmla="*/ 83763 h 466367"/>
                <a:gd name="connsiteX30" fmla="*/ 259664 w 608261"/>
                <a:gd name="connsiteY30" fmla="*/ 31533 h 466367"/>
                <a:gd name="connsiteX31" fmla="*/ 32463 w 608261"/>
                <a:gd name="connsiteY31" fmla="*/ 29776 h 466367"/>
                <a:gd name="connsiteX32" fmla="*/ 31485 w 608261"/>
                <a:gd name="connsiteY32" fmla="*/ 29678 h 466367"/>
                <a:gd name="connsiteX33" fmla="*/ 20242 w 608261"/>
                <a:gd name="connsiteY33" fmla="*/ 0 h 466367"/>
                <a:gd name="connsiteX34" fmla="*/ 44683 w 608261"/>
                <a:gd name="connsiteY34" fmla="*/ 0 h 466367"/>
                <a:gd name="connsiteX35" fmla="*/ 52015 w 608261"/>
                <a:gd name="connsiteY35" fmla="*/ 2148 h 466367"/>
                <a:gd name="connsiteX36" fmla="*/ 265335 w 608261"/>
                <a:gd name="connsiteY36" fmla="*/ 3515 h 466367"/>
                <a:gd name="connsiteX37" fmla="*/ 273156 w 608261"/>
                <a:gd name="connsiteY37" fmla="*/ 5858 h 466367"/>
                <a:gd name="connsiteX38" fmla="*/ 280879 w 608261"/>
                <a:gd name="connsiteY38" fmla="*/ 12203 h 466367"/>
                <a:gd name="connsiteX39" fmla="*/ 288602 w 608261"/>
                <a:gd name="connsiteY39" fmla="*/ 29483 h 466367"/>
                <a:gd name="connsiteX40" fmla="*/ 545818 w 608261"/>
                <a:gd name="connsiteY40" fmla="*/ 29580 h 466367"/>
                <a:gd name="connsiteX41" fmla="*/ 548751 w 608261"/>
                <a:gd name="connsiteY41" fmla="*/ 29873 h 466367"/>
                <a:gd name="connsiteX42" fmla="*/ 562242 w 608261"/>
                <a:gd name="connsiteY42" fmla="*/ 39538 h 466367"/>
                <a:gd name="connsiteX43" fmla="*/ 567423 w 608261"/>
                <a:gd name="connsiteY43" fmla="*/ 71169 h 466367"/>
                <a:gd name="connsiteX44" fmla="*/ 589225 w 608261"/>
                <a:gd name="connsiteY44" fmla="*/ 71266 h 466367"/>
                <a:gd name="connsiteX45" fmla="*/ 596068 w 608261"/>
                <a:gd name="connsiteY45" fmla="*/ 73024 h 466367"/>
                <a:gd name="connsiteX46" fmla="*/ 604964 w 608261"/>
                <a:gd name="connsiteY46" fmla="*/ 85227 h 466367"/>
                <a:gd name="connsiteX47" fmla="*/ 604964 w 608261"/>
                <a:gd name="connsiteY47" fmla="*/ 447124 h 466367"/>
                <a:gd name="connsiteX48" fmla="*/ 602520 w 608261"/>
                <a:gd name="connsiteY48" fmla="*/ 455227 h 466367"/>
                <a:gd name="connsiteX49" fmla="*/ 589225 w 608261"/>
                <a:gd name="connsiteY49" fmla="*/ 466356 h 466367"/>
                <a:gd name="connsiteX50" fmla="*/ 23664 w 608261"/>
                <a:gd name="connsiteY50" fmla="*/ 436678 h 466367"/>
                <a:gd name="connsiteX51" fmla="*/ 21220 w 608261"/>
                <a:gd name="connsiteY51" fmla="*/ 436092 h 466367"/>
                <a:gd name="connsiteX52" fmla="*/ 6164 w 608261"/>
                <a:gd name="connsiteY52" fmla="*/ 422718 h 466367"/>
                <a:gd name="connsiteX53" fmla="*/ 4405 w 608261"/>
                <a:gd name="connsiteY53" fmla="*/ 17573 h 466367"/>
                <a:gd name="connsiteX54" fmla="*/ 6458 w 608261"/>
                <a:gd name="connsiteY54" fmla="*/ 11325 h 466367"/>
                <a:gd name="connsiteX55" fmla="*/ 20242 w 608261"/>
                <a:gd name="connsiteY55" fmla="*/ 0 h 46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8261" h="466367">
                  <a:moveTo>
                    <a:pt x="179899" y="240531"/>
                  </a:moveTo>
                  <a:cubicBezTo>
                    <a:pt x="181952" y="248341"/>
                    <a:pt x="176575" y="256347"/>
                    <a:pt x="177651" y="264353"/>
                  </a:cubicBezTo>
                  <a:cubicBezTo>
                    <a:pt x="264164" y="266110"/>
                    <a:pt x="357324" y="268746"/>
                    <a:pt x="443739" y="269136"/>
                  </a:cubicBezTo>
                  <a:cubicBezTo>
                    <a:pt x="443837" y="259569"/>
                    <a:pt x="443935" y="250099"/>
                    <a:pt x="444423" y="240531"/>
                  </a:cubicBezTo>
                  <a:close/>
                  <a:moveTo>
                    <a:pt x="162401" y="213390"/>
                  </a:moveTo>
                  <a:lnTo>
                    <a:pt x="455567" y="213390"/>
                  </a:lnTo>
                  <a:cubicBezTo>
                    <a:pt x="456936" y="213390"/>
                    <a:pt x="458207" y="213683"/>
                    <a:pt x="459478" y="213976"/>
                  </a:cubicBezTo>
                  <a:cubicBezTo>
                    <a:pt x="466418" y="213781"/>
                    <a:pt x="473261" y="218076"/>
                    <a:pt x="472479" y="226960"/>
                  </a:cubicBezTo>
                  <a:cubicBezTo>
                    <a:pt x="471013" y="244436"/>
                    <a:pt x="470817" y="261912"/>
                    <a:pt x="470817" y="279387"/>
                  </a:cubicBezTo>
                  <a:cubicBezTo>
                    <a:pt x="470817" y="280657"/>
                    <a:pt x="470622" y="281828"/>
                    <a:pt x="470328" y="282902"/>
                  </a:cubicBezTo>
                  <a:cubicBezTo>
                    <a:pt x="470328" y="289639"/>
                    <a:pt x="465929" y="296375"/>
                    <a:pt x="457229" y="296375"/>
                  </a:cubicBezTo>
                  <a:cubicBezTo>
                    <a:pt x="363482" y="296180"/>
                    <a:pt x="262893" y="293056"/>
                    <a:pt x="169146" y="291298"/>
                  </a:cubicBezTo>
                  <a:cubicBezTo>
                    <a:pt x="168560" y="291298"/>
                    <a:pt x="168071" y="291103"/>
                    <a:pt x="167582" y="291103"/>
                  </a:cubicBezTo>
                  <a:cubicBezTo>
                    <a:pt x="166995" y="291201"/>
                    <a:pt x="166409" y="291298"/>
                    <a:pt x="165822" y="291298"/>
                  </a:cubicBezTo>
                  <a:cubicBezTo>
                    <a:pt x="157807" y="291298"/>
                    <a:pt x="153114" y="285050"/>
                    <a:pt x="152235" y="277728"/>
                  </a:cubicBezTo>
                  <a:cubicBezTo>
                    <a:pt x="150768" y="264548"/>
                    <a:pt x="155558" y="251563"/>
                    <a:pt x="151061" y="239067"/>
                  </a:cubicBezTo>
                  <a:cubicBezTo>
                    <a:pt x="150182" y="236626"/>
                    <a:pt x="150084" y="234478"/>
                    <a:pt x="150377" y="232525"/>
                  </a:cubicBezTo>
                  <a:cubicBezTo>
                    <a:pt x="147249" y="224520"/>
                    <a:pt x="151159" y="213390"/>
                    <a:pt x="162401" y="213390"/>
                  </a:cubicBezTo>
                  <a:close/>
                  <a:moveTo>
                    <a:pt x="298379" y="56232"/>
                  </a:moveTo>
                  <a:cubicBezTo>
                    <a:pt x="300041" y="60528"/>
                    <a:pt x="301605" y="64628"/>
                    <a:pt x="303071" y="67850"/>
                  </a:cubicBezTo>
                  <a:cubicBezTo>
                    <a:pt x="382162" y="69314"/>
                    <a:pt x="461252" y="70583"/>
                    <a:pt x="540343" y="71071"/>
                  </a:cubicBezTo>
                  <a:cubicBezTo>
                    <a:pt x="539854" y="66190"/>
                    <a:pt x="539170" y="61309"/>
                    <a:pt x="538290" y="56525"/>
                  </a:cubicBezTo>
                  <a:cubicBezTo>
                    <a:pt x="458319" y="54963"/>
                    <a:pt x="378349" y="53694"/>
                    <a:pt x="298379" y="56232"/>
                  </a:cubicBezTo>
                  <a:close/>
                  <a:moveTo>
                    <a:pt x="31485" y="29678"/>
                  </a:moveTo>
                  <a:cubicBezTo>
                    <a:pt x="22491" y="140092"/>
                    <a:pt x="34320" y="299222"/>
                    <a:pt x="34222" y="409831"/>
                  </a:cubicBezTo>
                  <a:cubicBezTo>
                    <a:pt x="202864" y="428868"/>
                    <a:pt x="407580" y="431601"/>
                    <a:pt x="576906" y="437947"/>
                  </a:cubicBezTo>
                  <a:cubicBezTo>
                    <a:pt x="576320" y="336612"/>
                    <a:pt x="583945" y="200425"/>
                    <a:pt x="577884" y="99187"/>
                  </a:cubicBezTo>
                  <a:cubicBezTo>
                    <a:pt x="483542" y="98992"/>
                    <a:pt x="389299" y="97430"/>
                    <a:pt x="295055" y="95770"/>
                  </a:cubicBezTo>
                  <a:cubicBezTo>
                    <a:pt x="290167" y="95673"/>
                    <a:pt x="286745" y="93525"/>
                    <a:pt x="284496" y="90499"/>
                  </a:cubicBezTo>
                  <a:cubicBezTo>
                    <a:pt x="282443" y="88741"/>
                    <a:pt x="280879" y="86398"/>
                    <a:pt x="279804" y="83763"/>
                  </a:cubicBezTo>
                  <a:cubicBezTo>
                    <a:pt x="274231" y="70290"/>
                    <a:pt x="266899" y="44127"/>
                    <a:pt x="259664" y="31533"/>
                  </a:cubicBezTo>
                  <a:cubicBezTo>
                    <a:pt x="195630" y="31533"/>
                    <a:pt x="96498" y="31338"/>
                    <a:pt x="32463" y="29776"/>
                  </a:cubicBezTo>
                  <a:cubicBezTo>
                    <a:pt x="32072" y="29776"/>
                    <a:pt x="31778" y="29678"/>
                    <a:pt x="31485" y="29678"/>
                  </a:cubicBezTo>
                  <a:close/>
                  <a:moveTo>
                    <a:pt x="20242" y="0"/>
                  </a:moveTo>
                  <a:lnTo>
                    <a:pt x="44683" y="0"/>
                  </a:lnTo>
                  <a:cubicBezTo>
                    <a:pt x="47323" y="0"/>
                    <a:pt x="49864" y="879"/>
                    <a:pt x="52015" y="2148"/>
                  </a:cubicBezTo>
                  <a:cubicBezTo>
                    <a:pt x="111358" y="3417"/>
                    <a:pt x="205895" y="3515"/>
                    <a:pt x="265335" y="3515"/>
                  </a:cubicBezTo>
                  <a:cubicBezTo>
                    <a:pt x="268463" y="3515"/>
                    <a:pt x="271005" y="4393"/>
                    <a:pt x="273156" y="5858"/>
                  </a:cubicBezTo>
                  <a:cubicBezTo>
                    <a:pt x="276089" y="6639"/>
                    <a:pt x="278924" y="8689"/>
                    <a:pt x="280879" y="12203"/>
                  </a:cubicBezTo>
                  <a:cubicBezTo>
                    <a:pt x="283519" y="16792"/>
                    <a:pt x="286061" y="22942"/>
                    <a:pt x="288602" y="29483"/>
                  </a:cubicBezTo>
                  <a:cubicBezTo>
                    <a:pt x="374341" y="26456"/>
                    <a:pt x="460079" y="27921"/>
                    <a:pt x="545818" y="29580"/>
                  </a:cubicBezTo>
                  <a:cubicBezTo>
                    <a:pt x="546893" y="29580"/>
                    <a:pt x="547773" y="29678"/>
                    <a:pt x="548751" y="29873"/>
                  </a:cubicBezTo>
                  <a:cubicBezTo>
                    <a:pt x="554519" y="29385"/>
                    <a:pt x="560482" y="32119"/>
                    <a:pt x="562242" y="39538"/>
                  </a:cubicBezTo>
                  <a:cubicBezTo>
                    <a:pt x="564784" y="49887"/>
                    <a:pt x="566641" y="60528"/>
                    <a:pt x="567423" y="71169"/>
                  </a:cubicBezTo>
                  <a:cubicBezTo>
                    <a:pt x="574658" y="71169"/>
                    <a:pt x="581990" y="71266"/>
                    <a:pt x="589225" y="71266"/>
                  </a:cubicBezTo>
                  <a:cubicBezTo>
                    <a:pt x="591962" y="71266"/>
                    <a:pt x="594210" y="71950"/>
                    <a:pt x="596068" y="73024"/>
                  </a:cubicBezTo>
                  <a:cubicBezTo>
                    <a:pt x="600761" y="74976"/>
                    <a:pt x="604476" y="78979"/>
                    <a:pt x="604964" y="85227"/>
                  </a:cubicBezTo>
                  <a:cubicBezTo>
                    <a:pt x="612981" y="194177"/>
                    <a:pt x="603694" y="338076"/>
                    <a:pt x="604964" y="447124"/>
                  </a:cubicBezTo>
                  <a:cubicBezTo>
                    <a:pt x="604964" y="450443"/>
                    <a:pt x="604085" y="453177"/>
                    <a:pt x="602520" y="455227"/>
                  </a:cubicBezTo>
                  <a:cubicBezTo>
                    <a:pt x="601640" y="461377"/>
                    <a:pt x="597241" y="466649"/>
                    <a:pt x="589225" y="466356"/>
                  </a:cubicBezTo>
                  <a:cubicBezTo>
                    <a:pt x="412175" y="459522"/>
                    <a:pt x="199833" y="457277"/>
                    <a:pt x="23664" y="436678"/>
                  </a:cubicBezTo>
                  <a:cubicBezTo>
                    <a:pt x="22784" y="436580"/>
                    <a:pt x="22002" y="436385"/>
                    <a:pt x="21220" y="436092"/>
                  </a:cubicBezTo>
                  <a:cubicBezTo>
                    <a:pt x="13790" y="436580"/>
                    <a:pt x="6067" y="432187"/>
                    <a:pt x="6164" y="422718"/>
                  </a:cubicBezTo>
                  <a:cubicBezTo>
                    <a:pt x="7337" y="303712"/>
                    <a:pt x="-6936" y="136285"/>
                    <a:pt x="4405" y="17573"/>
                  </a:cubicBezTo>
                  <a:cubicBezTo>
                    <a:pt x="4698" y="15132"/>
                    <a:pt x="5382" y="13082"/>
                    <a:pt x="6458" y="11325"/>
                  </a:cubicBezTo>
                  <a:cubicBezTo>
                    <a:pt x="7729" y="4979"/>
                    <a:pt x="13497" y="0"/>
                    <a:pt x="2024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04040"/>
                </a:solidFill>
                <a:cs typeface="+mn-ea"/>
                <a:sym typeface="+mn-lt"/>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41"/>
</p:tagLst>
</file>

<file path=ppt/tags/tag2.xml><?xml version="1.0" encoding="utf-8"?>
<p:tagLst xmlns:a="http://schemas.openxmlformats.org/drawingml/2006/main" xmlns:r="http://schemas.openxmlformats.org/officeDocument/2006/relationships" xmlns:p="http://schemas.openxmlformats.org/presentationml/2006/main">
  <p:tag name="PA" val="v5.2.11"/>
  <p:tag name="RESOURCELIBID_ANIM" val="430"/>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duxoaqv">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1D0B3"/>
        </a:solidFill>
        <a:ln w="0">
          <a:solidFill>
            <a:srgbClr val="01D0B3"/>
          </a:solidFill>
          <a:prstDash val="solid"/>
          <a:round/>
        </a:ln>
      </a:spPr>
      <a:bodyPr vert="horz" wrap="square" lIns="91440" tIns="45720" rIns="91440" bIns="45720" numCol="1" rtlCol="0" anchor="t" anchorCtr="0" compatLnSpc="1"/>
      <a:lstStyle>
        <a:defPPr algn="l">
          <a:defRPr dirty="0">
            <a:solidFill>
              <a:srgbClr val="404040"/>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duxoaqv">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1563</Words>
  <PresentationFormat>宽屏</PresentationFormat>
  <Paragraphs>168</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宋体</vt:lpstr>
      <vt:lpstr>微软雅黑</vt:lpstr>
      <vt:lpstr>字魂58号-创中黑</vt:lpstr>
      <vt:lpstr>字魂59号-创粗黑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2022-07-03T13:52:00Z</dcterms:created>
  <dcterms:modified xsi:type="dcterms:W3CDTF">2023-07-08T11:18:02Z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95D9031646104047AE41E0EAE443892E_12</vt:lpwstr>
  </property>
  <property fmtid="{D5CDD505-2E9C-101B-9397-08002B2CF9AE}" pid="3" name="KSOProductBuildVer">
    <vt:lpwstr>2052-11.1.0.14309</vt:lpwstr>
  </property>
</Properties>
</file>