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notesSlides/notesSlide23.xml" ContentType="application/vnd.openxmlformats-officedocument.presentationml.notesSlide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3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8" r:id="rId4"/>
    <p:sldId id="274" r:id="rId5"/>
    <p:sldId id="257" r:id="rId6"/>
    <p:sldId id="273" r:id="rId7"/>
    <p:sldId id="271" r:id="rId8"/>
    <p:sldId id="272" r:id="rId9"/>
    <p:sldId id="302" r:id="rId10"/>
    <p:sldId id="270" r:id="rId11"/>
    <p:sldId id="269" r:id="rId12"/>
    <p:sldId id="268" r:id="rId13"/>
    <p:sldId id="267" r:id="rId14"/>
    <p:sldId id="266" r:id="rId15"/>
    <p:sldId id="303" r:id="rId16"/>
    <p:sldId id="265" r:id="rId17"/>
    <p:sldId id="264" r:id="rId18"/>
    <p:sldId id="263" r:id="rId19"/>
    <p:sldId id="262" r:id="rId20"/>
    <p:sldId id="304" r:id="rId21"/>
    <p:sldId id="261" r:id="rId22"/>
    <p:sldId id="260" r:id="rId23"/>
    <p:sldId id="259" r:id="rId24"/>
    <p:sldId id="258" r:id="rId25"/>
    <p:sldId id="305" r:id="rId26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1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83"/>
    <a:srgbClr val="FFE674"/>
    <a:srgbClr val="000425"/>
    <a:srgbClr val="FCF101"/>
    <a:srgbClr val="003E75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6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88" y="40"/>
      </p:cViewPr>
      <p:guideLst>
        <p:guide orient="horz" pos="2521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image" Target="../media/image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FF8D83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F2C-40E1-9DE5-9F52C3CEE88B}"/>
              </c:ext>
            </c:extLst>
          </c:dPt>
          <c:dPt>
            <c:idx val="1"/>
            <c:invertIfNegative val="0"/>
            <c:bubble3D val="0"/>
            <c:spPr>
              <a:solidFill>
                <a:srgbClr val="FFE6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F2C-40E1-9DE5-9F52C3CEE88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F2C-40E1-9DE5-9F52C3CEE88B}"/>
              </c:ext>
            </c:extLst>
          </c:dPt>
          <c:dPt>
            <c:idx val="3"/>
            <c:invertIfNegative val="0"/>
            <c:bubble3D val="0"/>
            <c:spPr>
              <a:solidFill>
                <a:srgbClr val="FFE6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C-40E1-9DE5-9F52C3CEE88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F2C-40E1-9DE5-9F52C3CEE88B}"/>
              </c:ext>
            </c:extLst>
          </c:dPt>
          <c:dPt>
            <c:idx val="5"/>
            <c:invertIfNegative val="0"/>
            <c:bubble3D val="0"/>
            <c:spPr>
              <a:solidFill>
                <a:srgbClr val="FFE6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F2C-40E1-9DE5-9F52C3CEE88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2C-40E1-9DE5-9F52C3CEE88B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2C-40E1-9DE5-9F52C3CEE88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2C-40E1-9DE5-9F52C3CEE8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2C-40E1-9DE5-9F52C3CEE88B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2C-40E1-9DE5-9F52C3CEE8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2C-40E1-9DE5-9F52C3CEE8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  <c:pt idx="4">
                  <c:v>5.7</c:v>
                </c:pt>
                <c:pt idx="5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F2C-40E1-9DE5-9F52C3CEE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  <c:pt idx="4">
                  <c:v>5.7</c:v>
                </c:pt>
                <c:pt idx="5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2C-40E1-9DE5-9F52C3CE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3"/>
        <c:axId val="816425600"/>
        <c:axId val="43299584"/>
      </c:barChart>
      <c:catAx>
        <c:axId val="81642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3299584"/>
        <c:crosses val="autoZero"/>
        <c:auto val="0"/>
        <c:lblAlgn val="l"/>
        <c:lblOffset val="100"/>
        <c:noMultiLvlLbl val="0"/>
      </c:catAx>
      <c:valAx>
        <c:axId val="43299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642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5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32307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91823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04387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70189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19188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61766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7990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53317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37241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33406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8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96000" y="0"/>
            <a:ext cx="6098540" cy="6858000"/>
          </a:xfrm>
          <a:prstGeom prst="rect">
            <a:avLst/>
          </a:prstGeom>
          <a:solidFill>
            <a:srgbClr val="FFE6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200" y="311150"/>
            <a:ext cx="11531600" cy="623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29521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3223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18966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9550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54475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77800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6635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4402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28768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87776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6239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2110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68082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98532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3966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68607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14644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12313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02185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26003337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27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29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79139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81112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48726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2649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4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4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54" r:id="rId40"/>
    <p:sldLayoutId id="2147483655" r:id="rId41"/>
    <p:sldLayoutId id="2147483656" r:id="rId42"/>
    <p:sldLayoutId id="2147483657" r:id="rId43"/>
    <p:sldLayoutId id="2147483658" r:id="rId44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8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6" Type="http://schemas.openxmlformats.org/officeDocument/2006/relationships/notesSlide" Target="../notesSlides/notesSlide2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26030" y="2727960"/>
            <a:ext cx="713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转正述职报告模板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02585" y="3611245"/>
            <a:ext cx="6402070" cy="757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PleaseaddaclearbusinesstemplateforthetitlecontentyouwanttoaddPleasePleaseaddaclearbusinesstemplateforthetiPleaseaddacleaPleaseaddaclearbusinesstemplateforthetitlecontenPleaseaddaclearbusinesstemplateforthetitlecontentyouwanttoaddPlease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79875" y="2007870"/>
            <a:ext cx="404749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1C9A9E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POWERPOINT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64990" y="4566920"/>
            <a:ext cx="3477260" cy="306705"/>
          </a:xfrm>
          <a:prstGeom prst="rect">
            <a:avLst/>
          </a:prstGeom>
          <a:solidFill>
            <a:srgbClr val="FF8D8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日期：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2029.10.10</a:t>
            </a:r>
            <a:r>
              <a:rPr lang="zh-CN" sz="1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bldLvl="0" animBg="1"/>
      <p:bldP spid="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7"/>
          <p:cNvSpPr/>
          <p:nvPr/>
        </p:nvSpPr>
        <p:spPr>
          <a:xfrm flipV="1">
            <a:off x="4587875" y="1966595"/>
            <a:ext cx="3067050" cy="1461135"/>
          </a:xfrm>
          <a:custGeom>
            <a:avLst/>
            <a:gdLst>
              <a:gd name="connsiteX0" fmla="*/ 846880 w 1783623"/>
              <a:gd name="connsiteY0" fmla="*/ 336 h 849871"/>
              <a:gd name="connsiteX1" fmla="*/ 837080 w 1783623"/>
              <a:gd name="connsiteY1" fmla="*/ 431061 h 849871"/>
              <a:gd name="connsiteX2" fmla="*/ 833768 w 1783623"/>
              <a:gd name="connsiteY2" fmla="*/ 480476 h 849871"/>
              <a:gd name="connsiteX3" fmla="*/ 831689 w 1783623"/>
              <a:gd name="connsiteY3" fmla="*/ 504486 h 849871"/>
              <a:gd name="connsiteX4" fmla="*/ 829883 w 1783623"/>
              <a:gd name="connsiteY4" fmla="*/ 527658 h 849871"/>
              <a:gd name="connsiteX5" fmla="*/ 826961 w 1783623"/>
              <a:gd name="connsiteY5" fmla="*/ 550833 h 849871"/>
              <a:gd name="connsiteX6" fmla="*/ 823754 w 1783623"/>
              <a:gd name="connsiteY6" fmla="*/ 573171 h 849871"/>
              <a:gd name="connsiteX7" fmla="*/ 819709 w 1783623"/>
              <a:gd name="connsiteY7" fmla="*/ 595231 h 849871"/>
              <a:gd name="connsiteX8" fmla="*/ 814824 w 1783623"/>
              <a:gd name="connsiteY8" fmla="*/ 617015 h 849871"/>
              <a:gd name="connsiteX9" fmla="*/ 812100 w 1783623"/>
              <a:gd name="connsiteY9" fmla="*/ 627629 h 849871"/>
              <a:gd name="connsiteX10" fmla="*/ 808819 w 1783623"/>
              <a:gd name="connsiteY10" fmla="*/ 638243 h 849871"/>
              <a:gd name="connsiteX11" fmla="*/ 805815 w 1783623"/>
              <a:gd name="connsiteY11" fmla="*/ 648578 h 849871"/>
              <a:gd name="connsiteX12" fmla="*/ 801971 w 1783623"/>
              <a:gd name="connsiteY12" fmla="*/ 658635 h 849871"/>
              <a:gd name="connsiteX13" fmla="*/ 798128 w 1783623"/>
              <a:gd name="connsiteY13" fmla="*/ 668693 h 849871"/>
              <a:gd name="connsiteX14" fmla="*/ 794007 w 1783623"/>
              <a:gd name="connsiteY14" fmla="*/ 679030 h 849871"/>
              <a:gd name="connsiteX15" fmla="*/ 789043 w 1783623"/>
              <a:gd name="connsiteY15" fmla="*/ 688533 h 849871"/>
              <a:gd name="connsiteX16" fmla="*/ 784083 w 1783623"/>
              <a:gd name="connsiteY16" fmla="*/ 698593 h 849871"/>
              <a:gd name="connsiteX17" fmla="*/ 778561 w 1783623"/>
              <a:gd name="connsiteY17" fmla="*/ 708096 h 849871"/>
              <a:gd name="connsiteX18" fmla="*/ 773320 w 1783623"/>
              <a:gd name="connsiteY18" fmla="*/ 717877 h 849871"/>
              <a:gd name="connsiteX19" fmla="*/ 766959 w 1783623"/>
              <a:gd name="connsiteY19" fmla="*/ 727104 h 849871"/>
              <a:gd name="connsiteX20" fmla="*/ 760040 w 1783623"/>
              <a:gd name="connsiteY20" fmla="*/ 736330 h 849871"/>
              <a:gd name="connsiteX21" fmla="*/ 753121 w 1783623"/>
              <a:gd name="connsiteY21" fmla="*/ 745558 h 849871"/>
              <a:gd name="connsiteX22" fmla="*/ 745924 w 1783623"/>
              <a:gd name="connsiteY22" fmla="*/ 755064 h 849871"/>
              <a:gd name="connsiteX23" fmla="*/ 737884 w 1783623"/>
              <a:gd name="connsiteY23" fmla="*/ 763737 h 849871"/>
              <a:gd name="connsiteX24" fmla="*/ 729009 w 1783623"/>
              <a:gd name="connsiteY24" fmla="*/ 772689 h 849871"/>
              <a:gd name="connsiteX25" fmla="*/ 719857 w 1783623"/>
              <a:gd name="connsiteY25" fmla="*/ 781922 h 849871"/>
              <a:gd name="connsiteX26" fmla="*/ 709866 w 1783623"/>
              <a:gd name="connsiteY26" fmla="*/ 790877 h 849871"/>
              <a:gd name="connsiteX27" fmla="*/ 699309 w 1783623"/>
              <a:gd name="connsiteY27" fmla="*/ 798717 h 849871"/>
              <a:gd name="connsiteX28" fmla="*/ 688748 w 1783623"/>
              <a:gd name="connsiteY28" fmla="*/ 805998 h 849871"/>
              <a:gd name="connsiteX29" fmla="*/ 677626 w 1783623"/>
              <a:gd name="connsiteY29" fmla="*/ 812723 h 849871"/>
              <a:gd name="connsiteX30" fmla="*/ 666504 w 1783623"/>
              <a:gd name="connsiteY30" fmla="*/ 819448 h 849871"/>
              <a:gd name="connsiteX31" fmla="*/ 655374 w 1783623"/>
              <a:gd name="connsiteY31" fmla="*/ 825056 h 849871"/>
              <a:gd name="connsiteX32" fmla="*/ 643406 w 1783623"/>
              <a:gd name="connsiteY32" fmla="*/ 830387 h 849871"/>
              <a:gd name="connsiteX33" fmla="*/ 631707 w 1783623"/>
              <a:gd name="connsiteY33" fmla="*/ 834322 h 849871"/>
              <a:gd name="connsiteX34" fmla="*/ 619172 w 1783623"/>
              <a:gd name="connsiteY34" fmla="*/ 838537 h 849871"/>
              <a:gd name="connsiteX35" fmla="*/ 607189 w 1783623"/>
              <a:gd name="connsiteY35" fmla="*/ 841636 h 849871"/>
              <a:gd name="connsiteX36" fmla="*/ 594925 w 1783623"/>
              <a:gd name="connsiteY36" fmla="*/ 844455 h 849871"/>
              <a:gd name="connsiteX37" fmla="*/ 582935 w 1783623"/>
              <a:gd name="connsiteY37" fmla="*/ 846436 h 849871"/>
              <a:gd name="connsiteX38" fmla="*/ 570105 w 1783623"/>
              <a:gd name="connsiteY38" fmla="*/ 848140 h 849871"/>
              <a:gd name="connsiteX39" fmla="*/ 557827 w 1783623"/>
              <a:gd name="connsiteY39" fmla="*/ 848727 h 849871"/>
              <a:gd name="connsiteX40" fmla="*/ 545553 w 1783623"/>
              <a:gd name="connsiteY40" fmla="*/ 849871 h 849871"/>
              <a:gd name="connsiteX41" fmla="*/ 532708 w 1783623"/>
              <a:gd name="connsiteY41" fmla="*/ 849343 h 849871"/>
              <a:gd name="connsiteX42" fmla="*/ 520143 w 1783623"/>
              <a:gd name="connsiteY42" fmla="*/ 848534 h 849871"/>
              <a:gd name="connsiteX43" fmla="*/ 507849 w 1783623"/>
              <a:gd name="connsiteY43" fmla="*/ 846887 h 849871"/>
              <a:gd name="connsiteX44" fmla="*/ 495276 w 1783623"/>
              <a:gd name="connsiteY44" fmla="*/ 844963 h 849871"/>
              <a:gd name="connsiteX45" fmla="*/ 483257 w 1783623"/>
              <a:gd name="connsiteY45" fmla="*/ 842478 h 849871"/>
              <a:gd name="connsiteX46" fmla="*/ 470674 w 1783623"/>
              <a:gd name="connsiteY46" fmla="*/ 838878 h 849871"/>
              <a:gd name="connsiteX47" fmla="*/ 458925 w 1783623"/>
              <a:gd name="connsiteY47" fmla="*/ 834997 h 849871"/>
              <a:gd name="connsiteX48" fmla="*/ 446895 w 1783623"/>
              <a:gd name="connsiteY48" fmla="*/ 830838 h 849871"/>
              <a:gd name="connsiteX49" fmla="*/ 435416 w 1783623"/>
              <a:gd name="connsiteY49" fmla="*/ 825560 h 849871"/>
              <a:gd name="connsiteX50" fmla="*/ 423938 w 1783623"/>
              <a:gd name="connsiteY50" fmla="*/ 820283 h 849871"/>
              <a:gd name="connsiteX51" fmla="*/ 412730 w 1783623"/>
              <a:gd name="connsiteY51" fmla="*/ 813610 h 849871"/>
              <a:gd name="connsiteX52" fmla="*/ 401521 w 1783623"/>
              <a:gd name="connsiteY52" fmla="*/ 806936 h 849871"/>
              <a:gd name="connsiteX53" fmla="*/ 390586 w 1783623"/>
              <a:gd name="connsiteY53" fmla="*/ 799425 h 849871"/>
              <a:gd name="connsiteX54" fmla="*/ 380488 w 1783623"/>
              <a:gd name="connsiteY54" fmla="*/ 791633 h 849871"/>
              <a:gd name="connsiteX55" fmla="*/ 370382 w 1783623"/>
              <a:gd name="connsiteY55" fmla="*/ 782722 h 849871"/>
              <a:gd name="connsiteX56" fmla="*/ 360272 w 1783623"/>
              <a:gd name="connsiteY56" fmla="*/ 773255 h 849871"/>
              <a:gd name="connsiteX57" fmla="*/ 349594 w 1783623"/>
              <a:gd name="connsiteY57" fmla="*/ 762114 h 849871"/>
              <a:gd name="connsiteX58" fmla="*/ 340028 w 1783623"/>
              <a:gd name="connsiteY58" fmla="*/ 750413 h 849871"/>
              <a:gd name="connsiteX59" fmla="*/ 331016 w 1783623"/>
              <a:gd name="connsiteY59" fmla="*/ 738152 h 849871"/>
              <a:gd name="connsiteX60" fmla="*/ 322564 w 1783623"/>
              <a:gd name="connsiteY60" fmla="*/ 725890 h 849871"/>
              <a:gd name="connsiteX61" fmla="*/ 315787 w 1783623"/>
              <a:gd name="connsiteY61" fmla="*/ 713623 h 849871"/>
              <a:gd name="connsiteX62" fmla="*/ 309562 w 1783623"/>
              <a:gd name="connsiteY62" fmla="*/ 700797 h 849871"/>
              <a:gd name="connsiteX63" fmla="*/ 304453 w 1783623"/>
              <a:gd name="connsiteY63" fmla="*/ 687411 h 849871"/>
              <a:gd name="connsiteX64" fmla="*/ 299900 w 1783623"/>
              <a:gd name="connsiteY64" fmla="*/ 674023 h 849871"/>
              <a:gd name="connsiteX65" fmla="*/ 295903 w 1783623"/>
              <a:gd name="connsiteY65" fmla="*/ 660075 h 849871"/>
              <a:gd name="connsiteX66" fmla="*/ 293022 w 1783623"/>
              <a:gd name="connsiteY66" fmla="*/ 646125 h 849871"/>
              <a:gd name="connsiteX67" fmla="*/ 290700 w 1783623"/>
              <a:gd name="connsiteY67" fmla="*/ 632174 h 849871"/>
              <a:gd name="connsiteX68" fmla="*/ 289494 w 1783623"/>
              <a:gd name="connsiteY68" fmla="*/ 618220 h 849871"/>
              <a:gd name="connsiteX69" fmla="*/ 288565 w 1783623"/>
              <a:gd name="connsiteY69" fmla="*/ 603986 h 849871"/>
              <a:gd name="connsiteX70" fmla="*/ 288472 w 1783623"/>
              <a:gd name="connsiteY70" fmla="*/ 589472 h 849871"/>
              <a:gd name="connsiteX71" fmla="*/ 289776 w 1783623"/>
              <a:gd name="connsiteY71" fmla="*/ 575233 h 849871"/>
              <a:gd name="connsiteX72" fmla="*/ 291636 w 1783623"/>
              <a:gd name="connsiteY72" fmla="*/ 560434 h 849871"/>
              <a:gd name="connsiteX73" fmla="*/ 276573 w 1783623"/>
              <a:gd name="connsiteY73" fmla="*/ 562144 h 849871"/>
              <a:gd name="connsiteX74" fmla="*/ 262065 w 1783623"/>
              <a:gd name="connsiteY74" fmla="*/ 563294 h 849871"/>
              <a:gd name="connsiteX75" fmla="*/ 247550 w 1783623"/>
              <a:gd name="connsiteY75" fmla="*/ 563327 h 849871"/>
              <a:gd name="connsiteX76" fmla="*/ 233590 w 1783623"/>
              <a:gd name="connsiteY76" fmla="*/ 562801 h 849871"/>
              <a:gd name="connsiteX77" fmla="*/ 219345 w 1783623"/>
              <a:gd name="connsiteY77" fmla="*/ 561438 h 849871"/>
              <a:gd name="connsiteX78" fmla="*/ 205374 w 1783623"/>
              <a:gd name="connsiteY78" fmla="*/ 559237 h 849871"/>
              <a:gd name="connsiteX79" fmla="*/ 191400 w 1783623"/>
              <a:gd name="connsiteY79" fmla="*/ 556478 h 849871"/>
              <a:gd name="connsiteX80" fmla="*/ 177980 w 1783623"/>
              <a:gd name="connsiteY80" fmla="*/ 553159 h 849871"/>
              <a:gd name="connsiteX81" fmla="*/ 164553 w 1783623"/>
              <a:gd name="connsiteY81" fmla="*/ 548723 h 849871"/>
              <a:gd name="connsiteX82" fmla="*/ 151122 w 1783623"/>
              <a:gd name="connsiteY82" fmla="*/ 543729 h 849871"/>
              <a:gd name="connsiteX83" fmla="*/ 137962 w 1783623"/>
              <a:gd name="connsiteY83" fmla="*/ 537339 h 849871"/>
              <a:gd name="connsiteX84" fmla="*/ 125356 w 1783623"/>
              <a:gd name="connsiteY84" fmla="*/ 530390 h 849871"/>
              <a:gd name="connsiteX85" fmla="*/ 113020 w 1783623"/>
              <a:gd name="connsiteY85" fmla="*/ 522045 h 849871"/>
              <a:gd name="connsiteX86" fmla="*/ 100681 w 1783623"/>
              <a:gd name="connsiteY86" fmla="*/ 513140 h 849871"/>
              <a:gd name="connsiteX87" fmla="*/ 88897 w 1783623"/>
              <a:gd name="connsiteY87" fmla="*/ 503677 h 849871"/>
              <a:gd name="connsiteX88" fmla="*/ 77664 w 1783623"/>
              <a:gd name="connsiteY88" fmla="*/ 493096 h 849871"/>
              <a:gd name="connsiteX89" fmla="*/ 68389 w 1783623"/>
              <a:gd name="connsiteY89" fmla="*/ 483346 h 849871"/>
              <a:gd name="connsiteX90" fmla="*/ 59673 w 1783623"/>
              <a:gd name="connsiteY90" fmla="*/ 473598 h 849871"/>
              <a:gd name="connsiteX91" fmla="*/ 51231 w 1783623"/>
              <a:gd name="connsiteY91" fmla="*/ 463010 h 849871"/>
              <a:gd name="connsiteX92" fmla="*/ 43625 w 1783623"/>
              <a:gd name="connsiteY92" fmla="*/ 452141 h 849871"/>
              <a:gd name="connsiteX93" fmla="*/ 36854 w 1783623"/>
              <a:gd name="connsiteY93" fmla="*/ 440991 h 849871"/>
              <a:gd name="connsiteX94" fmla="*/ 30365 w 1783623"/>
              <a:gd name="connsiteY94" fmla="*/ 430120 h 849871"/>
              <a:gd name="connsiteX95" fmla="*/ 24707 w 1783623"/>
              <a:gd name="connsiteY95" fmla="*/ 418410 h 849871"/>
              <a:gd name="connsiteX96" fmla="*/ 19611 w 1783623"/>
              <a:gd name="connsiteY96" fmla="*/ 407255 h 849871"/>
              <a:gd name="connsiteX97" fmla="*/ 15066 w 1783623"/>
              <a:gd name="connsiteY97" fmla="*/ 394984 h 849871"/>
              <a:gd name="connsiteX98" fmla="*/ 11083 w 1783623"/>
              <a:gd name="connsiteY98" fmla="*/ 383269 h 849871"/>
              <a:gd name="connsiteX99" fmla="*/ 7655 w 1783623"/>
              <a:gd name="connsiteY99" fmla="*/ 370996 h 849871"/>
              <a:gd name="connsiteX100" fmla="*/ 4784 w 1783623"/>
              <a:gd name="connsiteY100" fmla="*/ 358721 h 849871"/>
              <a:gd name="connsiteX101" fmla="*/ 2750 w 1783623"/>
              <a:gd name="connsiteY101" fmla="*/ 346165 h 849871"/>
              <a:gd name="connsiteX102" fmla="*/ 996 w 1783623"/>
              <a:gd name="connsiteY102" fmla="*/ 333886 h 849871"/>
              <a:gd name="connsiteX103" fmla="*/ 78 w 1783623"/>
              <a:gd name="connsiteY103" fmla="*/ 321328 h 849871"/>
              <a:gd name="connsiteX104" fmla="*/ 0 w 1783623"/>
              <a:gd name="connsiteY104" fmla="*/ 309046 h 849871"/>
              <a:gd name="connsiteX105" fmla="*/ 476 w 1783623"/>
              <a:gd name="connsiteY105" fmla="*/ 296205 h 849871"/>
              <a:gd name="connsiteX106" fmla="*/ 955 w 1783623"/>
              <a:gd name="connsiteY106" fmla="*/ 283922 h 849871"/>
              <a:gd name="connsiteX107" fmla="*/ 2548 w 1783623"/>
              <a:gd name="connsiteY107" fmla="*/ 271077 h 849871"/>
              <a:gd name="connsiteX108" fmla="*/ 4425 w 1783623"/>
              <a:gd name="connsiteY108" fmla="*/ 259071 h 849871"/>
              <a:gd name="connsiteX109" fmla="*/ 7137 w 1783623"/>
              <a:gd name="connsiteY109" fmla="*/ 246783 h 849871"/>
              <a:gd name="connsiteX110" fmla="*/ 10131 w 1783623"/>
              <a:gd name="connsiteY110" fmla="*/ 234774 h 849871"/>
              <a:gd name="connsiteX111" fmla="*/ 14238 w 1783623"/>
              <a:gd name="connsiteY111" fmla="*/ 222202 h 849871"/>
              <a:gd name="connsiteX112" fmla="*/ 18352 w 1783623"/>
              <a:gd name="connsiteY112" fmla="*/ 210748 h 849871"/>
              <a:gd name="connsiteX113" fmla="*/ 23297 w 1783623"/>
              <a:gd name="connsiteY113" fmla="*/ 198455 h 849871"/>
              <a:gd name="connsiteX114" fmla="*/ 29089 w 1783623"/>
              <a:gd name="connsiteY114" fmla="*/ 187556 h 849871"/>
              <a:gd name="connsiteX115" fmla="*/ 35435 w 1783623"/>
              <a:gd name="connsiteY115" fmla="*/ 176097 h 849871"/>
              <a:gd name="connsiteX116" fmla="*/ 42344 w 1783623"/>
              <a:gd name="connsiteY116" fmla="*/ 165195 h 849871"/>
              <a:gd name="connsiteX117" fmla="*/ 49534 w 1783623"/>
              <a:gd name="connsiteY117" fmla="*/ 154572 h 849871"/>
              <a:gd name="connsiteX118" fmla="*/ 57281 w 1783623"/>
              <a:gd name="connsiteY118" fmla="*/ 143946 h 849871"/>
              <a:gd name="connsiteX119" fmla="*/ 65868 w 1783623"/>
              <a:gd name="connsiteY119" fmla="*/ 133600 h 849871"/>
              <a:gd name="connsiteX120" fmla="*/ 75021 w 1783623"/>
              <a:gd name="connsiteY120" fmla="*/ 124367 h 849871"/>
              <a:gd name="connsiteX121" fmla="*/ 83896 w 1783623"/>
              <a:gd name="connsiteY121" fmla="*/ 115414 h 849871"/>
              <a:gd name="connsiteX122" fmla="*/ 92498 w 1783623"/>
              <a:gd name="connsiteY122" fmla="*/ 107299 h 849871"/>
              <a:gd name="connsiteX123" fmla="*/ 101941 w 1783623"/>
              <a:gd name="connsiteY123" fmla="*/ 100021 h 849871"/>
              <a:gd name="connsiteX124" fmla="*/ 111108 w 1783623"/>
              <a:gd name="connsiteY124" fmla="*/ 93021 h 849871"/>
              <a:gd name="connsiteX125" fmla="*/ 120556 w 1783623"/>
              <a:gd name="connsiteY125" fmla="*/ 86301 h 849871"/>
              <a:gd name="connsiteX126" fmla="*/ 129726 w 1783623"/>
              <a:gd name="connsiteY126" fmla="*/ 79860 h 849871"/>
              <a:gd name="connsiteX127" fmla="*/ 139180 w 1783623"/>
              <a:gd name="connsiteY127" fmla="*/ 74255 h 849871"/>
              <a:gd name="connsiteX128" fmla="*/ 148635 w 1783623"/>
              <a:gd name="connsiteY128" fmla="*/ 68650 h 849871"/>
              <a:gd name="connsiteX129" fmla="*/ 158651 w 1783623"/>
              <a:gd name="connsiteY129" fmla="*/ 63603 h 849871"/>
              <a:gd name="connsiteX130" fmla="*/ 168391 w 1783623"/>
              <a:gd name="connsiteY130" fmla="*/ 58835 h 849871"/>
              <a:gd name="connsiteX131" fmla="*/ 178693 w 1783623"/>
              <a:gd name="connsiteY131" fmla="*/ 54625 h 849871"/>
              <a:gd name="connsiteX132" fmla="*/ 188716 w 1783623"/>
              <a:gd name="connsiteY132" fmla="*/ 50693 h 849871"/>
              <a:gd name="connsiteX133" fmla="*/ 198740 w 1783623"/>
              <a:gd name="connsiteY133" fmla="*/ 46763 h 849871"/>
              <a:gd name="connsiteX134" fmla="*/ 208767 w 1783623"/>
              <a:gd name="connsiteY134" fmla="*/ 43390 h 849871"/>
              <a:gd name="connsiteX135" fmla="*/ 219353 w 1783623"/>
              <a:gd name="connsiteY135" fmla="*/ 40017 h 849871"/>
              <a:gd name="connsiteX136" fmla="*/ 229942 w 1783623"/>
              <a:gd name="connsiteY136" fmla="*/ 37201 h 849871"/>
              <a:gd name="connsiteX137" fmla="*/ 251683 w 1783623"/>
              <a:gd name="connsiteY137" fmla="*/ 32126 h 849871"/>
              <a:gd name="connsiteX138" fmla="*/ 273707 w 1783623"/>
              <a:gd name="connsiteY138" fmla="*/ 27890 h 849871"/>
              <a:gd name="connsiteX139" fmla="*/ 296297 w 1783623"/>
              <a:gd name="connsiteY139" fmla="*/ 24767 h 849871"/>
              <a:gd name="connsiteX140" fmla="*/ 319165 w 1783623"/>
              <a:gd name="connsiteY140" fmla="*/ 21365 h 849871"/>
              <a:gd name="connsiteX141" fmla="*/ 342320 w 1783623"/>
              <a:gd name="connsiteY141" fmla="*/ 19358 h 849871"/>
              <a:gd name="connsiteX142" fmla="*/ 366313 w 1783623"/>
              <a:gd name="connsiteY142" fmla="*/ 17070 h 849871"/>
              <a:gd name="connsiteX143" fmla="*/ 415977 w 1783623"/>
              <a:gd name="connsiteY143" fmla="*/ 13606 h 849871"/>
              <a:gd name="connsiteX144" fmla="*/ 932918 w 1783623"/>
              <a:gd name="connsiteY144" fmla="*/ 0 h 849871"/>
              <a:gd name="connsiteX145" fmla="*/ 1363332 w 1783623"/>
              <a:gd name="connsiteY145" fmla="*/ 11396 h 849871"/>
              <a:gd name="connsiteX146" fmla="*/ 1413310 w 1783623"/>
              <a:gd name="connsiteY146" fmla="*/ 14921 h 849871"/>
              <a:gd name="connsiteX147" fmla="*/ 1437326 w 1783623"/>
              <a:gd name="connsiteY147" fmla="*/ 17104 h 849871"/>
              <a:gd name="connsiteX148" fmla="*/ 1460783 w 1783623"/>
              <a:gd name="connsiteY148" fmla="*/ 19289 h 849871"/>
              <a:gd name="connsiteX149" fmla="*/ 1483408 w 1783623"/>
              <a:gd name="connsiteY149" fmla="*/ 22313 h 849871"/>
              <a:gd name="connsiteX150" fmla="*/ 1506034 w 1783623"/>
              <a:gd name="connsiteY150" fmla="*/ 25335 h 849871"/>
              <a:gd name="connsiteX151" fmla="*/ 1528112 w 1783623"/>
              <a:gd name="connsiteY151" fmla="*/ 30035 h 849871"/>
              <a:gd name="connsiteX152" fmla="*/ 1549910 w 1783623"/>
              <a:gd name="connsiteY152" fmla="*/ 34455 h 849871"/>
              <a:gd name="connsiteX153" fmla="*/ 1560534 w 1783623"/>
              <a:gd name="connsiteY153" fmla="*/ 37224 h 849871"/>
              <a:gd name="connsiteX154" fmla="*/ 1571160 w 1783623"/>
              <a:gd name="connsiteY154" fmla="*/ 40551 h 849871"/>
              <a:gd name="connsiteX155" fmla="*/ 1581229 w 1783623"/>
              <a:gd name="connsiteY155" fmla="*/ 43879 h 849871"/>
              <a:gd name="connsiteX156" fmla="*/ 1591583 w 1783623"/>
              <a:gd name="connsiteY156" fmla="*/ 48044 h 849871"/>
              <a:gd name="connsiteX157" fmla="*/ 1601375 w 1783623"/>
              <a:gd name="connsiteY157" fmla="*/ 51652 h 849871"/>
              <a:gd name="connsiteX158" fmla="*/ 1611728 w 1783623"/>
              <a:gd name="connsiteY158" fmla="*/ 55816 h 849871"/>
              <a:gd name="connsiteX159" fmla="*/ 1621528 w 1783623"/>
              <a:gd name="connsiteY159" fmla="*/ 60541 h 849871"/>
              <a:gd name="connsiteX160" fmla="*/ 1631607 w 1783623"/>
              <a:gd name="connsiteY160" fmla="*/ 65544 h 849871"/>
              <a:gd name="connsiteX161" fmla="*/ 1641133 w 1783623"/>
              <a:gd name="connsiteY161" fmla="*/ 71105 h 849871"/>
              <a:gd name="connsiteX162" fmla="*/ 1650940 w 1783623"/>
              <a:gd name="connsiteY162" fmla="*/ 76946 h 849871"/>
              <a:gd name="connsiteX163" fmla="*/ 1660188 w 1783623"/>
              <a:gd name="connsiteY163" fmla="*/ 82787 h 849871"/>
              <a:gd name="connsiteX164" fmla="*/ 1669444 w 1783623"/>
              <a:gd name="connsiteY164" fmla="*/ 89744 h 849871"/>
              <a:gd name="connsiteX165" fmla="*/ 1679258 w 1783623"/>
              <a:gd name="connsiteY165" fmla="*/ 96702 h 849871"/>
              <a:gd name="connsiteX166" fmla="*/ 1687959 w 1783623"/>
              <a:gd name="connsiteY166" fmla="*/ 104218 h 849871"/>
              <a:gd name="connsiteX167" fmla="*/ 1697223 w 1783623"/>
              <a:gd name="connsiteY167" fmla="*/ 112293 h 849871"/>
              <a:gd name="connsiteX168" fmla="*/ 1706209 w 1783623"/>
              <a:gd name="connsiteY168" fmla="*/ 120647 h 849871"/>
              <a:gd name="connsiteX169" fmla="*/ 1715482 w 1783623"/>
              <a:gd name="connsiteY169" fmla="*/ 130395 h 849871"/>
              <a:gd name="connsiteX170" fmla="*/ 1723922 w 1783623"/>
              <a:gd name="connsiteY170" fmla="*/ 140425 h 849871"/>
              <a:gd name="connsiteX171" fmla="*/ 1731807 w 1783623"/>
              <a:gd name="connsiteY171" fmla="*/ 151013 h 849871"/>
              <a:gd name="connsiteX172" fmla="*/ 1739692 w 1783623"/>
              <a:gd name="connsiteY172" fmla="*/ 161602 h 849871"/>
              <a:gd name="connsiteX173" fmla="*/ 1746741 w 1783623"/>
              <a:gd name="connsiteY173" fmla="*/ 172471 h 849871"/>
              <a:gd name="connsiteX174" fmla="*/ 1752677 w 1783623"/>
              <a:gd name="connsiteY174" fmla="*/ 183901 h 849871"/>
              <a:gd name="connsiteX175" fmla="*/ 1758333 w 1783623"/>
              <a:gd name="connsiteY175" fmla="*/ 195052 h 849871"/>
              <a:gd name="connsiteX176" fmla="*/ 1763714 w 1783623"/>
              <a:gd name="connsiteY176" fmla="*/ 207041 h 849871"/>
              <a:gd name="connsiteX177" fmla="*/ 1768258 w 1783623"/>
              <a:gd name="connsiteY177" fmla="*/ 218753 h 849871"/>
              <a:gd name="connsiteX178" fmla="*/ 1772247 w 1783623"/>
              <a:gd name="connsiteY178" fmla="*/ 231024 h 849871"/>
              <a:gd name="connsiteX179" fmla="*/ 1775115 w 1783623"/>
              <a:gd name="connsiteY179" fmla="*/ 242739 h 849871"/>
              <a:gd name="connsiteX180" fmla="*/ 1777987 w 1783623"/>
              <a:gd name="connsiteY180" fmla="*/ 255012 h 849871"/>
              <a:gd name="connsiteX181" fmla="*/ 1780302 w 1783623"/>
              <a:gd name="connsiteY181" fmla="*/ 267286 h 849871"/>
              <a:gd name="connsiteX182" fmla="*/ 1782062 w 1783623"/>
              <a:gd name="connsiteY182" fmla="*/ 280121 h 849871"/>
              <a:gd name="connsiteX183" fmla="*/ 1782702 w 1783623"/>
              <a:gd name="connsiteY183" fmla="*/ 292398 h 849871"/>
              <a:gd name="connsiteX184" fmla="*/ 1783623 w 1783623"/>
              <a:gd name="connsiteY184" fmla="*/ 304954 h 849871"/>
              <a:gd name="connsiteX185" fmla="*/ 1783427 w 1783623"/>
              <a:gd name="connsiteY185" fmla="*/ 317514 h 849871"/>
              <a:gd name="connsiteX186" fmla="*/ 1782115 w 1783623"/>
              <a:gd name="connsiteY186" fmla="*/ 330074 h 849871"/>
              <a:gd name="connsiteX187" fmla="*/ 1781081 w 1783623"/>
              <a:gd name="connsiteY187" fmla="*/ 342356 h 849871"/>
              <a:gd name="connsiteX188" fmla="*/ 1778929 w 1783623"/>
              <a:gd name="connsiteY188" fmla="*/ 354640 h 849871"/>
              <a:gd name="connsiteX189" fmla="*/ 1776501 w 1783623"/>
              <a:gd name="connsiteY189" fmla="*/ 367203 h 849871"/>
              <a:gd name="connsiteX190" fmla="*/ 1773234 w 1783623"/>
              <a:gd name="connsiteY190" fmla="*/ 379488 h 849871"/>
              <a:gd name="connsiteX191" fmla="*/ 1769404 w 1783623"/>
              <a:gd name="connsiteY191" fmla="*/ 391217 h 849871"/>
              <a:gd name="connsiteX192" fmla="*/ 1765021 w 1783623"/>
              <a:gd name="connsiteY192" fmla="*/ 403506 h 849871"/>
              <a:gd name="connsiteX193" fmla="*/ 1760072 w 1783623"/>
              <a:gd name="connsiteY193" fmla="*/ 414679 h 849871"/>
              <a:gd name="connsiteX194" fmla="*/ 1754568 w 1783623"/>
              <a:gd name="connsiteY194" fmla="*/ 426411 h 849871"/>
              <a:gd name="connsiteX195" fmla="*/ 1747946 w 1783623"/>
              <a:gd name="connsiteY195" fmla="*/ 437588 h 849871"/>
              <a:gd name="connsiteX196" fmla="*/ 1741599 w 1783623"/>
              <a:gd name="connsiteY196" fmla="*/ 448484 h 849871"/>
              <a:gd name="connsiteX197" fmla="*/ 1734136 w 1783623"/>
              <a:gd name="connsiteY197" fmla="*/ 459384 h 849871"/>
              <a:gd name="connsiteX198" fmla="*/ 1725834 w 1783623"/>
              <a:gd name="connsiteY198" fmla="*/ 470006 h 849871"/>
              <a:gd name="connsiteX199" fmla="*/ 1717247 w 1783623"/>
              <a:gd name="connsiteY199" fmla="*/ 479791 h 849871"/>
              <a:gd name="connsiteX200" fmla="*/ 1708104 w 1783623"/>
              <a:gd name="connsiteY200" fmla="*/ 489577 h 849871"/>
              <a:gd name="connsiteX201" fmla="*/ 1697011 w 1783623"/>
              <a:gd name="connsiteY201" fmla="*/ 500204 h 849871"/>
              <a:gd name="connsiteX202" fmla="*/ 1685353 w 1783623"/>
              <a:gd name="connsiteY202" fmla="*/ 509716 h 849871"/>
              <a:gd name="connsiteX203" fmla="*/ 1673134 w 1783623"/>
              <a:gd name="connsiteY203" fmla="*/ 518672 h 849871"/>
              <a:gd name="connsiteX204" fmla="*/ 1660909 w 1783623"/>
              <a:gd name="connsiteY204" fmla="*/ 527069 h 849871"/>
              <a:gd name="connsiteX205" fmla="*/ 1648120 w 1783623"/>
              <a:gd name="connsiteY205" fmla="*/ 534352 h 849871"/>
              <a:gd name="connsiteX206" fmla="*/ 1635601 w 1783623"/>
              <a:gd name="connsiteY206" fmla="*/ 540238 h 849871"/>
              <a:gd name="connsiteX207" fmla="*/ 1622238 w 1783623"/>
              <a:gd name="connsiteY207" fmla="*/ 545289 h 849871"/>
              <a:gd name="connsiteX208" fmla="*/ 1608596 w 1783623"/>
              <a:gd name="connsiteY208" fmla="*/ 550061 h 849871"/>
              <a:gd name="connsiteX209" fmla="*/ 1595503 w 1783623"/>
              <a:gd name="connsiteY209" fmla="*/ 553715 h 849871"/>
              <a:gd name="connsiteX210" fmla="*/ 1581287 w 1783623"/>
              <a:gd name="connsiteY210" fmla="*/ 556257 h 849871"/>
              <a:gd name="connsiteX211" fmla="*/ 1567348 w 1783623"/>
              <a:gd name="connsiteY211" fmla="*/ 558519 h 849871"/>
              <a:gd name="connsiteX212" fmla="*/ 1553402 w 1783623"/>
              <a:gd name="connsiteY212" fmla="*/ 559663 h 849871"/>
              <a:gd name="connsiteX213" fmla="*/ 1538894 w 1783623"/>
              <a:gd name="connsiteY213" fmla="*/ 560251 h 849871"/>
              <a:gd name="connsiteX214" fmla="*/ 1524664 w 1783623"/>
              <a:gd name="connsiteY214" fmla="*/ 560559 h 849871"/>
              <a:gd name="connsiteX215" fmla="*/ 1510421 w 1783623"/>
              <a:gd name="connsiteY215" fmla="*/ 559193 h 849871"/>
              <a:gd name="connsiteX216" fmla="*/ 1495340 w 1783623"/>
              <a:gd name="connsiteY216" fmla="*/ 557549 h 849871"/>
              <a:gd name="connsiteX217" fmla="*/ 1497392 w 1783623"/>
              <a:gd name="connsiteY217" fmla="*/ 572336 h 849871"/>
              <a:gd name="connsiteX218" fmla="*/ 1498605 w 1783623"/>
              <a:gd name="connsiteY218" fmla="*/ 586845 h 849871"/>
              <a:gd name="connsiteX219" fmla="*/ 1498419 w 1783623"/>
              <a:gd name="connsiteY219" fmla="*/ 601078 h 849871"/>
              <a:gd name="connsiteX220" fmla="*/ 1497958 w 1783623"/>
              <a:gd name="connsiteY220" fmla="*/ 615591 h 849871"/>
              <a:gd name="connsiteX221" fmla="*/ 1496935 w 1783623"/>
              <a:gd name="connsiteY221" fmla="*/ 629547 h 849871"/>
              <a:gd name="connsiteX222" fmla="*/ 1494794 w 1783623"/>
              <a:gd name="connsiteY222" fmla="*/ 643505 h 849871"/>
              <a:gd name="connsiteX223" fmla="*/ 1492377 w 1783623"/>
              <a:gd name="connsiteY223" fmla="*/ 657743 h 849871"/>
              <a:gd name="connsiteX224" fmla="*/ 1488560 w 1783623"/>
              <a:gd name="connsiteY224" fmla="*/ 671146 h 849871"/>
              <a:gd name="connsiteX225" fmla="*/ 1484461 w 1783623"/>
              <a:gd name="connsiteY225" fmla="*/ 684271 h 849871"/>
              <a:gd name="connsiteX226" fmla="*/ 1479249 w 1783623"/>
              <a:gd name="connsiteY226" fmla="*/ 697956 h 849871"/>
              <a:gd name="connsiteX227" fmla="*/ 1473195 w 1783623"/>
              <a:gd name="connsiteY227" fmla="*/ 710805 h 849871"/>
              <a:gd name="connsiteX228" fmla="*/ 1466301 w 1783623"/>
              <a:gd name="connsiteY228" fmla="*/ 723379 h 849871"/>
              <a:gd name="connsiteX229" fmla="*/ 1458012 w 1783623"/>
              <a:gd name="connsiteY229" fmla="*/ 735675 h 849871"/>
              <a:gd name="connsiteX230" fmla="*/ 1449162 w 1783623"/>
              <a:gd name="connsiteY230" fmla="*/ 747971 h 849871"/>
              <a:gd name="connsiteX231" fmla="*/ 1439751 w 1783623"/>
              <a:gd name="connsiteY231" fmla="*/ 759712 h 849871"/>
              <a:gd name="connsiteX232" fmla="*/ 1429221 w 1783623"/>
              <a:gd name="connsiteY232" fmla="*/ 770896 h 849871"/>
              <a:gd name="connsiteX233" fmla="*/ 1419237 w 1783623"/>
              <a:gd name="connsiteY233" fmla="*/ 780406 h 849871"/>
              <a:gd name="connsiteX234" fmla="*/ 1409251 w 1783623"/>
              <a:gd name="connsiteY234" fmla="*/ 789357 h 849871"/>
              <a:gd name="connsiteX235" fmla="*/ 1399255 w 1783623"/>
              <a:gd name="connsiteY235" fmla="*/ 797192 h 849871"/>
              <a:gd name="connsiteX236" fmla="*/ 1388421 w 1783623"/>
              <a:gd name="connsiteY236" fmla="*/ 804749 h 849871"/>
              <a:gd name="connsiteX237" fmla="*/ 1377303 w 1783623"/>
              <a:gd name="connsiteY237" fmla="*/ 811469 h 849871"/>
              <a:gd name="connsiteX238" fmla="*/ 1366185 w 1783623"/>
              <a:gd name="connsiteY238" fmla="*/ 818189 h 849871"/>
              <a:gd name="connsiteX239" fmla="*/ 1354778 w 1783623"/>
              <a:gd name="connsiteY239" fmla="*/ 823516 h 849871"/>
              <a:gd name="connsiteX240" fmla="*/ 1343370 w 1783623"/>
              <a:gd name="connsiteY240" fmla="*/ 828841 h 849871"/>
              <a:gd name="connsiteX241" fmla="*/ 1331398 w 1783623"/>
              <a:gd name="connsiteY241" fmla="*/ 833052 h 849871"/>
              <a:gd name="connsiteX242" fmla="*/ 1319703 w 1783623"/>
              <a:gd name="connsiteY242" fmla="*/ 836983 h 849871"/>
              <a:gd name="connsiteX243" fmla="*/ 1307170 w 1783623"/>
              <a:gd name="connsiteY243" fmla="*/ 840636 h 849871"/>
              <a:gd name="connsiteX244" fmla="*/ 1294627 w 1783623"/>
              <a:gd name="connsiteY244" fmla="*/ 843175 h 849871"/>
              <a:gd name="connsiteX245" fmla="*/ 1282641 w 1783623"/>
              <a:gd name="connsiteY245" fmla="*/ 845152 h 849871"/>
              <a:gd name="connsiteX246" fmla="*/ 1270091 w 1783623"/>
              <a:gd name="connsiteY246" fmla="*/ 846573 h 849871"/>
              <a:gd name="connsiteX247" fmla="*/ 1257820 w 1783623"/>
              <a:gd name="connsiteY247" fmla="*/ 847716 h 849871"/>
              <a:gd name="connsiteX248" fmla="*/ 1245540 w 1783623"/>
              <a:gd name="connsiteY248" fmla="*/ 847740 h 849871"/>
              <a:gd name="connsiteX249" fmla="*/ 1232699 w 1783623"/>
              <a:gd name="connsiteY249" fmla="*/ 847209 h 849871"/>
              <a:gd name="connsiteX250" fmla="*/ 1220416 w 1783623"/>
              <a:gd name="connsiteY250" fmla="*/ 846676 h 849871"/>
              <a:gd name="connsiteX251" fmla="*/ 1207567 w 1783623"/>
              <a:gd name="connsiteY251" fmla="*/ 845027 h 849871"/>
              <a:gd name="connsiteX252" fmla="*/ 1195273 w 1783623"/>
              <a:gd name="connsiteY252" fmla="*/ 842820 h 849871"/>
              <a:gd name="connsiteX253" fmla="*/ 1182975 w 1783623"/>
              <a:gd name="connsiteY253" fmla="*/ 840054 h 849871"/>
              <a:gd name="connsiteX254" fmla="*/ 1171236 w 1783623"/>
              <a:gd name="connsiteY254" fmla="*/ 837288 h 849871"/>
              <a:gd name="connsiteX255" fmla="*/ 1158930 w 1783623"/>
              <a:gd name="connsiteY255" fmla="*/ 833406 h 849871"/>
              <a:gd name="connsiteX256" fmla="*/ 1146902 w 1783623"/>
              <a:gd name="connsiteY256" fmla="*/ 829245 h 849871"/>
              <a:gd name="connsiteX257" fmla="*/ 1135144 w 1783623"/>
              <a:gd name="connsiteY257" fmla="*/ 823688 h 849871"/>
              <a:gd name="connsiteX258" fmla="*/ 1123667 w 1783623"/>
              <a:gd name="connsiteY258" fmla="*/ 818409 h 849871"/>
              <a:gd name="connsiteX259" fmla="*/ 1112740 w 1783623"/>
              <a:gd name="connsiteY259" fmla="*/ 812013 h 849871"/>
              <a:gd name="connsiteX260" fmla="*/ 1101533 w 1783623"/>
              <a:gd name="connsiteY260" fmla="*/ 805338 h 849871"/>
              <a:gd name="connsiteX261" fmla="*/ 1090599 w 1783623"/>
              <a:gd name="connsiteY261" fmla="*/ 797826 h 849871"/>
              <a:gd name="connsiteX262" fmla="*/ 1080496 w 1783623"/>
              <a:gd name="connsiteY262" fmla="*/ 789474 h 849871"/>
              <a:gd name="connsiteX263" fmla="*/ 1070394 w 1783623"/>
              <a:gd name="connsiteY263" fmla="*/ 781121 h 849871"/>
              <a:gd name="connsiteX264" fmla="*/ 1060566 w 1783623"/>
              <a:gd name="connsiteY264" fmla="*/ 771933 h 849871"/>
              <a:gd name="connsiteX265" fmla="*/ 1051857 w 1783623"/>
              <a:gd name="connsiteY265" fmla="*/ 763300 h 849871"/>
              <a:gd name="connsiteX266" fmla="*/ 1043702 w 1783623"/>
              <a:gd name="connsiteY266" fmla="*/ 754107 h 849871"/>
              <a:gd name="connsiteX267" fmla="*/ 1036387 w 1783623"/>
              <a:gd name="connsiteY267" fmla="*/ 745192 h 849871"/>
              <a:gd name="connsiteX268" fmla="*/ 1028790 w 1783623"/>
              <a:gd name="connsiteY268" fmla="*/ 735998 h 849871"/>
              <a:gd name="connsiteX269" fmla="*/ 1022030 w 1783623"/>
              <a:gd name="connsiteY269" fmla="*/ 726524 h 849871"/>
              <a:gd name="connsiteX270" fmla="*/ 1015831 w 1783623"/>
              <a:gd name="connsiteY270" fmla="*/ 717606 h 849871"/>
              <a:gd name="connsiteX271" fmla="*/ 1010182 w 1783623"/>
              <a:gd name="connsiteY271" fmla="*/ 707571 h 849871"/>
              <a:gd name="connsiteX272" fmla="*/ 1004538 w 1783623"/>
              <a:gd name="connsiteY272" fmla="*/ 698094 h 849871"/>
              <a:gd name="connsiteX273" fmla="*/ 999448 w 1783623"/>
              <a:gd name="connsiteY273" fmla="*/ 688058 h 849871"/>
              <a:gd name="connsiteX274" fmla="*/ 994638 w 1783623"/>
              <a:gd name="connsiteY274" fmla="*/ 678300 h 849871"/>
              <a:gd name="connsiteX275" fmla="*/ 990107 w 1783623"/>
              <a:gd name="connsiteY275" fmla="*/ 668262 h 849871"/>
              <a:gd name="connsiteX276" fmla="*/ 986414 w 1783623"/>
              <a:gd name="connsiteY276" fmla="*/ 658502 h 849871"/>
              <a:gd name="connsiteX277" fmla="*/ 982159 w 1783623"/>
              <a:gd name="connsiteY277" fmla="*/ 648186 h 849871"/>
              <a:gd name="connsiteX278" fmla="*/ 979020 w 1783623"/>
              <a:gd name="connsiteY278" fmla="*/ 637866 h 849871"/>
              <a:gd name="connsiteX279" fmla="*/ 973017 w 1783623"/>
              <a:gd name="connsiteY279" fmla="*/ 616390 h 849871"/>
              <a:gd name="connsiteX280" fmla="*/ 967852 w 1783623"/>
              <a:gd name="connsiteY280" fmla="*/ 595191 h 849871"/>
              <a:gd name="connsiteX281" fmla="*/ 963239 w 1783623"/>
              <a:gd name="connsiteY281" fmla="*/ 572875 h 849871"/>
              <a:gd name="connsiteX282" fmla="*/ 959741 w 1783623"/>
              <a:gd name="connsiteY282" fmla="*/ 550557 h 849871"/>
              <a:gd name="connsiteX283" fmla="*/ 956798 w 1783623"/>
              <a:gd name="connsiteY283" fmla="*/ 527678 h 849871"/>
              <a:gd name="connsiteX284" fmla="*/ 954410 w 1783623"/>
              <a:gd name="connsiteY284" fmla="*/ 504241 h 849871"/>
              <a:gd name="connsiteX285" fmla="*/ 952017 w 1783623"/>
              <a:gd name="connsiteY285" fmla="*/ 480245 h 849871"/>
              <a:gd name="connsiteX286" fmla="*/ 947780 w 1783623"/>
              <a:gd name="connsiteY286" fmla="*/ 430579 h 84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1783623" h="849871">
                <a:moveTo>
                  <a:pt x="846880" y="336"/>
                </a:moveTo>
                <a:lnTo>
                  <a:pt x="837080" y="431061"/>
                </a:lnTo>
                <a:lnTo>
                  <a:pt x="833768" y="480476"/>
                </a:lnTo>
                <a:lnTo>
                  <a:pt x="831689" y="504486"/>
                </a:lnTo>
                <a:lnTo>
                  <a:pt x="829883" y="527658"/>
                </a:lnTo>
                <a:lnTo>
                  <a:pt x="826961" y="550833"/>
                </a:lnTo>
                <a:lnTo>
                  <a:pt x="823754" y="573171"/>
                </a:lnTo>
                <a:lnTo>
                  <a:pt x="819709" y="595231"/>
                </a:lnTo>
                <a:lnTo>
                  <a:pt x="814824" y="617015"/>
                </a:lnTo>
                <a:lnTo>
                  <a:pt x="812100" y="627629"/>
                </a:lnTo>
                <a:lnTo>
                  <a:pt x="808819" y="638243"/>
                </a:lnTo>
                <a:lnTo>
                  <a:pt x="805815" y="648578"/>
                </a:lnTo>
                <a:lnTo>
                  <a:pt x="801971" y="658635"/>
                </a:lnTo>
                <a:lnTo>
                  <a:pt x="798128" y="668693"/>
                </a:lnTo>
                <a:lnTo>
                  <a:pt x="794007" y="679030"/>
                </a:lnTo>
                <a:lnTo>
                  <a:pt x="789043" y="688533"/>
                </a:lnTo>
                <a:lnTo>
                  <a:pt x="784083" y="698593"/>
                </a:lnTo>
                <a:lnTo>
                  <a:pt x="778561" y="708096"/>
                </a:lnTo>
                <a:lnTo>
                  <a:pt x="773320" y="717877"/>
                </a:lnTo>
                <a:lnTo>
                  <a:pt x="766959" y="727104"/>
                </a:lnTo>
                <a:lnTo>
                  <a:pt x="760040" y="736330"/>
                </a:lnTo>
                <a:lnTo>
                  <a:pt x="753121" y="745558"/>
                </a:lnTo>
                <a:lnTo>
                  <a:pt x="745924" y="755064"/>
                </a:lnTo>
                <a:lnTo>
                  <a:pt x="737884" y="763737"/>
                </a:lnTo>
                <a:lnTo>
                  <a:pt x="729009" y="772689"/>
                </a:lnTo>
                <a:lnTo>
                  <a:pt x="719857" y="781922"/>
                </a:lnTo>
                <a:lnTo>
                  <a:pt x="709866" y="790877"/>
                </a:lnTo>
                <a:lnTo>
                  <a:pt x="699309" y="798717"/>
                </a:lnTo>
                <a:lnTo>
                  <a:pt x="688748" y="805998"/>
                </a:lnTo>
                <a:lnTo>
                  <a:pt x="677626" y="812723"/>
                </a:lnTo>
                <a:lnTo>
                  <a:pt x="666504" y="819448"/>
                </a:lnTo>
                <a:lnTo>
                  <a:pt x="655374" y="825056"/>
                </a:lnTo>
                <a:lnTo>
                  <a:pt x="643406" y="830387"/>
                </a:lnTo>
                <a:lnTo>
                  <a:pt x="631707" y="834322"/>
                </a:lnTo>
                <a:lnTo>
                  <a:pt x="619172" y="838537"/>
                </a:lnTo>
                <a:lnTo>
                  <a:pt x="607189" y="841636"/>
                </a:lnTo>
                <a:lnTo>
                  <a:pt x="594925" y="844455"/>
                </a:lnTo>
                <a:lnTo>
                  <a:pt x="582935" y="846436"/>
                </a:lnTo>
                <a:lnTo>
                  <a:pt x="570105" y="848140"/>
                </a:lnTo>
                <a:lnTo>
                  <a:pt x="557827" y="848727"/>
                </a:lnTo>
                <a:lnTo>
                  <a:pt x="545553" y="849871"/>
                </a:lnTo>
                <a:lnTo>
                  <a:pt x="532708" y="849343"/>
                </a:lnTo>
                <a:lnTo>
                  <a:pt x="520143" y="848534"/>
                </a:lnTo>
                <a:lnTo>
                  <a:pt x="507849" y="846887"/>
                </a:lnTo>
                <a:lnTo>
                  <a:pt x="495276" y="844963"/>
                </a:lnTo>
                <a:lnTo>
                  <a:pt x="483257" y="842478"/>
                </a:lnTo>
                <a:lnTo>
                  <a:pt x="470674" y="838878"/>
                </a:lnTo>
                <a:lnTo>
                  <a:pt x="458925" y="834997"/>
                </a:lnTo>
                <a:lnTo>
                  <a:pt x="446895" y="830838"/>
                </a:lnTo>
                <a:lnTo>
                  <a:pt x="435416" y="825560"/>
                </a:lnTo>
                <a:lnTo>
                  <a:pt x="423938" y="820283"/>
                </a:lnTo>
                <a:lnTo>
                  <a:pt x="412730" y="813610"/>
                </a:lnTo>
                <a:lnTo>
                  <a:pt x="401521" y="806936"/>
                </a:lnTo>
                <a:lnTo>
                  <a:pt x="390586" y="799425"/>
                </a:lnTo>
                <a:lnTo>
                  <a:pt x="380488" y="791633"/>
                </a:lnTo>
                <a:lnTo>
                  <a:pt x="370382" y="782722"/>
                </a:lnTo>
                <a:lnTo>
                  <a:pt x="360272" y="773255"/>
                </a:lnTo>
                <a:lnTo>
                  <a:pt x="349594" y="762114"/>
                </a:lnTo>
                <a:lnTo>
                  <a:pt x="340028" y="750413"/>
                </a:lnTo>
                <a:lnTo>
                  <a:pt x="331016" y="738152"/>
                </a:lnTo>
                <a:lnTo>
                  <a:pt x="322564" y="725890"/>
                </a:lnTo>
                <a:lnTo>
                  <a:pt x="315787" y="713623"/>
                </a:lnTo>
                <a:lnTo>
                  <a:pt x="309562" y="700797"/>
                </a:lnTo>
                <a:lnTo>
                  <a:pt x="304453" y="687411"/>
                </a:lnTo>
                <a:lnTo>
                  <a:pt x="299900" y="674023"/>
                </a:lnTo>
                <a:lnTo>
                  <a:pt x="295903" y="660075"/>
                </a:lnTo>
                <a:lnTo>
                  <a:pt x="293022" y="646125"/>
                </a:lnTo>
                <a:lnTo>
                  <a:pt x="290700" y="632174"/>
                </a:lnTo>
                <a:lnTo>
                  <a:pt x="289494" y="618220"/>
                </a:lnTo>
                <a:lnTo>
                  <a:pt x="288565" y="603986"/>
                </a:lnTo>
                <a:lnTo>
                  <a:pt x="288472" y="589472"/>
                </a:lnTo>
                <a:lnTo>
                  <a:pt x="289776" y="575233"/>
                </a:lnTo>
                <a:lnTo>
                  <a:pt x="291636" y="560434"/>
                </a:lnTo>
                <a:lnTo>
                  <a:pt x="276573" y="562144"/>
                </a:lnTo>
                <a:lnTo>
                  <a:pt x="262065" y="563294"/>
                </a:lnTo>
                <a:lnTo>
                  <a:pt x="247550" y="563327"/>
                </a:lnTo>
                <a:lnTo>
                  <a:pt x="233590" y="562801"/>
                </a:lnTo>
                <a:lnTo>
                  <a:pt x="219345" y="561438"/>
                </a:lnTo>
                <a:lnTo>
                  <a:pt x="205374" y="559237"/>
                </a:lnTo>
                <a:lnTo>
                  <a:pt x="191400" y="556478"/>
                </a:lnTo>
                <a:lnTo>
                  <a:pt x="177980" y="553159"/>
                </a:lnTo>
                <a:lnTo>
                  <a:pt x="164553" y="548723"/>
                </a:lnTo>
                <a:lnTo>
                  <a:pt x="151122" y="543729"/>
                </a:lnTo>
                <a:lnTo>
                  <a:pt x="137962" y="537339"/>
                </a:lnTo>
                <a:lnTo>
                  <a:pt x="125356" y="530390"/>
                </a:lnTo>
                <a:lnTo>
                  <a:pt x="113020" y="522045"/>
                </a:lnTo>
                <a:lnTo>
                  <a:pt x="100681" y="513140"/>
                </a:lnTo>
                <a:lnTo>
                  <a:pt x="88897" y="503677"/>
                </a:lnTo>
                <a:lnTo>
                  <a:pt x="77664" y="493096"/>
                </a:lnTo>
                <a:lnTo>
                  <a:pt x="68389" y="483346"/>
                </a:lnTo>
                <a:lnTo>
                  <a:pt x="59673" y="473598"/>
                </a:lnTo>
                <a:lnTo>
                  <a:pt x="51231" y="463010"/>
                </a:lnTo>
                <a:lnTo>
                  <a:pt x="43625" y="452141"/>
                </a:lnTo>
                <a:lnTo>
                  <a:pt x="36854" y="440991"/>
                </a:lnTo>
                <a:lnTo>
                  <a:pt x="30365" y="430120"/>
                </a:lnTo>
                <a:lnTo>
                  <a:pt x="24707" y="418410"/>
                </a:lnTo>
                <a:lnTo>
                  <a:pt x="19611" y="407255"/>
                </a:lnTo>
                <a:lnTo>
                  <a:pt x="15066" y="394984"/>
                </a:lnTo>
                <a:lnTo>
                  <a:pt x="11083" y="383269"/>
                </a:lnTo>
                <a:lnTo>
                  <a:pt x="7655" y="370996"/>
                </a:lnTo>
                <a:lnTo>
                  <a:pt x="4784" y="358721"/>
                </a:lnTo>
                <a:lnTo>
                  <a:pt x="2750" y="346165"/>
                </a:lnTo>
                <a:lnTo>
                  <a:pt x="996" y="333886"/>
                </a:lnTo>
                <a:lnTo>
                  <a:pt x="78" y="321328"/>
                </a:lnTo>
                <a:lnTo>
                  <a:pt x="0" y="309046"/>
                </a:lnTo>
                <a:lnTo>
                  <a:pt x="476" y="296205"/>
                </a:lnTo>
                <a:lnTo>
                  <a:pt x="955" y="283922"/>
                </a:lnTo>
                <a:lnTo>
                  <a:pt x="2548" y="271077"/>
                </a:lnTo>
                <a:lnTo>
                  <a:pt x="4425" y="259071"/>
                </a:lnTo>
                <a:lnTo>
                  <a:pt x="7137" y="246783"/>
                </a:lnTo>
                <a:lnTo>
                  <a:pt x="10131" y="234774"/>
                </a:lnTo>
                <a:lnTo>
                  <a:pt x="14238" y="222202"/>
                </a:lnTo>
                <a:lnTo>
                  <a:pt x="18352" y="210748"/>
                </a:lnTo>
                <a:lnTo>
                  <a:pt x="23297" y="198455"/>
                </a:lnTo>
                <a:lnTo>
                  <a:pt x="29089" y="187556"/>
                </a:lnTo>
                <a:lnTo>
                  <a:pt x="35435" y="176097"/>
                </a:lnTo>
                <a:lnTo>
                  <a:pt x="42344" y="165195"/>
                </a:lnTo>
                <a:lnTo>
                  <a:pt x="49534" y="154572"/>
                </a:lnTo>
                <a:lnTo>
                  <a:pt x="57281" y="143946"/>
                </a:lnTo>
                <a:lnTo>
                  <a:pt x="65868" y="133600"/>
                </a:lnTo>
                <a:lnTo>
                  <a:pt x="75021" y="124367"/>
                </a:lnTo>
                <a:lnTo>
                  <a:pt x="83896" y="115414"/>
                </a:lnTo>
                <a:lnTo>
                  <a:pt x="92498" y="107299"/>
                </a:lnTo>
                <a:lnTo>
                  <a:pt x="101941" y="100021"/>
                </a:lnTo>
                <a:lnTo>
                  <a:pt x="111108" y="93021"/>
                </a:lnTo>
                <a:lnTo>
                  <a:pt x="120556" y="86301"/>
                </a:lnTo>
                <a:lnTo>
                  <a:pt x="129726" y="79860"/>
                </a:lnTo>
                <a:lnTo>
                  <a:pt x="139180" y="74255"/>
                </a:lnTo>
                <a:lnTo>
                  <a:pt x="148635" y="68650"/>
                </a:lnTo>
                <a:lnTo>
                  <a:pt x="158651" y="63603"/>
                </a:lnTo>
                <a:lnTo>
                  <a:pt x="168391" y="58835"/>
                </a:lnTo>
                <a:lnTo>
                  <a:pt x="178693" y="54625"/>
                </a:lnTo>
                <a:lnTo>
                  <a:pt x="188716" y="50693"/>
                </a:lnTo>
                <a:lnTo>
                  <a:pt x="198740" y="46763"/>
                </a:lnTo>
                <a:lnTo>
                  <a:pt x="208767" y="43390"/>
                </a:lnTo>
                <a:lnTo>
                  <a:pt x="219353" y="40017"/>
                </a:lnTo>
                <a:lnTo>
                  <a:pt x="229942" y="37201"/>
                </a:lnTo>
                <a:lnTo>
                  <a:pt x="251683" y="32126"/>
                </a:lnTo>
                <a:lnTo>
                  <a:pt x="273707" y="27890"/>
                </a:lnTo>
                <a:lnTo>
                  <a:pt x="296297" y="24767"/>
                </a:lnTo>
                <a:lnTo>
                  <a:pt x="319165" y="21365"/>
                </a:lnTo>
                <a:lnTo>
                  <a:pt x="342320" y="19358"/>
                </a:lnTo>
                <a:lnTo>
                  <a:pt x="366313" y="17070"/>
                </a:lnTo>
                <a:lnTo>
                  <a:pt x="415977" y="13606"/>
                </a:lnTo>
                <a:close/>
                <a:moveTo>
                  <a:pt x="932918" y="0"/>
                </a:moveTo>
                <a:lnTo>
                  <a:pt x="1363332" y="11396"/>
                </a:lnTo>
                <a:lnTo>
                  <a:pt x="1413310" y="14921"/>
                </a:lnTo>
                <a:lnTo>
                  <a:pt x="1437326" y="17104"/>
                </a:lnTo>
                <a:lnTo>
                  <a:pt x="1460783" y="19289"/>
                </a:lnTo>
                <a:lnTo>
                  <a:pt x="1483408" y="22313"/>
                </a:lnTo>
                <a:lnTo>
                  <a:pt x="1506034" y="25335"/>
                </a:lnTo>
                <a:lnTo>
                  <a:pt x="1528112" y="30035"/>
                </a:lnTo>
                <a:lnTo>
                  <a:pt x="1549910" y="34455"/>
                </a:lnTo>
                <a:lnTo>
                  <a:pt x="1560534" y="37224"/>
                </a:lnTo>
                <a:lnTo>
                  <a:pt x="1571160" y="40551"/>
                </a:lnTo>
                <a:lnTo>
                  <a:pt x="1581229" y="43879"/>
                </a:lnTo>
                <a:lnTo>
                  <a:pt x="1591583" y="48044"/>
                </a:lnTo>
                <a:lnTo>
                  <a:pt x="1601375" y="51652"/>
                </a:lnTo>
                <a:lnTo>
                  <a:pt x="1611728" y="55816"/>
                </a:lnTo>
                <a:lnTo>
                  <a:pt x="1621528" y="60541"/>
                </a:lnTo>
                <a:lnTo>
                  <a:pt x="1631607" y="65544"/>
                </a:lnTo>
                <a:lnTo>
                  <a:pt x="1641133" y="71105"/>
                </a:lnTo>
                <a:lnTo>
                  <a:pt x="1650940" y="76946"/>
                </a:lnTo>
                <a:lnTo>
                  <a:pt x="1660188" y="82787"/>
                </a:lnTo>
                <a:lnTo>
                  <a:pt x="1669444" y="89744"/>
                </a:lnTo>
                <a:lnTo>
                  <a:pt x="1679258" y="96702"/>
                </a:lnTo>
                <a:lnTo>
                  <a:pt x="1687959" y="104218"/>
                </a:lnTo>
                <a:lnTo>
                  <a:pt x="1697223" y="112293"/>
                </a:lnTo>
                <a:lnTo>
                  <a:pt x="1706209" y="120647"/>
                </a:lnTo>
                <a:lnTo>
                  <a:pt x="1715482" y="130395"/>
                </a:lnTo>
                <a:lnTo>
                  <a:pt x="1723922" y="140425"/>
                </a:lnTo>
                <a:lnTo>
                  <a:pt x="1731807" y="151013"/>
                </a:lnTo>
                <a:lnTo>
                  <a:pt x="1739692" y="161602"/>
                </a:lnTo>
                <a:lnTo>
                  <a:pt x="1746741" y="172471"/>
                </a:lnTo>
                <a:lnTo>
                  <a:pt x="1752677" y="183901"/>
                </a:lnTo>
                <a:lnTo>
                  <a:pt x="1758333" y="195052"/>
                </a:lnTo>
                <a:lnTo>
                  <a:pt x="1763714" y="207041"/>
                </a:lnTo>
                <a:lnTo>
                  <a:pt x="1768258" y="218753"/>
                </a:lnTo>
                <a:lnTo>
                  <a:pt x="1772247" y="231024"/>
                </a:lnTo>
                <a:lnTo>
                  <a:pt x="1775115" y="242739"/>
                </a:lnTo>
                <a:lnTo>
                  <a:pt x="1777987" y="255012"/>
                </a:lnTo>
                <a:lnTo>
                  <a:pt x="1780302" y="267286"/>
                </a:lnTo>
                <a:lnTo>
                  <a:pt x="1782062" y="280121"/>
                </a:lnTo>
                <a:lnTo>
                  <a:pt x="1782702" y="292398"/>
                </a:lnTo>
                <a:lnTo>
                  <a:pt x="1783623" y="304954"/>
                </a:lnTo>
                <a:lnTo>
                  <a:pt x="1783427" y="317514"/>
                </a:lnTo>
                <a:lnTo>
                  <a:pt x="1782115" y="330074"/>
                </a:lnTo>
                <a:lnTo>
                  <a:pt x="1781081" y="342356"/>
                </a:lnTo>
                <a:lnTo>
                  <a:pt x="1778929" y="354640"/>
                </a:lnTo>
                <a:lnTo>
                  <a:pt x="1776501" y="367203"/>
                </a:lnTo>
                <a:lnTo>
                  <a:pt x="1773234" y="379488"/>
                </a:lnTo>
                <a:lnTo>
                  <a:pt x="1769404" y="391217"/>
                </a:lnTo>
                <a:lnTo>
                  <a:pt x="1765021" y="403506"/>
                </a:lnTo>
                <a:lnTo>
                  <a:pt x="1760072" y="414679"/>
                </a:lnTo>
                <a:lnTo>
                  <a:pt x="1754568" y="426411"/>
                </a:lnTo>
                <a:lnTo>
                  <a:pt x="1747946" y="437588"/>
                </a:lnTo>
                <a:lnTo>
                  <a:pt x="1741599" y="448484"/>
                </a:lnTo>
                <a:lnTo>
                  <a:pt x="1734136" y="459384"/>
                </a:lnTo>
                <a:lnTo>
                  <a:pt x="1725834" y="470006"/>
                </a:lnTo>
                <a:lnTo>
                  <a:pt x="1717247" y="479791"/>
                </a:lnTo>
                <a:lnTo>
                  <a:pt x="1708104" y="489577"/>
                </a:lnTo>
                <a:lnTo>
                  <a:pt x="1697011" y="500204"/>
                </a:lnTo>
                <a:lnTo>
                  <a:pt x="1685353" y="509716"/>
                </a:lnTo>
                <a:lnTo>
                  <a:pt x="1673134" y="518672"/>
                </a:lnTo>
                <a:lnTo>
                  <a:pt x="1660909" y="527069"/>
                </a:lnTo>
                <a:lnTo>
                  <a:pt x="1648120" y="534352"/>
                </a:lnTo>
                <a:lnTo>
                  <a:pt x="1635601" y="540238"/>
                </a:lnTo>
                <a:lnTo>
                  <a:pt x="1622238" y="545289"/>
                </a:lnTo>
                <a:lnTo>
                  <a:pt x="1608596" y="550061"/>
                </a:lnTo>
                <a:lnTo>
                  <a:pt x="1595503" y="553715"/>
                </a:lnTo>
                <a:lnTo>
                  <a:pt x="1581287" y="556257"/>
                </a:lnTo>
                <a:lnTo>
                  <a:pt x="1567348" y="558519"/>
                </a:lnTo>
                <a:lnTo>
                  <a:pt x="1553402" y="559663"/>
                </a:lnTo>
                <a:lnTo>
                  <a:pt x="1538894" y="560251"/>
                </a:lnTo>
                <a:lnTo>
                  <a:pt x="1524664" y="560559"/>
                </a:lnTo>
                <a:lnTo>
                  <a:pt x="1510421" y="559193"/>
                </a:lnTo>
                <a:lnTo>
                  <a:pt x="1495340" y="557549"/>
                </a:lnTo>
                <a:lnTo>
                  <a:pt x="1497392" y="572336"/>
                </a:lnTo>
                <a:lnTo>
                  <a:pt x="1498605" y="586845"/>
                </a:lnTo>
                <a:lnTo>
                  <a:pt x="1498419" y="601078"/>
                </a:lnTo>
                <a:lnTo>
                  <a:pt x="1497958" y="615591"/>
                </a:lnTo>
                <a:lnTo>
                  <a:pt x="1496935" y="629547"/>
                </a:lnTo>
                <a:lnTo>
                  <a:pt x="1494794" y="643505"/>
                </a:lnTo>
                <a:lnTo>
                  <a:pt x="1492377" y="657743"/>
                </a:lnTo>
                <a:lnTo>
                  <a:pt x="1488560" y="671146"/>
                </a:lnTo>
                <a:lnTo>
                  <a:pt x="1484461" y="684271"/>
                </a:lnTo>
                <a:lnTo>
                  <a:pt x="1479249" y="697956"/>
                </a:lnTo>
                <a:lnTo>
                  <a:pt x="1473195" y="710805"/>
                </a:lnTo>
                <a:lnTo>
                  <a:pt x="1466301" y="723379"/>
                </a:lnTo>
                <a:lnTo>
                  <a:pt x="1458012" y="735675"/>
                </a:lnTo>
                <a:lnTo>
                  <a:pt x="1449162" y="747971"/>
                </a:lnTo>
                <a:lnTo>
                  <a:pt x="1439751" y="759712"/>
                </a:lnTo>
                <a:lnTo>
                  <a:pt x="1429221" y="770896"/>
                </a:lnTo>
                <a:lnTo>
                  <a:pt x="1419237" y="780406"/>
                </a:lnTo>
                <a:lnTo>
                  <a:pt x="1409251" y="789357"/>
                </a:lnTo>
                <a:lnTo>
                  <a:pt x="1399255" y="797192"/>
                </a:lnTo>
                <a:lnTo>
                  <a:pt x="1388421" y="804749"/>
                </a:lnTo>
                <a:lnTo>
                  <a:pt x="1377303" y="811469"/>
                </a:lnTo>
                <a:lnTo>
                  <a:pt x="1366185" y="818189"/>
                </a:lnTo>
                <a:lnTo>
                  <a:pt x="1354778" y="823516"/>
                </a:lnTo>
                <a:lnTo>
                  <a:pt x="1343370" y="828841"/>
                </a:lnTo>
                <a:lnTo>
                  <a:pt x="1331398" y="833052"/>
                </a:lnTo>
                <a:lnTo>
                  <a:pt x="1319703" y="836983"/>
                </a:lnTo>
                <a:lnTo>
                  <a:pt x="1307170" y="840636"/>
                </a:lnTo>
                <a:lnTo>
                  <a:pt x="1294627" y="843175"/>
                </a:lnTo>
                <a:lnTo>
                  <a:pt x="1282641" y="845152"/>
                </a:lnTo>
                <a:lnTo>
                  <a:pt x="1270091" y="846573"/>
                </a:lnTo>
                <a:lnTo>
                  <a:pt x="1257820" y="847716"/>
                </a:lnTo>
                <a:lnTo>
                  <a:pt x="1245540" y="847740"/>
                </a:lnTo>
                <a:lnTo>
                  <a:pt x="1232699" y="847209"/>
                </a:lnTo>
                <a:lnTo>
                  <a:pt x="1220416" y="846676"/>
                </a:lnTo>
                <a:lnTo>
                  <a:pt x="1207567" y="845027"/>
                </a:lnTo>
                <a:lnTo>
                  <a:pt x="1195273" y="842820"/>
                </a:lnTo>
                <a:lnTo>
                  <a:pt x="1182975" y="840054"/>
                </a:lnTo>
                <a:lnTo>
                  <a:pt x="1171236" y="837288"/>
                </a:lnTo>
                <a:lnTo>
                  <a:pt x="1158930" y="833406"/>
                </a:lnTo>
                <a:lnTo>
                  <a:pt x="1146902" y="829245"/>
                </a:lnTo>
                <a:lnTo>
                  <a:pt x="1135144" y="823688"/>
                </a:lnTo>
                <a:lnTo>
                  <a:pt x="1123667" y="818409"/>
                </a:lnTo>
                <a:lnTo>
                  <a:pt x="1112740" y="812013"/>
                </a:lnTo>
                <a:lnTo>
                  <a:pt x="1101533" y="805338"/>
                </a:lnTo>
                <a:lnTo>
                  <a:pt x="1090599" y="797826"/>
                </a:lnTo>
                <a:lnTo>
                  <a:pt x="1080496" y="789474"/>
                </a:lnTo>
                <a:lnTo>
                  <a:pt x="1070394" y="781121"/>
                </a:lnTo>
                <a:lnTo>
                  <a:pt x="1060566" y="771933"/>
                </a:lnTo>
                <a:lnTo>
                  <a:pt x="1051857" y="763300"/>
                </a:lnTo>
                <a:lnTo>
                  <a:pt x="1043702" y="754107"/>
                </a:lnTo>
                <a:lnTo>
                  <a:pt x="1036387" y="745192"/>
                </a:lnTo>
                <a:lnTo>
                  <a:pt x="1028790" y="735998"/>
                </a:lnTo>
                <a:lnTo>
                  <a:pt x="1022030" y="726524"/>
                </a:lnTo>
                <a:lnTo>
                  <a:pt x="1015831" y="717606"/>
                </a:lnTo>
                <a:lnTo>
                  <a:pt x="1010182" y="707571"/>
                </a:lnTo>
                <a:lnTo>
                  <a:pt x="1004538" y="698094"/>
                </a:lnTo>
                <a:lnTo>
                  <a:pt x="999448" y="688058"/>
                </a:lnTo>
                <a:lnTo>
                  <a:pt x="994638" y="678300"/>
                </a:lnTo>
                <a:lnTo>
                  <a:pt x="990107" y="668262"/>
                </a:lnTo>
                <a:lnTo>
                  <a:pt x="986414" y="658502"/>
                </a:lnTo>
                <a:lnTo>
                  <a:pt x="982159" y="648186"/>
                </a:lnTo>
                <a:lnTo>
                  <a:pt x="979020" y="637866"/>
                </a:lnTo>
                <a:lnTo>
                  <a:pt x="973017" y="616390"/>
                </a:lnTo>
                <a:lnTo>
                  <a:pt x="967852" y="595191"/>
                </a:lnTo>
                <a:lnTo>
                  <a:pt x="963239" y="572875"/>
                </a:lnTo>
                <a:lnTo>
                  <a:pt x="959741" y="550557"/>
                </a:lnTo>
                <a:lnTo>
                  <a:pt x="956798" y="527678"/>
                </a:lnTo>
                <a:lnTo>
                  <a:pt x="954410" y="504241"/>
                </a:lnTo>
                <a:lnTo>
                  <a:pt x="952017" y="480245"/>
                </a:lnTo>
                <a:lnTo>
                  <a:pt x="947780" y="430579"/>
                </a:lnTo>
                <a:close/>
              </a:path>
            </a:pathLst>
          </a:cu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 dirty="0">
              <a:cs typeface="+mn-ea"/>
              <a:sym typeface="+mn-lt"/>
            </a:endParaRPr>
          </a:p>
        </p:txBody>
      </p:sp>
      <p:sp>
        <p:nvSpPr>
          <p:cNvPr id="6" name="Freeform 71"/>
          <p:cNvSpPr>
            <a:spLocks noEditPoints="1"/>
          </p:cNvSpPr>
          <p:nvPr/>
        </p:nvSpPr>
        <p:spPr bwMode="auto">
          <a:xfrm>
            <a:off x="6600825" y="2587625"/>
            <a:ext cx="399415" cy="605790"/>
          </a:xfrm>
          <a:custGeom>
            <a:avLst/>
            <a:gdLst>
              <a:gd name="T0" fmla="*/ 13 w 48"/>
              <a:gd name="T1" fmla="*/ 59 h 73"/>
              <a:gd name="T2" fmla="*/ 36 w 48"/>
              <a:gd name="T3" fmla="*/ 59 h 73"/>
              <a:gd name="T4" fmla="*/ 36 w 48"/>
              <a:gd name="T5" fmla="*/ 59 h 73"/>
              <a:gd name="T6" fmla="*/ 37 w 48"/>
              <a:gd name="T7" fmla="*/ 59 h 73"/>
              <a:gd name="T8" fmla="*/ 38 w 48"/>
              <a:gd name="T9" fmla="*/ 57 h 73"/>
              <a:gd name="T10" fmla="*/ 24 w 48"/>
              <a:gd name="T11" fmla="*/ 41 h 73"/>
              <a:gd name="T12" fmla="*/ 11 w 48"/>
              <a:gd name="T13" fmla="*/ 57 h 73"/>
              <a:gd name="T14" fmla="*/ 11 w 48"/>
              <a:gd name="T15" fmla="*/ 59 h 73"/>
              <a:gd name="T16" fmla="*/ 13 w 48"/>
              <a:gd name="T17" fmla="*/ 59 h 73"/>
              <a:gd name="T18" fmla="*/ 13 w 48"/>
              <a:gd name="T19" fmla="*/ 59 h 73"/>
              <a:gd name="T20" fmla="*/ 44 w 48"/>
              <a:gd name="T21" fmla="*/ 11 h 73"/>
              <a:gd name="T22" fmla="*/ 48 w 48"/>
              <a:gd name="T23" fmla="*/ 7 h 73"/>
              <a:gd name="T24" fmla="*/ 48 w 48"/>
              <a:gd name="T25" fmla="*/ 5 h 73"/>
              <a:gd name="T26" fmla="*/ 44 w 48"/>
              <a:gd name="T27" fmla="*/ 0 h 73"/>
              <a:gd name="T28" fmla="*/ 5 w 48"/>
              <a:gd name="T29" fmla="*/ 0 h 73"/>
              <a:gd name="T30" fmla="*/ 0 w 48"/>
              <a:gd name="T31" fmla="*/ 5 h 73"/>
              <a:gd name="T32" fmla="*/ 0 w 48"/>
              <a:gd name="T33" fmla="*/ 7 h 73"/>
              <a:gd name="T34" fmla="*/ 4 w 48"/>
              <a:gd name="T35" fmla="*/ 11 h 73"/>
              <a:gd name="T36" fmla="*/ 44 w 48"/>
              <a:gd name="T37" fmla="*/ 11 h 73"/>
              <a:gd name="T38" fmla="*/ 40 w 48"/>
              <a:gd name="T39" fmla="*/ 13 h 73"/>
              <a:gd name="T40" fmla="*/ 44 w 48"/>
              <a:gd name="T41" fmla="*/ 13 h 73"/>
              <a:gd name="T42" fmla="*/ 31 w 48"/>
              <a:gd name="T43" fmla="*/ 36 h 73"/>
              <a:gd name="T44" fmla="*/ 44 w 48"/>
              <a:gd name="T45" fmla="*/ 59 h 73"/>
              <a:gd name="T46" fmla="*/ 40 w 48"/>
              <a:gd name="T47" fmla="*/ 59 h 73"/>
              <a:gd name="T48" fmla="*/ 26 w 48"/>
              <a:gd name="T49" fmla="*/ 38 h 73"/>
              <a:gd name="T50" fmla="*/ 25 w 48"/>
              <a:gd name="T51" fmla="*/ 36 h 73"/>
              <a:gd name="T52" fmla="*/ 26 w 48"/>
              <a:gd name="T53" fmla="*/ 35 h 73"/>
              <a:gd name="T54" fmla="*/ 26 w 48"/>
              <a:gd name="T55" fmla="*/ 35 h 73"/>
              <a:gd name="T56" fmla="*/ 40 w 48"/>
              <a:gd name="T57" fmla="*/ 13 h 73"/>
              <a:gd name="T58" fmla="*/ 4 w 48"/>
              <a:gd name="T59" fmla="*/ 61 h 73"/>
              <a:gd name="T60" fmla="*/ 0 w 48"/>
              <a:gd name="T61" fmla="*/ 66 h 73"/>
              <a:gd name="T62" fmla="*/ 0 w 48"/>
              <a:gd name="T63" fmla="*/ 68 h 73"/>
              <a:gd name="T64" fmla="*/ 5 w 48"/>
              <a:gd name="T65" fmla="*/ 73 h 73"/>
              <a:gd name="T66" fmla="*/ 44 w 48"/>
              <a:gd name="T67" fmla="*/ 73 h 73"/>
              <a:gd name="T68" fmla="*/ 48 w 48"/>
              <a:gd name="T69" fmla="*/ 68 h 73"/>
              <a:gd name="T70" fmla="*/ 48 w 48"/>
              <a:gd name="T71" fmla="*/ 66 h 73"/>
              <a:gd name="T72" fmla="*/ 44 w 48"/>
              <a:gd name="T73" fmla="*/ 61 h 73"/>
              <a:gd name="T74" fmla="*/ 4 w 48"/>
              <a:gd name="T75" fmla="*/ 61 h 73"/>
              <a:gd name="T76" fmla="*/ 8 w 48"/>
              <a:gd name="T77" fmla="*/ 59 h 73"/>
              <a:gd name="T78" fmla="*/ 4 w 48"/>
              <a:gd name="T79" fmla="*/ 59 h 73"/>
              <a:gd name="T80" fmla="*/ 18 w 48"/>
              <a:gd name="T81" fmla="*/ 36 h 73"/>
              <a:gd name="T82" fmla="*/ 4 w 48"/>
              <a:gd name="T83" fmla="*/ 13 h 73"/>
              <a:gd name="T84" fmla="*/ 8 w 48"/>
              <a:gd name="T85" fmla="*/ 13 h 73"/>
              <a:gd name="T86" fmla="*/ 22 w 48"/>
              <a:gd name="T87" fmla="*/ 35 h 73"/>
              <a:gd name="T88" fmla="*/ 24 w 48"/>
              <a:gd name="T89" fmla="*/ 37 h 73"/>
              <a:gd name="T90" fmla="*/ 22 w 48"/>
              <a:gd name="T91" fmla="*/ 38 h 73"/>
              <a:gd name="T92" fmla="*/ 8 w 48"/>
              <a:gd name="T9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en-US" sz="2365" dirty="0">
              <a:cs typeface="+mn-ea"/>
              <a:sym typeface="+mn-lt"/>
            </a:endParaRPr>
          </a:p>
        </p:txBody>
      </p:sp>
      <p:sp>
        <p:nvSpPr>
          <p:cNvPr id="15" name="Shape 227"/>
          <p:cNvSpPr/>
          <p:nvPr/>
        </p:nvSpPr>
        <p:spPr>
          <a:xfrm>
            <a:off x="5157470" y="2587625"/>
            <a:ext cx="615315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058" tIns="50058" rIns="50058" bIns="50058" numCol="1" anchor="ctr">
            <a:noAutofit/>
          </a:bodyPr>
          <a:lstStyle/>
          <a:p>
            <a:pPr defTabSz="60071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575">
              <a:cs typeface="+mn-ea"/>
              <a:sym typeface="+mn-lt"/>
            </a:endParaRPr>
          </a:p>
        </p:txBody>
      </p:sp>
      <p:sp>
        <p:nvSpPr>
          <p:cNvPr id="45" name="任意多边形: 形状 11"/>
          <p:cNvSpPr/>
          <p:nvPr/>
        </p:nvSpPr>
        <p:spPr>
          <a:xfrm>
            <a:off x="4587875" y="3682365"/>
            <a:ext cx="3067050" cy="1461135"/>
          </a:xfrm>
          <a:custGeom>
            <a:avLst/>
            <a:gdLst>
              <a:gd name="connsiteX0" fmla="*/ 846880 w 1783623"/>
              <a:gd name="connsiteY0" fmla="*/ 336 h 849871"/>
              <a:gd name="connsiteX1" fmla="*/ 837080 w 1783623"/>
              <a:gd name="connsiteY1" fmla="*/ 431061 h 849871"/>
              <a:gd name="connsiteX2" fmla="*/ 833768 w 1783623"/>
              <a:gd name="connsiteY2" fmla="*/ 480476 h 849871"/>
              <a:gd name="connsiteX3" fmla="*/ 831689 w 1783623"/>
              <a:gd name="connsiteY3" fmla="*/ 504486 h 849871"/>
              <a:gd name="connsiteX4" fmla="*/ 829883 w 1783623"/>
              <a:gd name="connsiteY4" fmla="*/ 527658 h 849871"/>
              <a:gd name="connsiteX5" fmla="*/ 826961 w 1783623"/>
              <a:gd name="connsiteY5" fmla="*/ 550833 h 849871"/>
              <a:gd name="connsiteX6" fmla="*/ 823754 w 1783623"/>
              <a:gd name="connsiteY6" fmla="*/ 573171 h 849871"/>
              <a:gd name="connsiteX7" fmla="*/ 819709 w 1783623"/>
              <a:gd name="connsiteY7" fmla="*/ 595231 h 849871"/>
              <a:gd name="connsiteX8" fmla="*/ 814824 w 1783623"/>
              <a:gd name="connsiteY8" fmla="*/ 617015 h 849871"/>
              <a:gd name="connsiteX9" fmla="*/ 812100 w 1783623"/>
              <a:gd name="connsiteY9" fmla="*/ 627629 h 849871"/>
              <a:gd name="connsiteX10" fmla="*/ 808819 w 1783623"/>
              <a:gd name="connsiteY10" fmla="*/ 638243 h 849871"/>
              <a:gd name="connsiteX11" fmla="*/ 805815 w 1783623"/>
              <a:gd name="connsiteY11" fmla="*/ 648578 h 849871"/>
              <a:gd name="connsiteX12" fmla="*/ 801971 w 1783623"/>
              <a:gd name="connsiteY12" fmla="*/ 658635 h 849871"/>
              <a:gd name="connsiteX13" fmla="*/ 798128 w 1783623"/>
              <a:gd name="connsiteY13" fmla="*/ 668693 h 849871"/>
              <a:gd name="connsiteX14" fmla="*/ 794007 w 1783623"/>
              <a:gd name="connsiteY14" fmla="*/ 679030 h 849871"/>
              <a:gd name="connsiteX15" fmla="*/ 789043 w 1783623"/>
              <a:gd name="connsiteY15" fmla="*/ 688533 h 849871"/>
              <a:gd name="connsiteX16" fmla="*/ 784083 w 1783623"/>
              <a:gd name="connsiteY16" fmla="*/ 698593 h 849871"/>
              <a:gd name="connsiteX17" fmla="*/ 778561 w 1783623"/>
              <a:gd name="connsiteY17" fmla="*/ 708096 h 849871"/>
              <a:gd name="connsiteX18" fmla="*/ 773320 w 1783623"/>
              <a:gd name="connsiteY18" fmla="*/ 717877 h 849871"/>
              <a:gd name="connsiteX19" fmla="*/ 766959 w 1783623"/>
              <a:gd name="connsiteY19" fmla="*/ 727104 h 849871"/>
              <a:gd name="connsiteX20" fmla="*/ 760040 w 1783623"/>
              <a:gd name="connsiteY20" fmla="*/ 736330 h 849871"/>
              <a:gd name="connsiteX21" fmla="*/ 753121 w 1783623"/>
              <a:gd name="connsiteY21" fmla="*/ 745558 h 849871"/>
              <a:gd name="connsiteX22" fmla="*/ 745924 w 1783623"/>
              <a:gd name="connsiteY22" fmla="*/ 755064 h 849871"/>
              <a:gd name="connsiteX23" fmla="*/ 737884 w 1783623"/>
              <a:gd name="connsiteY23" fmla="*/ 763737 h 849871"/>
              <a:gd name="connsiteX24" fmla="*/ 729009 w 1783623"/>
              <a:gd name="connsiteY24" fmla="*/ 772689 h 849871"/>
              <a:gd name="connsiteX25" fmla="*/ 719857 w 1783623"/>
              <a:gd name="connsiteY25" fmla="*/ 781922 h 849871"/>
              <a:gd name="connsiteX26" fmla="*/ 709866 w 1783623"/>
              <a:gd name="connsiteY26" fmla="*/ 790877 h 849871"/>
              <a:gd name="connsiteX27" fmla="*/ 699309 w 1783623"/>
              <a:gd name="connsiteY27" fmla="*/ 798717 h 849871"/>
              <a:gd name="connsiteX28" fmla="*/ 688748 w 1783623"/>
              <a:gd name="connsiteY28" fmla="*/ 805998 h 849871"/>
              <a:gd name="connsiteX29" fmla="*/ 677626 w 1783623"/>
              <a:gd name="connsiteY29" fmla="*/ 812723 h 849871"/>
              <a:gd name="connsiteX30" fmla="*/ 666504 w 1783623"/>
              <a:gd name="connsiteY30" fmla="*/ 819448 h 849871"/>
              <a:gd name="connsiteX31" fmla="*/ 655374 w 1783623"/>
              <a:gd name="connsiteY31" fmla="*/ 825056 h 849871"/>
              <a:gd name="connsiteX32" fmla="*/ 643406 w 1783623"/>
              <a:gd name="connsiteY32" fmla="*/ 830387 h 849871"/>
              <a:gd name="connsiteX33" fmla="*/ 631707 w 1783623"/>
              <a:gd name="connsiteY33" fmla="*/ 834322 h 849871"/>
              <a:gd name="connsiteX34" fmla="*/ 619172 w 1783623"/>
              <a:gd name="connsiteY34" fmla="*/ 838537 h 849871"/>
              <a:gd name="connsiteX35" fmla="*/ 607189 w 1783623"/>
              <a:gd name="connsiteY35" fmla="*/ 841636 h 849871"/>
              <a:gd name="connsiteX36" fmla="*/ 594925 w 1783623"/>
              <a:gd name="connsiteY36" fmla="*/ 844455 h 849871"/>
              <a:gd name="connsiteX37" fmla="*/ 582935 w 1783623"/>
              <a:gd name="connsiteY37" fmla="*/ 846436 h 849871"/>
              <a:gd name="connsiteX38" fmla="*/ 570105 w 1783623"/>
              <a:gd name="connsiteY38" fmla="*/ 848140 h 849871"/>
              <a:gd name="connsiteX39" fmla="*/ 557827 w 1783623"/>
              <a:gd name="connsiteY39" fmla="*/ 848727 h 849871"/>
              <a:gd name="connsiteX40" fmla="*/ 545553 w 1783623"/>
              <a:gd name="connsiteY40" fmla="*/ 849871 h 849871"/>
              <a:gd name="connsiteX41" fmla="*/ 532708 w 1783623"/>
              <a:gd name="connsiteY41" fmla="*/ 849343 h 849871"/>
              <a:gd name="connsiteX42" fmla="*/ 520143 w 1783623"/>
              <a:gd name="connsiteY42" fmla="*/ 848534 h 849871"/>
              <a:gd name="connsiteX43" fmla="*/ 507849 w 1783623"/>
              <a:gd name="connsiteY43" fmla="*/ 846887 h 849871"/>
              <a:gd name="connsiteX44" fmla="*/ 495276 w 1783623"/>
              <a:gd name="connsiteY44" fmla="*/ 844963 h 849871"/>
              <a:gd name="connsiteX45" fmla="*/ 483257 w 1783623"/>
              <a:gd name="connsiteY45" fmla="*/ 842478 h 849871"/>
              <a:gd name="connsiteX46" fmla="*/ 470674 w 1783623"/>
              <a:gd name="connsiteY46" fmla="*/ 838878 h 849871"/>
              <a:gd name="connsiteX47" fmla="*/ 458925 w 1783623"/>
              <a:gd name="connsiteY47" fmla="*/ 834997 h 849871"/>
              <a:gd name="connsiteX48" fmla="*/ 446895 w 1783623"/>
              <a:gd name="connsiteY48" fmla="*/ 830838 h 849871"/>
              <a:gd name="connsiteX49" fmla="*/ 435416 w 1783623"/>
              <a:gd name="connsiteY49" fmla="*/ 825560 h 849871"/>
              <a:gd name="connsiteX50" fmla="*/ 423938 w 1783623"/>
              <a:gd name="connsiteY50" fmla="*/ 820283 h 849871"/>
              <a:gd name="connsiteX51" fmla="*/ 412730 w 1783623"/>
              <a:gd name="connsiteY51" fmla="*/ 813610 h 849871"/>
              <a:gd name="connsiteX52" fmla="*/ 401521 w 1783623"/>
              <a:gd name="connsiteY52" fmla="*/ 806936 h 849871"/>
              <a:gd name="connsiteX53" fmla="*/ 390586 w 1783623"/>
              <a:gd name="connsiteY53" fmla="*/ 799425 h 849871"/>
              <a:gd name="connsiteX54" fmla="*/ 380488 w 1783623"/>
              <a:gd name="connsiteY54" fmla="*/ 791633 h 849871"/>
              <a:gd name="connsiteX55" fmla="*/ 370382 w 1783623"/>
              <a:gd name="connsiteY55" fmla="*/ 782722 h 849871"/>
              <a:gd name="connsiteX56" fmla="*/ 360272 w 1783623"/>
              <a:gd name="connsiteY56" fmla="*/ 773255 h 849871"/>
              <a:gd name="connsiteX57" fmla="*/ 349594 w 1783623"/>
              <a:gd name="connsiteY57" fmla="*/ 762114 h 849871"/>
              <a:gd name="connsiteX58" fmla="*/ 340028 w 1783623"/>
              <a:gd name="connsiteY58" fmla="*/ 750413 h 849871"/>
              <a:gd name="connsiteX59" fmla="*/ 331016 w 1783623"/>
              <a:gd name="connsiteY59" fmla="*/ 738152 h 849871"/>
              <a:gd name="connsiteX60" fmla="*/ 322564 w 1783623"/>
              <a:gd name="connsiteY60" fmla="*/ 725890 h 849871"/>
              <a:gd name="connsiteX61" fmla="*/ 315787 w 1783623"/>
              <a:gd name="connsiteY61" fmla="*/ 713623 h 849871"/>
              <a:gd name="connsiteX62" fmla="*/ 309562 w 1783623"/>
              <a:gd name="connsiteY62" fmla="*/ 700797 h 849871"/>
              <a:gd name="connsiteX63" fmla="*/ 304453 w 1783623"/>
              <a:gd name="connsiteY63" fmla="*/ 687411 h 849871"/>
              <a:gd name="connsiteX64" fmla="*/ 299900 w 1783623"/>
              <a:gd name="connsiteY64" fmla="*/ 674023 h 849871"/>
              <a:gd name="connsiteX65" fmla="*/ 295903 w 1783623"/>
              <a:gd name="connsiteY65" fmla="*/ 660075 h 849871"/>
              <a:gd name="connsiteX66" fmla="*/ 293022 w 1783623"/>
              <a:gd name="connsiteY66" fmla="*/ 646125 h 849871"/>
              <a:gd name="connsiteX67" fmla="*/ 290700 w 1783623"/>
              <a:gd name="connsiteY67" fmla="*/ 632174 h 849871"/>
              <a:gd name="connsiteX68" fmla="*/ 289494 w 1783623"/>
              <a:gd name="connsiteY68" fmla="*/ 618220 h 849871"/>
              <a:gd name="connsiteX69" fmla="*/ 288565 w 1783623"/>
              <a:gd name="connsiteY69" fmla="*/ 603986 h 849871"/>
              <a:gd name="connsiteX70" fmla="*/ 288472 w 1783623"/>
              <a:gd name="connsiteY70" fmla="*/ 589472 h 849871"/>
              <a:gd name="connsiteX71" fmla="*/ 289776 w 1783623"/>
              <a:gd name="connsiteY71" fmla="*/ 575233 h 849871"/>
              <a:gd name="connsiteX72" fmla="*/ 291636 w 1783623"/>
              <a:gd name="connsiteY72" fmla="*/ 560434 h 849871"/>
              <a:gd name="connsiteX73" fmla="*/ 276573 w 1783623"/>
              <a:gd name="connsiteY73" fmla="*/ 562144 h 849871"/>
              <a:gd name="connsiteX74" fmla="*/ 262065 w 1783623"/>
              <a:gd name="connsiteY74" fmla="*/ 563294 h 849871"/>
              <a:gd name="connsiteX75" fmla="*/ 247550 w 1783623"/>
              <a:gd name="connsiteY75" fmla="*/ 563327 h 849871"/>
              <a:gd name="connsiteX76" fmla="*/ 233590 w 1783623"/>
              <a:gd name="connsiteY76" fmla="*/ 562801 h 849871"/>
              <a:gd name="connsiteX77" fmla="*/ 219345 w 1783623"/>
              <a:gd name="connsiteY77" fmla="*/ 561438 h 849871"/>
              <a:gd name="connsiteX78" fmla="*/ 205374 w 1783623"/>
              <a:gd name="connsiteY78" fmla="*/ 559237 h 849871"/>
              <a:gd name="connsiteX79" fmla="*/ 191400 w 1783623"/>
              <a:gd name="connsiteY79" fmla="*/ 556478 h 849871"/>
              <a:gd name="connsiteX80" fmla="*/ 177980 w 1783623"/>
              <a:gd name="connsiteY80" fmla="*/ 553159 h 849871"/>
              <a:gd name="connsiteX81" fmla="*/ 164553 w 1783623"/>
              <a:gd name="connsiteY81" fmla="*/ 548723 h 849871"/>
              <a:gd name="connsiteX82" fmla="*/ 151122 w 1783623"/>
              <a:gd name="connsiteY82" fmla="*/ 543729 h 849871"/>
              <a:gd name="connsiteX83" fmla="*/ 137962 w 1783623"/>
              <a:gd name="connsiteY83" fmla="*/ 537339 h 849871"/>
              <a:gd name="connsiteX84" fmla="*/ 125356 w 1783623"/>
              <a:gd name="connsiteY84" fmla="*/ 530390 h 849871"/>
              <a:gd name="connsiteX85" fmla="*/ 113020 w 1783623"/>
              <a:gd name="connsiteY85" fmla="*/ 522045 h 849871"/>
              <a:gd name="connsiteX86" fmla="*/ 100681 w 1783623"/>
              <a:gd name="connsiteY86" fmla="*/ 513140 h 849871"/>
              <a:gd name="connsiteX87" fmla="*/ 88897 w 1783623"/>
              <a:gd name="connsiteY87" fmla="*/ 503677 h 849871"/>
              <a:gd name="connsiteX88" fmla="*/ 77664 w 1783623"/>
              <a:gd name="connsiteY88" fmla="*/ 493096 h 849871"/>
              <a:gd name="connsiteX89" fmla="*/ 68389 w 1783623"/>
              <a:gd name="connsiteY89" fmla="*/ 483346 h 849871"/>
              <a:gd name="connsiteX90" fmla="*/ 59673 w 1783623"/>
              <a:gd name="connsiteY90" fmla="*/ 473598 h 849871"/>
              <a:gd name="connsiteX91" fmla="*/ 51231 w 1783623"/>
              <a:gd name="connsiteY91" fmla="*/ 463010 h 849871"/>
              <a:gd name="connsiteX92" fmla="*/ 43625 w 1783623"/>
              <a:gd name="connsiteY92" fmla="*/ 452141 h 849871"/>
              <a:gd name="connsiteX93" fmla="*/ 36854 w 1783623"/>
              <a:gd name="connsiteY93" fmla="*/ 440991 h 849871"/>
              <a:gd name="connsiteX94" fmla="*/ 30365 w 1783623"/>
              <a:gd name="connsiteY94" fmla="*/ 430120 h 849871"/>
              <a:gd name="connsiteX95" fmla="*/ 24707 w 1783623"/>
              <a:gd name="connsiteY95" fmla="*/ 418410 h 849871"/>
              <a:gd name="connsiteX96" fmla="*/ 19611 w 1783623"/>
              <a:gd name="connsiteY96" fmla="*/ 407255 h 849871"/>
              <a:gd name="connsiteX97" fmla="*/ 15066 w 1783623"/>
              <a:gd name="connsiteY97" fmla="*/ 394984 h 849871"/>
              <a:gd name="connsiteX98" fmla="*/ 11083 w 1783623"/>
              <a:gd name="connsiteY98" fmla="*/ 383269 h 849871"/>
              <a:gd name="connsiteX99" fmla="*/ 7655 w 1783623"/>
              <a:gd name="connsiteY99" fmla="*/ 370996 h 849871"/>
              <a:gd name="connsiteX100" fmla="*/ 4784 w 1783623"/>
              <a:gd name="connsiteY100" fmla="*/ 358721 h 849871"/>
              <a:gd name="connsiteX101" fmla="*/ 2750 w 1783623"/>
              <a:gd name="connsiteY101" fmla="*/ 346165 h 849871"/>
              <a:gd name="connsiteX102" fmla="*/ 996 w 1783623"/>
              <a:gd name="connsiteY102" fmla="*/ 333886 h 849871"/>
              <a:gd name="connsiteX103" fmla="*/ 78 w 1783623"/>
              <a:gd name="connsiteY103" fmla="*/ 321328 h 849871"/>
              <a:gd name="connsiteX104" fmla="*/ 0 w 1783623"/>
              <a:gd name="connsiteY104" fmla="*/ 309046 h 849871"/>
              <a:gd name="connsiteX105" fmla="*/ 476 w 1783623"/>
              <a:gd name="connsiteY105" fmla="*/ 296205 h 849871"/>
              <a:gd name="connsiteX106" fmla="*/ 955 w 1783623"/>
              <a:gd name="connsiteY106" fmla="*/ 283922 h 849871"/>
              <a:gd name="connsiteX107" fmla="*/ 2548 w 1783623"/>
              <a:gd name="connsiteY107" fmla="*/ 271077 h 849871"/>
              <a:gd name="connsiteX108" fmla="*/ 4425 w 1783623"/>
              <a:gd name="connsiteY108" fmla="*/ 259071 h 849871"/>
              <a:gd name="connsiteX109" fmla="*/ 7137 w 1783623"/>
              <a:gd name="connsiteY109" fmla="*/ 246783 h 849871"/>
              <a:gd name="connsiteX110" fmla="*/ 10131 w 1783623"/>
              <a:gd name="connsiteY110" fmla="*/ 234774 h 849871"/>
              <a:gd name="connsiteX111" fmla="*/ 14238 w 1783623"/>
              <a:gd name="connsiteY111" fmla="*/ 222202 h 849871"/>
              <a:gd name="connsiteX112" fmla="*/ 18352 w 1783623"/>
              <a:gd name="connsiteY112" fmla="*/ 210748 h 849871"/>
              <a:gd name="connsiteX113" fmla="*/ 23297 w 1783623"/>
              <a:gd name="connsiteY113" fmla="*/ 198455 h 849871"/>
              <a:gd name="connsiteX114" fmla="*/ 29089 w 1783623"/>
              <a:gd name="connsiteY114" fmla="*/ 187556 h 849871"/>
              <a:gd name="connsiteX115" fmla="*/ 35435 w 1783623"/>
              <a:gd name="connsiteY115" fmla="*/ 176097 h 849871"/>
              <a:gd name="connsiteX116" fmla="*/ 42344 w 1783623"/>
              <a:gd name="connsiteY116" fmla="*/ 165195 h 849871"/>
              <a:gd name="connsiteX117" fmla="*/ 49534 w 1783623"/>
              <a:gd name="connsiteY117" fmla="*/ 154572 h 849871"/>
              <a:gd name="connsiteX118" fmla="*/ 57281 w 1783623"/>
              <a:gd name="connsiteY118" fmla="*/ 143946 h 849871"/>
              <a:gd name="connsiteX119" fmla="*/ 65868 w 1783623"/>
              <a:gd name="connsiteY119" fmla="*/ 133600 h 849871"/>
              <a:gd name="connsiteX120" fmla="*/ 75021 w 1783623"/>
              <a:gd name="connsiteY120" fmla="*/ 124367 h 849871"/>
              <a:gd name="connsiteX121" fmla="*/ 83896 w 1783623"/>
              <a:gd name="connsiteY121" fmla="*/ 115414 h 849871"/>
              <a:gd name="connsiteX122" fmla="*/ 92498 w 1783623"/>
              <a:gd name="connsiteY122" fmla="*/ 107299 h 849871"/>
              <a:gd name="connsiteX123" fmla="*/ 101941 w 1783623"/>
              <a:gd name="connsiteY123" fmla="*/ 100021 h 849871"/>
              <a:gd name="connsiteX124" fmla="*/ 111108 w 1783623"/>
              <a:gd name="connsiteY124" fmla="*/ 93021 h 849871"/>
              <a:gd name="connsiteX125" fmla="*/ 120556 w 1783623"/>
              <a:gd name="connsiteY125" fmla="*/ 86301 h 849871"/>
              <a:gd name="connsiteX126" fmla="*/ 129726 w 1783623"/>
              <a:gd name="connsiteY126" fmla="*/ 79860 h 849871"/>
              <a:gd name="connsiteX127" fmla="*/ 139180 w 1783623"/>
              <a:gd name="connsiteY127" fmla="*/ 74255 h 849871"/>
              <a:gd name="connsiteX128" fmla="*/ 148635 w 1783623"/>
              <a:gd name="connsiteY128" fmla="*/ 68650 h 849871"/>
              <a:gd name="connsiteX129" fmla="*/ 158651 w 1783623"/>
              <a:gd name="connsiteY129" fmla="*/ 63603 h 849871"/>
              <a:gd name="connsiteX130" fmla="*/ 168391 w 1783623"/>
              <a:gd name="connsiteY130" fmla="*/ 58835 h 849871"/>
              <a:gd name="connsiteX131" fmla="*/ 178693 w 1783623"/>
              <a:gd name="connsiteY131" fmla="*/ 54625 h 849871"/>
              <a:gd name="connsiteX132" fmla="*/ 188716 w 1783623"/>
              <a:gd name="connsiteY132" fmla="*/ 50693 h 849871"/>
              <a:gd name="connsiteX133" fmla="*/ 198740 w 1783623"/>
              <a:gd name="connsiteY133" fmla="*/ 46763 h 849871"/>
              <a:gd name="connsiteX134" fmla="*/ 208767 w 1783623"/>
              <a:gd name="connsiteY134" fmla="*/ 43390 h 849871"/>
              <a:gd name="connsiteX135" fmla="*/ 219353 w 1783623"/>
              <a:gd name="connsiteY135" fmla="*/ 40017 h 849871"/>
              <a:gd name="connsiteX136" fmla="*/ 229942 w 1783623"/>
              <a:gd name="connsiteY136" fmla="*/ 37201 h 849871"/>
              <a:gd name="connsiteX137" fmla="*/ 251683 w 1783623"/>
              <a:gd name="connsiteY137" fmla="*/ 32126 h 849871"/>
              <a:gd name="connsiteX138" fmla="*/ 273707 w 1783623"/>
              <a:gd name="connsiteY138" fmla="*/ 27890 h 849871"/>
              <a:gd name="connsiteX139" fmla="*/ 296297 w 1783623"/>
              <a:gd name="connsiteY139" fmla="*/ 24767 h 849871"/>
              <a:gd name="connsiteX140" fmla="*/ 319165 w 1783623"/>
              <a:gd name="connsiteY140" fmla="*/ 21365 h 849871"/>
              <a:gd name="connsiteX141" fmla="*/ 342320 w 1783623"/>
              <a:gd name="connsiteY141" fmla="*/ 19358 h 849871"/>
              <a:gd name="connsiteX142" fmla="*/ 366313 w 1783623"/>
              <a:gd name="connsiteY142" fmla="*/ 17070 h 849871"/>
              <a:gd name="connsiteX143" fmla="*/ 415977 w 1783623"/>
              <a:gd name="connsiteY143" fmla="*/ 13606 h 849871"/>
              <a:gd name="connsiteX144" fmla="*/ 932918 w 1783623"/>
              <a:gd name="connsiteY144" fmla="*/ 0 h 849871"/>
              <a:gd name="connsiteX145" fmla="*/ 1363332 w 1783623"/>
              <a:gd name="connsiteY145" fmla="*/ 11396 h 849871"/>
              <a:gd name="connsiteX146" fmla="*/ 1413310 w 1783623"/>
              <a:gd name="connsiteY146" fmla="*/ 14921 h 849871"/>
              <a:gd name="connsiteX147" fmla="*/ 1437326 w 1783623"/>
              <a:gd name="connsiteY147" fmla="*/ 17104 h 849871"/>
              <a:gd name="connsiteX148" fmla="*/ 1460783 w 1783623"/>
              <a:gd name="connsiteY148" fmla="*/ 19289 h 849871"/>
              <a:gd name="connsiteX149" fmla="*/ 1483408 w 1783623"/>
              <a:gd name="connsiteY149" fmla="*/ 22313 h 849871"/>
              <a:gd name="connsiteX150" fmla="*/ 1506034 w 1783623"/>
              <a:gd name="connsiteY150" fmla="*/ 25335 h 849871"/>
              <a:gd name="connsiteX151" fmla="*/ 1528112 w 1783623"/>
              <a:gd name="connsiteY151" fmla="*/ 30035 h 849871"/>
              <a:gd name="connsiteX152" fmla="*/ 1549910 w 1783623"/>
              <a:gd name="connsiteY152" fmla="*/ 34455 h 849871"/>
              <a:gd name="connsiteX153" fmla="*/ 1560534 w 1783623"/>
              <a:gd name="connsiteY153" fmla="*/ 37224 h 849871"/>
              <a:gd name="connsiteX154" fmla="*/ 1571160 w 1783623"/>
              <a:gd name="connsiteY154" fmla="*/ 40551 h 849871"/>
              <a:gd name="connsiteX155" fmla="*/ 1581229 w 1783623"/>
              <a:gd name="connsiteY155" fmla="*/ 43879 h 849871"/>
              <a:gd name="connsiteX156" fmla="*/ 1591583 w 1783623"/>
              <a:gd name="connsiteY156" fmla="*/ 48044 h 849871"/>
              <a:gd name="connsiteX157" fmla="*/ 1601375 w 1783623"/>
              <a:gd name="connsiteY157" fmla="*/ 51652 h 849871"/>
              <a:gd name="connsiteX158" fmla="*/ 1611728 w 1783623"/>
              <a:gd name="connsiteY158" fmla="*/ 55816 h 849871"/>
              <a:gd name="connsiteX159" fmla="*/ 1621528 w 1783623"/>
              <a:gd name="connsiteY159" fmla="*/ 60541 h 849871"/>
              <a:gd name="connsiteX160" fmla="*/ 1631607 w 1783623"/>
              <a:gd name="connsiteY160" fmla="*/ 65544 h 849871"/>
              <a:gd name="connsiteX161" fmla="*/ 1641133 w 1783623"/>
              <a:gd name="connsiteY161" fmla="*/ 71105 h 849871"/>
              <a:gd name="connsiteX162" fmla="*/ 1650940 w 1783623"/>
              <a:gd name="connsiteY162" fmla="*/ 76946 h 849871"/>
              <a:gd name="connsiteX163" fmla="*/ 1660188 w 1783623"/>
              <a:gd name="connsiteY163" fmla="*/ 82787 h 849871"/>
              <a:gd name="connsiteX164" fmla="*/ 1669444 w 1783623"/>
              <a:gd name="connsiteY164" fmla="*/ 89744 h 849871"/>
              <a:gd name="connsiteX165" fmla="*/ 1679258 w 1783623"/>
              <a:gd name="connsiteY165" fmla="*/ 96702 h 849871"/>
              <a:gd name="connsiteX166" fmla="*/ 1687959 w 1783623"/>
              <a:gd name="connsiteY166" fmla="*/ 104218 h 849871"/>
              <a:gd name="connsiteX167" fmla="*/ 1697223 w 1783623"/>
              <a:gd name="connsiteY167" fmla="*/ 112293 h 849871"/>
              <a:gd name="connsiteX168" fmla="*/ 1706209 w 1783623"/>
              <a:gd name="connsiteY168" fmla="*/ 120647 h 849871"/>
              <a:gd name="connsiteX169" fmla="*/ 1715482 w 1783623"/>
              <a:gd name="connsiteY169" fmla="*/ 130395 h 849871"/>
              <a:gd name="connsiteX170" fmla="*/ 1723922 w 1783623"/>
              <a:gd name="connsiteY170" fmla="*/ 140425 h 849871"/>
              <a:gd name="connsiteX171" fmla="*/ 1731807 w 1783623"/>
              <a:gd name="connsiteY171" fmla="*/ 151013 h 849871"/>
              <a:gd name="connsiteX172" fmla="*/ 1739692 w 1783623"/>
              <a:gd name="connsiteY172" fmla="*/ 161602 h 849871"/>
              <a:gd name="connsiteX173" fmla="*/ 1746741 w 1783623"/>
              <a:gd name="connsiteY173" fmla="*/ 172471 h 849871"/>
              <a:gd name="connsiteX174" fmla="*/ 1752677 w 1783623"/>
              <a:gd name="connsiteY174" fmla="*/ 183901 h 849871"/>
              <a:gd name="connsiteX175" fmla="*/ 1758333 w 1783623"/>
              <a:gd name="connsiteY175" fmla="*/ 195052 h 849871"/>
              <a:gd name="connsiteX176" fmla="*/ 1763714 w 1783623"/>
              <a:gd name="connsiteY176" fmla="*/ 207041 h 849871"/>
              <a:gd name="connsiteX177" fmla="*/ 1768258 w 1783623"/>
              <a:gd name="connsiteY177" fmla="*/ 218753 h 849871"/>
              <a:gd name="connsiteX178" fmla="*/ 1772247 w 1783623"/>
              <a:gd name="connsiteY178" fmla="*/ 231024 h 849871"/>
              <a:gd name="connsiteX179" fmla="*/ 1775115 w 1783623"/>
              <a:gd name="connsiteY179" fmla="*/ 242739 h 849871"/>
              <a:gd name="connsiteX180" fmla="*/ 1777987 w 1783623"/>
              <a:gd name="connsiteY180" fmla="*/ 255012 h 849871"/>
              <a:gd name="connsiteX181" fmla="*/ 1780302 w 1783623"/>
              <a:gd name="connsiteY181" fmla="*/ 267286 h 849871"/>
              <a:gd name="connsiteX182" fmla="*/ 1782062 w 1783623"/>
              <a:gd name="connsiteY182" fmla="*/ 280121 h 849871"/>
              <a:gd name="connsiteX183" fmla="*/ 1782702 w 1783623"/>
              <a:gd name="connsiteY183" fmla="*/ 292398 h 849871"/>
              <a:gd name="connsiteX184" fmla="*/ 1783623 w 1783623"/>
              <a:gd name="connsiteY184" fmla="*/ 304954 h 849871"/>
              <a:gd name="connsiteX185" fmla="*/ 1783427 w 1783623"/>
              <a:gd name="connsiteY185" fmla="*/ 317514 h 849871"/>
              <a:gd name="connsiteX186" fmla="*/ 1782115 w 1783623"/>
              <a:gd name="connsiteY186" fmla="*/ 330074 h 849871"/>
              <a:gd name="connsiteX187" fmla="*/ 1781081 w 1783623"/>
              <a:gd name="connsiteY187" fmla="*/ 342356 h 849871"/>
              <a:gd name="connsiteX188" fmla="*/ 1778929 w 1783623"/>
              <a:gd name="connsiteY188" fmla="*/ 354640 h 849871"/>
              <a:gd name="connsiteX189" fmla="*/ 1776501 w 1783623"/>
              <a:gd name="connsiteY189" fmla="*/ 367203 h 849871"/>
              <a:gd name="connsiteX190" fmla="*/ 1773234 w 1783623"/>
              <a:gd name="connsiteY190" fmla="*/ 379488 h 849871"/>
              <a:gd name="connsiteX191" fmla="*/ 1769404 w 1783623"/>
              <a:gd name="connsiteY191" fmla="*/ 391217 h 849871"/>
              <a:gd name="connsiteX192" fmla="*/ 1765021 w 1783623"/>
              <a:gd name="connsiteY192" fmla="*/ 403506 h 849871"/>
              <a:gd name="connsiteX193" fmla="*/ 1760072 w 1783623"/>
              <a:gd name="connsiteY193" fmla="*/ 414679 h 849871"/>
              <a:gd name="connsiteX194" fmla="*/ 1754568 w 1783623"/>
              <a:gd name="connsiteY194" fmla="*/ 426411 h 849871"/>
              <a:gd name="connsiteX195" fmla="*/ 1747946 w 1783623"/>
              <a:gd name="connsiteY195" fmla="*/ 437588 h 849871"/>
              <a:gd name="connsiteX196" fmla="*/ 1741599 w 1783623"/>
              <a:gd name="connsiteY196" fmla="*/ 448484 h 849871"/>
              <a:gd name="connsiteX197" fmla="*/ 1734136 w 1783623"/>
              <a:gd name="connsiteY197" fmla="*/ 459384 h 849871"/>
              <a:gd name="connsiteX198" fmla="*/ 1725834 w 1783623"/>
              <a:gd name="connsiteY198" fmla="*/ 470006 h 849871"/>
              <a:gd name="connsiteX199" fmla="*/ 1717247 w 1783623"/>
              <a:gd name="connsiteY199" fmla="*/ 479791 h 849871"/>
              <a:gd name="connsiteX200" fmla="*/ 1708104 w 1783623"/>
              <a:gd name="connsiteY200" fmla="*/ 489577 h 849871"/>
              <a:gd name="connsiteX201" fmla="*/ 1697011 w 1783623"/>
              <a:gd name="connsiteY201" fmla="*/ 500204 h 849871"/>
              <a:gd name="connsiteX202" fmla="*/ 1685353 w 1783623"/>
              <a:gd name="connsiteY202" fmla="*/ 509716 h 849871"/>
              <a:gd name="connsiteX203" fmla="*/ 1673134 w 1783623"/>
              <a:gd name="connsiteY203" fmla="*/ 518672 h 849871"/>
              <a:gd name="connsiteX204" fmla="*/ 1660909 w 1783623"/>
              <a:gd name="connsiteY204" fmla="*/ 527069 h 849871"/>
              <a:gd name="connsiteX205" fmla="*/ 1648120 w 1783623"/>
              <a:gd name="connsiteY205" fmla="*/ 534352 h 849871"/>
              <a:gd name="connsiteX206" fmla="*/ 1635601 w 1783623"/>
              <a:gd name="connsiteY206" fmla="*/ 540238 h 849871"/>
              <a:gd name="connsiteX207" fmla="*/ 1622238 w 1783623"/>
              <a:gd name="connsiteY207" fmla="*/ 545289 h 849871"/>
              <a:gd name="connsiteX208" fmla="*/ 1608596 w 1783623"/>
              <a:gd name="connsiteY208" fmla="*/ 550061 h 849871"/>
              <a:gd name="connsiteX209" fmla="*/ 1595503 w 1783623"/>
              <a:gd name="connsiteY209" fmla="*/ 553715 h 849871"/>
              <a:gd name="connsiteX210" fmla="*/ 1581287 w 1783623"/>
              <a:gd name="connsiteY210" fmla="*/ 556257 h 849871"/>
              <a:gd name="connsiteX211" fmla="*/ 1567348 w 1783623"/>
              <a:gd name="connsiteY211" fmla="*/ 558519 h 849871"/>
              <a:gd name="connsiteX212" fmla="*/ 1553402 w 1783623"/>
              <a:gd name="connsiteY212" fmla="*/ 559663 h 849871"/>
              <a:gd name="connsiteX213" fmla="*/ 1538894 w 1783623"/>
              <a:gd name="connsiteY213" fmla="*/ 560251 h 849871"/>
              <a:gd name="connsiteX214" fmla="*/ 1524664 w 1783623"/>
              <a:gd name="connsiteY214" fmla="*/ 560559 h 849871"/>
              <a:gd name="connsiteX215" fmla="*/ 1510421 w 1783623"/>
              <a:gd name="connsiteY215" fmla="*/ 559193 h 849871"/>
              <a:gd name="connsiteX216" fmla="*/ 1495340 w 1783623"/>
              <a:gd name="connsiteY216" fmla="*/ 557549 h 849871"/>
              <a:gd name="connsiteX217" fmla="*/ 1497392 w 1783623"/>
              <a:gd name="connsiteY217" fmla="*/ 572336 h 849871"/>
              <a:gd name="connsiteX218" fmla="*/ 1498605 w 1783623"/>
              <a:gd name="connsiteY218" fmla="*/ 586845 h 849871"/>
              <a:gd name="connsiteX219" fmla="*/ 1498419 w 1783623"/>
              <a:gd name="connsiteY219" fmla="*/ 601078 h 849871"/>
              <a:gd name="connsiteX220" fmla="*/ 1497958 w 1783623"/>
              <a:gd name="connsiteY220" fmla="*/ 615591 h 849871"/>
              <a:gd name="connsiteX221" fmla="*/ 1496935 w 1783623"/>
              <a:gd name="connsiteY221" fmla="*/ 629547 h 849871"/>
              <a:gd name="connsiteX222" fmla="*/ 1494794 w 1783623"/>
              <a:gd name="connsiteY222" fmla="*/ 643505 h 849871"/>
              <a:gd name="connsiteX223" fmla="*/ 1492377 w 1783623"/>
              <a:gd name="connsiteY223" fmla="*/ 657743 h 849871"/>
              <a:gd name="connsiteX224" fmla="*/ 1488560 w 1783623"/>
              <a:gd name="connsiteY224" fmla="*/ 671146 h 849871"/>
              <a:gd name="connsiteX225" fmla="*/ 1484461 w 1783623"/>
              <a:gd name="connsiteY225" fmla="*/ 684271 h 849871"/>
              <a:gd name="connsiteX226" fmla="*/ 1479249 w 1783623"/>
              <a:gd name="connsiteY226" fmla="*/ 697956 h 849871"/>
              <a:gd name="connsiteX227" fmla="*/ 1473195 w 1783623"/>
              <a:gd name="connsiteY227" fmla="*/ 710805 h 849871"/>
              <a:gd name="connsiteX228" fmla="*/ 1466301 w 1783623"/>
              <a:gd name="connsiteY228" fmla="*/ 723379 h 849871"/>
              <a:gd name="connsiteX229" fmla="*/ 1458012 w 1783623"/>
              <a:gd name="connsiteY229" fmla="*/ 735675 h 849871"/>
              <a:gd name="connsiteX230" fmla="*/ 1449162 w 1783623"/>
              <a:gd name="connsiteY230" fmla="*/ 747971 h 849871"/>
              <a:gd name="connsiteX231" fmla="*/ 1439751 w 1783623"/>
              <a:gd name="connsiteY231" fmla="*/ 759712 h 849871"/>
              <a:gd name="connsiteX232" fmla="*/ 1429221 w 1783623"/>
              <a:gd name="connsiteY232" fmla="*/ 770896 h 849871"/>
              <a:gd name="connsiteX233" fmla="*/ 1419237 w 1783623"/>
              <a:gd name="connsiteY233" fmla="*/ 780406 h 849871"/>
              <a:gd name="connsiteX234" fmla="*/ 1409251 w 1783623"/>
              <a:gd name="connsiteY234" fmla="*/ 789357 h 849871"/>
              <a:gd name="connsiteX235" fmla="*/ 1399255 w 1783623"/>
              <a:gd name="connsiteY235" fmla="*/ 797192 h 849871"/>
              <a:gd name="connsiteX236" fmla="*/ 1388421 w 1783623"/>
              <a:gd name="connsiteY236" fmla="*/ 804749 h 849871"/>
              <a:gd name="connsiteX237" fmla="*/ 1377303 w 1783623"/>
              <a:gd name="connsiteY237" fmla="*/ 811469 h 849871"/>
              <a:gd name="connsiteX238" fmla="*/ 1366185 w 1783623"/>
              <a:gd name="connsiteY238" fmla="*/ 818189 h 849871"/>
              <a:gd name="connsiteX239" fmla="*/ 1354778 w 1783623"/>
              <a:gd name="connsiteY239" fmla="*/ 823516 h 849871"/>
              <a:gd name="connsiteX240" fmla="*/ 1343370 w 1783623"/>
              <a:gd name="connsiteY240" fmla="*/ 828841 h 849871"/>
              <a:gd name="connsiteX241" fmla="*/ 1331398 w 1783623"/>
              <a:gd name="connsiteY241" fmla="*/ 833052 h 849871"/>
              <a:gd name="connsiteX242" fmla="*/ 1319703 w 1783623"/>
              <a:gd name="connsiteY242" fmla="*/ 836983 h 849871"/>
              <a:gd name="connsiteX243" fmla="*/ 1307170 w 1783623"/>
              <a:gd name="connsiteY243" fmla="*/ 840636 h 849871"/>
              <a:gd name="connsiteX244" fmla="*/ 1294627 w 1783623"/>
              <a:gd name="connsiteY244" fmla="*/ 843175 h 849871"/>
              <a:gd name="connsiteX245" fmla="*/ 1282641 w 1783623"/>
              <a:gd name="connsiteY245" fmla="*/ 845152 h 849871"/>
              <a:gd name="connsiteX246" fmla="*/ 1270091 w 1783623"/>
              <a:gd name="connsiteY246" fmla="*/ 846573 h 849871"/>
              <a:gd name="connsiteX247" fmla="*/ 1257820 w 1783623"/>
              <a:gd name="connsiteY247" fmla="*/ 847716 h 849871"/>
              <a:gd name="connsiteX248" fmla="*/ 1245540 w 1783623"/>
              <a:gd name="connsiteY248" fmla="*/ 847740 h 849871"/>
              <a:gd name="connsiteX249" fmla="*/ 1232699 w 1783623"/>
              <a:gd name="connsiteY249" fmla="*/ 847209 h 849871"/>
              <a:gd name="connsiteX250" fmla="*/ 1220416 w 1783623"/>
              <a:gd name="connsiteY250" fmla="*/ 846676 h 849871"/>
              <a:gd name="connsiteX251" fmla="*/ 1207567 w 1783623"/>
              <a:gd name="connsiteY251" fmla="*/ 845027 h 849871"/>
              <a:gd name="connsiteX252" fmla="*/ 1195273 w 1783623"/>
              <a:gd name="connsiteY252" fmla="*/ 842820 h 849871"/>
              <a:gd name="connsiteX253" fmla="*/ 1182975 w 1783623"/>
              <a:gd name="connsiteY253" fmla="*/ 840054 h 849871"/>
              <a:gd name="connsiteX254" fmla="*/ 1171236 w 1783623"/>
              <a:gd name="connsiteY254" fmla="*/ 837288 h 849871"/>
              <a:gd name="connsiteX255" fmla="*/ 1158930 w 1783623"/>
              <a:gd name="connsiteY255" fmla="*/ 833406 h 849871"/>
              <a:gd name="connsiteX256" fmla="*/ 1146902 w 1783623"/>
              <a:gd name="connsiteY256" fmla="*/ 829245 h 849871"/>
              <a:gd name="connsiteX257" fmla="*/ 1135144 w 1783623"/>
              <a:gd name="connsiteY257" fmla="*/ 823688 h 849871"/>
              <a:gd name="connsiteX258" fmla="*/ 1123667 w 1783623"/>
              <a:gd name="connsiteY258" fmla="*/ 818409 h 849871"/>
              <a:gd name="connsiteX259" fmla="*/ 1112740 w 1783623"/>
              <a:gd name="connsiteY259" fmla="*/ 812013 h 849871"/>
              <a:gd name="connsiteX260" fmla="*/ 1101533 w 1783623"/>
              <a:gd name="connsiteY260" fmla="*/ 805338 h 849871"/>
              <a:gd name="connsiteX261" fmla="*/ 1090599 w 1783623"/>
              <a:gd name="connsiteY261" fmla="*/ 797826 h 849871"/>
              <a:gd name="connsiteX262" fmla="*/ 1080496 w 1783623"/>
              <a:gd name="connsiteY262" fmla="*/ 789474 h 849871"/>
              <a:gd name="connsiteX263" fmla="*/ 1070394 w 1783623"/>
              <a:gd name="connsiteY263" fmla="*/ 781121 h 849871"/>
              <a:gd name="connsiteX264" fmla="*/ 1060566 w 1783623"/>
              <a:gd name="connsiteY264" fmla="*/ 771933 h 849871"/>
              <a:gd name="connsiteX265" fmla="*/ 1051857 w 1783623"/>
              <a:gd name="connsiteY265" fmla="*/ 763300 h 849871"/>
              <a:gd name="connsiteX266" fmla="*/ 1043702 w 1783623"/>
              <a:gd name="connsiteY266" fmla="*/ 754107 h 849871"/>
              <a:gd name="connsiteX267" fmla="*/ 1036387 w 1783623"/>
              <a:gd name="connsiteY267" fmla="*/ 745192 h 849871"/>
              <a:gd name="connsiteX268" fmla="*/ 1028790 w 1783623"/>
              <a:gd name="connsiteY268" fmla="*/ 735998 h 849871"/>
              <a:gd name="connsiteX269" fmla="*/ 1022030 w 1783623"/>
              <a:gd name="connsiteY269" fmla="*/ 726524 h 849871"/>
              <a:gd name="connsiteX270" fmla="*/ 1015831 w 1783623"/>
              <a:gd name="connsiteY270" fmla="*/ 717606 h 849871"/>
              <a:gd name="connsiteX271" fmla="*/ 1010182 w 1783623"/>
              <a:gd name="connsiteY271" fmla="*/ 707571 h 849871"/>
              <a:gd name="connsiteX272" fmla="*/ 1004538 w 1783623"/>
              <a:gd name="connsiteY272" fmla="*/ 698094 h 849871"/>
              <a:gd name="connsiteX273" fmla="*/ 999448 w 1783623"/>
              <a:gd name="connsiteY273" fmla="*/ 688058 h 849871"/>
              <a:gd name="connsiteX274" fmla="*/ 994638 w 1783623"/>
              <a:gd name="connsiteY274" fmla="*/ 678300 h 849871"/>
              <a:gd name="connsiteX275" fmla="*/ 990107 w 1783623"/>
              <a:gd name="connsiteY275" fmla="*/ 668262 h 849871"/>
              <a:gd name="connsiteX276" fmla="*/ 986414 w 1783623"/>
              <a:gd name="connsiteY276" fmla="*/ 658502 h 849871"/>
              <a:gd name="connsiteX277" fmla="*/ 982159 w 1783623"/>
              <a:gd name="connsiteY277" fmla="*/ 648186 h 849871"/>
              <a:gd name="connsiteX278" fmla="*/ 979020 w 1783623"/>
              <a:gd name="connsiteY278" fmla="*/ 637866 h 849871"/>
              <a:gd name="connsiteX279" fmla="*/ 973017 w 1783623"/>
              <a:gd name="connsiteY279" fmla="*/ 616390 h 849871"/>
              <a:gd name="connsiteX280" fmla="*/ 967852 w 1783623"/>
              <a:gd name="connsiteY280" fmla="*/ 595191 h 849871"/>
              <a:gd name="connsiteX281" fmla="*/ 963239 w 1783623"/>
              <a:gd name="connsiteY281" fmla="*/ 572875 h 849871"/>
              <a:gd name="connsiteX282" fmla="*/ 959741 w 1783623"/>
              <a:gd name="connsiteY282" fmla="*/ 550557 h 849871"/>
              <a:gd name="connsiteX283" fmla="*/ 956798 w 1783623"/>
              <a:gd name="connsiteY283" fmla="*/ 527678 h 849871"/>
              <a:gd name="connsiteX284" fmla="*/ 954410 w 1783623"/>
              <a:gd name="connsiteY284" fmla="*/ 504241 h 849871"/>
              <a:gd name="connsiteX285" fmla="*/ 952017 w 1783623"/>
              <a:gd name="connsiteY285" fmla="*/ 480245 h 849871"/>
              <a:gd name="connsiteX286" fmla="*/ 947780 w 1783623"/>
              <a:gd name="connsiteY286" fmla="*/ 430579 h 84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1783623" h="849871">
                <a:moveTo>
                  <a:pt x="846880" y="336"/>
                </a:moveTo>
                <a:lnTo>
                  <a:pt x="837080" y="431061"/>
                </a:lnTo>
                <a:lnTo>
                  <a:pt x="833768" y="480476"/>
                </a:lnTo>
                <a:lnTo>
                  <a:pt x="831689" y="504486"/>
                </a:lnTo>
                <a:lnTo>
                  <a:pt x="829883" y="527658"/>
                </a:lnTo>
                <a:lnTo>
                  <a:pt x="826961" y="550833"/>
                </a:lnTo>
                <a:lnTo>
                  <a:pt x="823754" y="573171"/>
                </a:lnTo>
                <a:lnTo>
                  <a:pt x="819709" y="595231"/>
                </a:lnTo>
                <a:lnTo>
                  <a:pt x="814824" y="617015"/>
                </a:lnTo>
                <a:lnTo>
                  <a:pt x="812100" y="627629"/>
                </a:lnTo>
                <a:lnTo>
                  <a:pt x="808819" y="638243"/>
                </a:lnTo>
                <a:lnTo>
                  <a:pt x="805815" y="648578"/>
                </a:lnTo>
                <a:lnTo>
                  <a:pt x="801971" y="658635"/>
                </a:lnTo>
                <a:lnTo>
                  <a:pt x="798128" y="668693"/>
                </a:lnTo>
                <a:lnTo>
                  <a:pt x="794007" y="679030"/>
                </a:lnTo>
                <a:lnTo>
                  <a:pt x="789043" y="688533"/>
                </a:lnTo>
                <a:lnTo>
                  <a:pt x="784083" y="698593"/>
                </a:lnTo>
                <a:lnTo>
                  <a:pt x="778561" y="708096"/>
                </a:lnTo>
                <a:lnTo>
                  <a:pt x="773320" y="717877"/>
                </a:lnTo>
                <a:lnTo>
                  <a:pt x="766959" y="727104"/>
                </a:lnTo>
                <a:lnTo>
                  <a:pt x="760040" y="736330"/>
                </a:lnTo>
                <a:lnTo>
                  <a:pt x="753121" y="745558"/>
                </a:lnTo>
                <a:lnTo>
                  <a:pt x="745924" y="755064"/>
                </a:lnTo>
                <a:lnTo>
                  <a:pt x="737884" y="763737"/>
                </a:lnTo>
                <a:lnTo>
                  <a:pt x="729009" y="772689"/>
                </a:lnTo>
                <a:lnTo>
                  <a:pt x="719857" y="781922"/>
                </a:lnTo>
                <a:lnTo>
                  <a:pt x="709866" y="790877"/>
                </a:lnTo>
                <a:lnTo>
                  <a:pt x="699309" y="798717"/>
                </a:lnTo>
                <a:lnTo>
                  <a:pt x="688748" y="805998"/>
                </a:lnTo>
                <a:lnTo>
                  <a:pt x="677626" y="812723"/>
                </a:lnTo>
                <a:lnTo>
                  <a:pt x="666504" y="819448"/>
                </a:lnTo>
                <a:lnTo>
                  <a:pt x="655374" y="825056"/>
                </a:lnTo>
                <a:lnTo>
                  <a:pt x="643406" y="830387"/>
                </a:lnTo>
                <a:lnTo>
                  <a:pt x="631707" y="834322"/>
                </a:lnTo>
                <a:lnTo>
                  <a:pt x="619172" y="838537"/>
                </a:lnTo>
                <a:lnTo>
                  <a:pt x="607189" y="841636"/>
                </a:lnTo>
                <a:lnTo>
                  <a:pt x="594925" y="844455"/>
                </a:lnTo>
                <a:lnTo>
                  <a:pt x="582935" y="846436"/>
                </a:lnTo>
                <a:lnTo>
                  <a:pt x="570105" y="848140"/>
                </a:lnTo>
                <a:lnTo>
                  <a:pt x="557827" y="848727"/>
                </a:lnTo>
                <a:lnTo>
                  <a:pt x="545553" y="849871"/>
                </a:lnTo>
                <a:lnTo>
                  <a:pt x="532708" y="849343"/>
                </a:lnTo>
                <a:lnTo>
                  <a:pt x="520143" y="848534"/>
                </a:lnTo>
                <a:lnTo>
                  <a:pt x="507849" y="846887"/>
                </a:lnTo>
                <a:lnTo>
                  <a:pt x="495276" y="844963"/>
                </a:lnTo>
                <a:lnTo>
                  <a:pt x="483257" y="842478"/>
                </a:lnTo>
                <a:lnTo>
                  <a:pt x="470674" y="838878"/>
                </a:lnTo>
                <a:lnTo>
                  <a:pt x="458925" y="834997"/>
                </a:lnTo>
                <a:lnTo>
                  <a:pt x="446895" y="830838"/>
                </a:lnTo>
                <a:lnTo>
                  <a:pt x="435416" y="825560"/>
                </a:lnTo>
                <a:lnTo>
                  <a:pt x="423938" y="820283"/>
                </a:lnTo>
                <a:lnTo>
                  <a:pt x="412730" y="813610"/>
                </a:lnTo>
                <a:lnTo>
                  <a:pt x="401521" y="806936"/>
                </a:lnTo>
                <a:lnTo>
                  <a:pt x="390586" y="799425"/>
                </a:lnTo>
                <a:lnTo>
                  <a:pt x="380488" y="791633"/>
                </a:lnTo>
                <a:lnTo>
                  <a:pt x="370382" y="782722"/>
                </a:lnTo>
                <a:lnTo>
                  <a:pt x="360272" y="773255"/>
                </a:lnTo>
                <a:lnTo>
                  <a:pt x="349594" y="762114"/>
                </a:lnTo>
                <a:lnTo>
                  <a:pt x="340028" y="750413"/>
                </a:lnTo>
                <a:lnTo>
                  <a:pt x="331016" y="738152"/>
                </a:lnTo>
                <a:lnTo>
                  <a:pt x="322564" y="725890"/>
                </a:lnTo>
                <a:lnTo>
                  <a:pt x="315787" y="713623"/>
                </a:lnTo>
                <a:lnTo>
                  <a:pt x="309562" y="700797"/>
                </a:lnTo>
                <a:lnTo>
                  <a:pt x="304453" y="687411"/>
                </a:lnTo>
                <a:lnTo>
                  <a:pt x="299900" y="674023"/>
                </a:lnTo>
                <a:lnTo>
                  <a:pt x="295903" y="660075"/>
                </a:lnTo>
                <a:lnTo>
                  <a:pt x="293022" y="646125"/>
                </a:lnTo>
                <a:lnTo>
                  <a:pt x="290700" y="632174"/>
                </a:lnTo>
                <a:lnTo>
                  <a:pt x="289494" y="618220"/>
                </a:lnTo>
                <a:lnTo>
                  <a:pt x="288565" y="603986"/>
                </a:lnTo>
                <a:lnTo>
                  <a:pt x="288472" y="589472"/>
                </a:lnTo>
                <a:lnTo>
                  <a:pt x="289776" y="575233"/>
                </a:lnTo>
                <a:lnTo>
                  <a:pt x="291636" y="560434"/>
                </a:lnTo>
                <a:lnTo>
                  <a:pt x="276573" y="562144"/>
                </a:lnTo>
                <a:lnTo>
                  <a:pt x="262065" y="563294"/>
                </a:lnTo>
                <a:lnTo>
                  <a:pt x="247550" y="563327"/>
                </a:lnTo>
                <a:lnTo>
                  <a:pt x="233590" y="562801"/>
                </a:lnTo>
                <a:lnTo>
                  <a:pt x="219345" y="561438"/>
                </a:lnTo>
                <a:lnTo>
                  <a:pt x="205374" y="559237"/>
                </a:lnTo>
                <a:lnTo>
                  <a:pt x="191400" y="556478"/>
                </a:lnTo>
                <a:lnTo>
                  <a:pt x="177980" y="553159"/>
                </a:lnTo>
                <a:lnTo>
                  <a:pt x="164553" y="548723"/>
                </a:lnTo>
                <a:lnTo>
                  <a:pt x="151122" y="543729"/>
                </a:lnTo>
                <a:lnTo>
                  <a:pt x="137962" y="537339"/>
                </a:lnTo>
                <a:lnTo>
                  <a:pt x="125356" y="530390"/>
                </a:lnTo>
                <a:lnTo>
                  <a:pt x="113020" y="522045"/>
                </a:lnTo>
                <a:lnTo>
                  <a:pt x="100681" y="513140"/>
                </a:lnTo>
                <a:lnTo>
                  <a:pt x="88897" y="503677"/>
                </a:lnTo>
                <a:lnTo>
                  <a:pt x="77664" y="493096"/>
                </a:lnTo>
                <a:lnTo>
                  <a:pt x="68389" y="483346"/>
                </a:lnTo>
                <a:lnTo>
                  <a:pt x="59673" y="473598"/>
                </a:lnTo>
                <a:lnTo>
                  <a:pt x="51231" y="463010"/>
                </a:lnTo>
                <a:lnTo>
                  <a:pt x="43625" y="452141"/>
                </a:lnTo>
                <a:lnTo>
                  <a:pt x="36854" y="440991"/>
                </a:lnTo>
                <a:lnTo>
                  <a:pt x="30365" y="430120"/>
                </a:lnTo>
                <a:lnTo>
                  <a:pt x="24707" y="418410"/>
                </a:lnTo>
                <a:lnTo>
                  <a:pt x="19611" y="407255"/>
                </a:lnTo>
                <a:lnTo>
                  <a:pt x="15066" y="394984"/>
                </a:lnTo>
                <a:lnTo>
                  <a:pt x="11083" y="383269"/>
                </a:lnTo>
                <a:lnTo>
                  <a:pt x="7655" y="370996"/>
                </a:lnTo>
                <a:lnTo>
                  <a:pt x="4784" y="358721"/>
                </a:lnTo>
                <a:lnTo>
                  <a:pt x="2750" y="346165"/>
                </a:lnTo>
                <a:lnTo>
                  <a:pt x="996" y="333886"/>
                </a:lnTo>
                <a:lnTo>
                  <a:pt x="78" y="321328"/>
                </a:lnTo>
                <a:lnTo>
                  <a:pt x="0" y="309046"/>
                </a:lnTo>
                <a:lnTo>
                  <a:pt x="476" y="296205"/>
                </a:lnTo>
                <a:lnTo>
                  <a:pt x="955" y="283922"/>
                </a:lnTo>
                <a:lnTo>
                  <a:pt x="2548" y="271077"/>
                </a:lnTo>
                <a:lnTo>
                  <a:pt x="4425" y="259071"/>
                </a:lnTo>
                <a:lnTo>
                  <a:pt x="7137" y="246783"/>
                </a:lnTo>
                <a:lnTo>
                  <a:pt x="10131" y="234774"/>
                </a:lnTo>
                <a:lnTo>
                  <a:pt x="14238" y="222202"/>
                </a:lnTo>
                <a:lnTo>
                  <a:pt x="18352" y="210748"/>
                </a:lnTo>
                <a:lnTo>
                  <a:pt x="23297" y="198455"/>
                </a:lnTo>
                <a:lnTo>
                  <a:pt x="29089" y="187556"/>
                </a:lnTo>
                <a:lnTo>
                  <a:pt x="35435" y="176097"/>
                </a:lnTo>
                <a:lnTo>
                  <a:pt x="42344" y="165195"/>
                </a:lnTo>
                <a:lnTo>
                  <a:pt x="49534" y="154572"/>
                </a:lnTo>
                <a:lnTo>
                  <a:pt x="57281" y="143946"/>
                </a:lnTo>
                <a:lnTo>
                  <a:pt x="65868" y="133600"/>
                </a:lnTo>
                <a:lnTo>
                  <a:pt x="75021" y="124367"/>
                </a:lnTo>
                <a:lnTo>
                  <a:pt x="83896" y="115414"/>
                </a:lnTo>
                <a:lnTo>
                  <a:pt x="92498" y="107299"/>
                </a:lnTo>
                <a:lnTo>
                  <a:pt x="101941" y="100021"/>
                </a:lnTo>
                <a:lnTo>
                  <a:pt x="111108" y="93021"/>
                </a:lnTo>
                <a:lnTo>
                  <a:pt x="120556" y="86301"/>
                </a:lnTo>
                <a:lnTo>
                  <a:pt x="129726" y="79860"/>
                </a:lnTo>
                <a:lnTo>
                  <a:pt x="139180" y="74255"/>
                </a:lnTo>
                <a:lnTo>
                  <a:pt x="148635" y="68650"/>
                </a:lnTo>
                <a:lnTo>
                  <a:pt x="158651" y="63603"/>
                </a:lnTo>
                <a:lnTo>
                  <a:pt x="168391" y="58835"/>
                </a:lnTo>
                <a:lnTo>
                  <a:pt x="178693" y="54625"/>
                </a:lnTo>
                <a:lnTo>
                  <a:pt x="188716" y="50693"/>
                </a:lnTo>
                <a:lnTo>
                  <a:pt x="198740" y="46763"/>
                </a:lnTo>
                <a:lnTo>
                  <a:pt x="208767" y="43390"/>
                </a:lnTo>
                <a:lnTo>
                  <a:pt x="219353" y="40017"/>
                </a:lnTo>
                <a:lnTo>
                  <a:pt x="229942" y="37201"/>
                </a:lnTo>
                <a:lnTo>
                  <a:pt x="251683" y="32126"/>
                </a:lnTo>
                <a:lnTo>
                  <a:pt x="273707" y="27890"/>
                </a:lnTo>
                <a:lnTo>
                  <a:pt x="296297" y="24767"/>
                </a:lnTo>
                <a:lnTo>
                  <a:pt x="319165" y="21365"/>
                </a:lnTo>
                <a:lnTo>
                  <a:pt x="342320" y="19358"/>
                </a:lnTo>
                <a:lnTo>
                  <a:pt x="366313" y="17070"/>
                </a:lnTo>
                <a:lnTo>
                  <a:pt x="415977" y="13606"/>
                </a:lnTo>
                <a:close/>
                <a:moveTo>
                  <a:pt x="932918" y="0"/>
                </a:moveTo>
                <a:lnTo>
                  <a:pt x="1363332" y="11396"/>
                </a:lnTo>
                <a:lnTo>
                  <a:pt x="1413310" y="14921"/>
                </a:lnTo>
                <a:lnTo>
                  <a:pt x="1437326" y="17104"/>
                </a:lnTo>
                <a:lnTo>
                  <a:pt x="1460783" y="19289"/>
                </a:lnTo>
                <a:lnTo>
                  <a:pt x="1483408" y="22313"/>
                </a:lnTo>
                <a:lnTo>
                  <a:pt x="1506034" y="25335"/>
                </a:lnTo>
                <a:lnTo>
                  <a:pt x="1528112" y="30035"/>
                </a:lnTo>
                <a:lnTo>
                  <a:pt x="1549910" y="34455"/>
                </a:lnTo>
                <a:lnTo>
                  <a:pt x="1560534" y="37224"/>
                </a:lnTo>
                <a:lnTo>
                  <a:pt x="1571160" y="40551"/>
                </a:lnTo>
                <a:lnTo>
                  <a:pt x="1581229" y="43879"/>
                </a:lnTo>
                <a:lnTo>
                  <a:pt x="1591583" y="48044"/>
                </a:lnTo>
                <a:lnTo>
                  <a:pt x="1601375" y="51652"/>
                </a:lnTo>
                <a:lnTo>
                  <a:pt x="1611728" y="55816"/>
                </a:lnTo>
                <a:lnTo>
                  <a:pt x="1621528" y="60541"/>
                </a:lnTo>
                <a:lnTo>
                  <a:pt x="1631607" y="65544"/>
                </a:lnTo>
                <a:lnTo>
                  <a:pt x="1641133" y="71105"/>
                </a:lnTo>
                <a:lnTo>
                  <a:pt x="1650940" y="76946"/>
                </a:lnTo>
                <a:lnTo>
                  <a:pt x="1660188" y="82787"/>
                </a:lnTo>
                <a:lnTo>
                  <a:pt x="1669444" y="89744"/>
                </a:lnTo>
                <a:lnTo>
                  <a:pt x="1679258" y="96702"/>
                </a:lnTo>
                <a:lnTo>
                  <a:pt x="1687959" y="104218"/>
                </a:lnTo>
                <a:lnTo>
                  <a:pt x="1697223" y="112293"/>
                </a:lnTo>
                <a:lnTo>
                  <a:pt x="1706209" y="120647"/>
                </a:lnTo>
                <a:lnTo>
                  <a:pt x="1715482" y="130395"/>
                </a:lnTo>
                <a:lnTo>
                  <a:pt x="1723922" y="140425"/>
                </a:lnTo>
                <a:lnTo>
                  <a:pt x="1731807" y="151013"/>
                </a:lnTo>
                <a:lnTo>
                  <a:pt x="1739692" y="161602"/>
                </a:lnTo>
                <a:lnTo>
                  <a:pt x="1746741" y="172471"/>
                </a:lnTo>
                <a:lnTo>
                  <a:pt x="1752677" y="183901"/>
                </a:lnTo>
                <a:lnTo>
                  <a:pt x="1758333" y="195052"/>
                </a:lnTo>
                <a:lnTo>
                  <a:pt x="1763714" y="207041"/>
                </a:lnTo>
                <a:lnTo>
                  <a:pt x="1768258" y="218753"/>
                </a:lnTo>
                <a:lnTo>
                  <a:pt x="1772247" y="231024"/>
                </a:lnTo>
                <a:lnTo>
                  <a:pt x="1775115" y="242739"/>
                </a:lnTo>
                <a:lnTo>
                  <a:pt x="1777987" y="255012"/>
                </a:lnTo>
                <a:lnTo>
                  <a:pt x="1780302" y="267286"/>
                </a:lnTo>
                <a:lnTo>
                  <a:pt x="1782062" y="280121"/>
                </a:lnTo>
                <a:lnTo>
                  <a:pt x="1782702" y="292398"/>
                </a:lnTo>
                <a:lnTo>
                  <a:pt x="1783623" y="304954"/>
                </a:lnTo>
                <a:lnTo>
                  <a:pt x="1783427" y="317514"/>
                </a:lnTo>
                <a:lnTo>
                  <a:pt x="1782115" y="330074"/>
                </a:lnTo>
                <a:lnTo>
                  <a:pt x="1781081" y="342356"/>
                </a:lnTo>
                <a:lnTo>
                  <a:pt x="1778929" y="354640"/>
                </a:lnTo>
                <a:lnTo>
                  <a:pt x="1776501" y="367203"/>
                </a:lnTo>
                <a:lnTo>
                  <a:pt x="1773234" y="379488"/>
                </a:lnTo>
                <a:lnTo>
                  <a:pt x="1769404" y="391217"/>
                </a:lnTo>
                <a:lnTo>
                  <a:pt x="1765021" y="403506"/>
                </a:lnTo>
                <a:lnTo>
                  <a:pt x="1760072" y="414679"/>
                </a:lnTo>
                <a:lnTo>
                  <a:pt x="1754568" y="426411"/>
                </a:lnTo>
                <a:lnTo>
                  <a:pt x="1747946" y="437588"/>
                </a:lnTo>
                <a:lnTo>
                  <a:pt x="1741599" y="448484"/>
                </a:lnTo>
                <a:lnTo>
                  <a:pt x="1734136" y="459384"/>
                </a:lnTo>
                <a:lnTo>
                  <a:pt x="1725834" y="470006"/>
                </a:lnTo>
                <a:lnTo>
                  <a:pt x="1717247" y="479791"/>
                </a:lnTo>
                <a:lnTo>
                  <a:pt x="1708104" y="489577"/>
                </a:lnTo>
                <a:lnTo>
                  <a:pt x="1697011" y="500204"/>
                </a:lnTo>
                <a:lnTo>
                  <a:pt x="1685353" y="509716"/>
                </a:lnTo>
                <a:lnTo>
                  <a:pt x="1673134" y="518672"/>
                </a:lnTo>
                <a:lnTo>
                  <a:pt x="1660909" y="527069"/>
                </a:lnTo>
                <a:lnTo>
                  <a:pt x="1648120" y="534352"/>
                </a:lnTo>
                <a:lnTo>
                  <a:pt x="1635601" y="540238"/>
                </a:lnTo>
                <a:lnTo>
                  <a:pt x="1622238" y="545289"/>
                </a:lnTo>
                <a:lnTo>
                  <a:pt x="1608596" y="550061"/>
                </a:lnTo>
                <a:lnTo>
                  <a:pt x="1595503" y="553715"/>
                </a:lnTo>
                <a:lnTo>
                  <a:pt x="1581287" y="556257"/>
                </a:lnTo>
                <a:lnTo>
                  <a:pt x="1567348" y="558519"/>
                </a:lnTo>
                <a:lnTo>
                  <a:pt x="1553402" y="559663"/>
                </a:lnTo>
                <a:lnTo>
                  <a:pt x="1538894" y="560251"/>
                </a:lnTo>
                <a:lnTo>
                  <a:pt x="1524664" y="560559"/>
                </a:lnTo>
                <a:lnTo>
                  <a:pt x="1510421" y="559193"/>
                </a:lnTo>
                <a:lnTo>
                  <a:pt x="1495340" y="557549"/>
                </a:lnTo>
                <a:lnTo>
                  <a:pt x="1497392" y="572336"/>
                </a:lnTo>
                <a:lnTo>
                  <a:pt x="1498605" y="586845"/>
                </a:lnTo>
                <a:lnTo>
                  <a:pt x="1498419" y="601078"/>
                </a:lnTo>
                <a:lnTo>
                  <a:pt x="1497958" y="615591"/>
                </a:lnTo>
                <a:lnTo>
                  <a:pt x="1496935" y="629547"/>
                </a:lnTo>
                <a:lnTo>
                  <a:pt x="1494794" y="643505"/>
                </a:lnTo>
                <a:lnTo>
                  <a:pt x="1492377" y="657743"/>
                </a:lnTo>
                <a:lnTo>
                  <a:pt x="1488560" y="671146"/>
                </a:lnTo>
                <a:lnTo>
                  <a:pt x="1484461" y="684271"/>
                </a:lnTo>
                <a:lnTo>
                  <a:pt x="1479249" y="697956"/>
                </a:lnTo>
                <a:lnTo>
                  <a:pt x="1473195" y="710805"/>
                </a:lnTo>
                <a:lnTo>
                  <a:pt x="1466301" y="723379"/>
                </a:lnTo>
                <a:lnTo>
                  <a:pt x="1458012" y="735675"/>
                </a:lnTo>
                <a:lnTo>
                  <a:pt x="1449162" y="747971"/>
                </a:lnTo>
                <a:lnTo>
                  <a:pt x="1439751" y="759712"/>
                </a:lnTo>
                <a:lnTo>
                  <a:pt x="1429221" y="770896"/>
                </a:lnTo>
                <a:lnTo>
                  <a:pt x="1419237" y="780406"/>
                </a:lnTo>
                <a:lnTo>
                  <a:pt x="1409251" y="789357"/>
                </a:lnTo>
                <a:lnTo>
                  <a:pt x="1399255" y="797192"/>
                </a:lnTo>
                <a:lnTo>
                  <a:pt x="1388421" y="804749"/>
                </a:lnTo>
                <a:lnTo>
                  <a:pt x="1377303" y="811469"/>
                </a:lnTo>
                <a:lnTo>
                  <a:pt x="1366185" y="818189"/>
                </a:lnTo>
                <a:lnTo>
                  <a:pt x="1354778" y="823516"/>
                </a:lnTo>
                <a:lnTo>
                  <a:pt x="1343370" y="828841"/>
                </a:lnTo>
                <a:lnTo>
                  <a:pt x="1331398" y="833052"/>
                </a:lnTo>
                <a:lnTo>
                  <a:pt x="1319703" y="836983"/>
                </a:lnTo>
                <a:lnTo>
                  <a:pt x="1307170" y="840636"/>
                </a:lnTo>
                <a:lnTo>
                  <a:pt x="1294627" y="843175"/>
                </a:lnTo>
                <a:lnTo>
                  <a:pt x="1282641" y="845152"/>
                </a:lnTo>
                <a:lnTo>
                  <a:pt x="1270091" y="846573"/>
                </a:lnTo>
                <a:lnTo>
                  <a:pt x="1257820" y="847716"/>
                </a:lnTo>
                <a:lnTo>
                  <a:pt x="1245540" y="847740"/>
                </a:lnTo>
                <a:lnTo>
                  <a:pt x="1232699" y="847209"/>
                </a:lnTo>
                <a:lnTo>
                  <a:pt x="1220416" y="846676"/>
                </a:lnTo>
                <a:lnTo>
                  <a:pt x="1207567" y="845027"/>
                </a:lnTo>
                <a:lnTo>
                  <a:pt x="1195273" y="842820"/>
                </a:lnTo>
                <a:lnTo>
                  <a:pt x="1182975" y="840054"/>
                </a:lnTo>
                <a:lnTo>
                  <a:pt x="1171236" y="837288"/>
                </a:lnTo>
                <a:lnTo>
                  <a:pt x="1158930" y="833406"/>
                </a:lnTo>
                <a:lnTo>
                  <a:pt x="1146902" y="829245"/>
                </a:lnTo>
                <a:lnTo>
                  <a:pt x="1135144" y="823688"/>
                </a:lnTo>
                <a:lnTo>
                  <a:pt x="1123667" y="818409"/>
                </a:lnTo>
                <a:lnTo>
                  <a:pt x="1112740" y="812013"/>
                </a:lnTo>
                <a:lnTo>
                  <a:pt x="1101533" y="805338"/>
                </a:lnTo>
                <a:lnTo>
                  <a:pt x="1090599" y="797826"/>
                </a:lnTo>
                <a:lnTo>
                  <a:pt x="1080496" y="789474"/>
                </a:lnTo>
                <a:lnTo>
                  <a:pt x="1070394" y="781121"/>
                </a:lnTo>
                <a:lnTo>
                  <a:pt x="1060566" y="771933"/>
                </a:lnTo>
                <a:lnTo>
                  <a:pt x="1051857" y="763300"/>
                </a:lnTo>
                <a:lnTo>
                  <a:pt x="1043702" y="754107"/>
                </a:lnTo>
                <a:lnTo>
                  <a:pt x="1036387" y="745192"/>
                </a:lnTo>
                <a:lnTo>
                  <a:pt x="1028790" y="735998"/>
                </a:lnTo>
                <a:lnTo>
                  <a:pt x="1022030" y="726524"/>
                </a:lnTo>
                <a:lnTo>
                  <a:pt x="1015831" y="717606"/>
                </a:lnTo>
                <a:lnTo>
                  <a:pt x="1010182" y="707571"/>
                </a:lnTo>
                <a:lnTo>
                  <a:pt x="1004538" y="698094"/>
                </a:lnTo>
                <a:lnTo>
                  <a:pt x="999448" y="688058"/>
                </a:lnTo>
                <a:lnTo>
                  <a:pt x="994638" y="678300"/>
                </a:lnTo>
                <a:lnTo>
                  <a:pt x="990107" y="668262"/>
                </a:lnTo>
                <a:lnTo>
                  <a:pt x="986414" y="658502"/>
                </a:lnTo>
                <a:lnTo>
                  <a:pt x="982159" y="648186"/>
                </a:lnTo>
                <a:lnTo>
                  <a:pt x="979020" y="637866"/>
                </a:lnTo>
                <a:lnTo>
                  <a:pt x="973017" y="616390"/>
                </a:lnTo>
                <a:lnTo>
                  <a:pt x="967852" y="595191"/>
                </a:lnTo>
                <a:lnTo>
                  <a:pt x="963239" y="572875"/>
                </a:lnTo>
                <a:lnTo>
                  <a:pt x="959741" y="550557"/>
                </a:lnTo>
                <a:lnTo>
                  <a:pt x="956798" y="527678"/>
                </a:lnTo>
                <a:lnTo>
                  <a:pt x="954410" y="504241"/>
                </a:lnTo>
                <a:lnTo>
                  <a:pt x="952017" y="480245"/>
                </a:lnTo>
                <a:lnTo>
                  <a:pt x="947780" y="430579"/>
                </a:lnTo>
                <a:close/>
              </a:path>
            </a:pathLst>
          </a:cu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46" name="Freeform 18"/>
          <p:cNvSpPr/>
          <p:nvPr/>
        </p:nvSpPr>
        <p:spPr bwMode="auto">
          <a:xfrm>
            <a:off x="5245100" y="4035425"/>
            <a:ext cx="560705" cy="560705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en-US" sz="2365" dirty="0">
              <a:cs typeface="+mn-ea"/>
              <a:sym typeface="+mn-lt"/>
            </a:endParaRPr>
          </a:p>
        </p:txBody>
      </p:sp>
      <p:sp>
        <p:nvSpPr>
          <p:cNvPr id="47" name="Freeform 21"/>
          <p:cNvSpPr>
            <a:spLocks noEditPoints="1"/>
          </p:cNvSpPr>
          <p:nvPr/>
        </p:nvSpPr>
        <p:spPr bwMode="auto">
          <a:xfrm>
            <a:off x="6463030" y="4070350"/>
            <a:ext cx="635000" cy="624205"/>
          </a:xfrm>
          <a:custGeom>
            <a:avLst/>
            <a:gdLst>
              <a:gd name="T0" fmla="*/ 85 w 99"/>
              <a:gd name="T1" fmla="*/ 60 h 97"/>
              <a:gd name="T2" fmla="*/ 99 w 99"/>
              <a:gd name="T3" fmla="*/ 54 h 97"/>
              <a:gd name="T4" fmla="*/ 99 w 99"/>
              <a:gd name="T5" fmla="*/ 43 h 97"/>
              <a:gd name="T6" fmla="*/ 85 w 99"/>
              <a:gd name="T7" fmla="*/ 38 h 97"/>
              <a:gd name="T8" fmla="*/ 83 w 99"/>
              <a:gd name="T9" fmla="*/ 32 h 97"/>
              <a:gd name="T10" fmla="*/ 88 w 99"/>
              <a:gd name="T11" fmla="*/ 18 h 97"/>
              <a:gd name="T12" fmla="*/ 81 w 99"/>
              <a:gd name="T13" fmla="*/ 11 h 97"/>
              <a:gd name="T14" fmla="*/ 67 w 99"/>
              <a:gd name="T15" fmla="*/ 16 h 97"/>
              <a:gd name="T16" fmla="*/ 61 w 99"/>
              <a:gd name="T17" fmla="*/ 14 h 97"/>
              <a:gd name="T18" fmla="*/ 55 w 99"/>
              <a:gd name="T19" fmla="*/ 0 h 97"/>
              <a:gd name="T20" fmla="*/ 44 w 99"/>
              <a:gd name="T21" fmla="*/ 0 h 97"/>
              <a:gd name="T22" fmla="*/ 38 w 99"/>
              <a:gd name="T23" fmla="*/ 14 h 97"/>
              <a:gd name="T24" fmla="*/ 32 w 99"/>
              <a:gd name="T25" fmla="*/ 16 h 97"/>
              <a:gd name="T26" fmla="*/ 18 w 99"/>
              <a:gd name="T27" fmla="*/ 11 h 97"/>
              <a:gd name="T28" fmla="*/ 10 w 99"/>
              <a:gd name="T29" fmla="*/ 18 h 97"/>
              <a:gd name="T30" fmla="*/ 16 w 99"/>
              <a:gd name="T31" fmla="*/ 32 h 97"/>
              <a:gd name="T32" fmla="*/ 14 w 99"/>
              <a:gd name="T33" fmla="*/ 38 h 97"/>
              <a:gd name="T34" fmla="*/ 0 w 99"/>
              <a:gd name="T35" fmla="*/ 44 h 97"/>
              <a:gd name="T36" fmla="*/ 0 w 99"/>
              <a:gd name="T37" fmla="*/ 54 h 97"/>
              <a:gd name="T38" fmla="*/ 14 w 99"/>
              <a:gd name="T39" fmla="*/ 60 h 97"/>
              <a:gd name="T40" fmla="*/ 16 w 99"/>
              <a:gd name="T41" fmla="*/ 66 h 97"/>
              <a:gd name="T42" fmla="*/ 11 w 99"/>
              <a:gd name="T43" fmla="*/ 79 h 97"/>
              <a:gd name="T44" fmla="*/ 18 w 99"/>
              <a:gd name="T45" fmla="*/ 87 h 97"/>
              <a:gd name="T46" fmla="*/ 32 w 99"/>
              <a:gd name="T47" fmla="*/ 82 h 97"/>
              <a:gd name="T48" fmla="*/ 38 w 99"/>
              <a:gd name="T49" fmla="*/ 84 h 97"/>
              <a:gd name="T50" fmla="*/ 44 w 99"/>
              <a:gd name="T51" fmla="*/ 97 h 97"/>
              <a:gd name="T52" fmla="*/ 55 w 99"/>
              <a:gd name="T53" fmla="*/ 97 h 97"/>
              <a:gd name="T54" fmla="*/ 61 w 99"/>
              <a:gd name="T55" fmla="*/ 84 h 97"/>
              <a:gd name="T56" fmla="*/ 67 w 99"/>
              <a:gd name="T57" fmla="*/ 81 h 97"/>
              <a:gd name="T58" fmla="*/ 81 w 99"/>
              <a:gd name="T59" fmla="*/ 87 h 97"/>
              <a:gd name="T60" fmla="*/ 89 w 99"/>
              <a:gd name="T61" fmla="*/ 79 h 97"/>
              <a:gd name="T62" fmla="*/ 83 w 99"/>
              <a:gd name="T63" fmla="*/ 66 h 97"/>
              <a:gd name="T64" fmla="*/ 85 w 99"/>
              <a:gd name="T65" fmla="*/ 60 h 97"/>
              <a:gd name="T66" fmla="*/ 49 w 99"/>
              <a:gd name="T67" fmla="*/ 64 h 97"/>
              <a:gd name="T68" fmla="*/ 34 w 99"/>
              <a:gd name="T69" fmla="*/ 49 h 97"/>
              <a:gd name="T70" fmla="*/ 49 w 99"/>
              <a:gd name="T71" fmla="*/ 33 h 97"/>
              <a:gd name="T72" fmla="*/ 65 w 99"/>
              <a:gd name="T73" fmla="*/ 49 h 97"/>
              <a:gd name="T74" fmla="*/ 49 w 99"/>
              <a:gd name="T75" fmla="*/ 6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" h="97">
                <a:moveTo>
                  <a:pt x="85" y="60"/>
                </a:moveTo>
                <a:cubicBezTo>
                  <a:pt x="85" y="60"/>
                  <a:pt x="99" y="55"/>
                  <a:pt x="99" y="54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2"/>
                  <a:pt x="85" y="38"/>
                  <a:pt x="85" y="38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9" y="19"/>
                  <a:pt x="88" y="18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0"/>
                  <a:pt x="67" y="16"/>
                  <a:pt x="67" y="16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55" y="0"/>
                  <a:pt x="5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38" y="14"/>
                  <a:pt x="38" y="1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19" y="10"/>
                  <a:pt x="18" y="11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6" y="32"/>
                  <a:pt x="16" y="32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0" y="43"/>
                  <a:pt x="0" y="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4" y="60"/>
                  <a:pt x="14" y="60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0" y="79"/>
                  <a:pt x="11" y="79"/>
                </a:cubicBezTo>
                <a:cubicBezTo>
                  <a:pt x="18" y="87"/>
                  <a:pt x="18" y="87"/>
                  <a:pt x="18" y="87"/>
                </a:cubicBezTo>
                <a:cubicBezTo>
                  <a:pt x="19" y="88"/>
                  <a:pt x="32" y="82"/>
                  <a:pt x="32" y="82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44" y="97"/>
                  <a:pt x="44" y="97"/>
                </a:cubicBezTo>
                <a:cubicBezTo>
                  <a:pt x="55" y="97"/>
                  <a:pt x="55" y="97"/>
                  <a:pt x="55" y="97"/>
                </a:cubicBezTo>
                <a:cubicBezTo>
                  <a:pt x="56" y="97"/>
                  <a:pt x="61" y="84"/>
                  <a:pt x="61" y="84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80" y="87"/>
                  <a:pt x="81" y="87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9"/>
                  <a:pt x="83" y="66"/>
                  <a:pt x="83" y="66"/>
                </a:cubicBezTo>
                <a:lnTo>
                  <a:pt x="85" y="60"/>
                </a:lnTo>
                <a:close/>
                <a:moveTo>
                  <a:pt x="49" y="64"/>
                </a:moveTo>
                <a:cubicBezTo>
                  <a:pt x="41" y="64"/>
                  <a:pt x="34" y="57"/>
                  <a:pt x="34" y="49"/>
                </a:cubicBezTo>
                <a:cubicBezTo>
                  <a:pt x="34" y="40"/>
                  <a:pt x="41" y="33"/>
                  <a:pt x="49" y="33"/>
                </a:cubicBezTo>
                <a:cubicBezTo>
                  <a:pt x="58" y="33"/>
                  <a:pt x="65" y="40"/>
                  <a:pt x="65" y="49"/>
                </a:cubicBezTo>
                <a:cubicBezTo>
                  <a:pt x="65" y="57"/>
                  <a:pt x="58" y="64"/>
                  <a:pt x="49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187" tIns="80093" rIns="160187" bIns="80093" numCol="1" anchor="t" anchorCtr="0" compatLnSpc="1"/>
          <a:lstStyle/>
          <a:p>
            <a:endParaRPr lang="en-US" sz="3155" dirty="0">
              <a:cs typeface="+mn-ea"/>
              <a:sym typeface="+mn-lt"/>
            </a:endParaRPr>
          </a:p>
        </p:txBody>
      </p:sp>
      <p:sp>
        <p:nvSpPr>
          <p:cNvPr id="48" name="TextBox 76"/>
          <p:cNvSpPr txBox="1"/>
          <p:nvPr/>
        </p:nvSpPr>
        <p:spPr>
          <a:xfrm>
            <a:off x="8300402" y="206057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300720" y="2429510"/>
            <a:ext cx="23679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>
            <a:off x="8301037" y="385254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301355" y="4221480"/>
            <a:ext cx="23679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Box 76"/>
          <p:cNvSpPr txBox="1"/>
          <p:nvPr/>
        </p:nvSpPr>
        <p:spPr>
          <a:xfrm>
            <a:off x="3128768" y="206057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955800" y="2429510"/>
            <a:ext cx="23679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76"/>
          <p:cNvSpPr txBox="1"/>
          <p:nvPr/>
        </p:nvSpPr>
        <p:spPr>
          <a:xfrm>
            <a:off x="3128768" y="385254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955800" y="4221480"/>
            <a:ext cx="23679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5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61359" y="3403160"/>
            <a:ext cx="2620376" cy="2620376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11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74159" y="1429186"/>
            <a:ext cx="607964" cy="608136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782669" y="1750587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2316158" y="4495299"/>
            <a:ext cx="2110779" cy="432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53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5" name="椭圆 24"/>
          <p:cNvSpPr/>
          <p:nvPr/>
        </p:nvSpPr>
        <p:spPr>
          <a:xfrm>
            <a:off x="2061359" y="1277343"/>
            <a:ext cx="2620376" cy="2620376"/>
          </a:xfrm>
          <a:prstGeom prst="ellipse">
            <a:avLst/>
          </a:prstGeom>
          <a:solidFill>
            <a:srgbClr val="FFE67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2502694" y="2024134"/>
            <a:ext cx="1737706" cy="121349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425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4161" y="2188407"/>
            <a:ext cx="607964" cy="608136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782670" y="2509808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174161" y="2960895"/>
            <a:ext cx="607964" cy="608136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782670" y="3286741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174161" y="3724560"/>
            <a:ext cx="607964" cy="608136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782670" y="4045960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174161" y="4483779"/>
            <a:ext cx="607964" cy="608136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782670" y="4805180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74161" y="5243000"/>
            <a:ext cx="607964" cy="608136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782670" y="5564400"/>
            <a:ext cx="10617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20560" y="1548130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20560" y="2324100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20560" y="3101340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20560" y="3860800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20560" y="4602480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20560" y="5379085"/>
            <a:ext cx="4416425" cy="34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/>
      <p:bldP spid="22" grpId="0"/>
      <p:bldP spid="25" grpId="0" bldLvl="0" animBg="1"/>
      <p:bldP spid="28" grpId="0" bldLvl="0" animBg="1"/>
      <p:bldP spid="29" grpId="0" bldLvl="0" animBg="1"/>
      <p:bldP spid="31" grpId="0" bldLvl="0" animBg="1"/>
      <p:bldP spid="33" grpId="0" bldLvl="0" animBg="1"/>
      <p:bldP spid="35" grpId="0" bldLvl="0" animBg="1"/>
      <p:bldP spid="37" grpId="0" bldLvl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出自【趣你的PPT】(微信:qunideppt)：最优质的PPT资源库"/>
          <p:cNvSpPr/>
          <p:nvPr/>
        </p:nvSpPr>
        <p:spPr bwMode="auto">
          <a:xfrm>
            <a:off x="2245411" y="2183933"/>
            <a:ext cx="2895984" cy="3882337"/>
          </a:xfrm>
          <a:custGeom>
            <a:avLst/>
            <a:gdLst>
              <a:gd name="T0" fmla="*/ 1314450 w 20607"/>
              <a:gd name="T1" fmla="*/ 1805588 h 21337"/>
              <a:gd name="T2" fmla="*/ 1314450 w 20607"/>
              <a:gd name="T3" fmla="*/ 1805588 h 21337"/>
              <a:gd name="T4" fmla="*/ 1314450 w 20607"/>
              <a:gd name="T5" fmla="*/ 1805588 h 21337"/>
              <a:gd name="T6" fmla="*/ 1314450 w 20607"/>
              <a:gd name="T7" fmla="*/ 1805588 h 213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07" h="21337">
                <a:moveTo>
                  <a:pt x="7457" y="21337"/>
                </a:moveTo>
                <a:cubicBezTo>
                  <a:pt x="7457" y="21337"/>
                  <a:pt x="10109" y="14324"/>
                  <a:pt x="8063" y="12640"/>
                </a:cubicBezTo>
                <a:cubicBezTo>
                  <a:pt x="4425" y="9779"/>
                  <a:pt x="-425" y="9050"/>
                  <a:pt x="29" y="8938"/>
                </a:cubicBezTo>
                <a:cubicBezTo>
                  <a:pt x="2909" y="8377"/>
                  <a:pt x="7532" y="11238"/>
                  <a:pt x="8745" y="10452"/>
                </a:cubicBezTo>
                <a:cubicBezTo>
                  <a:pt x="9730" y="9835"/>
                  <a:pt x="9882" y="6301"/>
                  <a:pt x="9124" y="4954"/>
                </a:cubicBezTo>
                <a:cubicBezTo>
                  <a:pt x="7684" y="2317"/>
                  <a:pt x="4122" y="1364"/>
                  <a:pt x="5334" y="1364"/>
                </a:cubicBezTo>
                <a:cubicBezTo>
                  <a:pt x="7002" y="1364"/>
                  <a:pt x="9276" y="3439"/>
                  <a:pt x="9579" y="3159"/>
                </a:cubicBezTo>
                <a:cubicBezTo>
                  <a:pt x="9958" y="2934"/>
                  <a:pt x="12004" y="-263"/>
                  <a:pt x="12762" y="17"/>
                </a:cubicBezTo>
                <a:cubicBezTo>
                  <a:pt x="12989" y="129"/>
                  <a:pt x="10867" y="1756"/>
                  <a:pt x="10867" y="4169"/>
                </a:cubicBezTo>
                <a:cubicBezTo>
                  <a:pt x="10867" y="6525"/>
                  <a:pt x="11246" y="11294"/>
                  <a:pt x="12534" y="10733"/>
                </a:cubicBezTo>
                <a:cubicBezTo>
                  <a:pt x="14732" y="9723"/>
                  <a:pt x="19052" y="7984"/>
                  <a:pt x="20568" y="8096"/>
                </a:cubicBezTo>
                <a:cubicBezTo>
                  <a:pt x="21175" y="8152"/>
                  <a:pt x="14429" y="10116"/>
                  <a:pt x="12989" y="12528"/>
                </a:cubicBezTo>
                <a:cubicBezTo>
                  <a:pt x="11777" y="14548"/>
                  <a:pt x="12459" y="20663"/>
                  <a:pt x="13065" y="21337"/>
                </a:cubicBezTo>
                <a:lnTo>
                  <a:pt x="7457" y="21337"/>
                </a:lnTo>
                <a:close/>
              </a:path>
            </a:pathLst>
          </a:custGeom>
          <a:solidFill>
            <a:srgbClr val="FF8D8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 bwMode="auto">
          <a:xfrm>
            <a:off x="4085779" y="3462712"/>
            <a:ext cx="277571" cy="397997"/>
          </a:xfrm>
          <a:custGeom>
            <a:avLst/>
            <a:gdLst>
              <a:gd name="T0" fmla="*/ 125992 w 9894"/>
              <a:gd name="T1" fmla="*/ 180655 h 21600"/>
              <a:gd name="T2" fmla="*/ 125992 w 9894"/>
              <a:gd name="T3" fmla="*/ 180655 h 21600"/>
              <a:gd name="T4" fmla="*/ 125992 w 9894"/>
              <a:gd name="T5" fmla="*/ 180655 h 21600"/>
              <a:gd name="T6" fmla="*/ 125992 w 9894"/>
              <a:gd name="T7" fmla="*/ 18065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94" h="21600">
                <a:moveTo>
                  <a:pt x="5448" y="21599"/>
                </a:moveTo>
                <a:cubicBezTo>
                  <a:pt x="5448" y="21599"/>
                  <a:pt x="-4783" y="19938"/>
                  <a:pt x="2795" y="0"/>
                </a:cubicBezTo>
                <a:cubicBezTo>
                  <a:pt x="2795" y="0"/>
                  <a:pt x="16817" y="14399"/>
                  <a:pt x="5448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 bwMode="auto">
          <a:xfrm>
            <a:off x="4555911" y="3241604"/>
            <a:ext cx="261906" cy="409052"/>
          </a:xfrm>
          <a:custGeom>
            <a:avLst/>
            <a:gdLst>
              <a:gd name="T0" fmla="*/ 118869 w 9611"/>
              <a:gd name="T1" fmla="*/ 185673 h 21600"/>
              <a:gd name="T2" fmla="*/ 118869 w 9611"/>
              <a:gd name="T3" fmla="*/ 185673 h 21600"/>
              <a:gd name="T4" fmla="*/ 118869 w 9611"/>
              <a:gd name="T5" fmla="*/ 185673 h 21600"/>
              <a:gd name="T6" fmla="*/ 118869 w 9611"/>
              <a:gd name="T7" fmla="*/ 185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11" h="21600">
                <a:moveTo>
                  <a:pt x="3586" y="21599"/>
                </a:moveTo>
                <a:cubicBezTo>
                  <a:pt x="3586" y="21599"/>
                  <a:pt x="-5446" y="17280"/>
                  <a:pt x="5157" y="0"/>
                </a:cubicBezTo>
                <a:cubicBezTo>
                  <a:pt x="5157" y="0"/>
                  <a:pt x="16153" y="18900"/>
                  <a:pt x="3586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 bwMode="auto">
          <a:xfrm>
            <a:off x="4929723" y="3053661"/>
            <a:ext cx="308268" cy="480914"/>
          </a:xfrm>
          <a:custGeom>
            <a:avLst/>
            <a:gdLst>
              <a:gd name="T0" fmla="*/ 139912 w 10585"/>
              <a:gd name="T1" fmla="*/ 218292 h 21600"/>
              <a:gd name="T2" fmla="*/ 139912 w 10585"/>
              <a:gd name="T3" fmla="*/ 218292 h 21600"/>
              <a:gd name="T4" fmla="*/ 139912 w 10585"/>
              <a:gd name="T5" fmla="*/ 218292 h 21600"/>
              <a:gd name="T6" fmla="*/ 139912 w 10585"/>
              <a:gd name="T7" fmla="*/ 2182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5" h="21600">
                <a:moveTo>
                  <a:pt x="2210" y="21599"/>
                </a:moveTo>
                <a:cubicBezTo>
                  <a:pt x="2210" y="21599"/>
                  <a:pt x="-5844" y="11489"/>
                  <a:pt x="8800" y="0"/>
                </a:cubicBezTo>
                <a:cubicBezTo>
                  <a:pt x="8800" y="0"/>
                  <a:pt x="15756" y="19761"/>
                  <a:pt x="2210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 bwMode="auto">
          <a:xfrm>
            <a:off x="5366840" y="3263662"/>
            <a:ext cx="500705" cy="270017"/>
          </a:xfrm>
          <a:custGeom>
            <a:avLst/>
            <a:gdLst>
              <a:gd name="T0" fmla="*/ 227263 w 19937"/>
              <a:gd name="T1" fmla="*/ 192776 h 14258"/>
              <a:gd name="T2" fmla="*/ 227263 w 19937"/>
              <a:gd name="T3" fmla="*/ 192776 h 14258"/>
              <a:gd name="T4" fmla="*/ 227263 w 19937"/>
              <a:gd name="T5" fmla="*/ 192776 h 14258"/>
              <a:gd name="T6" fmla="*/ 227263 w 19937"/>
              <a:gd name="T7" fmla="*/ 192776 h 142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37" h="14258">
                <a:moveTo>
                  <a:pt x="31" y="8876"/>
                </a:moveTo>
                <a:cubicBezTo>
                  <a:pt x="31" y="8876"/>
                  <a:pt x="-1663" y="-4084"/>
                  <a:pt x="19936" y="1316"/>
                </a:cubicBezTo>
                <a:cubicBezTo>
                  <a:pt x="19936" y="1316"/>
                  <a:pt x="17819" y="4016"/>
                  <a:pt x="14854" y="9416"/>
                </a:cubicBezTo>
                <a:cubicBezTo>
                  <a:pt x="11889" y="14276"/>
                  <a:pt x="2995" y="17515"/>
                  <a:pt x="31" y="8876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 bwMode="auto">
          <a:xfrm>
            <a:off x="5205664" y="3728042"/>
            <a:ext cx="431043" cy="247065"/>
          </a:xfrm>
          <a:custGeom>
            <a:avLst/>
            <a:gdLst>
              <a:gd name="T0" fmla="*/ 195655 w 19438"/>
              <a:gd name="T1" fmla="*/ 112138 h 16645"/>
              <a:gd name="T2" fmla="*/ 195655 w 19438"/>
              <a:gd name="T3" fmla="*/ 112138 h 16645"/>
              <a:gd name="T4" fmla="*/ 195655 w 19438"/>
              <a:gd name="T5" fmla="*/ 112138 h 16645"/>
              <a:gd name="T6" fmla="*/ 195655 w 19438"/>
              <a:gd name="T7" fmla="*/ 112138 h 166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38" h="16645">
                <a:moveTo>
                  <a:pt x="4557" y="0"/>
                </a:moveTo>
                <a:cubicBezTo>
                  <a:pt x="4557" y="0"/>
                  <a:pt x="17038" y="2090"/>
                  <a:pt x="19438" y="13935"/>
                </a:cubicBezTo>
                <a:cubicBezTo>
                  <a:pt x="19438" y="13935"/>
                  <a:pt x="11277" y="21599"/>
                  <a:pt x="2157" y="11148"/>
                </a:cubicBezTo>
                <a:cubicBezTo>
                  <a:pt x="-2162" y="5574"/>
                  <a:pt x="717" y="696"/>
                  <a:pt x="4557" y="0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 bwMode="auto">
          <a:xfrm>
            <a:off x="4908068" y="3946729"/>
            <a:ext cx="353527" cy="334086"/>
          </a:xfrm>
          <a:custGeom>
            <a:avLst/>
            <a:gdLst>
              <a:gd name="T0" fmla="*/ 160461 w 20049"/>
              <a:gd name="T1" fmla="*/ 199618 h 18650"/>
              <a:gd name="T2" fmla="*/ 160461 w 20049"/>
              <a:gd name="T3" fmla="*/ 199618 h 18650"/>
              <a:gd name="T4" fmla="*/ 160461 w 20049"/>
              <a:gd name="T5" fmla="*/ 199618 h 18650"/>
              <a:gd name="T6" fmla="*/ 160461 w 20049"/>
              <a:gd name="T7" fmla="*/ 199618 h 186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49" h="18650">
                <a:moveTo>
                  <a:pt x="2048" y="1597"/>
                </a:moveTo>
                <a:cubicBezTo>
                  <a:pt x="2048" y="1597"/>
                  <a:pt x="8649" y="-2950"/>
                  <a:pt x="14648" y="3302"/>
                </a:cubicBezTo>
                <a:cubicBezTo>
                  <a:pt x="20049" y="8986"/>
                  <a:pt x="18848" y="15807"/>
                  <a:pt x="20049" y="18649"/>
                </a:cubicBezTo>
                <a:cubicBezTo>
                  <a:pt x="20049" y="18649"/>
                  <a:pt x="6848" y="16944"/>
                  <a:pt x="1448" y="10123"/>
                </a:cubicBezTo>
                <a:cubicBezTo>
                  <a:pt x="-1551" y="6144"/>
                  <a:pt x="848" y="3302"/>
                  <a:pt x="2048" y="1597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4599655" y="4166432"/>
            <a:ext cx="373397" cy="316723"/>
          </a:xfrm>
          <a:custGeom>
            <a:avLst/>
            <a:gdLst>
              <a:gd name="T0" fmla="*/ 169489 w 16064"/>
              <a:gd name="T1" fmla="*/ 180436 h 17680"/>
              <a:gd name="T2" fmla="*/ 169489 w 16064"/>
              <a:gd name="T3" fmla="*/ 180436 h 17680"/>
              <a:gd name="T4" fmla="*/ 169489 w 16064"/>
              <a:gd name="T5" fmla="*/ 180436 h 17680"/>
              <a:gd name="T6" fmla="*/ 169489 w 16064"/>
              <a:gd name="T7" fmla="*/ 180436 h 17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64" h="17680">
                <a:moveTo>
                  <a:pt x="1357" y="587"/>
                </a:moveTo>
                <a:cubicBezTo>
                  <a:pt x="1357" y="587"/>
                  <a:pt x="8710" y="-2255"/>
                  <a:pt x="12387" y="4566"/>
                </a:cubicBezTo>
                <a:cubicBezTo>
                  <a:pt x="16063" y="10818"/>
                  <a:pt x="14685" y="15366"/>
                  <a:pt x="16063" y="17639"/>
                </a:cubicBezTo>
                <a:cubicBezTo>
                  <a:pt x="16063" y="17639"/>
                  <a:pt x="-5536" y="19345"/>
                  <a:pt x="1357" y="587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2801139" y="3462712"/>
            <a:ext cx="261628" cy="368130"/>
          </a:xfrm>
          <a:custGeom>
            <a:avLst/>
            <a:gdLst>
              <a:gd name="T0" fmla="*/ 118756 w 12554"/>
              <a:gd name="T1" fmla="*/ 167089 h 19439"/>
              <a:gd name="T2" fmla="*/ 118756 w 12554"/>
              <a:gd name="T3" fmla="*/ 167089 h 19439"/>
              <a:gd name="T4" fmla="*/ 118756 w 12554"/>
              <a:gd name="T5" fmla="*/ 167089 h 19439"/>
              <a:gd name="T6" fmla="*/ 118756 w 12554"/>
              <a:gd name="T7" fmla="*/ 167089 h 194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54" h="19439">
                <a:moveTo>
                  <a:pt x="3104" y="18900"/>
                </a:moveTo>
                <a:cubicBezTo>
                  <a:pt x="3104" y="18900"/>
                  <a:pt x="-8210" y="10260"/>
                  <a:pt x="12361" y="0"/>
                </a:cubicBezTo>
                <a:cubicBezTo>
                  <a:pt x="12361" y="0"/>
                  <a:pt x="11847" y="4320"/>
                  <a:pt x="12361" y="9180"/>
                </a:cubicBezTo>
                <a:cubicBezTo>
                  <a:pt x="13389" y="13500"/>
                  <a:pt x="10304" y="21599"/>
                  <a:pt x="3104" y="18900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 bwMode="auto">
          <a:xfrm>
            <a:off x="2474308" y="3280299"/>
            <a:ext cx="260653" cy="417689"/>
          </a:xfrm>
          <a:custGeom>
            <a:avLst/>
            <a:gdLst>
              <a:gd name="T0" fmla="*/ 118304 w 13741"/>
              <a:gd name="T1" fmla="*/ 189584 h 20925"/>
              <a:gd name="T2" fmla="*/ 118304 w 13741"/>
              <a:gd name="T3" fmla="*/ 189584 h 20925"/>
              <a:gd name="T4" fmla="*/ 118304 w 13741"/>
              <a:gd name="T5" fmla="*/ 189584 h 20925"/>
              <a:gd name="T6" fmla="*/ 118304 w 13741"/>
              <a:gd name="T7" fmla="*/ 189584 h 20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41" h="20925">
                <a:moveTo>
                  <a:pt x="1989" y="18514"/>
                </a:moveTo>
                <a:cubicBezTo>
                  <a:pt x="1989" y="18514"/>
                  <a:pt x="-4263" y="10800"/>
                  <a:pt x="5400" y="3085"/>
                </a:cubicBezTo>
                <a:cubicBezTo>
                  <a:pt x="7673" y="1542"/>
                  <a:pt x="11652" y="0"/>
                  <a:pt x="11652" y="0"/>
                </a:cubicBezTo>
                <a:cubicBezTo>
                  <a:pt x="11652" y="0"/>
                  <a:pt x="17337" y="15942"/>
                  <a:pt x="9947" y="20057"/>
                </a:cubicBezTo>
                <a:cubicBezTo>
                  <a:pt x="7105" y="21599"/>
                  <a:pt x="3694" y="21085"/>
                  <a:pt x="1989" y="18514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 bwMode="auto">
          <a:xfrm>
            <a:off x="2046482" y="3219492"/>
            <a:ext cx="271406" cy="427087"/>
          </a:xfrm>
          <a:custGeom>
            <a:avLst/>
            <a:gdLst>
              <a:gd name="T0" fmla="*/ 123193 w 14722"/>
              <a:gd name="T1" fmla="*/ 193849 h 21125"/>
              <a:gd name="T2" fmla="*/ 123193 w 14722"/>
              <a:gd name="T3" fmla="*/ 193849 h 21125"/>
              <a:gd name="T4" fmla="*/ 123193 w 14722"/>
              <a:gd name="T5" fmla="*/ 193849 h 21125"/>
              <a:gd name="T6" fmla="*/ 123193 w 14722"/>
              <a:gd name="T7" fmla="*/ 193849 h 21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722" h="21125">
                <a:moveTo>
                  <a:pt x="7999" y="21097"/>
                </a:moveTo>
                <a:cubicBezTo>
                  <a:pt x="2162" y="21600"/>
                  <a:pt x="-3092" y="15069"/>
                  <a:pt x="2162" y="7534"/>
                </a:cubicBezTo>
                <a:cubicBezTo>
                  <a:pt x="6832" y="0"/>
                  <a:pt x="6832" y="0"/>
                  <a:pt x="6832" y="0"/>
                </a:cubicBezTo>
                <a:cubicBezTo>
                  <a:pt x="6832" y="0"/>
                  <a:pt x="9167" y="3516"/>
                  <a:pt x="10918" y="5525"/>
                </a:cubicBezTo>
                <a:cubicBezTo>
                  <a:pt x="14421" y="10046"/>
                  <a:pt x="18507" y="21097"/>
                  <a:pt x="7999" y="21097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8" name="出自【趣你的PPT】(微信:qunideppt)：最优质的PPT资源库"/>
          <p:cNvSpPr/>
          <p:nvPr/>
        </p:nvSpPr>
        <p:spPr bwMode="auto">
          <a:xfrm>
            <a:off x="1522030" y="3612015"/>
            <a:ext cx="520813" cy="252710"/>
          </a:xfrm>
          <a:custGeom>
            <a:avLst/>
            <a:gdLst>
              <a:gd name="T0" fmla="*/ 236391 w 21189"/>
              <a:gd name="T1" fmla="*/ 195048 h 15674"/>
              <a:gd name="T2" fmla="*/ 236391 w 21189"/>
              <a:gd name="T3" fmla="*/ 195048 h 15674"/>
              <a:gd name="T4" fmla="*/ 236391 w 21189"/>
              <a:gd name="T5" fmla="*/ 195048 h 15674"/>
              <a:gd name="T6" fmla="*/ 236391 w 21189"/>
              <a:gd name="T7" fmla="*/ 195048 h 156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89" h="15674">
                <a:moveTo>
                  <a:pt x="21168" y="9758"/>
                </a:moveTo>
                <a:cubicBezTo>
                  <a:pt x="21168" y="9758"/>
                  <a:pt x="12959" y="-5489"/>
                  <a:pt x="3888" y="2134"/>
                </a:cubicBezTo>
                <a:cubicBezTo>
                  <a:pt x="3888" y="2134"/>
                  <a:pt x="1296" y="5311"/>
                  <a:pt x="0" y="6581"/>
                </a:cubicBezTo>
                <a:cubicBezTo>
                  <a:pt x="0" y="6581"/>
                  <a:pt x="4320" y="14840"/>
                  <a:pt x="9935" y="15475"/>
                </a:cubicBezTo>
                <a:cubicBezTo>
                  <a:pt x="15119" y="16111"/>
                  <a:pt x="21599" y="15475"/>
                  <a:pt x="21168" y="9758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 bwMode="auto">
          <a:xfrm>
            <a:off x="1960621" y="3930342"/>
            <a:ext cx="408065" cy="372588"/>
          </a:xfrm>
          <a:custGeom>
            <a:avLst/>
            <a:gdLst>
              <a:gd name="T0" fmla="*/ 185224 w 20364"/>
              <a:gd name="T1" fmla="*/ 177136 h 21100"/>
              <a:gd name="T2" fmla="*/ 185224 w 20364"/>
              <a:gd name="T3" fmla="*/ 177136 h 21100"/>
              <a:gd name="T4" fmla="*/ 185224 w 20364"/>
              <a:gd name="T5" fmla="*/ 177136 h 21100"/>
              <a:gd name="T6" fmla="*/ 185224 w 20364"/>
              <a:gd name="T7" fmla="*/ 177136 h 2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364" h="21100">
                <a:moveTo>
                  <a:pt x="14751" y="83"/>
                </a:moveTo>
                <a:cubicBezTo>
                  <a:pt x="12117" y="83"/>
                  <a:pt x="4214" y="2418"/>
                  <a:pt x="3687" y="10591"/>
                </a:cubicBezTo>
                <a:cubicBezTo>
                  <a:pt x="2634" y="18181"/>
                  <a:pt x="0" y="21099"/>
                  <a:pt x="0" y="21099"/>
                </a:cubicBezTo>
                <a:cubicBezTo>
                  <a:pt x="0" y="21099"/>
                  <a:pt x="18439" y="19932"/>
                  <a:pt x="20019" y="11175"/>
                </a:cubicBezTo>
                <a:cubicBezTo>
                  <a:pt x="21599" y="1835"/>
                  <a:pt x="17385" y="-500"/>
                  <a:pt x="14751" y="83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 bwMode="auto">
          <a:xfrm>
            <a:off x="2428809" y="4127903"/>
            <a:ext cx="351815" cy="396135"/>
          </a:xfrm>
          <a:custGeom>
            <a:avLst/>
            <a:gdLst>
              <a:gd name="T0" fmla="*/ 159678 w 11653"/>
              <a:gd name="T1" fmla="*/ 226667 h 19110"/>
              <a:gd name="T2" fmla="*/ 159678 w 11653"/>
              <a:gd name="T3" fmla="*/ 226667 h 19110"/>
              <a:gd name="T4" fmla="*/ 159678 w 11653"/>
              <a:gd name="T5" fmla="*/ 226667 h 19110"/>
              <a:gd name="T6" fmla="*/ 159678 w 11653"/>
              <a:gd name="T7" fmla="*/ 226667 h 191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53" h="19110">
                <a:moveTo>
                  <a:pt x="8112" y="946"/>
                </a:moveTo>
                <a:cubicBezTo>
                  <a:pt x="3863" y="-2490"/>
                  <a:pt x="-2510" y="3400"/>
                  <a:pt x="1030" y="19110"/>
                </a:cubicBezTo>
                <a:cubicBezTo>
                  <a:pt x="1030" y="19110"/>
                  <a:pt x="19090" y="10273"/>
                  <a:pt x="8112" y="946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 bwMode="auto">
          <a:xfrm>
            <a:off x="3991652" y="1638566"/>
            <a:ext cx="314332" cy="468241"/>
          </a:xfrm>
          <a:custGeom>
            <a:avLst/>
            <a:gdLst>
              <a:gd name="T0" fmla="*/ 142667 w 13523"/>
              <a:gd name="T1" fmla="*/ 212539 h 18670"/>
              <a:gd name="T2" fmla="*/ 142667 w 13523"/>
              <a:gd name="T3" fmla="*/ 212539 h 18670"/>
              <a:gd name="T4" fmla="*/ 142667 w 13523"/>
              <a:gd name="T5" fmla="*/ 212539 h 18670"/>
              <a:gd name="T6" fmla="*/ 142667 w 13523"/>
              <a:gd name="T7" fmla="*/ 212539 h 186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23" h="18670">
                <a:moveTo>
                  <a:pt x="2888" y="17932"/>
                </a:moveTo>
                <a:cubicBezTo>
                  <a:pt x="2888" y="17932"/>
                  <a:pt x="-7682" y="8558"/>
                  <a:pt x="11620" y="0"/>
                </a:cubicBezTo>
                <a:cubicBezTo>
                  <a:pt x="11620" y="0"/>
                  <a:pt x="12998" y="3260"/>
                  <a:pt x="13458" y="6928"/>
                </a:cubicBezTo>
                <a:cubicBezTo>
                  <a:pt x="13917" y="10596"/>
                  <a:pt x="12079" y="21599"/>
                  <a:pt x="2888" y="17932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 bwMode="auto">
          <a:xfrm>
            <a:off x="3605520" y="1793341"/>
            <a:ext cx="282127" cy="443723"/>
          </a:xfrm>
          <a:custGeom>
            <a:avLst/>
            <a:gdLst>
              <a:gd name="T0" fmla="*/ 128060 w 16246"/>
              <a:gd name="T1" fmla="*/ 201400 h 20641"/>
              <a:gd name="T2" fmla="*/ 128060 w 16246"/>
              <a:gd name="T3" fmla="*/ 201400 h 20641"/>
              <a:gd name="T4" fmla="*/ 128060 w 16246"/>
              <a:gd name="T5" fmla="*/ 201400 h 20641"/>
              <a:gd name="T6" fmla="*/ 128060 w 16246"/>
              <a:gd name="T7" fmla="*/ 201400 h 206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6" h="20641">
                <a:moveTo>
                  <a:pt x="14468" y="19252"/>
                </a:moveTo>
                <a:cubicBezTo>
                  <a:pt x="14468" y="19252"/>
                  <a:pt x="21257" y="11739"/>
                  <a:pt x="8296" y="5165"/>
                </a:cubicBezTo>
                <a:cubicBezTo>
                  <a:pt x="1508" y="1408"/>
                  <a:pt x="274" y="0"/>
                  <a:pt x="274" y="0"/>
                </a:cubicBezTo>
                <a:cubicBezTo>
                  <a:pt x="274" y="0"/>
                  <a:pt x="-343" y="6573"/>
                  <a:pt x="274" y="8921"/>
                </a:cubicBezTo>
                <a:cubicBezTo>
                  <a:pt x="274" y="11269"/>
                  <a:pt x="-343" y="17843"/>
                  <a:pt x="5828" y="20191"/>
                </a:cubicBezTo>
                <a:cubicBezTo>
                  <a:pt x="10148" y="21600"/>
                  <a:pt x="14468" y="19252"/>
                  <a:pt x="14468" y="19252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3" name="出自【趣你的PPT】(微信:qunideppt)：最优质的PPT资源库"/>
          <p:cNvSpPr/>
          <p:nvPr/>
        </p:nvSpPr>
        <p:spPr bwMode="auto">
          <a:xfrm>
            <a:off x="4110178" y="2196335"/>
            <a:ext cx="458909" cy="250942"/>
          </a:xfrm>
          <a:custGeom>
            <a:avLst/>
            <a:gdLst>
              <a:gd name="T0" fmla="*/ 208292 w 19743"/>
              <a:gd name="T1" fmla="*/ 248925 h 11814"/>
              <a:gd name="T2" fmla="*/ 208292 w 19743"/>
              <a:gd name="T3" fmla="*/ 248925 h 11814"/>
              <a:gd name="T4" fmla="*/ 208292 w 19743"/>
              <a:gd name="T5" fmla="*/ 248925 h 11814"/>
              <a:gd name="T6" fmla="*/ 208292 w 19743"/>
              <a:gd name="T7" fmla="*/ 248925 h 11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43" h="11814">
                <a:moveTo>
                  <a:pt x="900" y="3077"/>
                </a:moveTo>
                <a:cubicBezTo>
                  <a:pt x="900" y="3077"/>
                  <a:pt x="12389" y="-7002"/>
                  <a:pt x="19742" y="9318"/>
                </a:cubicBezTo>
                <a:cubicBezTo>
                  <a:pt x="19742" y="9318"/>
                  <a:pt x="11011" y="14598"/>
                  <a:pt x="2279" y="9798"/>
                </a:cubicBezTo>
                <a:cubicBezTo>
                  <a:pt x="-1857" y="7878"/>
                  <a:pt x="900" y="4038"/>
                  <a:pt x="900" y="3077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4" name="出自【趣你的PPT】(微信:qunideppt)：最优质的PPT资源库"/>
          <p:cNvSpPr/>
          <p:nvPr/>
        </p:nvSpPr>
        <p:spPr bwMode="auto">
          <a:xfrm>
            <a:off x="3886475" y="2590034"/>
            <a:ext cx="492169" cy="235760"/>
          </a:xfrm>
          <a:custGeom>
            <a:avLst/>
            <a:gdLst>
              <a:gd name="T0" fmla="*/ 223400 w 21174"/>
              <a:gd name="T1" fmla="*/ 182909 h 12449"/>
              <a:gd name="T2" fmla="*/ 223400 w 21174"/>
              <a:gd name="T3" fmla="*/ 182909 h 12449"/>
              <a:gd name="T4" fmla="*/ 223400 w 21174"/>
              <a:gd name="T5" fmla="*/ 182909 h 12449"/>
              <a:gd name="T6" fmla="*/ 223400 w 21174"/>
              <a:gd name="T7" fmla="*/ 182909 h 12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4" h="12449">
                <a:moveTo>
                  <a:pt x="33" y="6385"/>
                </a:moveTo>
                <a:cubicBezTo>
                  <a:pt x="-426" y="3685"/>
                  <a:pt x="3710" y="-4415"/>
                  <a:pt x="21173" y="3144"/>
                </a:cubicBezTo>
                <a:cubicBezTo>
                  <a:pt x="21173" y="3144"/>
                  <a:pt x="17037" y="6925"/>
                  <a:pt x="14739" y="8544"/>
                </a:cubicBezTo>
                <a:cubicBezTo>
                  <a:pt x="12442" y="10704"/>
                  <a:pt x="493" y="17184"/>
                  <a:pt x="33" y="6385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5" name="出自【趣你的PPT】(微信:qunideppt)：最优质的PPT资源库"/>
          <p:cNvSpPr/>
          <p:nvPr/>
        </p:nvSpPr>
        <p:spPr bwMode="auto">
          <a:xfrm>
            <a:off x="3908289" y="2965218"/>
            <a:ext cx="435730" cy="338375"/>
          </a:xfrm>
          <a:custGeom>
            <a:avLst/>
            <a:gdLst>
              <a:gd name="T0" fmla="*/ 197782 w 21180"/>
              <a:gd name="T1" fmla="*/ 153583 h 18889"/>
              <a:gd name="T2" fmla="*/ 197782 w 21180"/>
              <a:gd name="T3" fmla="*/ 153583 h 18889"/>
              <a:gd name="T4" fmla="*/ 197782 w 21180"/>
              <a:gd name="T5" fmla="*/ 153583 h 18889"/>
              <a:gd name="T6" fmla="*/ 197782 w 21180"/>
              <a:gd name="T7" fmla="*/ 153583 h 188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80" h="18889">
                <a:moveTo>
                  <a:pt x="94" y="10800"/>
                </a:moveTo>
                <a:cubicBezTo>
                  <a:pt x="-420" y="7957"/>
                  <a:pt x="608" y="0"/>
                  <a:pt x="17580" y="0"/>
                </a:cubicBezTo>
                <a:cubicBezTo>
                  <a:pt x="17580" y="0"/>
                  <a:pt x="20151" y="568"/>
                  <a:pt x="21179" y="0"/>
                </a:cubicBezTo>
                <a:cubicBezTo>
                  <a:pt x="21179" y="0"/>
                  <a:pt x="18094" y="13073"/>
                  <a:pt x="11922" y="17621"/>
                </a:cubicBezTo>
                <a:cubicBezTo>
                  <a:pt x="5751" y="21599"/>
                  <a:pt x="608" y="15347"/>
                  <a:pt x="94" y="10800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6" name="出自【趣你的PPT】(微信:qunideppt)：最优质的PPT资源库"/>
          <p:cNvSpPr/>
          <p:nvPr/>
        </p:nvSpPr>
        <p:spPr bwMode="auto">
          <a:xfrm>
            <a:off x="2993619" y="3147131"/>
            <a:ext cx="489380" cy="283079"/>
          </a:xfrm>
          <a:custGeom>
            <a:avLst/>
            <a:gdLst>
              <a:gd name="T0" fmla="*/ 222123 w 20815"/>
              <a:gd name="T1" fmla="*/ 153124 h 18748"/>
              <a:gd name="T2" fmla="*/ 222123 w 20815"/>
              <a:gd name="T3" fmla="*/ 153124 h 18748"/>
              <a:gd name="T4" fmla="*/ 222123 w 20815"/>
              <a:gd name="T5" fmla="*/ 153124 h 18748"/>
              <a:gd name="T6" fmla="*/ 222123 w 20815"/>
              <a:gd name="T7" fmla="*/ 153124 h 187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5" h="18748">
                <a:moveTo>
                  <a:pt x="20699" y="10353"/>
                </a:moveTo>
                <a:cubicBezTo>
                  <a:pt x="20699" y="10353"/>
                  <a:pt x="19799" y="-1797"/>
                  <a:pt x="6749" y="227"/>
                </a:cubicBezTo>
                <a:cubicBezTo>
                  <a:pt x="6749" y="227"/>
                  <a:pt x="899" y="2252"/>
                  <a:pt x="0" y="1577"/>
                </a:cubicBezTo>
                <a:cubicBezTo>
                  <a:pt x="0" y="1577"/>
                  <a:pt x="4499" y="16428"/>
                  <a:pt x="10800" y="18453"/>
                </a:cubicBezTo>
                <a:cubicBezTo>
                  <a:pt x="17099" y="19803"/>
                  <a:pt x="21600" y="16428"/>
                  <a:pt x="20699" y="10353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7" name="出自【趣你的PPT】(微信:qunideppt)：最优质的PPT资源库"/>
          <p:cNvSpPr/>
          <p:nvPr/>
        </p:nvSpPr>
        <p:spPr bwMode="auto">
          <a:xfrm>
            <a:off x="2768551" y="2738916"/>
            <a:ext cx="444252" cy="220695"/>
          </a:xfrm>
          <a:custGeom>
            <a:avLst/>
            <a:gdLst>
              <a:gd name="T0" fmla="*/ 201640 w 20033"/>
              <a:gd name="T1" fmla="*/ 135607 h 15680"/>
              <a:gd name="T2" fmla="*/ 201640 w 20033"/>
              <a:gd name="T3" fmla="*/ 135607 h 15680"/>
              <a:gd name="T4" fmla="*/ 201640 w 20033"/>
              <a:gd name="T5" fmla="*/ 135607 h 15680"/>
              <a:gd name="T6" fmla="*/ 201640 w 20033"/>
              <a:gd name="T7" fmla="*/ 135607 h 15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33" h="15680">
                <a:moveTo>
                  <a:pt x="19679" y="5146"/>
                </a:moveTo>
                <a:cubicBezTo>
                  <a:pt x="17760" y="826"/>
                  <a:pt x="10559" y="-2773"/>
                  <a:pt x="3359" y="2986"/>
                </a:cubicBezTo>
                <a:cubicBezTo>
                  <a:pt x="479" y="5866"/>
                  <a:pt x="0" y="10187"/>
                  <a:pt x="0" y="10187"/>
                </a:cubicBezTo>
                <a:cubicBezTo>
                  <a:pt x="0" y="10187"/>
                  <a:pt x="6239" y="12346"/>
                  <a:pt x="9119" y="14507"/>
                </a:cubicBezTo>
                <a:cubicBezTo>
                  <a:pt x="15360" y="18827"/>
                  <a:pt x="21600" y="10187"/>
                  <a:pt x="19679" y="5146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8" name="出自【趣你的PPT】(微信:qunideppt)：最优质的PPT资源库"/>
          <p:cNvSpPr/>
          <p:nvPr/>
        </p:nvSpPr>
        <p:spPr bwMode="auto">
          <a:xfrm>
            <a:off x="2645950" y="2047617"/>
            <a:ext cx="305991" cy="361708"/>
          </a:xfrm>
          <a:custGeom>
            <a:avLst/>
            <a:gdLst>
              <a:gd name="T0" fmla="*/ 138892 w 15070"/>
              <a:gd name="T1" fmla="*/ 164174 h 19631"/>
              <a:gd name="T2" fmla="*/ 138892 w 15070"/>
              <a:gd name="T3" fmla="*/ 164174 h 19631"/>
              <a:gd name="T4" fmla="*/ 138892 w 15070"/>
              <a:gd name="T5" fmla="*/ 164174 h 19631"/>
              <a:gd name="T6" fmla="*/ 138892 w 15070"/>
              <a:gd name="T7" fmla="*/ 164174 h 196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70" h="19631">
                <a:moveTo>
                  <a:pt x="13316" y="18830"/>
                </a:moveTo>
                <a:cubicBezTo>
                  <a:pt x="13316" y="18830"/>
                  <a:pt x="19111" y="9415"/>
                  <a:pt x="9629" y="4984"/>
                </a:cubicBezTo>
                <a:cubicBezTo>
                  <a:pt x="2780" y="1661"/>
                  <a:pt x="1726" y="0"/>
                  <a:pt x="1726" y="0"/>
                </a:cubicBezTo>
                <a:cubicBezTo>
                  <a:pt x="1726" y="0"/>
                  <a:pt x="-2488" y="8307"/>
                  <a:pt x="2253" y="14953"/>
                </a:cubicBezTo>
                <a:cubicBezTo>
                  <a:pt x="6994" y="21599"/>
                  <a:pt x="11736" y="19384"/>
                  <a:pt x="13316" y="18830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 bwMode="auto">
          <a:xfrm>
            <a:off x="3121258" y="2003394"/>
            <a:ext cx="324542" cy="445688"/>
          </a:xfrm>
          <a:custGeom>
            <a:avLst/>
            <a:gdLst>
              <a:gd name="T0" fmla="*/ 147313 w 15376"/>
              <a:gd name="T1" fmla="*/ 202292 h 20489"/>
              <a:gd name="T2" fmla="*/ 147313 w 15376"/>
              <a:gd name="T3" fmla="*/ 202292 h 20489"/>
              <a:gd name="T4" fmla="*/ 147313 w 15376"/>
              <a:gd name="T5" fmla="*/ 202292 h 20489"/>
              <a:gd name="T6" fmla="*/ 147313 w 15376"/>
              <a:gd name="T7" fmla="*/ 202292 h 204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6" h="20489">
                <a:moveTo>
                  <a:pt x="3445" y="19252"/>
                </a:moveTo>
                <a:cubicBezTo>
                  <a:pt x="3445" y="19252"/>
                  <a:pt x="-3587" y="13147"/>
                  <a:pt x="2440" y="7982"/>
                </a:cubicBezTo>
                <a:cubicBezTo>
                  <a:pt x="8468" y="2347"/>
                  <a:pt x="11985" y="1878"/>
                  <a:pt x="11985" y="0"/>
                </a:cubicBezTo>
                <a:cubicBezTo>
                  <a:pt x="11985" y="0"/>
                  <a:pt x="18013" y="14086"/>
                  <a:pt x="13994" y="17843"/>
                </a:cubicBezTo>
                <a:cubicBezTo>
                  <a:pt x="10478" y="21599"/>
                  <a:pt x="5957" y="20660"/>
                  <a:pt x="3445" y="19252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 bwMode="auto">
          <a:xfrm>
            <a:off x="4592430" y="2567222"/>
            <a:ext cx="360777" cy="446877"/>
          </a:xfrm>
          <a:custGeom>
            <a:avLst/>
            <a:gdLst>
              <a:gd name="T0" fmla="*/ 163750 w 16671"/>
              <a:gd name="T1" fmla="*/ 202832 h 20543"/>
              <a:gd name="T2" fmla="*/ 163750 w 16671"/>
              <a:gd name="T3" fmla="*/ 202832 h 20543"/>
              <a:gd name="T4" fmla="*/ 163750 w 16671"/>
              <a:gd name="T5" fmla="*/ 202832 h 20543"/>
              <a:gd name="T6" fmla="*/ 163750 w 16671"/>
              <a:gd name="T7" fmla="*/ 202832 h 205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71" h="20543">
                <a:moveTo>
                  <a:pt x="982" y="17843"/>
                </a:moveTo>
                <a:cubicBezTo>
                  <a:pt x="982" y="17843"/>
                  <a:pt x="-2945" y="8921"/>
                  <a:pt x="4909" y="5634"/>
                </a:cubicBezTo>
                <a:cubicBezTo>
                  <a:pt x="13255" y="2347"/>
                  <a:pt x="15709" y="0"/>
                  <a:pt x="15709" y="0"/>
                </a:cubicBezTo>
                <a:cubicBezTo>
                  <a:pt x="15709" y="0"/>
                  <a:pt x="18654" y="15026"/>
                  <a:pt x="14236" y="18313"/>
                </a:cubicBezTo>
                <a:cubicBezTo>
                  <a:pt x="9327" y="21130"/>
                  <a:pt x="3436" y="21599"/>
                  <a:pt x="982" y="17843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1" name="出自【趣你的PPT】(微信:qunideppt)：最优质的PPT资源库"/>
          <p:cNvSpPr/>
          <p:nvPr/>
        </p:nvSpPr>
        <p:spPr bwMode="auto">
          <a:xfrm>
            <a:off x="4599655" y="1931537"/>
            <a:ext cx="272762" cy="420107"/>
          </a:xfrm>
          <a:custGeom>
            <a:avLst/>
            <a:gdLst>
              <a:gd name="T0" fmla="*/ 123809 w 19262"/>
              <a:gd name="T1" fmla="*/ 190691 h 21600"/>
              <a:gd name="T2" fmla="*/ 123809 w 19262"/>
              <a:gd name="T3" fmla="*/ 190691 h 21600"/>
              <a:gd name="T4" fmla="*/ 123809 w 19262"/>
              <a:gd name="T5" fmla="*/ 190691 h 21600"/>
              <a:gd name="T6" fmla="*/ 123809 w 19262"/>
              <a:gd name="T7" fmla="*/ 1906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62" h="21600">
                <a:moveTo>
                  <a:pt x="9083" y="21600"/>
                </a:moveTo>
                <a:cubicBezTo>
                  <a:pt x="9083" y="21600"/>
                  <a:pt x="-1344" y="16331"/>
                  <a:pt x="145" y="11063"/>
                </a:cubicBezTo>
                <a:cubicBezTo>
                  <a:pt x="1635" y="5795"/>
                  <a:pt x="9828" y="1580"/>
                  <a:pt x="9828" y="0"/>
                </a:cubicBezTo>
                <a:cubicBezTo>
                  <a:pt x="9828" y="0"/>
                  <a:pt x="18021" y="6848"/>
                  <a:pt x="18766" y="10536"/>
                </a:cubicBezTo>
                <a:cubicBezTo>
                  <a:pt x="20256" y="13697"/>
                  <a:pt x="18766" y="21073"/>
                  <a:pt x="9083" y="21600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 bwMode="auto">
          <a:xfrm>
            <a:off x="2219725" y="2721997"/>
            <a:ext cx="289488" cy="425638"/>
          </a:xfrm>
          <a:custGeom>
            <a:avLst/>
            <a:gdLst>
              <a:gd name="T0" fmla="*/ 131402 w 12174"/>
              <a:gd name="T1" fmla="*/ 193201 h 21600"/>
              <a:gd name="T2" fmla="*/ 131402 w 12174"/>
              <a:gd name="T3" fmla="*/ 193201 h 21600"/>
              <a:gd name="T4" fmla="*/ 131402 w 12174"/>
              <a:gd name="T5" fmla="*/ 193201 h 21600"/>
              <a:gd name="T6" fmla="*/ 131402 w 12174"/>
              <a:gd name="T7" fmla="*/ 19320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74" h="21600">
                <a:moveTo>
                  <a:pt x="7422" y="21599"/>
                </a:moveTo>
                <a:cubicBezTo>
                  <a:pt x="7422" y="21599"/>
                  <a:pt x="-6528" y="17485"/>
                  <a:pt x="3821" y="0"/>
                </a:cubicBezTo>
                <a:cubicBezTo>
                  <a:pt x="3821" y="0"/>
                  <a:pt x="5622" y="3085"/>
                  <a:pt x="8772" y="5657"/>
                </a:cubicBezTo>
                <a:cubicBezTo>
                  <a:pt x="11921" y="8228"/>
                  <a:pt x="15071" y="21599"/>
                  <a:pt x="7422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 bwMode="auto">
          <a:xfrm>
            <a:off x="1665995" y="2810441"/>
            <a:ext cx="339394" cy="447748"/>
          </a:xfrm>
          <a:custGeom>
            <a:avLst/>
            <a:gdLst>
              <a:gd name="T0" fmla="*/ 154054 w 11872"/>
              <a:gd name="T1" fmla="*/ 203237 h 21600"/>
              <a:gd name="T2" fmla="*/ 154054 w 11872"/>
              <a:gd name="T3" fmla="*/ 203237 h 21600"/>
              <a:gd name="T4" fmla="*/ 154054 w 11872"/>
              <a:gd name="T5" fmla="*/ 203237 h 21600"/>
              <a:gd name="T6" fmla="*/ 154054 w 11872"/>
              <a:gd name="T7" fmla="*/ 20323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872" h="21600">
                <a:moveTo>
                  <a:pt x="5050" y="21599"/>
                </a:moveTo>
                <a:cubicBezTo>
                  <a:pt x="5050" y="21599"/>
                  <a:pt x="-4632" y="15218"/>
                  <a:pt x="2816" y="0"/>
                </a:cubicBezTo>
                <a:cubicBezTo>
                  <a:pt x="2816" y="0"/>
                  <a:pt x="4305" y="2454"/>
                  <a:pt x="5795" y="3436"/>
                </a:cubicBezTo>
                <a:cubicBezTo>
                  <a:pt x="10636" y="7363"/>
                  <a:pt x="16968" y="17181"/>
                  <a:pt x="5050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4" name="出自【趣你的PPT】(微信:qunideppt)：最优质的PPT资源库"/>
          <p:cNvSpPr/>
          <p:nvPr/>
        </p:nvSpPr>
        <p:spPr bwMode="auto">
          <a:xfrm>
            <a:off x="2269582" y="2191337"/>
            <a:ext cx="281382" cy="386941"/>
          </a:xfrm>
          <a:custGeom>
            <a:avLst/>
            <a:gdLst>
              <a:gd name="T0" fmla="*/ 127722 w 11448"/>
              <a:gd name="T1" fmla="*/ 175636 h 21600"/>
              <a:gd name="T2" fmla="*/ 127722 w 11448"/>
              <a:gd name="T3" fmla="*/ 175636 h 21600"/>
              <a:gd name="T4" fmla="*/ 127722 w 11448"/>
              <a:gd name="T5" fmla="*/ 175636 h 21600"/>
              <a:gd name="T6" fmla="*/ 127722 w 11448"/>
              <a:gd name="T7" fmla="*/ 17563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48" h="21600">
                <a:moveTo>
                  <a:pt x="7668" y="21599"/>
                </a:moveTo>
                <a:cubicBezTo>
                  <a:pt x="7668" y="21599"/>
                  <a:pt x="-5291" y="21599"/>
                  <a:pt x="2485" y="0"/>
                </a:cubicBezTo>
                <a:cubicBezTo>
                  <a:pt x="2485" y="0"/>
                  <a:pt x="4212" y="3978"/>
                  <a:pt x="5940" y="5115"/>
                </a:cubicBezTo>
                <a:cubicBezTo>
                  <a:pt x="7668" y="6252"/>
                  <a:pt x="16308" y="17621"/>
                  <a:pt x="7668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cs typeface="+mn-ea"/>
              <a:sym typeface="+mn-lt"/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 bwMode="auto">
          <a:xfrm>
            <a:off x="7037070" y="2003425"/>
            <a:ext cx="281305" cy="386715"/>
          </a:xfrm>
          <a:custGeom>
            <a:avLst/>
            <a:gdLst>
              <a:gd name="T0" fmla="*/ 127722 w 11448"/>
              <a:gd name="T1" fmla="*/ 175636 h 21600"/>
              <a:gd name="T2" fmla="*/ 127722 w 11448"/>
              <a:gd name="T3" fmla="*/ 175636 h 21600"/>
              <a:gd name="T4" fmla="*/ 127722 w 11448"/>
              <a:gd name="T5" fmla="*/ 175636 h 21600"/>
              <a:gd name="T6" fmla="*/ 127722 w 11448"/>
              <a:gd name="T7" fmla="*/ 17563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48" h="21600">
                <a:moveTo>
                  <a:pt x="7668" y="21599"/>
                </a:moveTo>
                <a:cubicBezTo>
                  <a:pt x="7668" y="21599"/>
                  <a:pt x="-5291" y="21599"/>
                  <a:pt x="2485" y="0"/>
                </a:cubicBezTo>
                <a:cubicBezTo>
                  <a:pt x="2485" y="0"/>
                  <a:pt x="4212" y="3978"/>
                  <a:pt x="5940" y="5115"/>
                </a:cubicBezTo>
                <a:cubicBezTo>
                  <a:pt x="7668" y="6252"/>
                  <a:pt x="16308" y="17621"/>
                  <a:pt x="7668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出自【趣你的PPT】(微信:qunideppt)：最优质的PPT资源库"/>
          <p:cNvSpPr/>
          <p:nvPr/>
        </p:nvSpPr>
        <p:spPr bwMode="auto">
          <a:xfrm>
            <a:off x="7037070" y="3230245"/>
            <a:ext cx="281305" cy="386715"/>
          </a:xfrm>
          <a:custGeom>
            <a:avLst/>
            <a:gdLst>
              <a:gd name="T0" fmla="*/ 127722 w 11448"/>
              <a:gd name="T1" fmla="*/ 175636 h 21600"/>
              <a:gd name="T2" fmla="*/ 127722 w 11448"/>
              <a:gd name="T3" fmla="*/ 175636 h 21600"/>
              <a:gd name="T4" fmla="*/ 127722 w 11448"/>
              <a:gd name="T5" fmla="*/ 175636 h 21600"/>
              <a:gd name="T6" fmla="*/ 127722 w 11448"/>
              <a:gd name="T7" fmla="*/ 17563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48" h="21600">
                <a:moveTo>
                  <a:pt x="7668" y="21599"/>
                </a:moveTo>
                <a:cubicBezTo>
                  <a:pt x="7668" y="21599"/>
                  <a:pt x="-5291" y="21599"/>
                  <a:pt x="2485" y="0"/>
                </a:cubicBezTo>
                <a:cubicBezTo>
                  <a:pt x="2485" y="0"/>
                  <a:pt x="4212" y="3978"/>
                  <a:pt x="5940" y="5115"/>
                </a:cubicBezTo>
                <a:cubicBezTo>
                  <a:pt x="7668" y="6252"/>
                  <a:pt x="16308" y="17621"/>
                  <a:pt x="7668" y="21599"/>
                </a:cubicBezTo>
                <a:close/>
              </a:path>
            </a:pathLst>
          </a:custGeom>
          <a:solidFill>
            <a:srgbClr val="FF8D8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7" name="出自【趣你的PPT】(微信:qunideppt)：最优质的PPT资源库"/>
          <p:cNvSpPr/>
          <p:nvPr/>
        </p:nvSpPr>
        <p:spPr bwMode="auto">
          <a:xfrm>
            <a:off x="7037070" y="4490720"/>
            <a:ext cx="281305" cy="386715"/>
          </a:xfrm>
          <a:custGeom>
            <a:avLst/>
            <a:gdLst>
              <a:gd name="T0" fmla="*/ 127722 w 11448"/>
              <a:gd name="T1" fmla="*/ 175636 h 21600"/>
              <a:gd name="T2" fmla="*/ 127722 w 11448"/>
              <a:gd name="T3" fmla="*/ 175636 h 21600"/>
              <a:gd name="T4" fmla="*/ 127722 w 11448"/>
              <a:gd name="T5" fmla="*/ 175636 h 21600"/>
              <a:gd name="T6" fmla="*/ 127722 w 11448"/>
              <a:gd name="T7" fmla="*/ 17563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48" h="21600">
                <a:moveTo>
                  <a:pt x="7668" y="21599"/>
                </a:moveTo>
                <a:cubicBezTo>
                  <a:pt x="7668" y="21599"/>
                  <a:pt x="-5291" y="21599"/>
                  <a:pt x="2485" y="0"/>
                </a:cubicBezTo>
                <a:cubicBezTo>
                  <a:pt x="2485" y="0"/>
                  <a:pt x="4212" y="3978"/>
                  <a:pt x="5940" y="5115"/>
                </a:cubicBezTo>
                <a:cubicBezTo>
                  <a:pt x="7668" y="6252"/>
                  <a:pt x="16308" y="17621"/>
                  <a:pt x="7668" y="21599"/>
                </a:cubicBezTo>
                <a:close/>
              </a:path>
            </a:pathLst>
          </a:custGeom>
          <a:solidFill>
            <a:srgbClr val="FFE6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514154" y="5929959"/>
            <a:ext cx="4954995" cy="287430"/>
          </a:xfrm>
          <a:prstGeom prst="ellipse">
            <a:avLst/>
          </a:prstGeom>
          <a:solidFill>
            <a:srgbClr val="FF8D83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7758430" y="1577975"/>
            <a:ext cx="1297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758430" y="1996440"/>
            <a:ext cx="252920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>
            <a:off x="7758430" y="2994660"/>
            <a:ext cx="1297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758430" y="3413125"/>
            <a:ext cx="252920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7758430" y="4314190"/>
            <a:ext cx="1297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758430" y="4732655"/>
            <a:ext cx="252920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1" grpId="0" bldLvl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59821" y="2242050"/>
            <a:ext cx="3067672" cy="27660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E674"/>
          </a:solidFill>
          <a:ln w="9525" cap="flat">
            <a:noFill/>
            <a:prstDash val="solid"/>
            <a:miter lim="800000"/>
          </a:ln>
        </p:spPr>
        <p:txBody>
          <a:bodyPr vert="horz" wrap="square" lIns="121761" tIns="60878" rIns="121761" bIns="60878" numCol="1" anchor="t" anchorCtr="0" compatLnSpc="1"/>
          <a:lstStyle/>
          <a:p>
            <a:pPr defTabSz="1217295">
              <a:defRPr/>
            </a:pPr>
            <a:endParaRPr lang="zh-CN" altLang="en-US" sz="170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294422" y="3035279"/>
            <a:ext cx="1398460" cy="1138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1217295">
              <a:defRPr/>
            </a:pPr>
            <a:r>
              <a:rPr lang="zh-CN" altLang="en-US" sz="37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小标题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10851" y="2123438"/>
            <a:ext cx="3365600" cy="300322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8D83"/>
            </a:solidFill>
            <a:prstDash val="solid"/>
            <a:miter lim="800000"/>
          </a:ln>
        </p:spPr>
        <p:txBody>
          <a:bodyPr vert="horz" wrap="square" lIns="121761" tIns="60878" rIns="121761" bIns="60878" numCol="1" anchor="t" anchorCtr="0" compatLnSpc="1"/>
          <a:lstStyle/>
          <a:p>
            <a:pPr defTabSz="1217295">
              <a:defRPr/>
            </a:pPr>
            <a:endParaRPr lang="zh-CN" altLang="en-US" sz="170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9245" y="1984099"/>
            <a:ext cx="570418" cy="570387"/>
          </a:xfrm>
          <a:prstGeom prst="ellipse">
            <a:avLst/>
          </a:prstGeom>
          <a:solidFill>
            <a:srgbClr val="FF8D83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26" tIns="45663" rIns="91326" bIns="45663" rtlCol="0" anchor="ctr"/>
          <a:lstStyle/>
          <a:p>
            <a:pPr algn="ctr" defTabSz="1217295">
              <a:defRPr/>
            </a:pPr>
            <a:r>
              <a:rPr lang="en-US" altLang="zh-CN" sz="1705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2" name="椭圆 11"/>
          <p:cNvSpPr/>
          <p:nvPr/>
        </p:nvSpPr>
        <p:spPr>
          <a:xfrm>
            <a:off x="4295373" y="3339863"/>
            <a:ext cx="570418" cy="570387"/>
          </a:xfrm>
          <a:prstGeom prst="ellipse">
            <a:avLst/>
          </a:prstGeom>
          <a:solidFill>
            <a:srgbClr val="FF8D83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26" tIns="45663" rIns="91326" bIns="45663" rtlCol="0" anchor="ctr"/>
          <a:lstStyle/>
          <a:p>
            <a:pPr algn="ctr" defTabSz="1217295">
              <a:defRPr/>
            </a:pPr>
            <a:r>
              <a:rPr lang="en-US" altLang="zh-CN" sz="1705" b="1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3569245" y="4687600"/>
            <a:ext cx="570418" cy="570387"/>
          </a:xfrm>
          <a:prstGeom prst="ellipse">
            <a:avLst/>
          </a:prstGeom>
          <a:solidFill>
            <a:srgbClr val="FF8D83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26" tIns="45663" rIns="91326" bIns="45663" rtlCol="0" anchor="ctr"/>
          <a:lstStyle/>
          <a:p>
            <a:pPr algn="ctr" defTabSz="1217295">
              <a:defRPr/>
            </a:pPr>
            <a:r>
              <a:rPr lang="en-US" altLang="zh-CN" sz="1705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139667" y="2032889"/>
            <a:ext cx="1402305" cy="472798"/>
            <a:chOff x="3513818" y="1963801"/>
            <a:chExt cx="1051729" cy="354618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4871897" y="3388650"/>
            <a:ext cx="1402305" cy="472798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139667" y="4736388"/>
            <a:ext cx="1402305" cy="472798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5881370" y="2032635"/>
            <a:ext cx="441325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29375" y="3318510"/>
            <a:ext cx="441325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81370" y="4638675"/>
            <a:ext cx="441325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10" grpId="0" bldLvl="0" animBg="1"/>
      <p:bldP spid="11" grpId="0" bldLvl="0" animBg="1"/>
      <p:bldP spid="12" grpId="0" bldLvl="0" animBg="1"/>
      <p:bldP spid="13" grpId="0" bldLvl="0" animBg="1"/>
      <p:bldP spid="17" grpId="0"/>
      <p:bldP spid="18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0350" y="3864610"/>
            <a:ext cx="4051300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PleaseaddaclearbusinesstemplateforthetitlecontentyouwanttoaddPleaseaddaclearbusinesstemplat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9885" y="3157220"/>
            <a:ext cx="3872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71110" y="2503170"/>
            <a:ext cx="2049780" cy="52322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5" name="矩形 4"/>
          <p:cNvSpPr/>
          <p:nvPr/>
        </p:nvSpPr>
        <p:spPr>
          <a:xfrm>
            <a:off x="3529965" y="2201545"/>
            <a:ext cx="5132070" cy="265620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: Rounded Corners 6"/>
          <p:cNvSpPr/>
          <p:nvPr/>
        </p:nvSpPr>
        <p:spPr>
          <a:xfrm>
            <a:off x="1805306" y="3357611"/>
            <a:ext cx="5936554" cy="481813"/>
          </a:xfrm>
          <a:prstGeom prst="roundRect">
            <a:avLst>
              <a:gd name="adj" fmla="val 50000"/>
            </a:avLst>
          </a:prstGeom>
          <a:solidFill>
            <a:srgbClr val="FF8D83"/>
          </a:solidFill>
          <a:ln w="12700" cap="flat">
            <a:noFill/>
            <a:miter lim="400000"/>
          </a:ln>
          <a:effectLst/>
        </p:spPr>
        <p:txBody>
          <a:bodyPr wrap="none" lIns="189197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840">
                <a:solidFill>
                  <a:schemeClr val="bg1"/>
                </a:solidFill>
                <a:cs typeface="+mn-ea"/>
                <a:sym typeface="+mn-lt"/>
              </a:rPr>
              <a:t>56%</a:t>
            </a:r>
          </a:p>
        </p:txBody>
      </p:sp>
      <p:sp>
        <p:nvSpPr>
          <p:cNvPr id="7" name="Rectangle: Rounded Corners 7"/>
          <p:cNvSpPr/>
          <p:nvPr/>
        </p:nvSpPr>
        <p:spPr>
          <a:xfrm>
            <a:off x="2432777" y="2633266"/>
            <a:ext cx="6329186" cy="481813"/>
          </a:xfrm>
          <a:prstGeom prst="roundRect">
            <a:avLst>
              <a:gd name="adj" fmla="val 50000"/>
            </a:avLst>
          </a:prstGeom>
          <a:solidFill>
            <a:srgbClr val="FFE674"/>
          </a:solidFill>
          <a:ln w="12700" cap="flat">
            <a:noFill/>
            <a:miter lim="400000"/>
          </a:ln>
          <a:effectLst/>
        </p:spPr>
        <p:txBody>
          <a:bodyPr wrap="none" lIns="189197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840" dirty="0">
                <a:solidFill>
                  <a:schemeClr val="bg1"/>
                </a:solidFill>
                <a:cs typeface="+mn-ea"/>
                <a:sym typeface="+mn-lt"/>
              </a:rPr>
              <a:t>35%</a:t>
            </a:r>
          </a:p>
        </p:txBody>
      </p:sp>
      <p:sp>
        <p:nvSpPr>
          <p:cNvPr id="8" name="Rectangle: Rounded Corners 8"/>
          <p:cNvSpPr/>
          <p:nvPr/>
        </p:nvSpPr>
        <p:spPr>
          <a:xfrm>
            <a:off x="2870899" y="1924696"/>
            <a:ext cx="6786079" cy="481813"/>
          </a:xfrm>
          <a:prstGeom prst="roundRect">
            <a:avLst>
              <a:gd name="adj" fmla="val 50000"/>
            </a:avLst>
          </a:prstGeom>
          <a:solidFill>
            <a:srgbClr val="FF8D83"/>
          </a:solidFill>
          <a:ln w="12700" cap="flat">
            <a:noFill/>
            <a:miter lim="400000"/>
          </a:ln>
          <a:effectLst/>
        </p:spPr>
        <p:txBody>
          <a:bodyPr wrap="none" lIns="189197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84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: Shape 16"/>
          <p:cNvSpPr/>
          <p:nvPr/>
        </p:nvSpPr>
        <p:spPr>
          <a:xfrm>
            <a:off x="4489367" y="2093693"/>
            <a:ext cx="121119" cy="12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sz="1575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: Shape 27"/>
          <p:cNvSpPr/>
          <p:nvPr/>
        </p:nvSpPr>
        <p:spPr>
          <a:xfrm>
            <a:off x="4240878" y="2783110"/>
            <a:ext cx="121120" cy="12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sz="1575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: Shape 28"/>
          <p:cNvSpPr/>
          <p:nvPr/>
        </p:nvSpPr>
        <p:spPr>
          <a:xfrm>
            <a:off x="3532932" y="3538119"/>
            <a:ext cx="121120" cy="12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sz="1575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41115" y="1924695"/>
            <a:ext cx="670376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840" dirty="0">
                <a:solidFill>
                  <a:schemeClr val="bg1"/>
                </a:solidFill>
                <a:cs typeface="+mn-ea"/>
                <a:sym typeface="+mn-lt"/>
              </a:rPr>
              <a:t>23%</a:t>
            </a:r>
          </a:p>
        </p:txBody>
      </p:sp>
      <p:sp>
        <p:nvSpPr>
          <p:cNvPr id="27" name="Rectangle: Rounded Corners 8"/>
          <p:cNvSpPr/>
          <p:nvPr/>
        </p:nvSpPr>
        <p:spPr>
          <a:xfrm>
            <a:off x="3034557" y="4084683"/>
            <a:ext cx="6786079" cy="481813"/>
          </a:xfrm>
          <a:prstGeom prst="roundRect">
            <a:avLst>
              <a:gd name="adj" fmla="val 50000"/>
            </a:avLst>
          </a:prstGeom>
          <a:solidFill>
            <a:srgbClr val="FFE674"/>
          </a:solidFill>
          <a:ln w="12700" cap="flat">
            <a:noFill/>
            <a:miter lim="400000"/>
          </a:ln>
          <a:effectLst/>
        </p:spPr>
        <p:txBody>
          <a:bodyPr wrap="none" lIns="189197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184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Freeform: Shape 16"/>
          <p:cNvSpPr/>
          <p:nvPr/>
        </p:nvSpPr>
        <p:spPr>
          <a:xfrm>
            <a:off x="4653025" y="4253680"/>
            <a:ext cx="121119" cy="12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sz="1575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04774" y="4084682"/>
            <a:ext cx="670376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840" dirty="0">
                <a:solidFill>
                  <a:schemeClr val="bg1"/>
                </a:solidFill>
                <a:cs typeface="+mn-ea"/>
                <a:sym typeface="+mn-lt"/>
              </a:rPr>
              <a:t>23%</a:t>
            </a:r>
          </a:p>
        </p:txBody>
      </p:sp>
      <p:sp>
        <p:nvSpPr>
          <p:cNvPr id="35" name="矩形: 圆角 21"/>
          <p:cNvSpPr/>
          <p:nvPr/>
        </p:nvSpPr>
        <p:spPr>
          <a:xfrm>
            <a:off x="742920" y="1444724"/>
            <a:ext cx="10843029" cy="3627819"/>
          </a:xfrm>
          <a:prstGeom prst="roundRect">
            <a:avLst/>
          </a:prstGeom>
          <a:noFill/>
          <a:ln>
            <a:solidFill>
              <a:srgbClr val="FCF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40605" y="2000250"/>
            <a:ext cx="3888887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10735" y="2708910"/>
            <a:ext cx="3888887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96055" y="3433445"/>
            <a:ext cx="3888887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56175" y="4160520"/>
            <a:ext cx="3888887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02790" y="5377815"/>
            <a:ext cx="8622665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23" grpId="0" bldLvl="0" animBg="1"/>
      <p:bldP spid="24" grpId="0" bldLvl="0" animBg="1"/>
      <p:bldP spid="25" grpId="0" bldLvl="0" animBg="1"/>
      <p:bldP spid="26" grpId="0"/>
      <p:bldP spid="27" grpId="0" bldLvl="0" animBg="1"/>
      <p:bldP spid="28" grpId="0" bldLvl="0" animBg="1"/>
      <p:bldP spid="29" grpId="0"/>
      <p:bldP spid="35" grpId="0" bldLvl="0" animBg="1"/>
      <p:bldP spid="41" grpId="0" bldLvl="0" animBg="1"/>
      <p:bldP spid="36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PA_库_组合 1"/>
          <p:cNvGrpSpPr/>
          <p:nvPr>
            <p:custDataLst>
              <p:tags r:id="rId2"/>
            </p:custDataLst>
          </p:nvPr>
        </p:nvGrpSpPr>
        <p:grpSpPr>
          <a:xfrm>
            <a:off x="3785992" y="2164653"/>
            <a:ext cx="4620017" cy="2528695"/>
            <a:chOff x="3785156" y="2164196"/>
            <a:chExt cx="4621688" cy="2529609"/>
          </a:xfrm>
        </p:grpSpPr>
        <p:sp>
          <p:nvSpPr>
            <p:cNvPr id="7" name="任意多边形: 形状 3"/>
            <p:cNvSpPr/>
            <p:nvPr/>
          </p:nvSpPr>
          <p:spPr>
            <a:xfrm>
              <a:off x="6362101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rgbClr val="FF8D8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4"/>
            <p:cNvSpPr/>
            <p:nvPr/>
          </p:nvSpPr>
          <p:spPr>
            <a:xfrm flipH="1">
              <a:off x="3785156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rgbClr val="FFE67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7"/>
            <p:cNvSpPr/>
            <p:nvPr/>
          </p:nvSpPr>
          <p:spPr bwMode="auto">
            <a:xfrm>
              <a:off x="6919994" y="3054849"/>
              <a:ext cx="554262" cy="605426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8"/>
            <p:cNvSpPr>
              <a:spLocks noChangeAspect="1"/>
            </p:cNvSpPr>
            <p:nvPr/>
          </p:nvSpPr>
          <p:spPr bwMode="auto">
            <a:xfrm>
              <a:off x="4773982" y="3005478"/>
              <a:ext cx="565317" cy="704170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9179877" y="202438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20088" y="2393315"/>
            <a:ext cx="1914525" cy="6133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79877" y="389318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20088" y="4262120"/>
            <a:ext cx="19145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020887" y="202438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61098" y="2393315"/>
            <a:ext cx="19145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020887" y="389318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61098" y="4262120"/>
            <a:ext cx="19145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Group 2"/>
          <p:cNvGrpSpPr/>
          <p:nvPr/>
        </p:nvGrpSpPr>
        <p:grpSpPr>
          <a:xfrm rot="3600000">
            <a:off x="8864600" y="3624580"/>
            <a:ext cx="1929765" cy="1986915"/>
            <a:chOff x="7023100" y="0"/>
            <a:chExt cx="2998788" cy="3087688"/>
          </a:xfrm>
          <a:solidFill>
            <a:srgbClr val="FFE674"/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7023100" y="0"/>
              <a:ext cx="525463" cy="584200"/>
            </a:xfrm>
            <a:custGeom>
              <a:avLst/>
              <a:gdLst>
                <a:gd name="T0" fmla="*/ 0 w 331"/>
                <a:gd name="T1" fmla="*/ 107 h 368"/>
                <a:gd name="T2" fmla="*/ 248 w 331"/>
                <a:gd name="T3" fmla="*/ 368 h 368"/>
                <a:gd name="T4" fmla="*/ 331 w 331"/>
                <a:gd name="T5" fmla="*/ 298 h 368"/>
                <a:gd name="T6" fmla="*/ 0 w 331"/>
                <a:gd name="T7" fmla="*/ 0 h 368"/>
                <a:gd name="T8" fmla="*/ 0 w 331"/>
                <a:gd name="T9" fmla="*/ 10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68">
                  <a:moveTo>
                    <a:pt x="0" y="107"/>
                  </a:moveTo>
                  <a:lnTo>
                    <a:pt x="248" y="368"/>
                  </a:lnTo>
                  <a:lnTo>
                    <a:pt x="331" y="298"/>
                  </a:lnTo>
                  <a:lnTo>
                    <a:pt x="0" y="0"/>
                  </a:lnTo>
                  <a:lnTo>
                    <a:pt x="0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" name="Freeform 6"/>
            <p:cNvSpPr/>
            <p:nvPr/>
          </p:nvSpPr>
          <p:spPr bwMode="auto">
            <a:xfrm>
              <a:off x="7035272" y="1012825"/>
              <a:ext cx="1692274" cy="182563"/>
            </a:xfrm>
            <a:custGeom>
              <a:avLst/>
              <a:gdLst>
                <a:gd name="T0" fmla="*/ 0 w 1066"/>
                <a:gd name="T1" fmla="*/ 0 h 115"/>
                <a:gd name="T2" fmla="*/ 0 w 1066"/>
                <a:gd name="T3" fmla="*/ 115 h 115"/>
                <a:gd name="T4" fmla="*/ 943 w 1066"/>
                <a:gd name="T5" fmla="*/ 115 h 115"/>
                <a:gd name="T6" fmla="*/ 1066 w 1066"/>
                <a:gd name="T7" fmla="*/ 0 h 115"/>
                <a:gd name="T8" fmla="*/ 0 w 1066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15">
                  <a:moveTo>
                    <a:pt x="0" y="0"/>
                  </a:moveTo>
                  <a:lnTo>
                    <a:pt x="0" y="115"/>
                  </a:lnTo>
                  <a:lnTo>
                    <a:pt x="943" y="115"/>
                  </a:lnTo>
                  <a:lnTo>
                    <a:pt x="10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7737476" y="1016001"/>
              <a:ext cx="977900" cy="1481138"/>
            </a:xfrm>
            <a:custGeom>
              <a:avLst/>
              <a:gdLst>
                <a:gd name="T0" fmla="*/ 616 w 616"/>
                <a:gd name="T1" fmla="*/ 0 h 933"/>
                <a:gd name="T2" fmla="*/ 493 w 616"/>
                <a:gd name="T3" fmla="*/ 115 h 933"/>
                <a:gd name="T4" fmla="*/ 0 w 616"/>
                <a:gd name="T5" fmla="*/ 933 h 933"/>
                <a:gd name="T6" fmla="*/ 84 w 616"/>
                <a:gd name="T7" fmla="*/ 920 h 933"/>
                <a:gd name="T8" fmla="*/ 616 w 616"/>
                <a:gd name="T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933">
                  <a:moveTo>
                    <a:pt x="616" y="0"/>
                  </a:moveTo>
                  <a:lnTo>
                    <a:pt x="493" y="115"/>
                  </a:lnTo>
                  <a:lnTo>
                    <a:pt x="0" y="933"/>
                  </a:lnTo>
                  <a:lnTo>
                    <a:pt x="84" y="920"/>
                  </a:lnTo>
                  <a:lnTo>
                    <a:pt x="6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7740650" y="2471738"/>
              <a:ext cx="374650" cy="615950"/>
            </a:xfrm>
            <a:custGeom>
              <a:avLst/>
              <a:gdLst>
                <a:gd name="T0" fmla="*/ 0 w 236"/>
                <a:gd name="T1" fmla="*/ 15 h 388"/>
                <a:gd name="T2" fmla="*/ 136 w 236"/>
                <a:gd name="T3" fmla="*/ 351 h 388"/>
                <a:gd name="T4" fmla="*/ 236 w 236"/>
                <a:gd name="T5" fmla="*/ 388 h 388"/>
                <a:gd name="T6" fmla="*/ 82 w 236"/>
                <a:gd name="T7" fmla="*/ 0 h 388"/>
                <a:gd name="T8" fmla="*/ 0 w 236"/>
                <a:gd name="T9" fmla="*/ 1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388">
                  <a:moveTo>
                    <a:pt x="0" y="15"/>
                  </a:moveTo>
                  <a:lnTo>
                    <a:pt x="136" y="351"/>
                  </a:lnTo>
                  <a:lnTo>
                    <a:pt x="236" y="388"/>
                  </a:lnTo>
                  <a:lnTo>
                    <a:pt x="8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023100" y="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7023100" y="0"/>
              <a:ext cx="2998788" cy="3087688"/>
            </a:xfrm>
            <a:custGeom>
              <a:avLst/>
              <a:gdLst>
                <a:gd name="T0" fmla="*/ 295 w 1889"/>
                <a:gd name="T1" fmla="*/ 306 h 1945"/>
                <a:gd name="T2" fmla="*/ 0 w 1889"/>
                <a:gd name="T3" fmla="*/ 638 h 1945"/>
                <a:gd name="T4" fmla="*/ 1060 w 1889"/>
                <a:gd name="T5" fmla="*/ 638 h 1945"/>
                <a:gd name="T6" fmla="*/ 530 w 1889"/>
                <a:gd name="T7" fmla="*/ 1557 h 1945"/>
                <a:gd name="T8" fmla="*/ 688 w 1889"/>
                <a:gd name="T9" fmla="*/ 1945 h 1945"/>
                <a:gd name="T10" fmla="*/ 1083 w 1889"/>
                <a:gd name="T11" fmla="*/ 1876 h 1945"/>
                <a:gd name="T12" fmla="*/ 1889 w 1889"/>
                <a:gd name="T13" fmla="*/ 479 h 1945"/>
                <a:gd name="T14" fmla="*/ 1613 w 1889"/>
                <a:gd name="T15" fmla="*/ 0 h 1945"/>
                <a:gd name="T16" fmla="*/ 0 w 1889"/>
                <a:gd name="T17" fmla="*/ 0 h 1945"/>
                <a:gd name="T18" fmla="*/ 0 w 1889"/>
                <a:gd name="T19" fmla="*/ 0 h 1945"/>
                <a:gd name="T20" fmla="*/ 295 w 1889"/>
                <a:gd name="T21" fmla="*/ 306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9" h="1945">
                  <a:moveTo>
                    <a:pt x="295" y="306"/>
                  </a:moveTo>
                  <a:lnTo>
                    <a:pt x="0" y="638"/>
                  </a:lnTo>
                  <a:lnTo>
                    <a:pt x="1060" y="638"/>
                  </a:lnTo>
                  <a:lnTo>
                    <a:pt x="530" y="1557"/>
                  </a:lnTo>
                  <a:lnTo>
                    <a:pt x="688" y="1945"/>
                  </a:lnTo>
                  <a:lnTo>
                    <a:pt x="1083" y="1876"/>
                  </a:lnTo>
                  <a:lnTo>
                    <a:pt x="1889" y="479"/>
                  </a:lnTo>
                  <a:lnTo>
                    <a:pt x="161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5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 dirty="0">
                <a:cs typeface="+mn-ea"/>
                <a:sym typeface="+mn-lt"/>
              </a:endParaRPr>
            </a:p>
          </p:txBody>
        </p:sp>
      </p:grpSp>
      <p:grpSp>
        <p:nvGrpSpPr>
          <p:cNvPr id="8" name="Group 3"/>
          <p:cNvGrpSpPr/>
          <p:nvPr/>
        </p:nvGrpSpPr>
        <p:grpSpPr>
          <a:xfrm rot="3600000">
            <a:off x="7751445" y="1916430"/>
            <a:ext cx="2232660" cy="1917700"/>
            <a:chOff x="1552575" y="2217737"/>
            <a:chExt cx="3469480" cy="2979738"/>
          </a:xfrm>
          <a:solidFill>
            <a:srgbClr val="FF8D83"/>
          </a:solidFill>
        </p:grpSpPr>
        <p:sp>
          <p:nvSpPr>
            <p:cNvPr id="9" name="Freeform 11"/>
            <p:cNvSpPr/>
            <p:nvPr/>
          </p:nvSpPr>
          <p:spPr bwMode="auto">
            <a:xfrm>
              <a:off x="1552575" y="2217737"/>
              <a:ext cx="3468688" cy="2979738"/>
            </a:xfrm>
            <a:custGeom>
              <a:avLst/>
              <a:gdLst>
                <a:gd name="T0" fmla="*/ 2185 w 2185"/>
                <a:gd name="T1" fmla="*/ 318 h 1877"/>
                <a:gd name="T2" fmla="*/ 1890 w 2185"/>
                <a:gd name="T3" fmla="*/ 0 h 1877"/>
                <a:gd name="T4" fmla="*/ 276 w 2185"/>
                <a:gd name="T5" fmla="*/ 0 h 1877"/>
                <a:gd name="T6" fmla="*/ 0 w 2185"/>
                <a:gd name="T7" fmla="*/ 479 h 1877"/>
                <a:gd name="T8" fmla="*/ 806 w 2185"/>
                <a:gd name="T9" fmla="*/ 1877 h 1877"/>
                <a:gd name="T10" fmla="*/ 879 w 2185"/>
                <a:gd name="T11" fmla="*/ 1437 h 1877"/>
                <a:gd name="T12" fmla="*/ 1359 w 2185"/>
                <a:gd name="T13" fmla="*/ 1558 h 1877"/>
                <a:gd name="T14" fmla="*/ 829 w 2185"/>
                <a:gd name="T15" fmla="*/ 639 h 1877"/>
                <a:gd name="T16" fmla="*/ 1890 w 2185"/>
                <a:gd name="T17" fmla="*/ 639 h 1877"/>
                <a:gd name="T18" fmla="*/ 2185 w 2185"/>
                <a:gd name="T19" fmla="*/ 318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5" h="1877">
                  <a:moveTo>
                    <a:pt x="2185" y="318"/>
                  </a:moveTo>
                  <a:lnTo>
                    <a:pt x="1890" y="0"/>
                  </a:lnTo>
                  <a:lnTo>
                    <a:pt x="276" y="0"/>
                  </a:lnTo>
                  <a:lnTo>
                    <a:pt x="0" y="479"/>
                  </a:lnTo>
                  <a:lnTo>
                    <a:pt x="806" y="1877"/>
                  </a:lnTo>
                  <a:lnTo>
                    <a:pt x="879" y="1437"/>
                  </a:lnTo>
                  <a:lnTo>
                    <a:pt x="1359" y="1558"/>
                  </a:lnTo>
                  <a:lnTo>
                    <a:pt x="829" y="639"/>
                  </a:lnTo>
                  <a:lnTo>
                    <a:pt x="1890" y="639"/>
                  </a:lnTo>
                  <a:lnTo>
                    <a:pt x="2185" y="3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 dirty="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4553742" y="2720974"/>
              <a:ext cx="468313" cy="692150"/>
            </a:xfrm>
            <a:custGeom>
              <a:avLst/>
              <a:gdLst>
                <a:gd name="T0" fmla="*/ 0 w 295"/>
                <a:gd name="T1" fmla="*/ 321 h 436"/>
                <a:gd name="T2" fmla="*/ 0 w 295"/>
                <a:gd name="T3" fmla="*/ 436 h 436"/>
                <a:gd name="T4" fmla="*/ 295 w 295"/>
                <a:gd name="T5" fmla="*/ 114 h 436"/>
                <a:gd name="T6" fmla="*/ 295 w 295"/>
                <a:gd name="T7" fmla="*/ 0 h 436"/>
                <a:gd name="T8" fmla="*/ 0 w 295"/>
                <a:gd name="T9" fmla="*/ 32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36">
                  <a:moveTo>
                    <a:pt x="0" y="321"/>
                  </a:moveTo>
                  <a:lnTo>
                    <a:pt x="0" y="436"/>
                  </a:lnTo>
                  <a:lnTo>
                    <a:pt x="295" y="114"/>
                  </a:lnTo>
                  <a:lnTo>
                    <a:pt x="295" y="0"/>
                  </a:lnTo>
                  <a:lnTo>
                    <a:pt x="0" y="3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868611" y="3233935"/>
              <a:ext cx="1684338" cy="182563"/>
            </a:xfrm>
            <a:custGeom>
              <a:avLst/>
              <a:gdLst>
                <a:gd name="T0" fmla="*/ 0 w 1061"/>
                <a:gd name="T1" fmla="*/ 0 h 115"/>
                <a:gd name="T2" fmla="*/ 122 w 1061"/>
                <a:gd name="T3" fmla="*/ 115 h 115"/>
                <a:gd name="T4" fmla="*/ 1061 w 1061"/>
                <a:gd name="T5" fmla="*/ 115 h 115"/>
                <a:gd name="T6" fmla="*/ 1061 w 1061"/>
                <a:gd name="T7" fmla="*/ 0 h 115"/>
                <a:gd name="T8" fmla="*/ 0 w 1061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115">
                  <a:moveTo>
                    <a:pt x="0" y="0"/>
                  </a:moveTo>
                  <a:lnTo>
                    <a:pt x="122" y="115"/>
                  </a:lnTo>
                  <a:lnTo>
                    <a:pt x="1061" y="115"/>
                  </a:lnTo>
                  <a:lnTo>
                    <a:pt x="10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864444" y="3218191"/>
              <a:ext cx="977900" cy="1481138"/>
            </a:xfrm>
            <a:custGeom>
              <a:avLst/>
              <a:gdLst>
                <a:gd name="T0" fmla="*/ 0 w 616"/>
                <a:gd name="T1" fmla="*/ 0 h 933"/>
                <a:gd name="T2" fmla="*/ 530 w 616"/>
                <a:gd name="T3" fmla="*/ 919 h 933"/>
                <a:gd name="T4" fmla="*/ 616 w 616"/>
                <a:gd name="T5" fmla="*/ 933 h 933"/>
                <a:gd name="T6" fmla="*/ 123 w 616"/>
                <a:gd name="T7" fmla="*/ 115 h 933"/>
                <a:gd name="T8" fmla="*/ 0 w 616"/>
                <a:gd name="T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933">
                  <a:moveTo>
                    <a:pt x="0" y="0"/>
                  </a:moveTo>
                  <a:lnTo>
                    <a:pt x="530" y="919"/>
                  </a:lnTo>
                  <a:lnTo>
                    <a:pt x="616" y="933"/>
                  </a:lnTo>
                  <a:lnTo>
                    <a:pt x="123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2834481" y="4498975"/>
              <a:ext cx="207963" cy="698500"/>
            </a:xfrm>
            <a:custGeom>
              <a:avLst/>
              <a:gdLst>
                <a:gd name="T0" fmla="*/ 0 w 131"/>
                <a:gd name="T1" fmla="*/ 440 h 440"/>
                <a:gd name="T2" fmla="*/ 57 w 131"/>
                <a:gd name="T3" fmla="*/ 417 h 440"/>
                <a:gd name="T4" fmla="*/ 131 w 131"/>
                <a:gd name="T5" fmla="*/ 15 h 440"/>
                <a:gd name="T6" fmla="*/ 71 w 131"/>
                <a:gd name="T7" fmla="*/ 0 h 440"/>
                <a:gd name="T8" fmla="*/ 0 w 131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40">
                  <a:moveTo>
                    <a:pt x="0" y="440"/>
                  </a:moveTo>
                  <a:lnTo>
                    <a:pt x="57" y="417"/>
                  </a:lnTo>
                  <a:lnTo>
                    <a:pt x="131" y="15"/>
                  </a:lnTo>
                  <a:lnTo>
                    <a:pt x="71" y="0"/>
                  </a:lnTo>
                  <a:lnTo>
                    <a:pt x="0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</p:grpSp>
      <p:grpSp>
        <p:nvGrpSpPr>
          <p:cNvPr id="10" name="Group 4"/>
          <p:cNvGrpSpPr/>
          <p:nvPr/>
        </p:nvGrpSpPr>
        <p:grpSpPr>
          <a:xfrm rot="3600000">
            <a:off x="6849110" y="3587115"/>
            <a:ext cx="2211705" cy="1884680"/>
            <a:chOff x="5327650" y="3360738"/>
            <a:chExt cx="3436938" cy="2928938"/>
          </a:xfrm>
          <a:solidFill>
            <a:srgbClr val="FFE674"/>
          </a:solidFill>
        </p:grpSpPr>
        <p:sp>
          <p:nvSpPr>
            <p:cNvPr id="11" name="Freeform 16"/>
            <p:cNvSpPr/>
            <p:nvPr/>
          </p:nvSpPr>
          <p:spPr bwMode="auto">
            <a:xfrm>
              <a:off x="6200776" y="3562351"/>
              <a:ext cx="841375" cy="1458913"/>
            </a:xfrm>
            <a:custGeom>
              <a:avLst/>
              <a:gdLst>
                <a:gd name="T0" fmla="*/ 0 w 530"/>
                <a:gd name="T1" fmla="*/ 0 h 919"/>
                <a:gd name="T2" fmla="*/ 530 w 530"/>
                <a:gd name="T3" fmla="*/ 919 h 919"/>
                <a:gd name="T4" fmla="*/ 530 w 530"/>
                <a:gd name="T5" fmla="*/ 758 h 919"/>
                <a:gd name="T6" fmla="*/ 107 w 530"/>
                <a:gd name="T7" fmla="*/ 9 h 919"/>
                <a:gd name="T8" fmla="*/ 0 w 530"/>
                <a:gd name="T9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919">
                  <a:moveTo>
                    <a:pt x="0" y="0"/>
                  </a:moveTo>
                  <a:lnTo>
                    <a:pt x="530" y="919"/>
                  </a:lnTo>
                  <a:lnTo>
                    <a:pt x="530" y="758"/>
                  </a:lnTo>
                  <a:lnTo>
                    <a:pt x="107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5459811" y="3362324"/>
              <a:ext cx="917575" cy="215900"/>
            </a:xfrm>
            <a:custGeom>
              <a:avLst/>
              <a:gdLst>
                <a:gd name="T0" fmla="*/ 471 w 578"/>
                <a:gd name="T1" fmla="*/ 127 h 136"/>
                <a:gd name="T2" fmla="*/ 578 w 578"/>
                <a:gd name="T3" fmla="*/ 136 h 136"/>
                <a:gd name="T4" fmla="*/ 0 w 578"/>
                <a:gd name="T5" fmla="*/ 0 h 136"/>
                <a:gd name="T6" fmla="*/ 471 w 578"/>
                <a:gd name="T7" fmla="*/ 1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136">
                  <a:moveTo>
                    <a:pt x="471" y="127"/>
                  </a:moveTo>
                  <a:lnTo>
                    <a:pt x="578" y="136"/>
                  </a:lnTo>
                  <a:lnTo>
                    <a:pt x="0" y="0"/>
                  </a:lnTo>
                  <a:lnTo>
                    <a:pt x="471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 dirty="0">
                <a:cs typeface="+mn-ea"/>
                <a:sym typeface="+mn-lt"/>
              </a:endParaRPr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042946" y="3564732"/>
              <a:ext cx="842963" cy="1458913"/>
            </a:xfrm>
            <a:custGeom>
              <a:avLst/>
              <a:gdLst>
                <a:gd name="T0" fmla="*/ 409 w 531"/>
                <a:gd name="T1" fmla="*/ 10 h 919"/>
                <a:gd name="T2" fmla="*/ 0 w 531"/>
                <a:gd name="T3" fmla="*/ 758 h 919"/>
                <a:gd name="T4" fmla="*/ 0 w 531"/>
                <a:gd name="T5" fmla="*/ 919 h 919"/>
                <a:gd name="T6" fmla="*/ 531 w 531"/>
                <a:gd name="T7" fmla="*/ 0 h 919"/>
                <a:gd name="T8" fmla="*/ 409 w 531"/>
                <a:gd name="T9" fmla="*/ 1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919">
                  <a:moveTo>
                    <a:pt x="409" y="10"/>
                  </a:moveTo>
                  <a:lnTo>
                    <a:pt x="0" y="758"/>
                  </a:lnTo>
                  <a:lnTo>
                    <a:pt x="0" y="919"/>
                  </a:lnTo>
                  <a:lnTo>
                    <a:pt x="531" y="0"/>
                  </a:lnTo>
                  <a:lnTo>
                    <a:pt x="40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 dirty="0">
                <a:cs typeface="+mn-ea"/>
                <a:sym typeface="+mn-lt"/>
              </a:endParaRPr>
            </a:p>
          </p:txBody>
        </p:sp>
        <p:sp>
          <p:nvSpPr>
            <p:cNvPr id="14" name="Freeform 20"/>
            <p:cNvSpPr/>
            <p:nvPr/>
          </p:nvSpPr>
          <p:spPr bwMode="auto">
            <a:xfrm>
              <a:off x="8077200" y="4017170"/>
              <a:ext cx="687388" cy="152400"/>
            </a:xfrm>
            <a:custGeom>
              <a:avLst/>
              <a:gdLst>
                <a:gd name="T0" fmla="*/ 433 w 433"/>
                <a:gd name="T1" fmla="*/ 35 h 96"/>
                <a:gd name="T2" fmla="*/ 289 w 433"/>
                <a:gd name="T3" fmla="*/ 0 h 96"/>
                <a:gd name="T4" fmla="*/ 0 w 433"/>
                <a:gd name="T5" fmla="*/ 29 h 96"/>
                <a:gd name="T6" fmla="*/ 27 w 433"/>
                <a:gd name="T7" fmla="*/ 96 h 96"/>
                <a:gd name="T8" fmla="*/ 433 w 433"/>
                <a:gd name="T9" fmla="*/ 35 h 96"/>
                <a:gd name="T10" fmla="*/ 433 w 433"/>
                <a:gd name="T11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96">
                  <a:moveTo>
                    <a:pt x="433" y="35"/>
                  </a:moveTo>
                  <a:lnTo>
                    <a:pt x="289" y="0"/>
                  </a:lnTo>
                  <a:lnTo>
                    <a:pt x="0" y="29"/>
                  </a:lnTo>
                  <a:lnTo>
                    <a:pt x="27" y="96"/>
                  </a:lnTo>
                  <a:lnTo>
                    <a:pt x="433" y="35"/>
                  </a:lnTo>
                  <a:lnTo>
                    <a:pt x="433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327650" y="3360738"/>
              <a:ext cx="3436938" cy="2928938"/>
            </a:xfrm>
            <a:custGeom>
              <a:avLst/>
              <a:gdLst>
                <a:gd name="T0" fmla="*/ 1759 w 2165"/>
                <a:gd name="T1" fmla="*/ 509 h 1845"/>
                <a:gd name="T2" fmla="*/ 1612 w 2165"/>
                <a:gd name="T3" fmla="*/ 128 h 1845"/>
                <a:gd name="T4" fmla="*/ 1082 w 2165"/>
                <a:gd name="T5" fmla="*/ 1047 h 1845"/>
                <a:gd name="T6" fmla="*/ 552 w 2165"/>
                <a:gd name="T7" fmla="*/ 128 h 1845"/>
                <a:gd name="T8" fmla="*/ 82 w 2165"/>
                <a:gd name="T9" fmla="*/ 0 h 1845"/>
                <a:gd name="T10" fmla="*/ 0 w 2165"/>
                <a:gd name="T11" fmla="*/ 448 h 1845"/>
                <a:gd name="T12" fmla="*/ 806 w 2165"/>
                <a:gd name="T13" fmla="*/ 1845 h 1845"/>
                <a:gd name="T14" fmla="*/ 1359 w 2165"/>
                <a:gd name="T15" fmla="*/ 1845 h 1845"/>
                <a:gd name="T16" fmla="*/ 2165 w 2165"/>
                <a:gd name="T17" fmla="*/ 448 h 1845"/>
                <a:gd name="T18" fmla="*/ 1759 w 2165"/>
                <a:gd name="T19" fmla="*/ 50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5" h="1845">
                  <a:moveTo>
                    <a:pt x="1759" y="509"/>
                  </a:moveTo>
                  <a:lnTo>
                    <a:pt x="1612" y="128"/>
                  </a:lnTo>
                  <a:lnTo>
                    <a:pt x="1082" y="1047"/>
                  </a:lnTo>
                  <a:lnTo>
                    <a:pt x="552" y="128"/>
                  </a:lnTo>
                  <a:lnTo>
                    <a:pt x="82" y="0"/>
                  </a:lnTo>
                  <a:lnTo>
                    <a:pt x="0" y="448"/>
                  </a:lnTo>
                  <a:lnTo>
                    <a:pt x="806" y="1845"/>
                  </a:lnTo>
                  <a:lnTo>
                    <a:pt x="1359" y="1845"/>
                  </a:lnTo>
                  <a:lnTo>
                    <a:pt x="2165" y="448"/>
                  </a:lnTo>
                  <a:lnTo>
                    <a:pt x="1759" y="5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140" tIns="60070" rIns="120140" bIns="60070" numCol="1" anchor="t" anchorCtr="0" compatLnSpc="1"/>
            <a:lstStyle/>
            <a:p>
              <a:endParaRPr lang="en-AU" sz="2365">
                <a:cs typeface="+mn-ea"/>
                <a:sym typeface="+mn-lt"/>
              </a:endParaRPr>
            </a:p>
          </p:txBody>
        </p:sp>
      </p:grpSp>
      <p:sp>
        <p:nvSpPr>
          <p:cNvPr id="26" name="Shape 2596"/>
          <p:cNvSpPr/>
          <p:nvPr/>
        </p:nvSpPr>
        <p:spPr>
          <a:xfrm>
            <a:off x="1298575" y="2371090"/>
            <a:ext cx="568960" cy="56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E674"/>
          </a:solidFill>
          <a:ln w="12700" cap="flat">
            <a:noFill/>
            <a:miter lim="400000"/>
          </a:ln>
          <a:effectLst/>
        </p:spPr>
        <p:txBody>
          <a:bodyPr wrap="square" lIns="60069" tIns="60069" rIns="60069" bIns="60069" numCol="1" anchor="ctr">
            <a:noAutofit/>
          </a:bodyPr>
          <a:lstStyle/>
          <a:p>
            <a:pPr algn="ctr" defTabSz="600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940" dirty="0">
              <a:cs typeface="+mn-ea"/>
              <a:sym typeface="+mn-lt"/>
            </a:endParaRPr>
          </a:p>
        </p:txBody>
      </p:sp>
      <p:sp>
        <p:nvSpPr>
          <p:cNvPr id="27" name="Shape 2596"/>
          <p:cNvSpPr/>
          <p:nvPr/>
        </p:nvSpPr>
        <p:spPr>
          <a:xfrm>
            <a:off x="1287780" y="3432175"/>
            <a:ext cx="568960" cy="56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8D83"/>
          </a:solidFill>
          <a:ln w="12700" cap="flat">
            <a:noFill/>
            <a:miter lim="400000"/>
          </a:ln>
          <a:effectLst/>
        </p:spPr>
        <p:txBody>
          <a:bodyPr wrap="square" lIns="60069" tIns="60069" rIns="60069" bIns="60069" numCol="1" anchor="ctr">
            <a:noAutofit/>
          </a:bodyPr>
          <a:lstStyle/>
          <a:p>
            <a:pPr algn="ctr" defTabSz="600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940" dirty="0">
              <a:cs typeface="+mn-ea"/>
              <a:sym typeface="+mn-lt"/>
            </a:endParaRPr>
          </a:p>
        </p:txBody>
      </p:sp>
      <p:sp>
        <p:nvSpPr>
          <p:cNvPr id="28" name="Shape 2596"/>
          <p:cNvSpPr/>
          <p:nvPr/>
        </p:nvSpPr>
        <p:spPr>
          <a:xfrm>
            <a:off x="1298575" y="4493260"/>
            <a:ext cx="568960" cy="56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E674"/>
          </a:solidFill>
          <a:ln w="12700" cap="flat">
            <a:noFill/>
            <a:miter lim="400000"/>
          </a:ln>
          <a:effectLst/>
        </p:spPr>
        <p:txBody>
          <a:bodyPr wrap="square" lIns="60069" tIns="60069" rIns="60069" bIns="60069" numCol="1" anchor="ctr">
            <a:noAutofit/>
          </a:bodyPr>
          <a:lstStyle/>
          <a:p>
            <a:pPr algn="ctr" defTabSz="6007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94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22003" y="2427040"/>
            <a:ext cx="461986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307591" y="3465525"/>
            <a:ext cx="521297" cy="4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CF10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302665" y="4521869"/>
            <a:ext cx="521297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123122" y="199453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23122" y="2363470"/>
            <a:ext cx="397637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2123757" y="324929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23757" y="3618230"/>
            <a:ext cx="397637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2123757" y="436880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123757" y="4737735"/>
            <a:ext cx="397637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3" grpId="0"/>
      <p:bldP spid="34" grpId="0" bldLvl="0" animBg="1"/>
      <p:bldP spid="35" grpId="0"/>
      <p:bldP spid="29" grpId="0" bldLvl="0" animBg="1"/>
      <p:bldP spid="30" grpId="0" bldLvl="0" animBg="1"/>
      <p:bldP spid="31" grpId="0" bldLvl="0" animBg="1"/>
      <p:bldP spid="32" grpId="0" bldLvl="0" animBg="1"/>
      <p:bldP spid="36" grpId="0" bldLvl="0" animBg="1"/>
      <p:bldP spid="4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768"/>
          <p:cNvSpPr>
            <a:spLocks noChangeArrowheads="1"/>
          </p:cNvSpPr>
          <p:nvPr/>
        </p:nvSpPr>
        <p:spPr bwMode="auto">
          <a:xfrm>
            <a:off x="972129" y="3531522"/>
            <a:ext cx="1788125" cy="1417822"/>
          </a:xfrm>
          <a:custGeom>
            <a:avLst/>
            <a:gdLst>
              <a:gd name="T0" fmla="*/ 2771 w 4724"/>
              <a:gd name="T1" fmla="*/ 0 h 3745"/>
              <a:gd name="T2" fmla="*/ 2771 w 4724"/>
              <a:gd name="T3" fmla="*/ 0 h 3745"/>
              <a:gd name="T4" fmla="*/ 1651 w 4724"/>
              <a:gd name="T5" fmla="*/ 198 h 3745"/>
              <a:gd name="T6" fmla="*/ 614 w 4724"/>
              <a:gd name="T7" fmla="*/ 2439 h 3745"/>
              <a:gd name="T8" fmla="*/ 2112 w 4724"/>
              <a:gd name="T9" fmla="*/ 3303 h 3745"/>
              <a:gd name="T10" fmla="*/ 2566 w 4724"/>
              <a:gd name="T11" fmla="*/ 3258 h 3745"/>
              <a:gd name="T12" fmla="*/ 4090 w 4724"/>
              <a:gd name="T13" fmla="*/ 3744 h 3745"/>
              <a:gd name="T14" fmla="*/ 4416 w 4724"/>
              <a:gd name="T15" fmla="*/ 3725 h 3745"/>
              <a:gd name="T16" fmla="*/ 3622 w 4724"/>
              <a:gd name="T17" fmla="*/ 2829 h 3745"/>
              <a:gd name="T18" fmla="*/ 4358 w 4724"/>
              <a:gd name="T19" fmla="*/ 1159 h 3745"/>
              <a:gd name="T20" fmla="*/ 2771 w 4724"/>
              <a:gd name="T21" fmla="*/ 0 h 3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rgbClr val="FFE674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txBody>
          <a:bodyPr vert="horz" wrap="square" lIns="91424" tIns="45713" rIns="91424" bIns="45713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39" name="Freeform 767"/>
          <p:cNvSpPr>
            <a:spLocks noChangeArrowheads="1"/>
          </p:cNvSpPr>
          <p:nvPr/>
        </p:nvSpPr>
        <p:spPr bwMode="auto">
          <a:xfrm>
            <a:off x="2601067" y="4197098"/>
            <a:ext cx="1749725" cy="2389757"/>
          </a:xfrm>
          <a:custGeom>
            <a:avLst/>
            <a:gdLst>
              <a:gd name="T0" fmla="*/ 3435 w 4621"/>
              <a:gd name="T1" fmla="*/ 4364 h 6311"/>
              <a:gd name="T2" fmla="*/ 3435 w 4621"/>
              <a:gd name="T3" fmla="*/ 4364 h 6311"/>
              <a:gd name="T4" fmla="*/ 3807 w 4621"/>
              <a:gd name="T5" fmla="*/ 2758 h 6311"/>
              <a:gd name="T6" fmla="*/ 4223 w 4621"/>
              <a:gd name="T7" fmla="*/ 1830 h 6311"/>
              <a:gd name="T8" fmla="*/ 4568 w 4621"/>
              <a:gd name="T9" fmla="*/ 1075 h 6311"/>
              <a:gd name="T10" fmla="*/ 3922 w 4621"/>
              <a:gd name="T11" fmla="*/ 1702 h 6311"/>
              <a:gd name="T12" fmla="*/ 3410 w 4621"/>
              <a:gd name="T13" fmla="*/ 2150 h 6311"/>
              <a:gd name="T14" fmla="*/ 3608 w 4621"/>
              <a:gd name="T15" fmla="*/ 1299 h 6311"/>
              <a:gd name="T16" fmla="*/ 3698 w 4621"/>
              <a:gd name="T17" fmla="*/ 307 h 6311"/>
              <a:gd name="T18" fmla="*/ 3192 w 4621"/>
              <a:gd name="T19" fmla="*/ 1356 h 6311"/>
              <a:gd name="T20" fmla="*/ 2834 w 4621"/>
              <a:gd name="T21" fmla="*/ 1887 h 6311"/>
              <a:gd name="T22" fmla="*/ 2726 w 4621"/>
              <a:gd name="T23" fmla="*/ 1030 h 6311"/>
              <a:gd name="T24" fmla="*/ 2566 w 4621"/>
              <a:gd name="T25" fmla="*/ 6 h 6311"/>
              <a:gd name="T26" fmla="*/ 2304 w 4621"/>
              <a:gd name="T27" fmla="*/ 960 h 6311"/>
              <a:gd name="T28" fmla="*/ 2297 w 4621"/>
              <a:gd name="T29" fmla="*/ 1856 h 6311"/>
              <a:gd name="T30" fmla="*/ 1862 w 4621"/>
              <a:gd name="T31" fmla="*/ 979 h 6311"/>
              <a:gd name="T32" fmla="*/ 1337 w 4621"/>
              <a:gd name="T33" fmla="*/ 281 h 6311"/>
              <a:gd name="T34" fmla="*/ 1600 w 4621"/>
              <a:gd name="T35" fmla="*/ 1689 h 6311"/>
              <a:gd name="T36" fmla="*/ 1677 w 4621"/>
              <a:gd name="T37" fmla="*/ 2720 h 6311"/>
              <a:gd name="T38" fmla="*/ 915 w 4621"/>
              <a:gd name="T39" fmla="*/ 2585 h 6311"/>
              <a:gd name="T40" fmla="*/ 147 w 4621"/>
              <a:gd name="T41" fmla="*/ 2540 h 6311"/>
              <a:gd name="T42" fmla="*/ 153 w 4621"/>
              <a:gd name="T43" fmla="*/ 2848 h 6311"/>
              <a:gd name="T44" fmla="*/ 608 w 4621"/>
              <a:gd name="T45" fmla="*/ 3020 h 6311"/>
              <a:gd name="T46" fmla="*/ 1382 w 4621"/>
              <a:gd name="T47" fmla="*/ 3686 h 6311"/>
              <a:gd name="T48" fmla="*/ 1990 w 4621"/>
              <a:gd name="T49" fmla="*/ 4313 h 6311"/>
              <a:gd name="T50" fmla="*/ 2086 w 4621"/>
              <a:gd name="T51" fmla="*/ 5420 h 6311"/>
              <a:gd name="T52" fmla="*/ 2080 w 4621"/>
              <a:gd name="T53" fmla="*/ 6310 h 6311"/>
              <a:gd name="T54" fmla="*/ 3333 w 4621"/>
              <a:gd name="T55" fmla="*/ 6310 h 6311"/>
              <a:gd name="T56" fmla="*/ 3435 w 4621"/>
              <a:gd name="T57" fmla="*/ 4364 h 6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21" h="6311">
                <a:moveTo>
                  <a:pt x="3435" y="4364"/>
                </a:moveTo>
                <a:lnTo>
                  <a:pt x="3435" y="4364"/>
                </a:lnTo>
                <a:cubicBezTo>
                  <a:pt x="3794" y="3641"/>
                  <a:pt x="3730" y="3161"/>
                  <a:pt x="3807" y="2758"/>
                </a:cubicBezTo>
                <a:cubicBezTo>
                  <a:pt x="3884" y="2355"/>
                  <a:pt x="4108" y="1996"/>
                  <a:pt x="4223" y="1830"/>
                </a:cubicBezTo>
                <a:cubicBezTo>
                  <a:pt x="4363" y="1631"/>
                  <a:pt x="4620" y="1196"/>
                  <a:pt x="4568" y="1075"/>
                </a:cubicBezTo>
                <a:cubicBezTo>
                  <a:pt x="4466" y="832"/>
                  <a:pt x="4140" y="1395"/>
                  <a:pt x="3922" y="1702"/>
                </a:cubicBezTo>
                <a:cubicBezTo>
                  <a:pt x="3698" y="2003"/>
                  <a:pt x="3487" y="2163"/>
                  <a:pt x="3410" y="2150"/>
                </a:cubicBezTo>
                <a:cubicBezTo>
                  <a:pt x="3340" y="2131"/>
                  <a:pt x="3493" y="1696"/>
                  <a:pt x="3608" y="1299"/>
                </a:cubicBezTo>
                <a:cubicBezTo>
                  <a:pt x="3800" y="646"/>
                  <a:pt x="3909" y="358"/>
                  <a:pt x="3698" y="307"/>
                </a:cubicBezTo>
                <a:cubicBezTo>
                  <a:pt x="3442" y="249"/>
                  <a:pt x="3333" y="966"/>
                  <a:pt x="3192" y="1356"/>
                </a:cubicBezTo>
                <a:cubicBezTo>
                  <a:pt x="3058" y="1715"/>
                  <a:pt x="2968" y="1900"/>
                  <a:pt x="2834" y="1887"/>
                </a:cubicBezTo>
                <a:cubicBezTo>
                  <a:pt x="2776" y="1881"/>
                  <a:pt x="2739" y="1606"/>
                  <a:pt x="2726" y="1030"/>
                </a:cubicBezTo>
                <a:cubicBezTo>
                  <a:pt x="2713" y="185"/>
                  <a:pt x="2694" y="0"/>
                  <a:pt x="2566" y="6"/>
                </a:cubicBezTo>
                <a:cubicBezTo>
                  <a:pt x="2265" y="19"/>
                  <a:pt x="2323" y="524"/>
                  <a:pt x="2304" y="960"/>
                </a:cubicBezTo>
                <a:cubicBezTo>
                  <a:pt x="2291" y="1395"/>
                  <a:pt x="2336" y="1843"/>
                  <a:pt x="2297" y="1856"/>
                </a:cubicBezTo>
                <a:cubicBezTo>
                  <a:pt x="2137" y="1932"/>
                  <a:pt x="2022" y="1382"/>
                  <a:pt x="1862" y="979"/>
                </a:cubicBezTo>
                <a:cubicBezTo>
                  <a:pt x="1702" y="582"/>
                  <a:pt x="1587" y="19"/>
                  <a:pt x="1337" y="281"/>
                </a:cubicBezTo>
                <a:cubicBezTo>
                  <a:pt x="1165" y="467"/>
                  <a:pt x="1408" y="1222"/>
                  <a:pt x="1600" y="1689"/>
                </a:cubicBezTo>
                <a:cubicBezTo>
                  <a:pt x="1785" y="2150"/>
                  <a:pt x="1869" y="2527"/>
                  <a:pt x="1677" y="2720"/>
                </a:cubicBezTo>
                <a:cubicBezTo>
                  <a:pt x="1408" y="2982"/>
                  <a:pt x="1229" y="2783"/>
                  <a:pt x="915" y="2585"/>
                </a:cubicBezTo>
                <a:cubicBezTo>
                  <a:pt x="595" y="2387"/>
                  <a:pt x="294" y="2374"/>
                  <a:pt x="147" y="2540"/>
                </a:cubicBezTo>
                <a:cubicBezTo>
                  <a:pt x="0" y="2713"/>
                  <a:pt x="70" y="2879"/>
                  <a:pt x="153" y="2848"/>
                </a:cubicBezTo>
                <a:cubicBezTo>
                  <a:pt x="237" y="2816"/>
                  <a:pt x="352" y="2854"/>
                  <a:pt x="608" y="3020"/>
                </a:cubicBezTo>
                <a:cubicBezTo>
                  <a:pt x="864" y="3187"/>
                  <a:pt x="998" y="3462"/>
                  <a:pt x="1382" y="3686"/>
                </a:cubicBezTo>
                <a:cubicBezTo>
                  <a:pt x="1772" y="3910"/>
                  <a:pt x="1881" y="4044"/>
                  <a:pt x="1990" y="4313"/>
                </a:cubicBezTo>
                <a:cubicBezTo>
                  <a:pt x="2099" y="4582"/>
                  <a:pt x="2086" y="5420"/>
                  <a:pt x="2086" y="5420"/>
                </a:cubicBezTo>
                <a:cubicBezTo>
                  <a:pt x="2086" y="5715"/>
                  <a:pt x="2086" y="6009"/>
                  <a:pt x="2080" y="6310"/>
                </a:cubicBezTo>
                <a:cubicBezTo>
                  <a:pt x="3333" y="6310"/>
                  <a:pt x="3333" y="6310"/>
                  <a:pt x="3333" y="6310"/>
                </a:cubicBezTo>
                <a:cubicBezTo>
                  <a:pt x="3378" y="5126"/>
                  <a:pt x="3435" y="4364"/>
                  <a:pt x="3435" y="4364"/>
                </a:cubicBezTo>
              </a:path>
            </a:pathLst>
          </a:custGeom>
          <a:solidFill>
            <a:srgbClr val="FFE674"/>
          </a:solidFill>
          <a:ln>
            <a:noFill/>
          </a:ln>
          <a:effectLst/>
        </p:spPr>
        <p:txBody>
          <a:bodyPr wrap="none" lIns="91424" tIns="45713" rIns="91424" bIns="45713" anchor="ctr"/>
          <a:lstStyle/>
          <a:p>
            <a:endParaRPr lang="en-US" sz="935" dirty="0">
              <a:cs typeface="+mn-ea"/>
              <a:sym typeface="+mn-lt"/>
            </a:endParaRPr>
          </a:p>
        </p:txBody>
      </p:sp>
      <p:sp>
        <p:nvSpPr>
          <p:cNvPr id="240" name="Freeform 769"/>
          <p:cNvSpPr>
            <a:spLocks noChangeArrowheads="1"/>
          </p:cNvSpPr>
          <p:nvPr/>
        </p:nvSpPr>
        <p:spPr bwMode="auto">
          <a:xfrm>
            <a:off x="1173573" y="1856606"/>
            <a:ext cx="2854989" cy="2438187"/>
          </a:xfrm>
          <a:custGeom>
            <a:avLst/>
            <a:gdLst>
              <a:gd name="T0" fmla="*/ 4653 w 7540"/>
              <a:gd name="T1" fmla="*/ 0 h 6439"/>
              <a:gd name="T2" fmla="*/ 4653 w 7540"/>
              <a:gd name="T3" fmla="*/ 0 h 6439"/>
              <a:gd name="T4" fmla="*/ 3014 w 7540"/>
              <a:gd name="T5" fmla="*/ 454 h 6439"/>
              <a:gd name="T6" fmla="*/ 1408 w 7540"/>
              <a:gd name="T7" fmla="*/ 4684 h 6439"/>
              <a:gd name="T8" fmla="*/ 3200 w 7540"/>
              <a:gd name="T9" fmla="*/ 5823 h 6439"/>
              <a:gd name="T10" fmla="*/ 4166 w 7540"/>
              <a:gd name="T11" fmla="*/ 5497 h 6439"/>
              <a:gd name="T12" fmla="*/ 4307 w 7540"/>
              <a:gd name="T13" fmla="*/ 5471 h 6439"/>
              <a:gd name="T14" fmla="*/ 4870 w 7540"/>
              <a:gd name="T15" fmla="*/ 6438 h 6439"/>
              <a:gd name="T16" fmla="*/ 5517 w 7540"/>
              <a:gd name="T17" fmla="*/ 4793 h 6439"/>
              <a:gd name="T18" fmla="*/ 6765 w 7540"/>
              <a:gd name="T19" fmla="*/ 1484 h 6439"/>
              <a:gd name="T20" fmla="*/ 4653 w 7540"/>
              <a:gd name="T21" fmla="*/ 0 h 6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40" h="6439">
                <a:moveTo>
                  <a:pt x="4653" y="0"/>
                </a:moveTo>
                <a:lnTo>
                  <a:pt x="4653" y="0"/>
                </a:lnTo>
                <a:cubicBezTo>
                  <a:pt x="4051" y="0"/>
                  <a:pt x="3456" y="198"/>
                  <a:pt x="3014" y="454"/>
                </a:cubicBezTo>
                <a:cubicBezTo>
                  <a:pt x="1978" y="1062"/>
                  <a:pt x="0" y="2745"/>
                  <a:pt x="1408" y="4684"/>
                </a:cubicBezTo>
                <a:cubicBezTo>
                  <a:pt x="2061" y="5580"/>
                  <a:pt x="2701" y="5823"/>
                  <a:pt x="3200" y="5823"/>
                </a:cubicBezTo>
                <a:cubicBezTo>
                  <a:pt x="3776" y="5823"/>
                  <a:pt x="4166" y="5497"/>
                  <a:pt x="4166" y="5497"/>
                </a:cubicBezTo>
                <a:cubicBezTo>
                  <a:pt x="4166" y="5497"/>
                  <a:pt x="4224" y="5471"/>
                  <a:pt x="4307" y="5471"/>
                </a:cubicBezTo>
                <a:cubicBezTo>
                  <a:pt x="4486" y="5471"/>
                  <a:pt x="4781" y="5599"/>
                  <a:pt x="4870" y="6438"/>
                </a:cubicBezTo>
                <a:cubicBezTo>
                  <a:pt x="4870" y="6438"/>
                  <a:pt x="5721" y="5363"/>
                  <a:pt x="5517" y="4793"/>
                </a:cubicBezTo>
                <a:cubicBezTo>
                  <a:pt x="5517" y="4793"/>
                  <a:pt x="7539" y="3411"/>
                  <a:pt x="6765" y="1484"/>
                </a:cubicBezTo>
                <a:cubicBezTo>
                  <a:pt x="6317" y="377"/>
                  <a:pt x="5478" y="0"/>
                  <a:pt x="4653" y="0"/>
                </a:cubicBezTo>
              </a:path>
            </a:pathLst>
          </a:custGeom>
          <a:solidFill>
            <a:srgbClr val="FF8D83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txBody>
          <a:bodyPr vert="horz" wrap="square" lIns="91424" tIns="45713" rIns="91424" bIns="45713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41" name="Freeform 770"/>
          <p:cNvSpPr>
            <a:spLocks noChangeArrowheads="1"/>
          </p:cNvSpPr>
          <p:nvPr/>
        </p:nvSpPr>
        <p:spPr bwMode="auto">
          <a:xfrm>
            <a:off x="2589216" y="2067278"/>
            <a:ext cx="2127050" cy="2007330"/>
          </a:xfrm>
          <a:custGeom>
            <a:avLst/>
            <a:gdLst>
              <a:gd name="T0" fmla="*/ 3040 w 5620"/>
              <a:gd name="T1" fmla="*/ 0 h 5300"/>
              <a:gd name="T2" fmla="*/ 3040 w 5620"/>
              <a:gd name="T3" fmla="*/ 0 h 5300"/>
              <a:gd name="T4" fmla="*/ 1459 w 5620"/>
              <a:gd name="T5" fmla="*/ 378 h 5300"/>
              <a:gd name="T6" fmla="*/ 576 w 5620"/>
              <a:gd name="T7" fmla="*/ 2873 h 5300"/>
              <a:gd name="T8" fmla="*/ 2739 w 5620"/>
              <a:gd name="T9" fmla="*/ 4505 h 5300"/>
              <a:gd name="T10" fmla="*/ 2758 w 5620"/>
              <a:gd name="T11" fmla="*/ 4505 h 5300"/>
              <a:gd name="T12" fmla="*/ 2349 w 5620"/>
              <a:gd name="T13" fmla="*/ 5299 h 5300"/>
              <a:gd name="T14" fmla="*/ 5516 w 5620"/>
              <a:gd name="T15" fmla="*/ 2118 h 5300"/>
              <a:gd name="T16" fmla="*/ 3040 w 5620"/>
              <a:gd name="T17" fmla="*/ 0 h 5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20" h="5300">
                <a:moveTo>
                  <a:pt x="3040" y="0"/>
                </a:moveTo>
                <a:lnTo>
                  <a:pt x="3040" y="0"/>
                </a:lnTo>
                <a:cubicBezTo>
                  <a:pt x="2483" y="0"/>
                  <a:pt x="1913" y="134"/>
                  <a:pt x="1459" y="378"/>
                </a:cubicBezTo>
                <a:cubicBezTo>
                  <a:pt x="0" y="1152"/>
                  <a:pt x="576" y="2873"/>
                  <a:pt x="576" y="2873"/>
                </a:cubicBezTo>
                <a:cubicBezTo>
                  <a:pt x="857" y="4461"/>
                  <a:pt x="2540" y="4505"/>
                  <a:pt x="2739" y="4505"/>
                </a:cubicBezTo>
                <a:cubicBezTo>
                  <a:pt x="2752" y="4505"/>
                  <a:pt x="2758" y="4505"/>
                  <a:pt x="2758" y="4505"/>
                </a:cubicBezTo>
                <a:cubicBezTo>
                  <a:pt x="2688" y="4858"/>
                  <a:pt x="2349" y="5299"/>
                  <a:pt x="2349" y="5299"/>
                </a:cubicBezTo>
                <a:cubicBezTo>
                  <a:pt x="2617" y="5299"/>
                  <a:pt x="5619" y="4294"/>
                  <a:pt x="5516" y="2118"/>
                </a:cubicBezTo>
                <a:cubicBezTo>
                  <a:pt x="5440" y="627"/>
                  <a:pt x="4249" y="0"/>
                  <a:pt x="3040" y="0"/>
                </a:cubicBezTo>
              </a:path>
            </a:pathLst>
          </a:custGeom>
          <a:solidFill>
            <a:srgbClr val="FFE674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txBody>
          <a:bodyPr vert="horz" wrap="square" lIns="91424" tIns="45713" rIns="91424" bIns="45713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43" name="Freeform 771"/>
          <p:cNvSpPr>
            <a:spLocks noChangeArrowheads="1"/>
          </p:cNvSpPr>
          <p:nvPr/>
        </p:nvSpPr>
        <p:spPr bwMode="auto">
          <a:xfrm>
            <a:off x="3678167" y="2860271"/>
            <a:ext cx="1916683" cy="1434523"/>
          </a:xfrm>
          <a:custGeom>
            <a:avLst/>
            <a:gdLst>
              <a:gd name="T0" fmla="*/ 2279 w 5064"/>
              <a:gd name="T1" fmla="*/ 0 h 3789"/>
              <a:gd name="T2" fmla="*/ 2279 w 5064"/>
              <a:gd name="T3" fmla="*/ 0 h 3789"/>
              <a:gd name="T4" fmla="*/ 1210 w 5064"/>
              <a:gd name="T5" fmla="*/ 3123 h 3789"/>
              <a:gd name="T6" fmla="*/ 692 w 5064"/>
              <a:gd name="T7" fmla="*/ 3532 h 3789"/>
              <a:gd name="T8" fmla="*/ 2112 w 5064"/>
              <a:gd name="T9" fmla="*/ 3788 h 3789"/>
              <a:gd name="T10" fmla="*/ 3373 w 5064"/>
              <a:gd name="T11" fmla="*/ 3570 h 3789"/>
              <a:gd name="T12" fmla="*/ 4717 w 5064"/>
              <a:gd name="T13" fmla="*/ 2445 h 3789"/>
              <a:gd name="T14" fmla="*/ 2426 w 5064"/>
              <a:gd name="T15" fmla="*/ 7 h 3789"/>
              <a:gd name="T16" fmla="*/ 2279 w 5064"/>
              <a:gd name="T17" fmla="*/ 0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64" h="3789">
                <a:moveTo>
                  <a:pt x="2279" y="0"/>
                </a:moveTo>
                <a:lnTo>
                  <a:pt x="2279" y="0"/>
                </a:lnTo>
                <a:cubicBezTo>
                  <a:pt x="167" y="0"/>
                  <a:pt x="0" y="2285"/>
                  <a:pt x="1210" y="3123"/>
                </a:cubicBezTo>
                <a:cubicBezTo>
                  <a:pt x="1210" y="3123"/>
                  <a:pt x="1005" y="3494"/>
                  <a:pt x="692" y="3532"/>
                </a:cubicBezTo>
                <a:cubicBezTo>
                  <a:pt x="692" y="3532"/>
                  <a:pt x="1293" y="3788"/>
                  <a:pt x="2112" y="3788"/>
                </a:cubicBezTo>
                <a:cubicBezTo>
                  <a:pt x="2496" y="3788"/>
                  <a:pt x="2931" y="3730"/>
                  <a:pt x="3373" y="3570"/>
                </a:cubicBezTo>
                <a:cubicBezTo>
                  <a:pt x="3373" y="3570"/>
                  <a:pt x="4378" y="3327"/>
                  <a:pt x="4717" y="2445"/>
                </a:cubicBezTo>
                <a:cubicBezTo>
                  <a:pt x="5063" y="1562"/>
                  <a:pt x="4672" y="109"/>
                  <a:pt x="2426" y="7"/>
                </a:cubicBezTo>
                <a:cubicBezTo>
                  <a:pt x="2375" y="7"/>
                  <a:pt x="2330" y="0"/>
                  <a:pt x="2279" y="0"/>
                </a:cubicBezTo>
              </a:path>
            </a:pathLst>
          </a:custGeom>
          <a:solidFill>
            <a:srgbClr val="FF8D83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txBody>
          <a:bodyPr vert="horz" wrap="square" lIns="91424" tIns="45713" rIns="91424" bIns="45713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42" name="Freeform 772"/>
          <p:cNvSpPr>
            <a:spLocks noChangeArrowheads="1"/>
          </p:cNvSpPr>
          <p:nvPr/>
        </p:nvSpPr>
        <p:spPr bwMode="auto">
          <a:xfrm>
            <a:off x="4378874" y="3794329"/>
            <a:ext cx="1210448" cy="945215"/>
          </a:xfrm>
          <a:custGeom>
            <a:avLst/>
            <a:gdLst>
              <a:gd name="T0" fmla="*/ 1293 w 3195"/>
              <a:gd name="T1" fmla="*/ 0 h 2497"/>
              <a:gd name="T2" fmla="*/ 1293 w 3195"/>
              <a:gd name="T3" fmla="*/ 0 h 2497"/>
              <a:gd name="T4" fmla="*/ 262 w 3195"/>
              <a:gd name="T5" fmla="*/ 711 h 2497"/>
              <a:gd name="T6" fmla="*/ 474 w 3195"/>
              <a:gd name="T7" fmla="*/ 1856 h 2497"/>
              <a:gd name="T8" fmla="*/ 77 w 3195"/>
              <a:gd name="T9" fmla="*/ 2067 h 2497"/>
              <a:gd name="T10" fmla="*/ 1350 w 3195"/>
              <a:gd name="T11" fmla="*/ 2496 h 2497"/>
              <a:gd name="T12" fmla="*/ 2221 w 3195"/>
              <a:gd name="T13" fmla="*/ 2195 h 2497"/>
              <a:gd name="T14" fmla="*/ 1984 w 3195"/>
              <a:gd name="T15" fmla="*/ 147 h 2497"/>
              <a:gd name="T16" fmla="*/ 1293 w 3195"/>
              <a:gd name="T17" fmla="*/ 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95" h="2497">
                <a:moveTo>
                  <a:pt x="1293" y="0"/>
                </a:moveTo>
                <a:lnTo>
                  <a:pt x="1293" y="0"/>
                </a:lnTo>
                <a:cubicBezTo>
                  <a:pt x="832" y="0"/>
                  <a:pt x="442" y="231"/>
                  <a:pt x="262" y="711"/>
                </a:cubicBezTo>
                <a:cubicBezTo>
                  <a:pt x="0" y="1415"/>
                  <a:pt x="474" y="1856"/>
                  <a:pt x="474" y="1856"/>
                </a:cubicBezTo>
                <a:cubicBezTo>
                  <a:pt x="422" y="2061"/>
                  <a:pt x="77" y="2067"/>
                  <a:pt x="77" y="2067"/>
                </a:cubicBezTo>
                <a:cubicBezTo>
                  <a:pt x="77" y="2067"/>
                  <a:pt x="672" y="2496"/>
                  <a:pt x="1350" y="2496"/>
                </a:cubicBezTo>
                <a:cubicBezTo>
                  <a:pt x="1638" y="2496"/>
                  <a:pt x="1939" y="2419"/>
                  <a:pt x="2221" y="2195"/>
                </a:cubicBezTo>
                <a:cubicBezTo>
                  <a:pt x="3194" y="1018"/>
                  <a:pt x="2720" y="455"/>
                  <a:pt x="1984" y="147"/>
                </a:cubicBezTo>
                <a:cubicBezTo>
                  <a:pt x="1747" y="51"/>
                  <a:pt x="1510" y="0"/>
                  <a:pt x="1293" y="0"/>
                </a:cubicBezTo>
              </a:path>
            </a:pathLst>
          </a:custGeom>
          <a:solidFill>
            <a:srgbClr val="FF8D83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txBody>
          <a:bodyPr vert="horz" wrap="square" lIns="91424" tIns="45713" rIns="91424" bIns="45713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1427689" y="2590874"/>
            <a:ext cx="3852360" cy="1850099"/>
            <a:chOff x="2305538" y="2870807"/>
            <a:chExt cx="3853048" cy="1850097"/>
          </a:xfrm>
          <a:solidFill>
            <a:srgbClr val="003E75"/>
          </a:solidFill>
        </p:grpSpPr>
        <p:sp>
          <p:nvSpPr>
            <p:cNvPr id="7" name="TextBox 3"/>
            <p:cNvSpPr txBox="1"/>
            <p:nvPr/>
          </p:nvSpPr>
          <p:spPr>
            <a:xfrm>
              <a:off x="2305538" y="4297830"/>
              <a:ext cx="800362" cy="3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744120" y="3128134"/>
              <a:ext cx="800362" cy="3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85000"/>
                      <a:lumOff val="15000"/>
                    </a:schemeClr>
                  </a:solidFill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092407" y="2870807"/>
              <a:ext cx="800362" cy="3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142230" y="3570953"/>
              <a:ext cx="800362" cy="3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358224" y="4382478"/>
              <a:ext cx="800362" cy="338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</p:grpSp>
      <p:sp>
        <p:nvSpPr>
          <p:cNvPr id="27" name="Freeform 42"/>
          <p:cNvSpPr>
            <a:spLocks noEditPoints="1"/>
          </p:cNvSpPr>
          <p:nvPr/>
        </p:nvSpPr>
        <p:spPr bwMode="auto">
          <a:xfrm>
            <a:off x="6307235" y="2311086"/>
            <a:ext cx="342334" cy="343825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rgbClr val="FF8D83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42"/>
          <p:cNvSpPr>
            <a:spLocks noEditPoints="1"/>
          </p:cNvSpPr>
          <p:nvPr/>
        </p:nvSpPr>
        <p:spPr bwMode="auto">
          <a:xfrm>
            <a:off x="6729930" y="3203150"/>
            <a:ext cx="342334" cy="343825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rgbClr val="FFE674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42"/>
          <p:cNvSpPr>
            <a:spLocks noEditPoints="1"/>
          </p:cNvSpPr>
          <p:nvPr/>
        </p:nvSpPr>
        <p:spPr bwMode="auto">
          <a:xfrm>
            <a:off x="6980096" y="4164224"/>
            <a:ext cx="342334" cy="343825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rgbClr val="FF8D83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0" name="Freeform 42"/>
          <p:cNvSpPr>
            <a:spLocks noEditPoints="1"/>
          </p:cNvSpPr>
          <p:nvPr/>
        </p:nvSpPr>
        <p:spPr bwMode="auto">
          <a:xfrm>
            <a:off x="6842073" y="5123617"/>
            <a:ext cx="342334" cy="343825"/>
          </a:xfrm>
          <a:custGeom>
            <a:avLst/>
            <a:gdLst>
              <a:gd name="T0" fmla="*/ 58 w 104"/>
              <a:gd name="T1" fmla="*/ 46 h 105"/>
              <a:gd name="T2" fmla="*/ 58 w 104"/>
              <a:gd name="T3" fmla="*/ 23 h 105"/>
              <a:gd name="T4" fmla="*/ 45 w 104"/>
              <a:gd name="T5" fmla="*/ 23 h 105"/>
              <a:gd name="T6" fmla="*/ 45 w 104"/>
              <a:gd name="T7" fmla="*/ 46 h 105"/>
              <a:gd name="T8" fmla="*/ 23 w 104"/>
              <a:gd name="T9" fmla="*/ 46 h 105"/>
              <a:gd name="T10" fmla="*/ 23 w 104"/>
              <a:gd name="T11" fmla="*/ 58 h 105"/>
              <a:gd name="T12" fmla="*/ 45 w 104"/>
              <a:gd name="T13" fmla="*/ 58 h 105"/>
              <a:gd name="T14" fmla="*/ 45 w 104"/>
              <a:gd name="T15" fmla="*/ 82 h 105"/>
              <a:gd name="T16" fmla="*/ 58 w 104"/>
              <a:gd name="T17" fmla="*/ 82 h 105"/>
              <a:gd name="T18" fmla="*/ 58 w 104"/>
              <a:gd name="T19" fmla="*/ 58 h 105"/>
              <a:gd name="T20" fmla="*/ 80 w 104"/>
              <a:gd name="T21" fmla="*/ 58 h 105"/>
              <a:gd name="T22" fmla="*/ 80 w 104"/>
              <a:gd name="T23" fmla="*/ 46 h 105"/>
              <a:gd name="T24" fmla="*/ 58 w 104"/>
              <a:gd name="T25" fmla="*/ 46 h 105"/>
              <a:gd name="T26" fmla="*/ 52 w 104"/>
              <a:gd name="T27" fmla="*/ 0 h 105"/>
              <a:gd name="T28" fmla="*/ 0 w 104"/>
              <a:gd name="T29" fmla="*/ 52 h 105"/>
              <a:gd name="T30" fmla="*/ 52 w 104"/>
              <a:gd name="T31" fmla="*/ 105 h 105"/>
              <a:gd name="T32" fmla="*/ 104 w 104"/>
              <a:gd name="T33" fmla="*/ 52 h 105"/>
              <a:gd name="T34" fmla="*/ 52 w 104"/>
              <a:gd name="T35" fmla="*/ 0 h 105"/>
              <a:gd name="T36" fmla="*/ 52 w 104"/>
              <a:gd name="T37" fmla="*/ 93 h 105"/>
              <a:gd name="T38" fmla="*/ 11 w 104"/>
              <a:gd name="T39" fmla="*/ 52 h 105"/>
              <a:gd name="T40" fmla="*/ 52 w 104"/>
              <a:gd name="T41" fmla="*/ 12 h 105"/>
              <a:gd name="T42" fmla="*/ 92 w 104"/>
              <a:gd name="T43" fmla="*/ 52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8" y="46"/>
                </a:moveTo>
                <a:cubicBezTo>
                  <a:pt x="58" y="23"/>
                  <a:pt x="58" y="23"/>
                  <a:pt x="5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46"/>
                  <a:pt x="45" y="46"/>
                  <a:pt x="45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82"/>
                  <a:pt x="45" y="82"/>
                  <a:pt x="45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46"/>
                  <a:pt x="80" y="46"/>
                  <a:pt x="80" y="46"/>
                </a:cubicBezTo>
                <a:lnTo>
                  <a:pt x="58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2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2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29" y="93"/>
                  <a:pt x="11" y="75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74" y="12"/>
                  <a:pt x="92" y="30"/>
                  <a:pt x="92" y="52"/>
                </a:cubicBezTo>
                <a:cubicBezTo>
                  <a:pt x="92" y="75"/>
                  <a:pt x="74" y="93"/>
                  <a:pt x="52" y="93"/>
                </a:cubicBezTo>
                <a:close/>
              </a:path>
            </a:pathLst>
          </a:custGeom>
          <a:solidFill>
            <a:srgbClr val="FFE674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42125" y="2067560"/>
            <a:ext cx="293243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4390" y="2984500"/>
            <a:ext cx="293243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5695" y="4074795"/>
            <a:ext cx="293243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7750" y="4972685"/>
            <a:ext cx="2932430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ldLvl="0" animBg="1"/>
      <p:bldP spid="239" grpId="0" bldLvl="0" animBg="1"/>
      <p:bldP spid="240" grpId="0" bldLvl="0" animBg="1"/>
      <p:bldP spid="241" grpId="0" bldLvl="0" animBg="1"/>
      <p:bldP spid="243" grpId="0" bldLvl="0" animBg="1"/>
      <p:bldP spid="242" grpId="0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24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0350" y="3864610"/>
            <a:ext cx="4051300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PleaseaddaclearbusinesstemplateforthetitlecontentyouwanttoaddPleaseaddaclearbusinesstemplat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9885" y="3157220"/>
            <a:ext cx="3872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1110" y="2503170"/>
            <a:ext cx="2049780" cy="52322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5" name="矩形 4"/>
          <p:cNvSpPr/>
          <p:nvPr/>
        </p:nvSpPr>
        <p:spPr>
          <a:xfrm>
            <a:off x="3529965" y="2201545"/>
            <a:ext cx="5132070" cy="265620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934845" y="2901315"/>
            <a:ext cx="3148965" cy="676910"/>
            <a:chOff x="5998" y="1973"/>
            <a:chExt cx="4959" cy="1066"/>
          </a:xfrm>
        </p:grpSpPr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5998" y="2118"/>
              <a:ext cx="882" cy="921"/>
            </a:xfrm>
            <a:prstGeom prst="rect">
              <a:avLst/>
            </a:prstGeom>
            <a:solidFill>
              <a:srgbClr val="F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568" y="1973"/>
              <a:ext cx="3389" cy="1066"/>
              <a:chOff x="721" y="8673"/>
              <a:chExt cx="3389" cy="106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21" y="9254"/>
                <a:ext cx="2977" cy="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Please add the title here</a:t>
                </a:r>
              </a:p>
            </p:txBody>
          </p:sp>
          <p:sp>
            <p:nvSpPr>
              <p:cNvPr id="34" name="TextBox 76"/>
              <p:cNvSpPr txBox="1"/>
              <p:nvPr/>
            </p:nvSpPr>
            <p:spPr>
              <a:xfrm>
                <a:off x="721" y="8673"/>
                <a:ext cx="33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年度工作概述</a:t>
                </a:r>
                <a:endParaRPr kumimoji="1"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schemeClr val="bg1">
                        <a:alpha val="40000"/>
                      </a:scheme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934845" y="4557395"/>
            <a:ext cx="3148965" cy="677545"/>
            <a:chOff x="5998" y="5852"/>
            <a:chExt cx="4959" cy="1067"/>
          </a:xfrm>
        </p:grpSpPr>
        <p:sp>
          <p:nvSpPr>
            <p:cNvPr id="36" name="TextBox 32"/>
            <p:cNvSpPr txBox="1">
              <a:spLocks noChangeArrowheads="1"/>
            </p:cNvSpPr>
            <p:nvPr/>
          </p:nvSpPr>
          <p:spPr bwMode="auto">
            <a:xfrm>
              <a:off x="5998" y="5998"/>
              <a:ext cx="1008" cy="921"/>
            </a:xfrm>
            <a:prstGeom prst="rect">
              <a:avLst/>
            </a:prstGeom>
            <a:solidFill>
              <a:srgbClr val="FFE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68" y="5852"/>
              <a:ext cx="3389" cy="1067"/>
              <a:chOff x="9531" y="8880"/>
              <a:chExt cx="3389" cy="106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9531" y="9462"/>
                <a:ext cx="2977" cy="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Please add the title here</a:t>
                </a:r>
              </a:p>
            </p:txBody>
          </p:sp>
          <p:sp>
            <p:nvSpPr>
              <p:cNvPr id="39" name="TextBox 76"/>
              <p:cNvSpPr txBox="1"/>
              <p:nvPr/>
            </p:nvSpPr>
            <p:spPr>
              <a:xfrm>
                <a:off x="9531" y="8880"/>
                <a:ext cx="33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成功项目展示</a:t>
                </a:r>
                <a:endParaRPr kumimoji="1"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schemeClr val="bg1">
                        <a:alpha val="40000"/>
                      </a:scheme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931025" y="2901950"/>
            <a:ext cx="3148965" cy="677545"/>
            <a:chOff x="5998" y="3912"/>
            <a:chExt cx="4959" cy="1067"/>
          </a:xfrm>
        </p:grpSpPr>
        <p:sp>
          <p:nvSpPr>
            <p:cNvPr id="23" name="TextBox 32"/>
            <p:cNvSpPr txBox="1">
              <a:spLocks noChangeArrowheads="1"/>
            </p:cNvSpPr>
            <p:nvPr/>
          </p:nvSpPr>
          <p:spPr bwMode="auto">
            <a:xfrm>
              <a:off x="5998" y="4058"/>
              <a:ext cx="1008" cy="921"/>
            </a:xfrm>
            <a:prstGeom prst="rect">
              <a:avLst/>
            </a:prstGeom>
            <a:solidFill>
              <a:srgbClr val="F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568" y="3912"/>
              <a:ext cx="3389" cy="1067"/>
              <a:chOff x="5405" y="8671"/>
              <a:chExt cx="3389" cy="106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405" y="9253"/>
                <a:ext cx="2977" cy="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Please add the title here</a:t>
                </a:r>
              </a:p>
            </p:txBody>
          </p:sp>
          <p:sp>
            <p:nvSpPr>
              <p:cNvPr id="44" name="TextBox 76"/>
              <p:cNvSpPr txBox="1"/>
              <p:nvPr/>
            </p:nvSpPr>
            <p:spPr>
              <a:xfrm>
                <a:off x="5405" y="8671"/>
                <a:ext cx="33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工作完成情况</a:t>
                </a:r>
                <a:endParaRPr kumimoji="1"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schemeClr val="bg1">
                        <a:alpha val="40000"/>
                      </a:scheme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931025" y="4556125"/>
            <a:ext cx="3148965" cy="677545"/>
            <a:chOff x="5998" y="7792"/>
            <a:chExt cx="4959" cy="1067"/>
          </a:xfrm>
        </p:grpSpPr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998" y="7938"/>
              <a:ext cx="1008" cy="921"/>
            </a:xfrm>
            <a:prstGeom prst="rect">
              <a:avLst/>
            </a:prstGeom>
            <a:solidFill>
              <a:srgbClr val="FFE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568" y="7792"/>
              <a:ext cx="3389" cy="1067"/>
              <a:chOff x="14798" y="8770"/>
              <a:chExt cx="3389" cy="106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4798" y="9352"/>
                <a:ext cx="2977" cy="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Please add the title here</a:t>
                </a:r>
              </a:p>
            </p:txBody>
          </p:sp>
          <p:sp>
            <p:nvSpPr>
              <p:cNvPr id="49" name="TextBox 76"/>
              <p:cNvSpPr txBox="1"/>
              <p:nvPr/>
            </p:nvSpPr>
            <p:spPr>
              <a:xfrm>
                <a:off x="14798" y="8770"/>
                <a:ext cx="33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明年工作计划</a:t>
                </a:r>
                <a:endParaRPr kumimoji="1"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schemeClr val="bg1">
                        <a:alpha val="40000"/>
                      </a:scheme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748833" y="915670"/>
            <a:ext cx="2694969" cy="830997"/>
          </a:xfrm>
          <a:prstGeom prst="rect">
            <a:avLst/>
          </a:prstGeom>
          <a:solidFill>
            <a:srgbClr val="FF8D83"/>
          </a:solidFill>
        </p:spPr>
        <p:txBody>
          <a:bodyPr wrap="none">
            <a:spAutoFit/>
          </a:bodyPr>
          <a:lstStyle/>
          <a:p>
            <a:pPr algn="dist">
              <a:spcBef>
                <a:spcPct val="0"/>
              </a:spcBef>
            </a:pP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2560" y="20767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5624" y="20767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34268" y="20767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2560" y="42975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0873" y="42975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34268" y="42975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298170" y="4200773"/>
            <a:ext cx="573588" cy="573588"/>
            <a:chOff x="8298170" y="4200773"/>
            <a:chExt cx="573588" cy="573588"/>
          </a:xfrm>
        </p:grpSpPr>
        <p:sp>
          <p:nvSpPr>
            <p:cNvPr id="2" name="Rounded Rectangle 14"/>
            <p:cNvSpPr/>
            <p:nvPr/>
          </p:nvSpPr>
          <p:spPr>
            <a:xfrm>
              <a:off x="8298170" y="4200773"/>
              <a:ext cx="573588" cy="573588"/>
            </a:xfrm>
            <a:prstGeom prst="roundRect">
              <a:avLst/>
            </a:prstGeom>
            <a:solidFill>
              <a:srgbClr val="FF8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AutoShape 66"/>
            <p:cNvSpPr>
              <a:spLocks noChangeAspect="1"/>
            </p:cNvSpPr>
            <p:nvPr/>
          </p:nvSpPr>
          <p:spPr bwMode="auto">
            <a:xfrm>
              <a:off x="8424717" y="4317850"/>
              <a:ext cx="339345" cy="339433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defTabSz="456565">
                <a:defRPr/>
              </a:pPr>
              <a:endParaRPr lang="es-E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32010" y="4200773"/>
            <a:ext cx="573588" cy="573588"/>
            <a:chOff x="4732010" y="4200773"/>
            <a:chExt cx="573588" cy="573588"/>
          </a:xfrm>
        </p:grpSpPr>
        <p:sp>
          <p:nvSpPr>
            <p:cNvPr id="13" name="Rounded Rectangle 12"/>
            <p:cNvSpPr/>
            <p:nvPr/>
          </p:nvSpPr>
          <p:spPr>
            <a:xfrm>
              <a:off x="4732010" y="4200773"/>
              <a:ext cx="573588" cy="573588"/>
            </a:xfrm>
            <a:prstGeom prst="roundRect">
              <a:avLst/>
            </a:prstGeom>
            <a:solidFill>
              <a:srgbClr val="FFE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>
              <a:spLocks noChangeAspect="1" noChangeArrowheads="1"/>
            </p:cNvSpPr>
            <p:nvPr/>
          </p:nvSpPr>
          <p:spPr bwMode="auto">
            <a:xfrm>
              <a:off x="4877289" y="4285396"/>
              <a:ext cx="269400" cy="423196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98170" y="1966801"/>
            <a:ext cx="573588" cy="573588"/>
            <a:chOff x="8298170" y="1966801"/>
            <a:chExt cx="573588" cy="573588"/>
          </a:xfrm>
        </p:grpSpPr>
        <p:sp>
          <p:nvSpPr>
            <p:cNvPr id="9" name="Rounded Rectangle 8"/>
            <p:cNvSpPr/>
            <p:nvPr/>
          </p:nvSpPr>
          <p:spPr>
            <a:xfrm>
              <a:off x="8298170" y="1966801"/>
              <a:ext cx="573588" cy="573588"/>
            </a:xfrm>
            <a:prstGeom prst="roundRect">
              <a:avLst/>
            </a:prstGeom>
            <a:solidFill>
              <a:srgbClr val="FFE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>
              <a:spLocks noChangeAspect="1" noChangeArrowheads="1"/>
            </p:cNvSpPr>
            <p:nvPr/>
          </p:nvSpPr>
          <p:spPr bwMode="auto">
            <a:xfrm>
              <a:off x="8420005" y="2116136"/>
              <a:ext cx="367625" cy="325109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36462" y="4200773"/>
            <a:ext cx="573588" cy="573588"/>
            <a:chOff x="1136462" y="4200773"/>
            <a:chExt cx="573588" cy="573588"/>
          </a:xfrm>
        </p:grpSpPr>
        <p:sp>
          <p:nvSpPr>
            <p:cNvPr id="11" name="Rounded Rectangle 10"/>
            <p:cNvSpPr/>
            <p:nvPr/>
          </p:nvSpPr>
          <p:spPr>
            <a:xfrm>
              <a:off x="1136462" y="4200773"/>
              <a:ext cx="573588" cy="573588"/>
            </a:xfrm>
            <a:prstGeom prst="roundRect">
              <a:avLst/>
            </a:prstGeom>
            <a:solidFill>
              <a:srgbClr val="FF8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AutoShape 84"/>
            <p:cNvSpPr>
              <a:spLocks noChangeAspect="1"/>
            </p:cNvSpPr>
            <p:nvPr/>
          </p:nvSpPr>
          <p:spPr bwMode="auto">
            <a:xfrm>
              <a:off x="1246980" y="4301072"/>
              <a:ext cx="371403" cy="3729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4732010" y="1966801"/>
            <a:ext cx="573588" cy="573588"/>
            <a:chOff x="4732010" y="1966801"/>
            <a:chExt cx="573588" cy="573588"/>
          </a:xfrm>
        </p:grpSpPr>
        <p:sp>
          <p:nvSpPr>
            <p:cNvPr id="22" name="Rounded Rectangle 6"/>
            <p:cNvSpPr/>
            <p:nvPr/>
          </p:nvSpPr>
          <p:spPr>
            <a:xfrm>
              <a:off x="4732010" y="1966801"/>
              <a:ext cx="573588" cy="573588"/>
            </a:xfrm>
            <a:prstGeom prst="roundRect">
              <a:avLst/>
            </a:prstGeom>
            <a:solidFill>
              <a:srgbClr val="FF8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39"/>
            <p:cNvSpPr>
              <a:spLocks noChangeAspect="1" noChangeArrowheads="1"/>
            </p:cNvSpPr>
            <p:nvPr/>
          </p:nvSpPr>
          <p:spPr bwMode="auto">
            <a:xfrm>
              <a:off x="4857075" y="2079854"/>
              <a:ext cx="309828" cy="37081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3"/>
          <p:cNvGrpSpPr/>
          <p:nvPr/>
        </p:nvGrpSpPr>
        <p:grpSpPr>
          <a:xfrm>
            <a:off x="1136462" y="1959816"/>
            <a:ext cx="573588" cy="573588"/>
            <a:chOff x="1136462" y="1966801"/>
            <a:chExt cx="573588" cy="573588"/>
          </a:xfrm>
        </p:grpSpPr>
        <p:sp>
          <p:nvSpPr>
            <p:cNvPr id="24" name="Rounded Rectangle 4"/>
            <p:cNvSpPr/>
            <p:nvPr/>
          </p:nvSpPr>
          <p:spPr>
            <a:xfrm>
              <a:off x="1136462" y="1966801"/>
              <a:ext cx="573588" cy="573588"/>
            </a:xfrm>
            <a:prstGeom prst="roundRect">
              <a:avLst/>
            </a:prstGeom>
            <a:solidFill>
              <a:srgbClr val="FFE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65"/>
            <p:cNvSpPr>
              <a:spLocks noChangeAspect="1" noChangeArrowheads="1"/>
            </p:cNvSpPr>
            <p:nvPr/>
          </p:nvSpPr>
          <p:spPr bwMode="auto">
            <a:xfrm>
              <a:off x="1247616" y="2077911"/>
              <a:ext cx="351279" cy="351368"/>
            </a:xfrm>
            <a:custGeom>
              <a:avLst/>
              <a:gdLst>
                <a:gd name="T0" fmla="*/ 177 w 553"/>
                <a:gd name="T1" fmla="*/ 186 h 552"/>
                <a:gd name="T2" fmla="*/ 52 w 553"/>
                <a:gd name="T3" fmla="*/ 61 h 552"/>
                <a:gd name="T4" fmla="*/ 104 w 553"/>
                <a:gd name="T5" fmla="*/ 9 h 552"/>
                <a:gd name="T6" fmla="*/ 125 w 553"/>
                <a:gd name="T7" fmla="*/ 9 h 552"/>
                <a:gd name="T8" fmla="*/ 229 w 553"/>
                <a:gd name="T9" fmla="*/ 103 h 552"/>
                <a:gd name="T10" fmla="*/ 229 w 553"/>
                <a:gd name="T11" fmla="*/ 134 h 552"/>
                <a:gd name="T12" fmla="*/ 187 w 553"/>
                <a:gd name="T13" fmla="*/ 176 h 552"/>
                <a:gd name="T14" fmla="*/ 177 w 553"/>
                <a:gd name="T15" fmla="*/ 186 h 552"/>
                <a:gd name="T16" fmla="*/ 281 w 553"/>
                <a:gd name="T17" fmla="*/ 384 h 552"/>
                <a:gd name="T18" fmla="*/ 219 w 553"/>
                <a:gd name="T19" fmla="*/ 332 h 552"/>
                <a:gd name="T20" fmla="*/ 167 w 553"/>
                <a:gd name="T21" fmla="*/ 269 h 552"/>
                <a:gd name="T22" fmla="*/ 156 w 553"/>
                <a:gd name="T23" fmla="*/ 207 h 552"/>
                <a:gd name="T24" fmla="*/ 31 w 553"/>
                <a:gd name="T25" fmla="*/ 82 h 552"/>
                <a:gd name="T26" fmla="*/ 31 w 553"/>
                <a:gd name="T27" fmla="*/ 259 h 552"/>
                <a:gd name="T28" fmla="*/ 84 w 553"/>
                <a:gd name="T29" fmla="*/ 332 h 552"/>
                <a:gd name="T30" fmla="*/ 146 w 553"/>
                <a:gd name="T31" fmla="*/ 405 h 552"/>
                <a:gd name="T32" fmla="*/ 219 w 553"/>
                <a:gd name="T33" fmla="*/ 467 h 552"/>
                <a:gd name="T34" fmla="*/ 292 w 553"/>
                <a:gd name="T35" fmla="*/ 519 h 552"/>
                <a:gd name="T36" fmla="*/ 469 w 553"/>
                <a:gd name="T37" fmla="*/ 530 h 552"/>
                <a:gd name="T38" fmla="*/ 344 w 553"/>
                <a:gd name="T39" fmla="*/ 394 h 552"/>
                <a:gd name="T40" fmla="*/ 281 w 553"/>
                <a:gd name="T41" fmla="*/ 384 h 552"/>
                <a:gd name="T42" fmla="*/ 542 w 553"/>
                <a:gd name="T43" fmla="*/ 426 h 552"/>
                <a:gd name="T44" fmla="*/ 448 w 553"/>
                <a:gd name="T45" fmla="*/ 321 h 552"/>
                <a:gd name="T46" fmla="*/ 417 w 553"/>
                <a:gd name="T47" fmla="*/ 321 h 552"/>
                <a:gd name="T48" fmla="*/ 396 w 553"/>
                <a:gd name="T49" fmla="*/ 353 h 552"/>
                <a:gd name="T50" fmla="*/ 375 w 553"/>
                <a:gd name="T51" fmla="*/ 363 h 552"/>
                <a:gd name="T52" fmla="*/ 364 w 553"/>
                <a:gd name="T53" fmla="*/ 374 h 552"/>
                <a:gd name="T54" fmla="*/ 500 w 553"/>
                <a:gd name="T55" fmla="*/ 499 h 552"/>
                <a:gd name="T56" fmla="*/ 542 w 553"/>
                <a:gd name="T57" fmla="*/ 446 h 552"/>
                <a:gd name="T58" fmla="*/ 542 w 553"/>
                <a:gd name="T59" fmla="*/ 426 h 552"/>
                <a:gd name="T60" fmla="*/ 542 w 553"/>
                <a:gd name="T61" fmla="*/ 426 h 552"/>
                <a:gd name="T62" fmla="*/ 542 w 553"/>
                <a:gd name="T63" fmla="*/ 42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3" h="552">
                  <a:moveTo>
                    <a:pt x="177" y="186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73" y="40"/>
                    <a:pt x="84" y="19"/>
                    <a:pt x="104" y="9"/>
                  </a:cubicBezTo>
                  <a:cubicBezTo>
                    <a:pt x="104" y="0"/>
                    <a:pt x="125" y="0"/>
                    <a:pt x="125" y="9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13"/>
                    <a:pt x="229" y="124"/>
                    <a:pt x="229" y="134"/>
                  </a:cubicBezTo>
                  <a:cubicBezTo>
                    <a:pt x="187" y="176"/>
                    <a:pt x="187" y="176"/>
                    <a:pt x="187" y="176"/>
                  </a:cubicBezTo>
                  <a:cubicBezTo>
                    <a:pt x="177" y="176"/>
                    <a:pt x="177" y="176"/>
                    <a:pt x="177" y="186"/>
                  </a:cubicBezTo>
                  <a:close/>
                  <a:moveTo>
                    <a:pt x="281" y="384"/>
                  </a:moveTo>
                  <a:cubicBezTo>
                    <a:pt x="260" y="374"/>
                    <a:pt x="239" y="353"/>
                    <a:pt x="219" y="332"/>
                  </a:cubicBezTo>
                  <a:cubicBezTo>
                    <a:pt x="198" y="311"/>
                    <a:pt x="187" y="290"/>
                    <a:pt x="167" y="269"/>
                  </a:cubicBezTo>
                  <a:cubicBezTo>
                    <a:pt x="146" y="259"/>
                    <a:pt x="146" y="228"/>
                    <a:pt x="156" y="207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0" y="113"/>
                    <a:pt x="0" y="186"/>
                    <a:pt x="31" y="259"/>
                  </a:cubicBezTo>
                  <a:cubicBezTo>
                    <a:pt x="52" y="280"/>
                    <a:pt x="63" y="311"/>
                    <a:pt x="84" y="332"/>
                  </a:cubicBezTo>
                  <a:cubicBezTo>
                    <a:pt x="104" y="363"/>
                    <a:pt x="125" y="384"/>
                    <a:pt x="146" y="405"/>
                  </a:cubicBezTo>
                  <a:cubicBezTo>
                    <a:pt x="167" y="426"/>
                    <a:pt x="187" y="446"/>
                    <a:pt x="219" y="467"/>
                  </a:cubicBezTo>
                  <a:cubicBezTo>
                    <a:pt x="239" y="488"/>
                    <a:pt x="271" y="509"/>
                    <a:pt x="292" y="519"/>
                  </a:cubicBezTo>
                  <a:cubicBezTo>
                    <a:pt x="364" y="551"/>
                    <a:pt x="437" y="551"/>
                    <a:pt x="469" y="530"/>
                  </a:cubicBezTo>
                  <a:cubicBezTo>
                    <a:pt x="344" y="394"/>
                    <a:pt x="344" y="394"/>
                    <a:pt x="344" y="394"/>
                  </a:cubicBezTo>
                  <a:cubicBezTo>
                    <a:pt x="323" y="405"/>
                    <a:pt x="292" y="405"/>
                    <a:pt x="281" y="384"/>
                  </a:cubicBezTo>
                  <a:close/>
                  <a:moveTo>
                    <a:pt x="542" y="426"/>
                  </a:moveTo>
                  <a:cubicBezTo>
                    <a:pt x="448" y="321"/>
                    <a:pt x="448" y="321"/>
                    <a:pt x="448" y="321"/>
                  </a:cubicBezTo>
                  <a:cubicBezTo>
                    <a:pt x="437" y="321"/>
                    <a:pt x="427" y="321"/>
                    <a:pt x="417" y="321"/>
                  </a:cubicBezTo>
                  <a:cubicBezTo>
                    <a:pt x="396" y="353"/>
                    <a:pt x="396" y="353"/>
                    <a:pt x="396" y="353"/>
                  </a:cubicBezTo>
                  <a:cubicBezTo>
                    <a:pt x="375" y="363"/>
                    <a:pt x="375" y="363"/>
                    <a:pt x="375" y="363"/>
                  </a:cubicBezTo>
                  <a:cubicBezTo>
                    <a:pt x="375" y="374"/>
                    <a:pt x="375" y="374"/>
                    <a:pt x="364" y="374"/>
                  </a:cubicBezTo>
                  <a:cubicBezTo>
                    <a:pt x="500" y="499"/>
                    <a:pt x="500" y="499"/>
                    <a:pt x="500" y="499"/>
                  </a:cubicBezTo>
                  <a:cubicBezTo>
                    <a:pt x="510" y="488"/>
                    <a:pt x="531" y="467"/>
                    <a:pt x="542" y="446"/>
                  </a:cubicBezTo>
                  <a:cubicBezTo>
                    <a:pt x="552" y="446"/>
                    <a:pt x="552" y="436"/>
                    <a:pt x="542" y="426"/>
                  </a:cubicBezTo>
                  <a:close/>
                  <a:moveTo>
                    <a:pt x="542" y="426"/>
                  </a:moveTo>
                  <a:lnTo>
                    <a:pt x="54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7590" y="254000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32020" y="254000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98180" y="254000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98180" y="477393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32020" y="477393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6650" y="4773930"/>
            <a:ext cx="2473325" cy="6136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5" grpId="0" bldLvl="0" animBg="1"/>
      <p:bldP spid="26" grpId="0" bldLvl="0" animBg="1"/>
      <p:bldP spid="27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圆角矩形 8"/>
          <p:cNvSpPr/>
          <p:nvPr/>
        </p:nvSpPr>
        <p:spPr>
          <a:xfrm flipH="1">
            <a:off x="6035675" y="2083435"/>
            <a:ext cx="2936240" cy="3559175"/>
          </a:xfrm>
          <a:prstGeom prst="roundRect">
            <a:avLst/>
          </a:prstGeom>
          <a:noFill/>
          <a:ln w="15875">
            <a:solidFill>
              <a:srgbClr val="FF8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圆角矩形 10"/>
          <p:cNvSpPr/>
          <p:nvPr/>
        </p:nvSpPr>
        <p:spPr>
          <a:xfrm flipH="1">
            <a:off x="6852285" y="1849755"/>
            <a:ext cx="1439545" cy="431800"/>
          </a:xfrm>
          <a:prstGeom prst="round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圆角矩形 25"/>
          <p:cNvSpPr/>
          <p:nvPr/>
        </p:nvSpPr>
        <p:spPr>
          <a:xfrm flipH="1">
            <a:off x="9326245" y="2218690"/>
            <a:ext cx="1530985" cy="447040"/>
          </a:xfrm>
          <a:prstGeom prst="round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圆角矩形 28"/>
          <p:cNvSpPr/>
          <p:nvPr/>
        </p:nvSpPr>
        <p:spPr>
          <a:xfrm flipH="1">
            <a:off x="9326880" y="3133090"/>
            <a:ext cx="1530985" cy="447040"/>
          </a:xfrm>
          <a:prstGeom prst="roundRect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圆角矩形 32"/>
          <p:cNvSpPr/>
          <p:nvPr/>
        </p:nvSpPr>
        <p:spPr>
          <a:xfrm flipH="1">
            <a:off x="9326880" y="4018915"/>
            <a:ext cx="1530985" cy="447040"/>
          </a:xfrm>
          <a:prstGeom prst="round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圆角矩形 35"/>
          <p:cNvSpPr/>
          <p:nvPr/>
        </p:nvSpPr>
        <p:spPr>
          <a:xfrm flipH="1">
            <a:off x="9326245" y="4892675"/>
            <a:ext cx="1531620" cy="447040"/>
          </a:xfrm>
          <a:prstGeom prst="roundRect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PA_十字箭头 6"/>
          <p:cNvSpPr/>
          <p:nvPr>
            <p:custDataLst>
              <p:tags r:id="rId2"/>
            </p:custDataLst>
          </p:nvPr>
        </p:nvSpPr>
        <p:spPr>
          <a:xfrm>
            <a:off x="1564640" y="1849755"/>
            <a:ext cx="3910330" cy="391033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FF8D83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PA品 7"/>
          <p:cNvSpPr/>
          <p:nvPr>
            <p:custDataLst>
              <p:tags r:id="rId3"/>
            </p:custDataLst>
          </p:nvPr>
        </p:nvSpPr>
        <p:spPr>
          <a:xfrm>
            <a:off x="1670050" y="1912620"/>
            <a:ext cx="1564005" cy="1564005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F8D8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774" tIns="284774" rIns="284774" bIns="284774" numCol="1" spcCol="1270" anchor="ctr" anchorCtr="0">
            <a:noAutofit/>
          </a:bodyPr>
          <a:lstStyle/>
          <a:p>
            <a:pPr algn="ctr" defTabSz="20885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1" name="PA_宝品 8"/>
          <p:cNvSpPr/>
          <p:nvPr>
            <p:custDataLst>
              <p:tags r:id="rId4"/>
            </p:custDataLst>
          </p:nvPr>
        </p:nvSpPr>
        <p:spPr>
          <a:xfrm>
            <a:off x="3782695" y="1912620"/>
            <a:ext cx="1564005" cy="1564005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FE67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774" tIns="284774" rIns="284774" bIns="284774" numCol="1" spcCol="1270" anchor="ctr" anchorCtr="0">
            <a:noAutofit/>
          </a:bodyPr>
          <a:lstStyle/>
          <a:p>
            <a:pPr algn="ctr" defTabSz="20885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品 9"/>
          <p:cNvSpPr/>
          <p:nvPr>
            <p:custDataLst>
              <p:tags r:id="rId5"/>
            </p:custDataLst>
          </p:nvPr>
        </p:nvSpPr>
        <p:spPr>
          <a:xfrm>
            <a:off x="1670050" y="4025265"/>
            <a:ext cx="1564005" cy="1564005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FE67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774" tIns="284774" rIns="284774" bIns="284774" numCol="1" spcCol="1270" anchor="ctr" anchorCtr="0">
            <a:noAutofit/>
          </a:bodyPr>
          <a:lstStyle/>
          <a:p>
            <a:pPr algn="ctr" defTabSz="20885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3" name="品 10"/>
          <p:cNvSpPr/>
          <p:nvPr>
            <p:custDataLst>
              <p:tags r:id="rId6"/>
            </p:custDataLst>
          </p:nvPr>
        </p:nvSpPr>
        <p:spPr>
          <a:xfrm>
            <a:off x="3782695" y="4025265"/>
            <a:ext cx="1564005" cy="1564005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F8D8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774" tIns="284774" rIns="284774" bIns="284774" numCol="1" spcCol="1270" anchor="ctr" anchorCtr="0">
            <a:noAutofit/>
          </a:bodyPr>
          <a:lstStyle/>
          <a:p>
            <a:pPr algn="ctr" defTabSz="20885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4" name="PA_KSO_Shape_7"/>
          <p:cNvSpPr/>
          <p:nvPr>
            <p:custDataLst>
              <p:tags r:id="rId7"/>
            </p:custDataLst>
          </p:nvPr>
        </p:nvSpPr>
        <p:spPr>
          <a:xfrm>
            <a:off x="2191385" y="4286885"/>
            <a:ext cx="521335" cy="866775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5" name="PA_KSO_Shape_8"/>
          <p:cNvSpPr/>
          <p:nvPr>
            <p:custDataLst>
              <p:tags r:id="rId8"/>
            </p:custDataLst>
          </p:nvPr>
        </p:nvSpPr>
        <p:spPr bwMode="auto">
          <a:xfrm>
            <a:off x="2035175" y="2153285"/>
            <a:ext cx="866775" cy="842010"/>
          </a:xfrm>
          <a:custGeom>
            <a:avLst/>
            <a:gdLst>
              <a:gd name="T0" fmla="*/ 1300686 w 4656"/>
              <a:gd name="T1" fmla="*/ 3684 h 4524"/>
              <a:gd name="T2" fmla="*/ 1211082 w 4656"/>
              <a:gd name="T3" fmla="*/ 23332 h 4524"/>
              <a:gd name="T4" fmla="*/ 1130071 w 4656"/>
              <a:gd name="T5" fmla="*/ 57715 h 4524"/>
              <a:gd name="T6" fmla="*/ 1056424 w 4656"/>
              <a:gd name="T7" fmla="*/ 106425 h 4524"/>
              <a:gd name="T8" fmla="*/ 991369 w 4656"/>
              <a:gd name="T9" fmla="*/ 167006 h 4524"/>
              <a:gd name="T10" fmla="*/ 943090 w 4656"/>
              <a:gd name="T11" fmla="*/ 200980 h 4524"/>
              <a:gd name="T12" fmla="*/ 882126 w 4656"/>
              <a:gd name="T13" fmla="*/ 135488 h 4524"/>
              <a:gd name="T14" fmla="*/ 812571 w 4656"/>
              <a:gd name="T15" fmla="*/ 80638 h 4524"/>
              <a:gd name="T16" fmla="*/ 735242 w 4656"/>
              <a:gd name="T17" fmla="*/ 38886 h 4524"/>
              <a:gd name="T18" fmla="*/ 650139 w 4656"/>
              <a:gd name="T19" fmla="*/ 11461 h 4524"/>
              <a:gd name="T20" fmla="*/ 556443 w 4656"/>
              <a:gd name="T21" fmla="*/ 0 h 4524"/>
              <a:gd name="T22" fmla="*/ 484842 w 4656"/>
              <a:gd name="T23" fmla="*/ 2456 h 4524"/>
              <a:gd name="T24" fmla="*/ 405467 w 4656"/>
              <a:gd name="T25" fmla="*/ 17192 h 4524"/>
              <a:gd name="T26" fmla="*/ 329774 w 4656"/>
              <a:gd name="T27" fmla="*/ 42161 h 4524"/>
              <a:gd name="T28" fmla="*/ 259810 w 4656"/>
              <a:gd name="T29" fmla="*/ 78182 h 4524"/>
              <a:gd name="T30" fmla="*/ 196392 w 4656"/>
              <a:gd name="T31" fmla="*/ 123617 h 4524"/>
              <a:gd name="T32" fmla="*/ 140338 w 4656"/>
              <a:gd name="T33" fmla="*/ 176830 h 4524"/>
              <a:gd name="T34" fmla="*/ 92059 w 4656"/>
              <a:gd name="T35" fmla="*/ 238229 h 4524"/>
              <a:gd name="T36" fmla="*/ 52780 w 4656"/>
              <a:gd name="T37" fmla="*/ 306177 h 4524"/>
              <a:gd name="T38" fmla="*/ 23731 w 4656"/>
              <a:gd name="T39" fmla="*/ 379856 h 4524"/>
              <a:gd name="T40" fmla="*/ 6137 w 4656"/>
              <a:gd name="T41" fmla="*/ 458447 h 4524"/>
              <a:gd name="T42" fmla="*/ 0 w 4656"/>
              <a:gd name="T43" fmla="*/ 540722 h 4524"/>
              <a:gd name="T44" fmla="*/ 12274 w 4656"/>
              <a:gd name="T45" fmla="*/ 663930 h 4524"/>
              <a:gd name="T46" fmla="*/ 56053 w 4656"/>
              <a:gd name="T47" fmla="*/ 798189 h 4524"/>
              <a:gd name="T48" fmla="*/ 126836 w 4656"/>
              <a:gd name="T49" fmla="*/ 919760 h 4524"/>
              <a:gd name="T50" fmla="*/ 219304 w 4656"/>
              <a:gd name="T51" fmla="*/ 1028641 h 4524"/>
              <a:gd name="T52" fmla="*/ 326910 w 4656"/>
              <a:gd name="T53" fmla="*/ 1126061 h 4524"/>
              <a:gd name="T54" fmla="*/ 461930 w 4656"/>
              <a:gd name="T55" fmla="*/ 1230439 h 4524"/>
              <a:gd name="T56" fmla="*/ 608405 w 4656"/>
              <a:gd name="T57" fmla="*/ 1357331 h 4524"/>
              <a:gd name="T58" fmla="*/ 732787 w 4656"/>
              <a:gd name="T59" fmla="*/ 1485041 h 4524"/>
              <a:gd name="T60" fmla="*/ 842439 w 4656"/>
              <a:gd name="T61" fmla="*/ 1625850 h 4524"/>
              <a:gd name="T62" fmla="*/ 925087 w 4656"/>
              <a:gd name="T63" fmla="*/ 1775255 h 4524"/>
              <a:gd name="T64" fmla="*/ 952500 w 4656"/>
              <a:gd name="T65" fmla="*/ 1851799 h 4524"/>
              <a:gd name="T66" fmla="*/ 990960 w 4656"/>
              <a:gd name="T67" fmla="*/ 1749467 h 4524"/>
              <a:gd name="T68" fmla="*/ 1078927 w 4656"/>
              <a:gd name="T69" fmla="*/ 1601700 h 4524"/>
              <a:gd name="T70" fmla="*/ 1192262 w 4656"/>
              <a:gd name="T71" fmla="*/ 1462528 h 4524"/>
              <a:gd name="T72" fmla="*/ 1317461 w 4656"/>
              <a:gd name="T73" fmla="*/ 1337274 h 4524"/>
              <a:gd name="T74" fmla="*/ 1482349 w 4656"/>
              <a:gd name="T75" fmla="*/ 1199330 h 4524"/>
              <a:gd name="T76" fmla="*/ 1596910 w 4656"/>
              <a:gd name="T77" fmla="*/ 1110506 h 4524"/>
              <a:gd name="T78" fmla="*/ 1702062 w 4656"/>
              <a:gd name="T79" fmla="*/ 1011040 h 4524"/>
              <a:gd name="T80" fmla="*/ 1791256 w 4656"/>
              <a:gd name="T81" fmla="*/ 900521 h 4524"/>
              <a:gd name="T82" fmla="*/ 1858357 w 4656"/>
              <a:gd name="T83" fmla="*/ 776904 h 4524"/>
              <a:gd name="T84" fmla="*/ 1896817 w 4656"/>
              <a:gd name="T85" fmla="*/ 639779 h 4524"/>
              <a:gd name="T86" fmla="*/ 1905000 w 4656"/>
              <a:gd name="T87" fmla="*/ 526805 h 4524"/>
              <a:gd name="T88" fmla="*/ 1896408 w 4656"/>
              <a:gd name="T89" fmla="*/ 444939 h 4524"/>
              <a:gd name="T90" fmla="*/ 1876769 w 4656"/>
              <a:gd name="T91" fmla="*/ 367167 h 4524"/>
              <a:gd name="T92" fmla="*/ 1846082 w 4656"/>
              <a:gd name="T93" fmla="*/ 294307 h 4524"/>
              <a:gd name="T94" fmla="*/ 1805168 w 4656"/>
              <a:gd name="T95" fmla="*/ 227586 h 4524"/>
              <a:gd name="T96" fmla="*/ 1755660 w 4656"/>
              <a:gd name="T97" fmla="*/ 167415 h 4524"/>
              <a:gd name="T98" fmla="*/ 1698380 w 4656"/>
              <a:gd name="T99" fmla="*/ 115021 h 4524"/>
              <a:gd name="T100" fmla="*/ 1633734 w 4656"/>
              <a:gd name="T101" fmla="*/ 71632 h 4524"/>
              <a:gd name="T102" fmla="*/ 1562951 w 4656"/>
              <a:gd name="T103" fmla="*/ 37249 h 4524"/>
              <a:gd name="T104" fmla="*/ 1486849 w 4656"/>
              <a:gd name="T105" fmla="*/ 13917 h 4524"/>
              <a:gd name="T106" fmla="*/ 1406247 w 4656"/>
              <a:gd name="T107" fmla="*/ 1637 h 452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6" name="PA_KSO_Shape_9"/>
          <p:cNvSpPr/>
          <p:nvPr>
            <p:custDataLst>
              <p:tags r:id="rId9"/>
            </p:custDataLst>
          </p:nvPr>
        </p:nvSpPr>
        <p:spPr bwMode="auto">
          <a:xfrm>
            <a:off x="4223385" y="4286885"/>
            <a:ext cx="681990" cy="866775"/>
          </a:xfrm>
          <a:custGeom>
            <a:avLst/>
            <a:gdLst>
              <a:gd name="T0" fmla="*/ 769455 w 4116"/>
              <a:gd name="T1" fmla="*/ 749055 h 5239"/>
              <a:gd name="T2" fmla="*/ 608652 w 4116"/>
              <a:gd name="T3" fmla="*/ 766145 h 5239"/>
              <a:gd name="T4" fmla="*/ 337614 w 4116"/>
              <a:gd name="T5" fmla="*/ 920683 h 5239"/>
              <a:gd name="T6" fmla="*/ 253575 w 4116"/>
              <a:gd name="T7" fmla="*/ 1028315 h 5239"/>
              <a:gd name="T8" fmla="*/ 196457 w 4116"/>
              <a:gd name="T9" fmla="*/ 1154127 h 5239"/>
              <a:gd name="T10" fmla="*/ 171354 w 4116"/>
              <a:gd name="T11" fmla="*/ 1294120 h 5239"/>
              <a:gd name="T12" fmla="*/ 176811 w 4116"/>
              <a:gd name="T13" fmla="*/ 1414842 h 5239"/>
              <a:gd name="T14" fmla="*/ 210645 w 4116"/>
              <a:gd name="T15" fmla="*/ 1539199 h 5239"/>
              <a:gd name="T16" fmla="*/ 269218 w 4116"/>
              <a:gd name="T17" fmla="*/ 1650103 h 5239"/>
              <a:gd name="T18" fmla="*/ 349620 w 4116"/>
              <a:gd name="T19" fmla="*/ 1745371 h 5239"/>
              <a:gd name="T20" fmla="*/ 448940 w 4116"/>
              <a:gd name="T21" fmla="*/ 1821368 h 5239"/>
              <a:gd name="T22" fmla="*/ 563539 w 4116"/>
              <a:gd name="T23" fmla="*/ 1874456 h 5239"/>
              <a:gd name="T24" fmla="*/ 689781 w 4116"/>
              <a:gd name="T25" fmla="*/ 1902091 h 5239"/>
              <a:gd name="T26" fmla="*/ 808019 w 4116"/>
              <a:gd name="T27" fmla="*/ 1902091 h 5239"/>
              <a:gd name="T28" fmla="*/ 934624 w 4116"/>
              <a:gd name="T29" fmla="*/ 1874456 h 5239"/>
              <a:gd name="T30" fmla="*/ 1048860 w 4116"/>
              <a:gd name="T31" fmla="*/ 1821368 h 5239"/>
              <a:gd name="T32" fmla="*/ 1147816 w 4116"/>
              <a:gd name="T33" fmla="*/ 1745371 h 5239"/>
              <a:gd name="T34" fmla="*/ 1228218 w 4116"/>
              <a:gd name="T35" fmla="*/ 1650103 h 5239"/>
              <a:gd name="T36" fmla="*/ 1287155 w 4116"/>
              <a:gd name="T37" fmla="*/ 1539199 h 5239"/>
              <a:gd name="T38" fmla="*/ 1320625 w 4116"/>
              <a:gd name="T39" fmla="*/ 1414842 h 5239"/>
              <a:gd name="T40" fmla="*/ 1326082 w 4116"/>
              <a:gd name="T41" fmla="*/ 1291575 h 5239"/>
              <a:gd name="T42" fmla="*/ 1296977 w 4116"/>
              <a:gd name="T43" fmla="*/ 1141400 h 5239"/>
              <a:gd name="T44" fmla="*/ 1231128 w 4116"/>
              <a:gd name="T45" fmla="*/ 1007588 h 5239"/>
              <a:gd name="T46" fmla="*/ 1134355 w 4116"/>
              <a:gd name="T47" fmla="*/ 895957 h 5239"/>
              <a:gd name="T48" fmla="*/ 1120530 w 4116"/>
              <a:gd name="T49" fmla="*/ 1326846 h 5239"/>
              <a:gd name="T50" fmla="*/ 1110708 w 4116"/>
              <a:gd name="T51" fmla="*/ 1410478 h 5239"/>
              <a:gd name="T52" fmla="*/ 1075418 w 4116"/>
              <a:gd name="T53" fmla="*/ 1503928 h 5239"/>
              <a:gd name="T54" fmla="*/ 971005 w 4116"/>
              <a:gd name="T55" fmla="*/ 1624286 h 5239"/>
              <a:gd name="T56" fmla="*/ 859316 w 4116"/>
              <a:gd name="T57" fmla="*/ 1681738 h 5239"/>
              <a:gd name="T58" fmla="*/ 777459 w 4116"/>
              <a:gd name="T59" fmla="*/ 1697374 h 5239"/>
              <a:gd name="T60" fmla="*/ 701787 w 4116"/>
              <a:gd name="T61" fmla="*/ 1695192 h 5239"/>
              <a:gd name="T62" fmla="*/ 621385 w 4116"/>
              <a:gd name="T63" fmla="*/ 1675556 h 5239"/>
              <a:gd name="T64" fmla="*/ 499509 w 4116"/>
              <a:gd name="T65" fmla="*/ 1601742 h 5239"/>
              <a:gd name="T66" fmla="*/ 406738 w 4116"/>
              <a:gd name="T67" fmla="*/ 1471203 h 5239"/>
              <a:gd name="T68" fmla="*/ 383090 w 4116"/>
              <a:gd name="T69" fmla="*/ 1392297 h 5239"/>
              <a:gd name="T70" fmla="*/ 377269 w 4116"/>
              <a:gd name="T71" fmla="*/ 1317028 h 5239"/>
              <a:gd name="T72" fmla="*/ 388911 w 4116"/>
              <a:gd name="T73" fmla="*/ 1234123 h 5239"/>
              <a:gd name="T74" fmla="*/ 431113 w 4116"/>
              <a:gd name="T75" fmla="*/ 1134491 h 5239"/>
              <a:gd name="T76" fmla="*/ 541347 w 4116"/>
              <a:gd name="T77" fmla="*/ 1018860 h 5239"/>
              <a:gd name="T78" fmla="*/ 647215 w 4116"/>
              <a:gd name="T79" fmla="*/ 969772 h 5239"/>
              <a:gd name="T80" fmla="*/ 729800 w 4116"/>
              <a:gd name="T81" fmla="*/ 955954 h 5239"/>
              <a:gd name="T82" fmla="*/ 805472 w 4116"/>
              <a:gd name="T83" fmla="*/ 959954 h 5239"/>
              <a:gd name="T84" fmla="*/ 884782 w 4116"/>
              <a:gd name="T85" fmla="*/ 981771 h 5239"/>
              <a:gd name="T86" fmla="*/ 1011388 w 4116"/>
              <a:gd name="T87" fmla="*/ 1064676 h 5239"/>
              <a:gd name="T88" fmla="*/ 1094700 w 4116"/>
              <a:gd name="T89" fmla="*/ 1190852 h 5239"/>
              <a:gd name="T90" fmla="*/ 1116165 w 4116"/>
              <a:gd name="T91" fmla="*/ 1270485 h 5239"/>
              <a:gd name="T92" fmla="*/ 0 w 4116"/>
              <a:gd name="T93" fmla="*/ 167992 h 5239"/>
              <a:gd name="T94" fmla="*/ 419835 w 4116"/>
              <a:gd name="T95" fmla="*/ 1208306 h 5239"/>
              <a:gd name="T96" fmla="*/ 410740 w 4116"/>
              <a:gd name="T97" fmla="*/ 1220669 h 5239"/>
              <a:gd name="T98" fmla="*/ 534435 w 4116"/>
              <a:gd name="T99" fmla="*/ 1599924 h 5239"/>
              <a:gd name="T100" fmla="*/ 539528 w 4116"/>
              <a:gd name="T101" fmla="*/ 1614105 h 5239"/>
              <a:gd name="T102" fmla="*/ 748718 w 4116"/>
              <a:gd name="T103" fmla="*/ 1473384 h 5239"/>
              <a:gd name="T104" fmla="*/ 954270 w 4116"/>
              <a:gd name="T105" fmla="*/ 1615923 h 5239"/>
              <a:gd name="T106" fmla="*/ 963365 w 4116"/>
              <a:gd name="T107" fmla="*/ 1603923 h 5239"/>
              <a:gd name="T108" fmla="*/ 1086332 w 4116"/>
              <a:gd name="T109" fmla="*/ 1224669 h 5239"/>
              <a:gd name="T110" fmla="*/ 1081603 w 4116"/>
              <a:gd name="T111" fmla="*/ 1210124 h 5239"/>
              <a:gd name="T112" fmla="*/ 759632 w 4116"/>
              <a:gd name="T113" fmla="*/ 977044 h 5239"/>
              <a:gd name="T114" fmla="*/ 744716 w 4116"/>
              <a:gd name="T115" fmla="*/ 972317 h 52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7" name="PA_KSO_Shape_10"/>
          <p:cNvSpPr/>
          <p:nvPr>
            <p:custDataLst>
              <p:tags r:id="rId10"/>
            </p:custDataLst>
          </p:nvPr>
        </p:nvSpPr>
        <p:spPr bwMode="auto">
          <a:xfrm>
            <a:off x="4100830" y="2141220"/>
            <a:ext cx="865505" cy="866775"/>
          </a:xfrm>
          <a:custGeom>
            <a:avLst/>
            <a:gdLst>
              <a:gd name="T0" fmla="*/ 1677554 w 4408"/>
              <a:gd name="T1" fmla="*/ 780497 h 4408"/>
              <a:gd name="T2" fmla="*/ 1588217 w 4408"/>
              <a:gd name="T3" fmla="*/ 591639 h 4408"/>
              <a:gd name="T4" fmla="*/ 1608502 w 4408"/>
              <a:gd name="T5" fmla="*/ 502180 h 4408"/>
              <a:gd name="T6" fmla="*/ 1696976 w 4408"/>
              <a:gd name="T7" fmla="*/ 375555 h 4408"/>
              <a:gd name="T8" fmla="*/ 1554554 w 4408"/>
              <a:gd name="T9" fmla="*/ 213924 h 4408"/>
              <a:gd name="T10" fmla="*/ 1473848 w 4408"/>
              <a:gd name="T11" fmla="*/ 222135 h 4408"/>
              <a:gd name="T12" fmla="*/ 1343079 w 4408"/>
              <a:gd name="T13" fmla="*/ 316780 h 4408"/>
              <a:gd name="T14" fmla="*/ 1147142 w 4408"/>
              <a:gd name="T15" fmla="*/ 246336 h 4408"/>
              <a:gd name="T16" fmla="*/ 1097941 w 4408"/>
              <a:gd name="T17" fmla="*/ 168978 h 4408"/>
              <a:gd name="T18" fmla="*/ 1070752 w 4408"/>
              <a:gd name="T19" fmla="*/ 16855 h 4408"/>
              <a:gd name="T20" fmla="*/ 856688 w 4408"/>
              <a:gd name="T21" fmla="*/ 3025 h 4408"/>
              <a:gd name="T22" fmla="*/ 805761 w 4408"/>
              <a:gd name="T23" fmla="*/ 65690 h 4408"/>
              <a:gd name="T24" fmla="*/ 779866 w 4408"/>
              <a:gd name="T25" fmla="*/ 225592 h 4408"/>
              <a:gd name="T26" fmla="*/ 591266 w 4408"/>
              <a:gd name="T27" fmla="*/ 314619 h 4408"/>
              <a:gd name="T28" fmla="*/ 502360 w 4408"/>
              <a:gd name="T29" fmla="*/ 294739 h 4408"/>
              <a:gd name="T30" fmla="*/ 375044 w 4408"/>
              <a:gd name="T31" fmla="*/ 206145 h 4408"/>
              <a:gd name="T32" fmla="*/ 214064 w 4408"/>
              <a:gd name="T33" fmla="*/ 348328 h 4408"/>
              <a:gd name="T34" fmla="*/ 221833 w 4408"/>
              <a:gd name="T35" fmla="*/ 428711 h 4408"/>
              <a:gd name="T36" fmla="*/ 316780 w 4408"/>
              <a:gd name="T37" fmla="*/ 560091 h 4408"/>
              <a:gd name="T38" fmla="*/ 246001 w 4408"/>
              <a:gd name="T39" fmla="*/ 756728 h 4408"/>
              <a:gd name="T40" fmla="*/ 168748 w 4408"/>
              <a:gd name="T41" fmla="*/ 805563 h 4408"/>
              <a:gd name="T42" fmla="*/ 16832 w 4408"/>
              <a:gd name="T43" fmla="*/ 832357 h 4408"/>
              <a:gd name="T44" fmla="*/ 3453 w 4408"/>
              <a:gd name="T45" fmla="*/ 1047577 h 4408"/>
              <a:gd name="T46" fmla="*/ 65600 w 4408"/>
              <a:gd name="T47" fmla="*/ 1098573 h 4408"/>
              <a:gd name="T48" fmla="*/ 225717 w 4408"/>
              <a:gd name="T49" fmla="*/ 1124935 h 4408"/>
              <a:gd name="T50" fmla="*/ 314191 w 4408"/>
              <a:gd name="T51" fmla="*/ 1313361 h 4408"/>
              <a:gd name="T52" fmla="*/ 294338 w 4408"/>
              <a:gd name="T53" fmla="*/ 1402820 h 4408"/>
              <a:gd name="T54" fmla="*/ 205864 w 4408"/>
              <a:gd name="T55" fmla="*/ 1529445 h 4408"/>
              <a:gd name="T56" fmla="*/ 348286 w 4408"/>
              <a:gd name="T57" fmla="*/ 1691076 h 4408"/>
              <a:gd name="T58" fmla="*/ 428560 w 4408"/>
              <a:gd name="T59" fmla="*/ 1682865 h 4408"/>
              <a:gd name="T60" fmla="*/ 559329 w 4408"/>
              <a:gd name="T61" fmla="*/ 1588220 h 4408"/>
              <a:gd name="T62" fmla="*/ 755698 w 4408"/>
              <a:gd name="T63" fmla="*/ 1658664 h 4408"/>
              <a:gd name="T64" fmla="*/ 804467 w 4408"/>
              <a:gd name="T65" fmla="*/ 1736886 h 4408"/>
              <a:gd name="T66" fmla="*/ 831656 w 4408"/>
              <a:gd name="T67" fmla="*/ 1888578 h 4408"/>
              <a:gd name="T68" fmla="*/ 1046152 w 4408"/>
              <a:gd name="T69" fmla="*/ 1901543 h 4408"/>
              <a:gd name="T70" fmla="*/ 1097510 w 4408"/>
              <a:gd name="T71" fmla="*/ 1839310 h 4408"/>
              <a:gd name="T72" fmla="*/ 1123405 w 4408"/>
              <a:gd name="T73" fmla="*/ 1679840 h 4408"/>
              <a:gd name="T74" fmla="*/ 1311574 w 4408"/>
              <a:gd name="T75" fmla="*/ 1590813 h 4408"/>
              <a:gd name="T76" fmla="*/ 1400911 w 4408"/>
              <a:gd name="T77" fmla="*/ 1610693 h 4408"/>
              <a:gd name="T78" fmla="*/ 1527364 w 4408"/>
              <a:gd name="T79" fmla="*/ 1699288 h 4408"/>
              <a:gd name="T80" fmla="*/ 1688776 w 4408"/>
              <a:gd name="T81" fmla="*/ 1556672 h 4408"/>
              <a:gd name="T82" fmla="*/ 1681007 w 4408"/>
              <a:gd name="T83" fmla="*/ 1475856 h 4408"/>
              <a:gd name="T84" fmla="*/ 1586059 w 4408"/>
              <a:gd name="T85" fmla="*/ 1344909 h 4408"/>
              <a:gd name="T86" fmla="*/ 1656407 w 4408"/>
              <a:gd name="T87" fmla="*/ 1148705 h 4408"/>
              <a:gd name="T88" fmla="*/ 1734092 w 4408"/>
              <a:gd name="T89" fmla="*/ 1099437 h 4408"/>
              <a:gd name="T90" fmla="*/ 1886008 w 4408"/>
              <a:gd name="T91" fmla="*/ 1072211 h 4408"/>
              <a:gd name="T92" fmla="*/ 1899387 w 4408"/>
              <a:gd name="T93" fmla="*/ 857423 h 4408"/>
              <a:gd name="T94" fmla="*/ 1836808 w 4408"/>
              <a:gd name="T95" fmla="*/ 805995 h 4408"/>
              <a:gd name="T96" fmla="*/ 1281363 w 4408"/>
              <a:gd name="T97" fmla="*/ 1111106 h 4408"/>
              <a:gd name="T98" fmla="*/ 1141100 w 4408"/>
              <a:gd name="T99" fmla="*/ 1265390 h 4408"/>
              <a:gd name="T100" fmla="*/ 951636 w 4408"/>
              <a:gd name="T101" fmla="*/ 1318547 h 4408"/>
              <a:gd name="T102" fmla="*/ 747066 w 4408"/>
              <a:gd name="T103" fmla="*/ 1256315 h 4408"/>
              <a:gd name="T104" fmla="*/ 614139 w 4408"/>
              <a:gd name="T105" fmla="*/ 1095116 h 4408"/>
              <a:gd name="T106" fmla="*/ 589539 w 4408"/>
              <a:gd name="T107" fmla="*/ 896318 h 4408"/>
              <a:gd name="T108" fmla="*/ 680603 w 4408"/>
              <a:gd name="T109" fmla="*/ 706164 h 4408"/>
              <a:gd name="T110" fmla="*/ 860140 w 4408"/>
              <a:gd name="T111" fmla="*/ 597689 h 4408"/>
              <a:gd name="T112" fmla="*/ 1060394 w 4408"/>
              <a:gd name="T113" fmla="*/ 602443 h 4408"/>
              <a:gd name="T114" fmla="*/ 1233458 w 4408"/>
              <a:gd name="T115" fmla="*/ 719561 h 4408"/>
              <a:gd name="T116" fmla="*/ 1315458 w 4408"/>
              <a:gd name="T117" fmla="*/ 914901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8" name="出品 19"/>
          <p:cNvSpPr txBox="1"/>
          <p:nvPr>
            <p:custDataLst>
              <p:tags r:id="rId11"/>
            </p:custDataLst>
          </p:nvPr>
        </p:nvSpPr>
        <p:spPr>
          <a:xfrm>
            <a:off x="2042795" y="3105150"/>
            <a:ext cx="9721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加入标题</a:t>
            </a:r>
          </a:p>
        </p:txBody>
      </p:sp>
      <p:sp>
        <p:nvSpPr>
          <p:cNvPr id="39" name="出品 20"/>
          <p:cNvSpPr txBox="1"/>
          <p:nvPr>
            <p:custDataLst>
              <p:tags r:id="rId12"/>
            </p:custDataLst>
          </p:nvPr>
        </p:nvSpPr>
        <p:spPr>
          <a:xfrm>
            <a:off x="4078605" y="3105150"/>
            <a:ext cx="9721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加入标题</a:t>
            </a:r>
          </a:p>
        </p:txBody>
      </p:sp>
      <p:sp>
        <p:nvSpPr>
          <p:cNvPr id="40" name="P品 21"/>
          <p:cNvSpPr txBox="1"/>
          <p:nvPr>
            <p:custDataLst>
              <p:tags r:id="rId13"/>
            </p:custDataLst>
          </p:nvPr>
        </p:nvSpPr>
        <p:spPr>
          <a:xfrm>
            <a:off x="4108450" y="5234305"/>
            <a:ext cx="9721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加入标题</a:t>
            </a:r>
          </a:p>
        </p:txBody>
      </p:sp>
      <p:sp>
        <p:nvSpPr>
          <p:cNvPr id="41" name="22"/>
          <p:cNvSpPr txBox="1"/>
          <p:nvPr>
            <p:custDataLst>
              <p:tags r:id="rId14"/>
            </p:custDataLst>
          </p:nvPr>
        </p:nvSpPr>
        <p:spPr>
          <a:xfrm>
            <a:off x="1982470" y="5234305"/>
            <a:ext cx="9721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加入标题</a:t>
            </a:r>
          </a:p>
        </p:txBody>
      </p:sp>
      <p:sp>
        <p:nvSpPr>
          <p:cNvPr id="2" name="TextBox 76"/>
          <p:cNvSpPr txBox="1"/>
          <p:nvPr/>
        </p:nvSpPr>
        <p:spPr>
          <a:xfrm>
            <a:off x="9495472" y="225806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2840" y="2665730"/>
            <a:ext cx="2581275" cy="23069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9496107" y="313944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9496107" y="405828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9496742" y="489267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6975157" y="188150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87475" y="2689225"/>
            <a:ext cx="435610" cy="1306830"/>
          </a:xfrm>
          <a:prstGeom prst="rect">
            <a:avLst/>
          </a:prstGeom>
          <a:solidFill>
            <a:srgbClr val="FFE6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3335" y="2906395"/>
            <a:ext cx="601980" cy="3352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0" name="矩形 19"/>
          <p:cNvSpPr/>
          <p:nvPr/>
        </p:nvSpPr>
        <p:spPr>
          <a:xfrm>
            <a:off x="2661920" y="2352040"/>
            <a:ext cx="435610" cy="1689735"/>
          </a:xfrm>
          <a:prstGeom prst="rect">
            <a:avLst/>
          </a:prstGeom>
          <a:solidFill>
            <a:srgbClr val="FF8D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8890" y="2937510"/>
            <a:ext cx="60198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3" name="矩形 22"/>
          <p:cNvSpPr/>
          <p:nvPr/>
        </p:nvSpPr>
        <p:spPr>
          <a:xfrm>
            <a:off x="3975100" y="2014220"/>
            <a:ext cx="435610" cy="2073275"/>
          </a:xfrm>
          <a:prstGeom prst="rect">
            <a:avLst/>
          </a:prstGeom>
          <a:solidFill>
            <a:srgbClr val="FFE6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4455" y="2997835"/>
            <a:ext cx="60198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6" name="矩形 25"/>
          <p:cNvSpPr/>
          <p:nvPr/>
        </p:nvSpPr>
        <p:spPr>
          <a:xfrm>
            <a:off x="5265420" y="1677035"/>
            <a:ext cx="435610" cy="2456180"/>
          </a:xfrm>
          <a:prstGeom prst="rect">
            <a:avLst/>
          </a:prstGeom>
          <a:solidFill>
            <a:srgbClr val="FF8D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8750" y="3036570"/>
            <a:ext cx="460375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9" name="矩形 28"/>
          <p:cNvSpPr/>
          <p:nvPr/>
        </p:nvSpPr>
        <p:spPr>
          <a:xfrm>
            <a:off x="6363970" y="2826385"/>
            <a:ext cx="435610" cy="1306830"/>
          </a:xfrm>
          <a:prstGeom prst="rect">
            <a:avLst/>
          </a:prstGeom>
          <a:solidFill>
            <a:srgbClr val="FFE6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59830" y="3043555"/>
            <a:ext cx="601980" cy="3352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2" name="矩形 31"/>
          <p:cNvSpPr/>
          <p:nvPr/>
        </p:nvSpPr>
        <p:spPr>
          <a:xfrm>
            <a:off x="7574915" y="2443480"/>
            <a:ext cx="435610" cy="1689735"/>
          </a:xfrm>
          <a:prstGeom prst="rect">
            <a:avLst/>
          </a:prstGeom>
          <a:solidFill>
            <a:srgbClr val="FF8D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61885" y="3028950"/>
            <a:ext cx="60198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5" name="矩形 34"/>
          <p:cNvSpPr/>
          <p:nvPr/>
        </p:nvSpPr>
        <p:spPr>
          <a:xfrm>
            <a:off x="8886825" y="2059940"/>
            <a:ext cx="435610" cy="2073275"/>
          </a:xfrm>
          <a:prstGeom prst="rect">
            <a:avLst/>
          </a:prstGeom>
          <a:solidFill>
            <a:srgbClr val="FFE6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06180" y="3043555"/>
            <a:ext cx="60198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8" name="矩形 37"/>
          <p:cNvSpPr/>
          <p:nvPr/>
        </p:nvSpPr>
        <p:spPr>
          <a:xfrm>
            <a:off x="10205720" y="1677035"/>
            <a:ext cx="435610" cy="2456180"/>
          </a:xfrm>
          <a:prstGeom prst="rect">
            <a:avLst/>
          </a:prstGeom>
          <a:solidFill>
            <a:srgbClr val="FF8D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79050" y="3036570"/>
            <a:ext cx="460375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8915" y="5065395"/>
            <a:ext cx="9547225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8915" y="5760720"/>
            <a:ext cx="9547225" cy="312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0" grpId="0" bldLvl="0" animBg="1"/>
      <p:bldP spid="2" grpId="0"/>
      <p:bldP spid="23" grpId="0" bldLvl="0" animBg="1"/>
      <p:bldP spid="24" grpId="0"/>
      <p:bldP spid="26" grpId="0" bldLvl="0" animBg="1"/>
      <p:bldP spid="27" grpId="0"/>
      <p:bldP spid="29" grpId="0" bldLvl="0" animBg="1"/>
      <p:bldP spid="30" grpId="0" bldLvl="0" animBg="1"/>
      <p:bldP spid="32" grpId="0" bldLvl="0" animBg="1"/>
      <p:bldP spid="33" grpId="0"/>
      <p:bldP spid="35" grpId="0" bldLvl="0" animBg="1"/>
      <p:bldP spid="36" grpId="0"/>
      <p:bldP spid="38" grpId="0" bldLvl="0" animBg="1"/>
      <p:bldP spid="39" grpId="0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/>
          <p:nvPr/>
        </p:nvSpPr>
        <p:spPr>
          <a:xfrm>
            <a:off x="1668145" y="1842135"/>
            <a:ext cx="4199255" cy="1206500"/>
          </a:xfrm>
          <a:prstGeom prst="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668145" y="3178175"/>
            <a:ext cx="4199255" cy="1206500"/>
          </a:xfrm>
          <a:prstGeom prst="rect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668145" y="4548505"/>
            <a:ext cx="4199255" cy="1206500"/>
          </a:xfrm>
          <a:prstGeom prst="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4746625" y="3515360"/>
            <a:ext cx="810895" cy="60134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23" name="Freeform 17"/>
            <p:cNvSpPr/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2033905" y="4817745"/>
            <a:ext cx="681990" cy="668655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21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5"/>
          <p:cNvGrpSpPr/>
          <p:nvPr/>
        </p:nvGrpSpPr>
        <p:grpSpPr>
          <a:xfrm>
            <a:off x="1998345" y="2155190"/>
            <a:ext cx="810260" cy="598170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18" name="Freeform 108"/>
            <p:cNvSpPr/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9"/>
            <p:cNvSpPr/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/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7" tIns="45703" rIns="91407" bIns="45703" numCol="1" anchor="t" anchorCtr="0" compatLnSpc="1"/>
            <a:lstStyle/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54"/>
          <p:cNvSpPr txBox="1"/>
          <p:nvPr/>
        </p:nvSpPr>
        <p:spPr>
          <a:xfrm>
            <a:off x="6526717" y="2746831"/>
            <a:ext cx="553431" cy="604098"/>
          </a:xfrm>
          <a:prstGeom prst="rect">
            <a:avLst/>
          </a:prstGeom>
          <a:noFill/>
        </p:spPr>
        <p:txBody>
          <a:bodyPr wrap="square" lIns="49617" tIns="24808" rIns="49617" bIns="24808" rtlCol="0">
            <a:spAutoFit/>
          </a:bodyPr>
          <a:lstStyle/>
          <a:p>
            <a:r>
              <a:rPr lang="id-ID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7" name="TextBox 56"/>
          <p:cNvSpPr txBox="1"/>
          <p:nvPr/>
        </p:nvSpPr>
        <p:spPr>
          <a:xfrm>
            <a:off x="6526717" y="3486523"/>
            <a:ext cx="553431" cy="604098"/>
          </a:xfrm>
          <a:prstGeom prst="rect">
            <a:avLst/>
          </a:prstGeom>
          <a:noFill/>
        </p:spPr>
        <p:txBody>
          <a:bodyPr wrap="square" lIns="49617" tIns="24808" rIns="49617" bIns="24808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</a:p>
        </p:txBody>
      </p:sp>
      <p:sp>
        <p:nvSpPr>
          <p:cNvPr id="29" name="TextBox 58"/>
          <p:cNvSpPr txBox="1"/>
          <p:nvPr/>
        </p:nvSpPr>
        <p:spPr>
          <a:xfrm>
            <a:off x="6526717" y="4227036"/>
            <a:ext cx="553431" cy="604098"/>
          </a:xfrm>
          <a:prstGeom prst="rect">
            <a:avLst/>
          </a:prstGeom>
          <a:noFill/>
        </p:spPr>
        <p:txBody>
          <a:bodyPr wrap="square" lIns="49617" tIns="24808" rIns="49617" bIns="24808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674043" y="3480665"/>
            <a:ext cx="4257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74043" y="4168041"/>
            <a:ext cx="4257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6"/>
          <p:cNvSpPr>
            <a:spLocks noChangeArrowheads="1"/>
          </p:cNvSpPr>
          <p:nvPr/>
        </p:nvSpPr>
        <p:spPr bwMode="auto">
          <a:xfrm>
            <a:off x="6613480" y="2072379"/>
            <a:ext cx="2470844" cy="461796"/>
          </a:xfrm>
          <a:prstGeom prst="roundRect">
            <a:avLst>
              <a:gd name="adj" fmla="val 0"/>
            </a:avLst>
          </a:prstGeom>
          <a:solidFill>
            <a:srgbClr val="FFE67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674041" y="4908553"/>
            <a:ext cx="4257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8"/>
          <p:cNvSpPr txBox="1"/>
          <p:nvPr/>
        </p:nvSpPr>
        <p:spPr>
          <a:xfrm>
            <a:off x="6526713" y="4972473"/>
            <a:ext cx="553431" cy="604098"/>
          </a:xfrm>
          <a:prstGeom prst="rect">
            <a:avLst/>
          </a:prstGeom>
          <a:noFill/>
        </p:spPr>
        <p:txBody>
          <a:bodyPr wrap="square" lIns="49617" tIns="24808" rIns="49617" bIns="24808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674037" y="5653990"/>
            <a:ext cx="42572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6"/>
          <p:cNvSpPr txBox="1"/>
          <p:nvPr/>
        </p:nvSpPr>
        <p:spPr>
          <a:xfrm>
            <a:off x="3032698" y="192786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32760" y="2221865"/>
            <a:ext cx="252412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998283" y="322135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98345" y="3515360"/>
            <a:ext cx="252412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3132393" y="4612005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32455" y="4906010"/>
            <a:ext cx="252412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6978650" y="2072640"/>
            <a:ext cx="174053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165340" y="2803525"/>
            <a:ext cx="3529965" cy="6093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5340" y="3515360"/>
            <a:ext cx="3529965" cy="6093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65340" y="4227195"/>
            <a:ext cx="3529965" cy="6093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5340" y="4968875"/>
            <a:ext cx="3529965" cy="6093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bldLvl="0" animBg="1"/>
      <p:bldP spid="25" grpId="0"/>
      <p:bldP spid="27" grpId="0"/>
      <p:bldP spid="29" grpId="0"/>
      <p:bldP spid="33" grpId="0" bldLvl="0" animBg="1"/>
      <p:bldP spid="36" grpId="0"/>
      <p:bldP spid="13" grpId="0" bldLvl="0" animBg="1"/>
      <p:bldP spid="14" grpId="0" bldLvl="0" animBg="1"/>
      <p:bldP spid="1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26" grpId="0" bldLvl="0" animBg="1"/>
      <p:bldP spid="28" grpId="0" bldLvl="0" animBg="1"/>
      <p:bldP spid="3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10205" y="2740660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感谢你的观看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55290" y="3611245"/>
            <a:ext cx="6402070" cy="757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PleaseaddaclearbusinesstemplateforthetitlecontentyouwanttoaddPleasePleaseaddaclearbusinesstemplateforthetiPleaseaddacleaPleaseaddaclearbusinesstemplateforthetitlecontenPleaseaddaclearbusinesstemplateforthetitlecontentyouwanttoaddPlease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32580" y="2007870"/>
            <a:ext cx="404749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1C9A9E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POWERPOINT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17695" y="4554855"/>
            <a:ext cx="3477260" cy="306705"/>
          </a:xfrm>
          <a:prstGeom prst="rect">
            <a:avLst/>
          </a:prstGeom>
          <a:solidFill>
            <a:srgbClr val="FF8D8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日期：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20xx.10.10</a:t>
            </a:r>
            <a:r>
              <a:rPr lang="zh-CN" sz="1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99770" y="3620770"/>
            <a:ext cx="5456555" cy="114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bldLvl="0" animBg="1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0350" y="3864610"/>
            <a:ext cx="4051300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PleaseaddaclearbusinesstemplateforthetitlecontentyouwanttoaddPleaseaddaclearbusinesstemplat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9885" y="3157220"/>
            <a:ext cx="3872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1110" y="2503170"/>
            <a:ext cx="2049780" cy="52322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5" name="矩形 4"/>
          <p:cNvSpPr/>
          <p:nvPr/>
        </p:nvSpPr>
        <p:spPr>
          <a:xfrm>
            <a:off x="3529965" y="2201545"/>
            <a:ext cx="5132070" cy="265620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8215" y="2508885"/>
            <a:ext cx="3020695" cy="1957070"/>
          </a:xfrm>
          <a:prstGeom prst="rect">
            <a:avLst/>
          </a:prstGeom>
          <a:noFill/>
          <a:ln w="19050">
            <a:solidFill>
              <a:srgbClr val="FF8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33880" y="1640840"/>
            <a:ext cx="1269365" cy="1269365"/>
          </a:xfrm>
          <a:prstGeom prst="round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394"/>
          <p:cNvSpPr>
            <a:spLocks noEditPoints="1"/>
          </p:cNvSpPr>
          <p:nvPr/>
        </p:nvSpPr>
        <p:spPr bwMode="auto">
          <a:xfrm>
            <a:off x="2218055" y="2058035"/>
            <a:ext cx="501650" cy="434975"/>
          </a:xfrm>
          <a:custGeom>
            <a:avLst/>
            <a:gdLst>
              <a:gd name="T0" fmla="*/ 39 w 183"/>
              <a:gd name="T1" fmla="*/ 1 h 159"/>
              <a:gd name="T2" fmla="*/ 57 w 183"/>
              <a:gd name="T3" fmla="*/ 16 h 159"/>
              <a:gd name="T4" fmla="*/ 22 w 183"/>
              <a:gd name="T5" fmla="*/ 16 h 159"/>
              <a:gd name="T6" fmla="*/ 39 w 183"/>
              <a:gd name="T7" fmla="*/ 1 h 159"/>
              <a:gd name="T8" fmla="*/ 106 w 183"/>
              <a:gd name="T9" fmla="*/ 32 h 159"/>
              <a:gd name="T10" fmla="*/ 147 w 183"/>
              <a:gd name="T11" fmla="*/ 49 h 159"/>
              <a:gd name="T12" fmla="*/ 163 w 183"/>
              <a:gd name="T13" fmla="*/ 90 h 159"/>
              <a:gd name="T14" fmla="*/ 147 w 183"/>
              <a:gd name="T15" fmla="*/ 130 h 159"/>
              <a:gd name="T16" fmla="*/ 106 w 183"/>
              <a:gd name="T17" fmla="*/ 147 h 159"/>
              <a:gd name="T18" fmla="*/ 66 w 183"/>
              <a:gd name="T19" fmla="*/ 130 h 159"/>
              <a:gd name="T20" fmla="*/ 49 w 183"/>
              <a:gd name="T21" fmla="*/ 90 h 159"/>
              <a:gd name="T22" fmla="*/ 66 w 183"/>
              <a:gd name="T23" fmla="*/ 49 h 159"/>
              <a:gd name="T24" fmla="*/ 106 w 183"/>
              <a:gd name="T25" fmla="*/ 32 h 159"/>
              <a:gd name="T26" fmla="*/ 99 w 183"/>
              <a:gd name="T27" fmla="*/ 62 h 159"/>
              <a:gd name="T28" fmla="*/ 76 w 183"/>
              <a:gd name="T29" fmla="*/ 71 h 159"/>
              <a:gd name="T30" fmla="*/ 79 w 183"/>
              <a:gd name="T31" fmla="*/ 96 h 159"/>
              <a:gd name="T32" fmla="*/ 95 w 183"/>
              <a:gd name="T33" fmla="*/ 82 h 159"/>
              <a:gd name="T34" fmla="*/ 99 w 183"/>
              <a:gd name="T35" fmla="*/ 62 h 159"/>
              <a:gd name="T36" fmla="*/ 134 w 183"/>
              <a:gd name="T37" fmla="*/ 62 h 159"/>
              <a:gd name="T38" fmla="*/ 106 w 183"/>
              <a:gd name="T39" fmla="*/ 50 h 159"/>
              <a:gd name="T40" fmla="*/ 79 w 183"/>
              <a:gd name="T41" fmla="*/ 62 h 159"/>
              <a:gd name="T42" fmla="*/ 67 w 183"/>
              <a:gd name="T43" fmla="*/ 90 h 159"/>
              <a:gd name="T44" fmla="*/ 79 w 183"/>
              <a:gd name="T45" fmla="*/ 117 h 159"/>
              <a:gd name="T46" fmla="*/ 106 w 183"/>
              <a:gd name="T47" fmla="*/ 129 h 159"/>
              <a:gd name="T48" fmla="*/ 134 w 183"/>
              <a:gd name="T49" fmla="*/ 117 h 159"/>
              <a:gd name="T50" fmla="*/ 145 w 183"/>
              <a:gd name="T51" fmla="*/ 90 h 159"/>
              <a:gd name="T52" fmla="*/ 134 w 183"/>
              <a:gd name="T53" fmla="*/ 62 h 159"/>
              <a:gd name="T54" fmla="*/ 77 w 183"/>
              <a:gd name="T55" fmla="*/ 0 h 159"/>
              <a:gd name="T56" fmla="*/ 64 w 183"/>
              <a:gd name="T57" fmla="*/ 24 h 159"/>
              <a:gd name="T58" fmla="*/ 21 w 183"/>
              <a:gd name="T59" fmla="*/ 24 h 159"/>
              <a:gd name="T60" fmla="*/ 0 w 183"/>
              <a:gd name="T61" fmla="*/ 45 h 159"/>
              <a:gd name="T62" fmla="*/ 0 w 183"/>
              <a:gd name="T63" fmla="*/ 137 h 159"/>
              <a:gd name="T64" fmla="*/ 21 w 183"/>
              <a:gd name="T65" fmla="*/ 159 h 159"/>
              <a:gd name="T66" fmla="*/ 161 w 183"/>
              <a:gd name="T67" fmla="*/ 159 h 159"/>
              <a:gd name="T68" fmla="*/ 183 w 183"/>
              <a:gd name="T69" fmla="*/ 137 h 159"/>
              <a:gd name="T70" fmla="*/ 183 w 183"/>
              <a:gd name="T71" fmla="*/ 45 h 159"/>
              <a:gd name="T72" fmla="*/ 161 w 183"/>
              <a:gd name="T73" fmla="*/ 24 h 159"/>
              <a:gd name="T74" fmla="*/ 154 w 183"/>
              <a:gd name="T75" fmla="*/ 24 h 159"/>
              <a:gd name="T76" fmla="*/ 140 w 183"/>
              <a:gd name="T77" fmla="*/ 0 h 159"/>
              <a:gd name="T78" fmla="*/ 77 w 183"/>
              <a:gd name="T7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159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71" tIns="40136" rIns="80271" bIns="40136"/>
          <a:lstStyle/>
          <a:p>
            <a:pPr>
              <a:defRPr/>
            </a:pPr>
            <a:endParaRPr lang="zh-CN" altLang="en-US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7395" y="2508885"/>
            <a:ext cx="3020695" cy="1957070"/>
          </a:xfrm>
          <a:prstGeom prst="rect">
            <a:avLst/>
          </a:prstGeom>
          <a:noFill/>
          <a:ln w="19050">
            <a:solidFill>
              <a:srgbClr val="FFE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33060" y="1640840"/>
            <a:ext cx="1269365" cy="1269365"/>
          </a:xfrm>
          <a:prstGeom prst="roundRect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871845" y="2058035"/>
            <a:ext cx="391795" cy="466725"/>
          </a:xfrm>
          <a:custGeom>
            <a:avLst/>
            <a:gdLst>
              <a:gd name="T0" fmla="*/ 323 w 671"/>
              <a:gd name="T1" fmla="*/ 326 h 798"/>
              <a:gd name="T2" fmla="*/ 323 w 671"/>
              <a:gd name="T3" fmla="*/ 798 h 798"/>
              <a:gd name="T4" fmla="*/ 671 w 671"/>
              <a:gd name="T5" fmla="*/ 675 h 798"/>
              <a:gd name="T6" fmla="*/ 671 w 671"/>
              <a:gd name="T7" fmla="*/ 203 h 798"/>
              <a:gd name="T8" fmla="*/ 323 w 671"/>
              <a:gd name="T9" fmla="*/ 326 h 798"/>
              <a:gd name="T10" fmla="*/ 292 w 671"/>
              <a:gd name="T11" fmla="*/ 356 h 798"/>
              <a:gd name="T12" fmla="*/ 292 w 671"/>
              <a:gd name="T13" fmla="*/ 422 h 798"/>
              <a:gd name="T14" fmla="*/ 228 w 671"/>
              <a:gd name="T15" fmla="*/ 391 h 798"/>
              <a:gd name="T16" fmla="*/ 228 w 671"/>
              <a:gd name="T17" fmla="*/ 320 h 798"/>
              <a:gd name="T18" fmla="*/ 292 w 671"/>
              <a:gd name="T19" fmla="*/ 356 h 798"/>
              <a:gd name="T20" fmla="*/ 577 w 671"/>
              <a:gd name="T21" fmla="*/ 152 h 798"/>
              <a:gd name="T22" fmla="*/ 559 w 671"/>
              <a:gd name="T23" fmla="*/ 143 h 798"/>
              <a:gd name="T24" fmla="*/ 224 w 671"/>
              <a:gd name="T25" fmla="*/ 260 h 798"/>
              <a:gd name="T26" fmla="*/ 214 w 671"/>
              <a:gd name="T27" fmla="*/ 269 h 798"/>
              <a:gd name="T28" fmla="*/ 214 w 671"/>
              <a:gd name="T29" fmla="*/ 748 h 798"/>
              <a:gd name="T30" fmla="*/ 305 w 671"/>
              <a:gd name="T31" fmla="*/ 797 h 798"/>
              <a:gd name="T32" fmla="*/ 305 w 671"/>
              <a:gd name="T33" fmla="*/ 326 h 798"/>
              <a:gd name="T34" fmla="*/ 231 w 671"/>
              <a:gd name="T35" fmla="*/ 287 h 798"/>
              <a:gd name="T36" fmla="*/ 232 w 671"/>
              <a:gd name="T37" fmla="*/ 286 h 798"/>
              <a:gd name="T38" fmla="*/ 568 w 671"/>
              <a:gd name="T39" fmla="*/ 170 h 798"/>
              <a:gd name="T40" fmla="*/ 577 w 671"/>
              <a:gd name="T41" fmla="*/ 152 h 798"/>
              <a:gd name="T42" fmla="*/ 78 w 671"/>
              <a:gd name="T43" fmla="*/ 216 h 798"/>
              <a:gd name="T44" fmla="*/ 78 w 671"/>
              <a:gd name="T45" fmla="*/ 281 h 798"/>
              <a:gd name="T46" fmla="*/ 14 w 671"/>
              <a:gd name="T47" fmla="*/ 250 h 798"/>
              <a:gd name="T48" fmla="*/ 14 w 671"/>
              <a:gd name="T49" fmla="*/ 180 h 798"/>
              <a:gd name="T50" fmla="*/ 78 w 671"/>
              <a:gd name="T51" fmla="*/ 216 h 798"/>
              <a:gd name="T52" fmla="*/ 363 w 671"/>
              <a:gd name="T53" fmla="*/ 11 h 798"/>
              <a:gd name="T54" fmla="*/ 346 w 671"/>
              <a:gd name="T55" fmla="*/ 2 h 798"/>
              <a:gd name="T56" fmla="*/ 10 w 671"/>
              <a:gd name="T57" fmla="*/ 119 h 798"/>
              <a:gd name="T58" fmla="*/ 0 w 671"/>
              <a:gd name="T59" fmla="*/ 128 h 798"/>
              <a:gd name="T60" fmla="*/ 0 w 671"/>
              <a:gd name="T61" fmla="*/ 608 h 798"/>
              <a:gd name="T62" fmla="*/ 92 w 671"/>
              <a:gd name="T63" fmla="*/ 656 h 798"/>
              <a:gd name="T64" fmla="*/ 92 w 671"/>
              <a:gd name="T65" fmla="*/ 186 h 798"/>
              <a:gd name="T66" fmla="*/ 17 w 671"/>
              <a:gd name="T67" fmla="*/ 146 h 798"/>
              <a:gd name="T68" fmla="*/ 18 w 671"/>
              <a:gd name="T69" fmla="*/ 146 h 798"/>
              <a:gd name="T70" fmla="*/ 354 w 671"/>
              <a:gd name="T71" fmla="*/ 29 h 798"/>
              <a:gd name="T72" fmla="*/ 363 w 671"/>
              <a:gd name="T73" fmla="*/ 11 h 798"/>
              <a:gd name="T74" fmla="*/ 185 w 671"/>
              <a:gd name="T75" fmla="*/ 290 h 798"/>
              <a:gd name="T76" fmla="*/ 185 w 671"/>
              <a:gd name="T77" fmla="*/ 355 h 798"/>
              <a:gd name="T78" fmla="*/ 121 w 671"/>
              <a:gd name="T79" fmla="*/ 324 h 798"/>
              <a:gd name="T80" fmla="*/ 121 w 671"/>
              <a:gd name="T81" fmla="*/ 254 h 798"/>
              <a:gd name="T82" fmla="*/ 185 w 671"/>
              <a:gd name="T83" fmla="*/ 290 h 798"/>
              <a:gd name="T84" fmla="*/ 470 w 671"/>
              <a:gd name="T85" fmla="*/ 85 h 798"/>
              <a:gd name="T86" fmla="*/ 453 w 671"/>
              <a:gd name="T87" fmla="*/ 76 h 798"/>
              <a:gd name="T88" fmla="*/ 117 w 671"/>
              <a:gd name="T89" fmla="*/ 193 h 798"/>
              <a:gd name="T90" fmla="*/ 107 w 671"/>
              <a:gd name="T91" fmla="*/ 202 h 798"/>
              <a:gd name="T92" fmla="*/ 107 w 671"/>
              <a:gd name="T93" fmla="*/ 682 h 798"/>
              <a:gd name="T94" fmla="*/ 199 w 671"/>
              <a:gd name="T95" fmla="*/ 730 h 798"/>
              <a:gd name="T96" fmla="*/ 199 w 671"/>
              <a:gd name="T97" fmla="*/ 260 h 798"/>
              <a:gd name="T98" fmla="*/ 124 w 671"/>
              <a:gd name="T99" fmla="*/ 220 h 798"/>
              <a:gd name="T100" fmla="*/ 125 w 671"/>
              <a:gd name="T101" fmla="*/ 219 h 798"/>
              <a:gd name="T102" fmla="*/ 461 w 671"/>
              <a:gd name="T103" fmla="*/ 103 h 798"/>
              <a:gd name="T104" fmla="*/ 470 w 671"/>
              <a:gd name="T105" fmla="*/ 8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1" h="798">
                <a:moveTo>
                  <a:pt x="323" y="326"/>
                </a:moveTo>
                <a:lnTo>
                  <a:pt x="323" y="798"/>
                </a:lnTo>
                <a:lnTo>
                  <a:pt x="671" y="675"/>
                </a:lnTo>
                <a:lnTo>
                  <a:pt x="671" y="203"/>
                </a:lnTo>
                <a:lnTo>
                  <a:pt x="323" y="326"/>
                </a:lnTo>
                <a:close/>
                <a:moveTo>
                  <a:pt x="292" y="356"/>
                </a:moveTo>
                <a:lnTo>
                  <a:pt x="292" y="422"/>
                </a:lnTo>
                <a:cubicBezTo>
                  <a:pt x="260" y="416"/>
                  <a:pt x="228" y="391"/>
                  <a:pt x="228" y="391"/>
                </a:cubicBezTo>
                <a:lnTo>
                  <a:pt x="228" y="320"/>
                </a:lnTo>
                <a:cubicBezTo>
                  <a:pt x="267" y="352"/>
                  <a:pt x="292" y="356"/>
                  <a:pt x="292" y="356"/>
                </a:cubicBezTo>
                <a:close/>
                <a:moveTo>
                  <a:pt x="577" y="152"/>
                </a:moveTo>
                <a:cubicBezTo>
                  <a:pt x="575" y="145"/>
                  <a:pt x="567" y="141"/>
                  <a:pt x="559" y="143"/>
                </a:cubicBezTo>
                <a:lnTo>
                  <a:pt x="224" y="260"/>
                </a:lnTo>
                <a:cubicBezTo>
                  <a:pt x="219" y="261"/>
                  <a:pt x="215" y="265"/>
                  <a:pt x="214" y="269"/>
                </a:cubicBezTo>
                <a:lnTo>
                  <a:pt x="214" y="748"/>
                </a:lnTo>
                <a:cubicBezTo>
                  <a:pt x="226" y="772"/>
                  <a:pt x="275" y="797"/>
                  <a:pt x="305" y="797"/>
                </a:cubicBezTo>
                <a:lnTo>
                  <a:pt x="305" y="326"/>
                </a:lnTo>
                <a:cubicBezTo>
                  <a:pt x="289" y="324"/>
                  <a:pt x="253" y="305"/>
                  <a:pt x="231" y="287"/>
                </a:cubicBezTo>
                <a:cubicBezTo>
                  <a:pt x="231" y="286"/>
                  <a:pt x="232" y="286"/>
                  <a:pt x="232" y="286"/>
                </a:cubicBezTo>
                <a:lnTo>
                  <a:pt x="568" y="170"/>
                </a:lnTo>
                <a:cubicBezTo>
                  <a:pt x="575" y="167"/>
                  <a:pt x="579" y="159"/>
                  <a:pt x="577" y="152"/>
                </a:cubicBezTo>
                <a:close/>
                <a:moveTo>
                  <a:pt x="78" y="216"/>
                </a:moveTo>
                <a:lnTo>
                  <a:pt x="78" y="281"/>
                </a:lnTo>
                <a:cubicBezTo>
                  <a:pt x="46" y="275"/>
                  <a:pt x="14" y="250"/>
                  <a:pt x="14" y="250"/>
                </a:cubicBezTo>
                <a:lnTo>
                  <a:pt x="14" y="180"/>
                </a:lnTo>
                <a:cubicBezTo>
                  <a:pt x="53" y="212"/>
                  <a:pt x="78" y="216"/>
                  <a:pt x="78" y="216"/>
                </a:cubicBezTo>
                <a:close/>
                <a:moveTo>
                  <a:pt x="363" y="11"/>
                </a:moveTo>
                <a:cubicBezTo>
                  <a:pt x="361" y="4"/>
                  <a:pt x="353" y="0"/>
                  <a:pt x="346" y="2"/>
                </a:cubicBezTo>
                <a:lnTo>
                  <a:pt x="10" y="119"/>
                </a:lnTo>
                <a:cubicBezTo>
                  <a:pt x="5" y="121"/>
                  <a:pt x="2" y="124"/>
                  <a:pt x="0" y="128"/>
                </a:cubicBezTo>
                <a:lnTo>
                  <a:pt x="0" y="608"/>
                </a:lnTo>
                <a:cubicBezTo>
                  <a:pt x="12" y="631"/>
                  <a:pt x="61" y="656"/>
                  <a:pt x="92" y="656"/>
                </a:cubicBezTo>
                <a:lnTo>
                  <a:pt x="92" y="186"/>
                </a:lnTo>
                <a:cubicBezTo>
                  <a:pt x="76" y="183"/>
                  <a:pt x="40" y="164"/>
                  <a:pt x="17" y="146"/>
                </a:cubicBezTo>
                <a:cubicBezTo>
                  <a:pt x="18" y="146"/>
                  <a:pt x="18" y="146"/>
                  <a:pt x="18" y="146"/>
                </a:cubicBezTo>
                <a:lnTo>
                  <a:pt x="354" y="29"/>
                </a:lnTo>
                <a:cubicBezTo>
                  <a:pt x="362" y="26"/>
                  <a:pt x="366" y="19"/>
                  <a:pt x="363" y="11"/>
                </a:cubicBezTo>
                <a:close/>
                <a:moveTo>
                  <a:pt x="185" y="290"/>
                </a:moveTo>
                <a:lnTo>
                  <a:pt x="185" y="355"/>
                </a:lnTo>
                <a:cubicBezTo>
                  <a:pt x="153" y="349"/>
                  <a:pt x="121" y="324"/>
                  <a:pt x="121" y="324"/>
                </a:cubicBezTo>
                <a:lnTo>
                  <a:pt x="121" y="254"/>
                </a:lnTo>
                <a:cubicBezTo>
                  <a:pt x="160" y="286"/>
                  <a:pt x="185" y="290"/>
                  <a:pt x="185" y="290"/>
                </a:cubicBezTo>
                <a:close/>
                <a:moveTo>
                  <a:pt x="470" y="85"/>
                </a:moveTo>
                <a:cubicBezTo>
                  <a:pt x="468" y="78"/>
                  <a:pt x="460" y="74"/>
                  <a:pt x="453" y="76"/>
                </a:cubicBezTo>
                <a:lnTo>
                  <a:pt x="117" y="193"/>
                </a:lnTo>
                <a:cubicBezTo>
                  <a:pt x="112" y="195"/>
                  <a:pt x="108" y="198"/>
                  <a:pt x="107" y="202"/>
                </a:cubicBezTo>
                <a:lnTo>
                  <a:pt x="107" y="682"/>
                </a:lnTo>
                <a:cubicBezTo>
                  <a:pt x="119" y="705"/>
                  <a:pt x="168" y="730"/>
                  <a:pt x="199" y="730"/>
                </a:cubicBezTo>
                <a:lnTo>
                  <a:pt x="199" y="260"/>
                </a:lnTo>
                <a:cubicBezTo>
                  <a:pt x="183" y="257"/>
                  <a:pt x="146" y="238"/>
                  <a:pt x="124" y="220"/>
                </a:cubicBezTo>
                <a:cubicBezTo>
                  <a:pt x="125" y="220"/>
                  <a:pt x="125" y="220"/>
                  <a:pt x="125" y="219"/>
                </a:cubicBezTo>
                <a:lnTo>
                  <a:pt x="461" y="103"/>
                </a:lnTo>
                <a:cubicBezTo>
                  <a:pt x="469" y="100"/>
                  <a:pt x="473" y="93"/>
                  <a:pt x="470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55940" y="2508885"/>
            <a:ext cx="3020695" cy="1957070"/>
          </a:xfrm>
          <a:prstGeom prst="rect">
            <a:avLst/>
          </a:prstGeom>
          <a:noFill/>
          <a:ln w="19050">
            <a:solidFill>
              <a:srgbClr val="FF8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031605" y="1640840"/>
            <a:ext cx="1269365" cy="1269365"/>
          </a:xfrm>
          <a:prstGeom prst="roundRect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9"/>
          <p:cNvGrpSpPr>
            <a:grpSpLocks noChangeAspect="1"/>
          </p:cNvGrpSpPr>
          <p:nvPr/>
        </p:nvGrpSpPr>
        <p:grpSpPr bwMode="auto">
          <a:xfrm>
            <a:off x="9398000" y="2020570"/>
            <a:ext cx="509270" cy="509905"/>
            <a:chOff x="1437735" y="704204"/>
            <a:chExt cx="492531" cy="493274"/>
          </a:xfrm>
          <a:solidFill>
            <a:schemeClr val="bg1"/>
          </a:solidFill>
        </p:grpSpPr>
        <p:sp>
          <p:nvSpPr>
            <p:cNvPr id="25" name="饼形 24"/>
            <p:cNvSpPr/>
            <p:nvPr/>
          </p:nvSpPr>
          <p:spPr>
            <a:xfrm flipH="1">
              <a:off x="1483162" y="752095"/>
              <a:ext cx="447104" cy="445383"/>
            </a:xfrm>
            <a:prstGeom prst="pi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5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34"/>
            <p:cNvSpPr>
              <a:spLocks noChangeAspect="1"/>
            </p:cNvSpPr>
            <p:nvPr/>
          </p:nvSpPr>
          <p:spPr>
            <a:xfrm>
              <a:off x="1437735" y="704204"/>
              <a:ext cx="222355" cy="222692"/>
            </a:xfrm>
            <a:custGeom>
              <a:avLst/>
              <a:gdLst/>
              <a:ahLst/>
              <a:cxnLst/>
              <a:rect l="l" t="t" r="r" b="b"/>
              <a:pathLst>
                <a:path w="223200" h="223200">
                  <a:moveTo>
                    <a:pt x="223200" y="0"/>
                  </a:moveTo>
                  <a:lnTo>
                    <a:pt x="223200" y="223200"/>
                  </a:lnTo>
                  <a:lnTo>
                    <a:pt x="0" y="223200"/>
                  </a:lnTo>
                  <a:cubicBezTo>
                    <a:pt x="0" y="99930"/>
                    <a:pt x="99930" y="0"/>
                    <a:pt x="223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135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TextBox 76"/>
          <p:cNvSpPr txBox="1"/>
          <p:nvPr/>
        </p:nvSpPr>
        <p:spPr>
          <a:xfrm>
            <a:off x="1872127" y="3161665"/>
            <a:ext cx="119350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78915" y="3530600"/>
            <a:ext cx="197993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5470672" y="3161665"/>
            <a:ext cx="119350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77460" y="3530600"/>
            <a:ext cx="197993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9069217" y="3161665"/>
            <a:ext cx="119350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76005" y="3530600"/>
            <a:ext cx="197993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78915" y="5065395"/>
            <a:ext cx="9547225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8" grpId="0" bldLvl="0" animBg="1"/>
      <p:bldP spid="17" grpId="0" bldLvl="0" animBg="1"/>
      <p:bldP spid="18" grpId="0" bldLvl="0" animBg="1"/>
      <p:bldP spid="16" grpId="0" bldLvl="0" animBg="1"/>
      <p:bldP spid="20" grpId="0" bldLvl="0" animBg="1"/>
      <p:bldP spid="9" grpId="0" bldLvl="0" animBg="1"/>
      <p:bldP spid="10" grpId="0" bldLvl="0" animBg="1"/>
      <p:bldP spid="33" grpId="0" bldLvl="0" animBg="1"/>
      <p:bldP spid="12" grpId="0" bldLvl="0" animBg="1"/>
      <p:bldP spid="14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Freeform 17"/>
          <p:cNvSpPr/>
          <p:nvPr/>
        </p:nvSpPr>
        <p:spPr bwMode="auto">
          <a:xfrm>
            <a:off x="5928043" y="2724468"/>
            <a:ext cx="2081212" cy="204946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F8D83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43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3" name="Freeform 18"/>
          <p:cNvSpPr/>
          <p:nvPr/>
        </p:nvSpPr>
        <p:spPr bwMode="auto">
          <a:xfrm>
            <a:off x="4029393" y="2859405"/>
            <a:ext cx="1819275" cy="1778000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FE674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28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8" name="Freeform 19"/>
          <p:cNvSpPr/>
          <p:nvPr/>
        </p:nvSpPr>
        <p:spPr bwMode="auto">
          <a:xfrm>
            <a:off x="2521268" y="3016568"/>
            <a:ext cx="1444625" cy="1463675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8D83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9" name="Freeform 17"/>
          <p:cNvSpPr/>
          <p:nvPr/>
        </p:nvSpPr>
        <p:spPr bwMode="auto">
          <a:xfrm>
            <a:off x="7729855" y="2458403"/>
            <a:ext cx="2620963" cy="2579687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FE674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54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956878" y="2324418"/>
            <a:ext cx="0" cy="812800"/>
          </a:xfrm>
          <a:prstGeom prst="straightConnector1">
            <a:avLst/>
          </a:prstGeom>
          <a:ln w="12700">
            <a:solidFill>
              <a:srgbClr val="FF8D8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504305" y="2089785"/>
            <a:ext cx="0" cy="812800"/>
          </a:xfrm>
          <a:prstGeom prst="straightConnector1">
            <a:avLst/>
          </a:prstGeom>
          <a:ln w="12700">
            <a:solidFill>
              <a:srgbClr val="FF8D8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209098" y="4472305"/>
            <a:ext cx="0" cy="811213"/>
          </a:xfrm>
          <a:prstGeom prst="straightConnector1">
            <a:avLst/>
          </a:prstGeom>
          <a:ln w="12700">
            <a:solidFill>
              <a:srgbClr val="FFE67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902893" y="4829493"/>
            <a:ext cx="0" cy="809625"/>
          </a:xfrm>
          <a:prstGeom prst="straightConnector1">
            <a:avLst/>
          </a:prstGeom>
          <a:ln w="12700">
            <a:solidFill>
              <a:srgbClr val="FFE67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878455" y="3137218"/>
            <a:ext cx="157163" cy="157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30993" y="4354830"/>
            <a:ext cx="157162" cy="157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424930" y="2864168"/>
            <a:ext cx="158750" cy="157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826693" y="4775518"/>
            <a:ext cx="157162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TextBox 57"/>
          <p:cNvSpPr txBox="1"/>
          <p:nvPr/>
        </p:nvSpPr>
        <p:spPr bwMode="auto">
          <a:xfrm>
            <a:off x="1552575" y="1679575"/>
            <a:ext cx="3058160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Box 57"/>
          <p:cNvSpPr txBox="1"/>
          <p:nvPr/>
        </p:nvSpPr>
        <p:spPr bwMode="auto">
          <a:xfrm>
            <a:off x="2878455" y="5283835"/>
            <a:ext cx="2970530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7"/>
          <p:cNvSpPr txBox="1"/>
          <p:nvPr/>
        </p:nvSpPr>
        <p:spPr bwMode="auto">
          <a:xfrm>
            <a:off x="5164455" y="1439545"/>
            <a:ext cx="2844800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Box 57"/>
          <p:cNvSpPr txBox="1"/>
          <p:nvPr/>
        </p:nvSpPr>
        <p:spPr bwMode="auto">
          <a:xfrm>
            <a:off x="6768465" y="5639435"/>
            <a:ext cx="2874010" cy="625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 bldLvl="0" animBg="1"/>
      <p:bldP spid="38" grpId="0" bldLvl="0" animBg="1"/>
      <p:bldP spid="39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gray">
          <a:xfrm>
            <a:off x="3975239" y="1540686"/>
            <a:ext cx="6104145" cy="119599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FFE674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标题1"/>
          <p:cNvSpPr>
            <a:spLocks noChangeArrowheads="1"/>
          </p:cNvSpPr>
          <p:nvPr/>
        </p:nvSpPr>
        <p:spPr bwMode="gray">
          <a:xfrm>
            <a:off x="2540612" y="1533930"/>
            <a:ext cx="1242605" cy="1202113"/>
          </a:xfrm>
          <a:prstGeom prst="roundRect">
            <a:avLst>
              <a:gd name="adj" fmla="val 11921"/>
            </a:avLst>
          </a:prstGeom>
          <a:solidFill>
            <a:srgbClr val="FFE674"/>
          </a:solidFill>
          <a:ln w="635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2" name="文本2"/>
          <p:cNvSpPr>
            <a:spLocks noChangeArrowheads="1"/>
          </p:cNvSpPr>
          <p:nvPr/>
        </p:nvSpPr>
        <p:spPr bwMode="gray">
          <a:xfrm>
            <a:off x="3975239" y="2994063"/>
            <a:ext cx="6104145" cy="1192036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FF8D83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标题2"/>
          <p:cNvSpPr>
            <a:spLocks noChangeArrowheads="1"/>
          </p:cNvSpPr>
          <p:nvPr/>
        </p:nvSpPr>
        <p:spPr bwMode="gray">
          <a:xfrm>
            <a:off x="2540612" y="2994063"/>
            <a:ext cx="1242607" cy="1192036"/>
          </a:xfrm>
          <a:prstGeom prst="roundRect">
            <a:avLst>
              <a:gd name="adj" fmla="val 11921"/>
            </a:avLst>
          </a:prstGeom>
          <a:solidFill>
            <a:srgbClr val="FF8D83"/>
          </a:solidFill>
          <a:ln w="635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3"/>
          <p:cNvSpPr>
            <a:spLocks noChangeArrowheads="1"/>
          </p:cNvSpPr>
          <p:nvPr/>
        </p:nvSpPr>
        <p:spPr bwMode="ltGray">
          <a:xfrm>
            <a:off x="3975239" y="4435135"/>
            <a:ext cx="6104145" cy="118140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FFE674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标题3"/>
          <p:cNvSpPr>
            <a:spLocks noChangeArrowheads="1"/>
          </p:cNvSpPr>
          <p:nvPr/>
        </p:nvSpPr>
        <p:spPr bwMode="gray">
          <a:xfrm>
            <a:off x="2540612" y="4435135"/>
            <a:ext cx="1242605" cy="1181401"/>
          </a:xfrm>
          <a:prstGeom prst="roundRect">
            <a:avLst>
              <a:gd name="adj" fmla="val 11921"/>
            </a:avLst>
          </a:prstGeom>
          <a:solidFill>
            <a:srgbClr val="FFE674"/>
          </a:solidFill>
          <a:ln w="635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217035" y="1767205"/>
            <a:ext cx="562038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7035" y="3221355"/>
            <a:ext cx="562038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7035" y="4656455"/>
            <a:ext cx="5620385" cy="7005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27" grpId="0" bldLvl="0" animBg="1"/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844991" y="1910615"/>
          <a:ext cx="6318143" cy="4212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42"/>
          <p:cNvCxnSpPr/>
          <p:nvPr/>
        </p:nvCxnSpPr>
        <p:spPr>
          <a:xfrm flipV="1">
            <a:off x="7107959" y="1826309"/>
            <a:ext cx="0" cy="3681736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4166" y="1826309"/>
            <a:ext cx="0" cy="380127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6"/>
          <p:cNvSpPr txBox="1"/>
          <p:nvPr/>
        </p:nvSpPr>
        <p:spPr>
          <a:xfrm>
            <a:off x="7474267" y="1985010"/>
            <a:ext cx="1194947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74585" y="2353945"/>
            <a:ext cx="40309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/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zh-CN" sz="1200" dirty="0"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474268" y="4180205"/>
            <a:ext cx="1265286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74585" y="4549140"/>
            <a:ext cx="4030980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/>
                </a:solidFill>
                <a:cs typeface="+mn-ea"/>
                <a:sym typeface="+mn-lt"/>
              </a:rPr>
              <a:t>请在此添加您的文字内容，请在此添加您的文字内容。</a:t>
            </a:r>
            <a:r>
              <a:rPr lang="zh-CN" sz="1200" dirty="0">
                <a:cs typeface="+mn-ea"/>
                <a:sym typeface="+mn-lt"/>
              </a:rPr>
              <a:t>请在此添加您的文字内容，请在此添加您的文字内容。</a:t>
            </a:r>
            <a:endParaRPr lang="zh-CN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P spid="25" grpId="0" bldLvl="0" animBg="1"/>
      <p:bldP spid="28" grpId="0" bldLvl="0" animBg="1"/>
      <p:bldP spid="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清新4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80335" y="-2679700"/>
            <a:ext cx="6849110" cy="12209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0350" y="3864610"/>
            <a:ext cx="4051300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PleaseaddaclearbusinesstemplateforthetitlecontentyouwanttoaddPleaseaddaclearbusinesstemplat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9885" y="3157220"/>
            <a:ext cx="3872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1110" y="2503170"/>
            <a:ext cx="2049780" cy="52322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62626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5" name="矩形 4"/>
          <p:cNvSpPr/>
          <p:nvPr/>
        </p:nvSpPr>
        <p:spPr>
          <a:xfrm>
            <a:off x="3529965" y="2201545"/>
            <a:ext cx="5132070" cy="265620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9625965" y="0"/>
            <a:ext cx="2566035" cy="23196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1720" y="2487295"/>
            <a:ext cx="4471670" cy="3463290"/>
          </a:xfrm>
          <a:prstGeom prst="rect">
            <a:avLst/>
          </a:prstGeom>
          <a:noFill/>
          <a:ln w="25400">
            <a:solidFill>
              <a:srgbClr val="FFE67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3376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0345" y="2487295"/>
            <a:ext cx="4471670" cy="3463290"/>
          </a:xfrm>
          <a:prstGeom prst="rect">
            <a:avLst/>
          </a:prstGeom>
          <a:noFill/>
          <a:ln w="25400">
            <a:solidFill>
              <a:srgbClr val="FF8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61720" y="1599565"/>
            <a:ext cx="4471670" cy="720090"/>
            <a:chOff x="1211888" y="2035313"/>
            <a:chExt cx="4394433" cy="707887"/>
          </a:xfrm>
          <a:solidFill>
            <a:srgbClr val="FFE674"/>
          </a:solidFill>
        </p:grpSpPr>
        <p:sp>
          <p:nvSpPr>
            <p:cNvPr id="19" name="矩形 18"/>
            <p:cNvSpPr/>
            <p:nvPr/>
          </p:nvSpPr>
          <p:spPr>
            <a:xfrm>
              <a:off x="1211888" y="2035313"/>
              <a:ext cx="4394433" cy="707887"/>
            </a:xfrm>
            <a:prstGeom prst="rect">
              <a:avLst/>
            </a:prstGeom>
            <a:solidFill>
              <a:srgbClr val="FFE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2190" y="2165967"/>
              <a:ext cx="1360390" cy="4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6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70345" y="1599565"/>
            <a:ext cx="4471670" cy="720090"/>
            <a:chOff x="6625836" y="2035313"/>
            <a:chExt cx="4394433" cy="707887"/>
          </a:xfrm>
          <a:solidFill>
            <a:srgbClr val="FF8D83"/>
          </a:solidFill>
        </p:grpSpPr>
        <p:sp>
          <p:nvSpPr>
            <p:cNvPr id="17" name="矩形 16"/>
            <p:cNvSpPr/>
            <p:nvPr/>
          </p:nvSpPr>
          <p:spPr>
            <a:xfrm>
              <a:off x="6625836" y="2035313"/>
              <a:ext cx="4394433" cy="707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144300" y="2165578"/>
              <a:ext cx="1360390" cy="4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6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11" name="椭圆 10"/>
          <p:cNvSpPr/>
          <p:nvPr/>
        </p:nvSpPr>
        <p:spPr>
          <a:xfrm>
            <a:off x="1437640" y="2945765"/>
            <a:ext cx="182880" cy="182880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37640" y="3966845"/>
            <a:ext cx="182880" cy="182880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37640" y="5062220"/>
            <a:ext cx="182880" cy="182880"/>
          </a:xfrm>
          <a:prstGeom prst="ellipse">
            <a:avLst/>
          </a:prstGeom>
          <a:solidFill>
            <a:srgbClr val="FFE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38340" y="2945765"/>
            <a:ext cx="182880" cy="182880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38340" y="3966845"/>
            <a:ext cx="182880" cy="182880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38340" y="5062220"/>
            <a:ext cx="182880" cy="182880"/>
          </a:xfrm>
          <a:prstGeom prst="ellipse">
            <a:avLst/>
          </a:prstGeom>
          <a:solidFill>
            <a:srgbClr val="FF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01495" y="2752090"/>
            <a:ext cx="3731895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01495" y="3773170"/>
            <a:ext cx="3731895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1495" y="4867910"/>
            <a:ext cx="373189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10120" y="2752090"/>
            <a:ext cx="373189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0120" y="3773170"/>
            <a:ext cx="3731895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10120" y="4867910"/>
            <a:ext cx="373189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6"/>
          <p:cNvSpPr txBox="1"/>
          <p:nvPr/>
        </p:nvSpPr>
        <p:spPr>
          <a:xfrm>
            <a:off x="5126355" y="37020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此处添加标题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065645" y="569595"/>
            <a:ext cx="51263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2" grpId="0"/>
      <p:bldP spid="23" grpId="0"/>
      <p:bldP spid="24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FE2D815-F0EF-499D-8948-9ABC63510D8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FyohU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cqIV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FyohU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XKiF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XKiF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XKiF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XKiF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XKiF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XKiFSw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BcqIVLKwvAbUoAAABrAAAAGwAAAHVuaXZlcnNhbC91bml2ZXJzYWwucG5nLnhtbLOxr8jNUShLLSrOzM+zVTLUM1Cyt+PlsikoSi3LTC1XqACKGekZQICSQiUqtzwzpSQDKGRgbowQzEjNTM8osVWyMDCFC+oDzQQAUEsBAgAAFAACAAgAXKiFSxUOrShkBAAABxEAAB0AAAAAAAAAAQAAAAAAAAAAAHVuaXZlcnNhbC9jb21tb25fbWVzc2FnZXMubG5nUEsBAgAAFAACAAgAXKiFSwh+CyMpAwAAhgwAACcAAAAAAAAAAQAAAAAAnwQAAHVuaXZlcnNhbC9mbGFzaF9wdWJsaXNoaW5nX3NldHRpbmdzLnhtbFBLAQIAABQAAgAIAFyohUu1/AlkugIAAFUKAAAhAAAAAAAAAAEAAAAAAA0IAAB1bml2ZXJzYWwvZmxhc2hfc2tpbl9zZXR0aW5ncy54bWxQSwECAAAUAAIACABcqIVLKpYPZ/4CAACXCwAAJgAAAAAAAAABAAAAAAAGCwAAdW5pdmVyc2FsL2h0bWxfcHVibGlzaGluZ19zZXR0aW5ncy54bWxQSwECAAAUAAIACABcqIVLaHFSkZoBAAAfBgAAHwAAAAAAAAABAAAAAABIDgAAdW5pdmVyc2FsL2h0bWxfc2tpbl9zZXR0aW5ncy5qc1BLAQIAABQAAgAIAFyohUs9PC/RwQAAAOUBAAAaAAAAAAAAAAEAAAAAAB8QAAB1bml2ZXJzYWwvaTE4bl9wcmVzZXRzLnhtbFBLAQIAABQAAgAIAFyohUua+ZZkawAAAGsAAAAcAAAAAAAAAAEAAAAAABgRAAB1bml2ZXJzYWwvbG9jYWxfc2V0dGluZ3MueG1sUEsBAgAAFAACAAgARJRXRyO0Tvv7AgAAsAgAABQAAAAAAAAAAQAAAAAAvREAAHVuaXZlcnNhbC9wbGF5ZXIueG1sUEsBAgAAFAACAAgAXKiFS7CHI/RsAQAA9wIAACkAAAAAAAAAAQAAAAAA6hQAAHVuaXZlcnNhbC9za2luX2N1c3RvbWl6YXRpb25fc2V0dGluZ3MueG1sUEsBAgAAFAACAAgAXKiFSwXZichKDQAA1SEAABcAAAAAAAAAAAAAAAAAnRYAAHVuaXZlcnNhbC91bml2ZXJzYWwucG5nUEsBAgAAFAACAAgAXKiFSysLwG1KAAAAawAAABsAAAAAAAAAAQAAAAAAHCQAAHVuaXZlcnNhbC91bml2ZXJzYWwucG5nLnhtbFBLBQYAAAAACwALAEkDAACfJAAAAAA="/>
  <p:tag name="ISPRING_PRESENTATION_TITLE" val="转正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第一PPT，www.1ppt.com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meijy2dy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ijy2dy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1844</Words>
  <PresentationFormat>宽屏</PresentationFormat>
  <Paragraphs>204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Sinkin Sans 400 Regular</vt:lpstr>
      <vt:lpstr>等线</vt:lpstr>
      <vt:lpstr>宋体</vt:lpstr>
      <vt:lpstr>微软雅黑</vt:lpstr>
      <vt:lpstr>字魂58号-创中黑</vt:lpstr>
      <vt:lpstr>字魂59号-创粗黑</vt:lpstr>
      <vt:lpstr>Arial</vt:lpstr>
      <vt:lpstr>Calibri</vt:lpstr>
      <vt:lpstr>Helvetica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2017-08-03T09:01:00Z</dcterms:created>
  <dcterms:modified xsi:type="dcterms:W3CDTF">2023-07-08T11:25:34Z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B691F0B1DD9F4941AECD160A8FDB1EC2_12</vt:lpwstr>
  </property>
  <property fmtid="{D5CDD505-2E9C-101B-9397-08002B2CF9AE}" pid="3" name="KSOProductBuildVer">
    <vt:lpwstr>2052-11.1.0.14309</vt:lpwstr>
  </property>
</Properties>
</file>