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730" r:id="rId3"/>
  </p:sldMasterIdLst>
  <p:notesMasterIdLst>
    <p:notesMasterId r:id="rId30"/>
  </p:notesMasterIdLst>
  <p:sldIdLst>
    <p:sldId id="257" r:id="rId4"/>
    <p:sldId id="259" r:id="rId5"/>
    <p:sldId id="265" r:id="rId6"/>
    <p:sldId id="258" r:id="rId7"/>
    <p:sldId id="270" r:id="rId8"/>
    <p:sldId id="271" r:id="rId9"/>
    <p:sldId id="272" r:id="rId10"/>
    <p:sldId id="267" r:id="rId11"/>
    <p:sldId id="260" r:id="rId12"/>
    <p:sldId id="427" r:id="rId13"/>
    <p:sldId id="428" r:id="rId14"/>
    <p:sldId id="424" r:id="rId15"/>
    <p:sldId id="442" r:id="rId16"/>
    <p:sldId id="266" r:id="rId17"/>
    <p:sldId id="276" r:id="rId18"/>
    <p:sldId id="261" r:id="rId19"/>
    <p:sldId id="444" r:id="rId20"/>
    <p:sldId id="277" r:id="rId21"/>
    <p:sldId id="268" r:id="rId22"/>
    <p:sldId id="262" r:id="rId23"/>
    <p:sldId id="279" r:id="rId24"/>
    <p:sldId id="281" r:id="rId25"/>
    <p:sldId id="280" r:id="rId26"/>
    <p:sldId id="269" r:id="rId27"/>
    <p:sldId id="263" r:id="rId28"/>
    <p:sldId id="44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24E"/>
    <a:srgbClr val="A2111E"/>
    <a:srgbClr val="934B4B"/>
    <a:srgbClr val="303D56"/>
    <a:srgbClr val="034D95"/>
    <a:srgbClr val="3F859B"/>
    <a:srgbClr val="B0CB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69" d="100"/>
          <a:sy n="69" d="100"/>
        </p:scale>
        <p:origin x="544"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786819-FB95-48D8-BB1B-27A29EC35917}" type="datetimeFigureOut">
              <a:rPr lang="zh-CN" altLang="en-US" smtClean="0"/>
              <a:t>2023/7/8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FDA89-F3BB-43F7-BB71-6CB7013B10C0}" type="slidenum">
              <a:rPr lang="zh-CN" altLang="en-US" smtClean="0"/>
              <a:t>‹#›</a:t>
            </a:fld>
            <a:endParaRPr lang="zh-CN" altLang="en-US"/>
          </a:p>
        </p:txBody>
      </p:sp>
    </p:spTree>
    <p:extLst>
      <p:ext uri="{BB962C8B-B14F-4D97-AF65-F5344CB8AC3E}">
        <p14:creationId xmlns:p14="http://schemas.microsoft.com/office/powerpoint/2010/main" val="3866816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901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9305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33567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2463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9316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83012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2231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4614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02992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693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35759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97066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7296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54393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9450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1582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5392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1417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8276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56913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40234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65947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23945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18956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5189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188685"/>
            <a:ext cx="537029" cy="537029"/>
          </a:xfrm>
          <a:prstGeom prst="rect">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elevator-arrows_76290"/>
          <p:cNvSpPr>
            <a:spLocks noChangeAspect="1"/>
          </p:cNvSpPr>
          <p:nvPr userDrawn="1"/>
        </p:nvSpPr>
        <p:spPr bwMode="auto">
          <a:xfrm>
            <a:off x="112465" y="301046"/>
            <a:ext cx="312098" cy="311808"/>
          </a:xfrm>
          <a:custGeom>
            <a:avLst/>
            <a:gdLst>
              <a:gd name="T0" fmla="*/ 1214 w 3867"/>
              <a:gd name="T1" fmla="*/ 31 h 3869"/>
              <a:gd name="T2" fmla="*/ 835 w 3867"/>
              <a:gd name="T3" fmla="*/ 783 h 3869"/>
              <a:gd name="T4" fmla="*/ 1200 w 3867"/>
              <a:gd name="T5" fmla="*/ 792 h 3869"/>
              <a:gd name="T6" fmla="*/ 1266 w 3867"/>
              <a:gd name="T7" fmla="*/ 3331 h 3869"/>
              <a:gd name="T8" fmla="*/ 1334 w 3867"/>
              <a:gd name="T9" fmla="*/ 3263 h 3869"/>
              <a:gd name="T10" fmla="*/ 1667 w 3867"/>
              <a:gd name="T11" fmla="*/ 792 h 3869"/>
              <a:gd name="T12" fmla="*/ 1720 w 3867"/>
              <a:gd name="T13" fmla="*/ 698 h 3869"/>
              <a:gd name="T14" fmla="*/ 1269 w 3867"/>
              <a:gd name="T15" fmla="*/ 1 h 3869"/>
              <a:gd name="T16" fmla="*/ 2547 w 3867"/>
              <a:gd name="T17" fmla="*/ 31 h 3869"/>
              <a:gd name="T18" fmla="*/ 2168 w 3867"/>
              <a:gd name="T19" fmla="*/ 783 h 3869"/>
              <a:gd name="T20" fmla="*/ 2534 w 3867"/>
              <a:gd name="T21" fmla="*/ 792 h 3869"/>
              <a:gd name="T22" fmla="*/ 2600 w 3867"/>
              <a:gd name="T23" fmla="*/ 3331 h 3869"/>
              <a:gd name="T24" fmla="*/ 2667 w 3867"/>
              <a:gd name="T25" fmla="*/ 3263 h 3869"/>
              <a:gd name="T26" fmla="*/ 3000 w 3867"/>
              <a:gd name="T27" fmla="*/ 792 h 3869"/>
              <a:gd name="T28" fmla="*/ 3054 w 3867"/>
              <a:gd name="T29" fmla="*/ 698 h 3869"/>
              <a:gd name="T30" fmla="*/ 2602 w 3867"/>
              <a:gd name="T31" fmla="*/ 1 h 3869"/>
              <a:gd name="T32" fmla="*/ 1557 w 3867"/>
              <a:gd name="T33" fmla="*/ 668 h 3869"/>
              <a:gd name="T34" fmla="*/ 1267 w 3867"/>
              <a:gd name="T35" fmla="*/ 184 h 3869"/>
              <a:gd name="T36" fmla="*/ 2891 w 3867"/>
              <a:gd name="T37" fmla="*/ 668 h 3869"/>
              <a:gd name="T38" fmla="*/ 2600 w 3867"/>
              <a:gd name="T39" fmla="*/ 184 h 3869"/>
              <a:gd name="T40" fmla="*/ 1265 w 3867"/>
              <a:gd name="T41" fmla="*/ 350 h 3869"/>
              <a:gd name="T42" fmla="*/ 1106 w 3867"/>
              <a:gd name="T43" fmla="*/ 579 h 3869"/>
              <a:gd name="T44" fmla="*/ 1161 w 3867"/>
              <a:gd name="T45" fmla="*/ 616 h 3869"/>
              <a:gd name="T46" fmla="*/ 1295 w 3867"/>
              <a:gd name="T47" fmla="*/ 401 h 3869"/>
              <a:gd name="T48" fmla="*/ 1269 w 3867"/>
              <a:gd name="T49" fmla="*/ 349 h 3869"/>
              <a:gd name="T50" fmla="*/ 2599 w 3867"/>
              <a:gd name="T51" fmla="*/ 350 h 3869"/>
              <a:gd name="T52" fmla="*/ 2439 w 3867"/>
              <a:gd name="T53" fmla="*/ 579 h 3869"/>
              <a:gd name="T54" fmla="*/ 2494 w 3867"/>
              <a:gd name="T55" fmla="*/ 616 h 3869"/>
              <a:gd name="T56" fmla="*/ 2629 w 3867"/>
              <a:gd name="T57" fmla="*/ 401 h 3869"/>
              <a:gd name="T58" fmla="*/ 2602 w 3867"/>
              <a:gd name="T59" fmla="*/ 349 h 3869"/>
              <a:gd name="T60" fmla="*/ 0 w 3867"/>
              <a:gd name="T61" fmla="*/ 1535 h 3869"/>
              <a:gd name="T62" fmla="*/ 334 w 3867"/>
              <a:gd name="T63" fmla="*/ 3869 h 3869"/>
              <a:gd name="T64" fmla="*/ 3867 w 3867"/>
              <a:gd name="T65" fmla="*/ 3535 h 3869"/>
              <a:gd name="T66" fmla="*/ 3534 w 3867"/>
              <a:gd name="T67" fmla="*/ 1202 h 3869"/>
              <a:gd name="T68" fmla="*/ 3200 w 3867"/>
              <a:gd name="T69" fmla="*/ 1268 h 3869"/>
              <a:gd name="T70" fmla="*/ 3267 w 3867"/>
              <a:gd name="T71" fmla="*/ 1335 h 3869"/>
              <a:gd name="T72" fmla="*/ 3734 w 3867"/>
              <a:gd name="T73" fmla="*/ 1535 h 3869"/>
              <a:gd name="T74" fmla="*/ 3534 w 3867"/>
              <a:gd name="T75" fmla="*/ 3735 h 3869"/>
              <a:gd name="T76" fmla="*/ 134 w 3867"/>
              <a:gd name="T77" fmla="*/ 3535 h 3869"/>
              <a:gd name="T78" fmla="*/ 334 w 3867"/>
              <a:gd name="T79" fmla="*/ 1335 h 3869"/>
              <a:gd name="T80" fmla="*/ 668 w 3867"/>
              <a:gd name="T81" fmla="*/ 1270 h 3869"/>
              <a:gd name="T82" fmla="*/ 600 w 3867"/>
              <a:gd name="T83" fmla="*/ 1202 h 3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869">
                <a:moveTo>
                  <a:pt x="1269" y="1"/>
                </a:moveTo>
                <a:cubicBezTo>
                  <a:pt x="1246" y="0"/>
                  <a:pt x="1225" y="12"/>
                  <a:pt x="1214" y="31"/>
                </a:cubicBezTo>
                <a:lnTo>
                  <a:pt x="814" y="698"/>
                </a:lnTo>
                <a:cubicBezTo>
                  <a:pt x="796" y="727"/>
                  <a:pt x="806" y="766"/>
                  <a:pt x="835" y="783"/>
                </a:cubicBezTo>
                <a:cubicBezTo>
                  <a:pt x="845" y="789"/>
                  <a:pt x="856" y="792"/>
                  <a:pt x="867" y="792"/>
                </a:cubicBezTo>
                <a:lnTo>
                  <a:pt x="1200" y="792"/>
                </a:lnTo>
                <a:lnTo>
                  <a:pt x="1200" y="3263"/>
                </a:lnTo>
                <a:cubicBezTo>
                  <a:pt x="1200" y="3300"/>
                  <a:pt x="1229" y="3330"/>
                  <a:pt x="1266" y="3331"/>
                </a:cubicBezTo>
                <a:cubicBezTo>
                  <a:pt x="1303" y="3331"/>
                  <a:pt x="1333" y="3302"/>
                  <a:pt x="1334" y="3265"/>
                </a:cubicBezTo>
                <a:cubicBezTo>
                  <a:pt x="1334" y="3264"/>
                  <a:pt x="1334" y="3264"/>
                  <a:pt x="1334" y="3263"/>
                </a:cubicBezTo>
                <a:lnTo>
                  <a:pt x="1334" y="792"/>
                </a:lnTo>
                <a:lnTo>
                  <a:pt x="1667" y="792"/>
                </a:lnTo>
                <a:cubicBezTo>
                  <a:pt x="1702" y="792"/>
                  <a:pt x="1729" y="764"/>
                  <a:pt x="1729" y="730"/>
                </a:cubicBezTo>
                <a:cubicBezTo>
                  <a:pt x="1729" y="719"/>
                  <a:pt x="1726" y="708"/>
                  <a:pt x="1720" y="698"/>
                </a:cubicBezTo>
                <a:lnTo>
                  <a:pt x="1320" y="31"/>
                </a:lnTo>
                <a:cubicBezTo>
                  <a:pt x="1310" y="13"/>
                  <a:pt x="1290" y="2"/>
                  <a:pt x="1269" y="1"/>
                </a:cubicBezTo>
                <a:close/>
                <a:moveTo>
                  <a:pt x="2602" y="1"/>
                </a:moveTo>
                <a:cubicBezTo>
                  <a:pt x="2580" y="0"/>
                  <a:pt x="2559" y="12"/>
                  <a:pt x="2547" y="31"/>
                </a:cubicBezTo>
                <a:lnTo>
                  <a:pt x="2147" y="698"/>
                </a:lnTo>
                <a:cubicBezTo>
                  <a:pt x="2129" y="727"/>
                  <a:pt x="2139" y="766"/>
                  <a:pt x="2168" y="783"/>
                </a:cubicBezTo>
                <a:cubicBezTo>
                  <a:pt x="2178" y="789"/>
                  <a:pt x="2189" y="792"/>
                  <a:pt x="2200" y="792"/>
                </a:cubicBezTo>
                <a:lnTo>
                  <a:pt x="2534" y="792"/>
                </a:lnTo>
                <a:lnTo>
                  <a:pt x="2534" y="3263"/>
                </a:lnTo>
                <a:cubicBezTo>
                  <a:pt x="2533" y="3300"/>
                  <a:pt x="2563" y="3330"/>
                  <a:pt x="2600" y="3331"/>
                </a:cubicBezTo>
                <a:cubicBezTo>
                  <a:pt x="2636" y="3331"/>
                  <a:pt x="2667" y="3302"/>
                  <a:pt x="2667" y="3265"/>
                </a:cubicBezTo>
                <a:cubicBezTo>
                  <a:pt x="2667" y="3264"/>
                  <a:pt x="2667" y="3264"/>
                  <a:pt x="2667" y="3263"/>
                </a:cubicBezTo>
                <a:lnTo>
                  <a:pt x="2667" y="792"/>
                </a:lnTo>
                <a:lnTo>
                  <a:pt x="3000" y="792"/>
                </a:lnTo>
                <a:cubicBezTo>
                  <a:pt x="3035" y="792"/>
                  <a:pt x="3063" y="764"/>
                  <a:pt x="3063" y="730"/>
                </a:cubicBezTo>
                <a:cubicBezTo>
                  <a:pt x="3063" y="719"/>
                  <a:pt x="3060" y="708"/>
                  <a:pt x="3054" y="698"/>
                </a:cubicBezTo>
                <a:lnTo>
                  <a:pt x="2654" y="31"/>
                </a:lnTo>
                <a:cubicBezTo>
                  <a:pt x="2643" y="13"/>
                  <a:pt x="2624" y="2"/>
                  <a:pt x="2602" y="1"/>
                </a:cubicBezTo>
                <a:close/>
                <a:moveTo>
                  <a:pt x="1267" y="184"/>
                </a:moveTo>
                <a:lnTo>
                  <a:pt x="1557" y="668"/>
                </a:lnTo>
                <a:lnTo>
                  <a:pt x="977" y="668"/>
                </a:lnTo>
                <a:lnTo>
                  <a:pt x="1267" y="184"/>
                </a:lnTo>
                <a:close/>
                <a:moveTo>
                  <a:pt x="2600" y="184"/>
                </a:moveTo>
                <a:lnTo>
                  <a:pt x="2891" y="668"/>
                </a:lnTo>
                <a:lnTo>
                  <a:pt x="2310" y="668"/>
                </a:lnTo>
                <a:lnTo>
                  <a:pt x="2600" y="184"/>
                </a:lnTo>
                <a:close/>
                <a:moveTo>
                  <a:pt x="1269" y="349"/>
                </a:moveTo>
                <a:cubicBezTo>
                  <a:pt x="1268" y="349"/>
                  <a:pt x="1267" y="349"/>
                  <a:pt x="1265" y="350"/>
                </a:cubicBezTo>
                <a:cubicBezTo>
                  <a:pt x="1255" y="350"/>
                  <a:pt x="1245" y="356"/>
                  <a:pt x="1239" y="366"/>
                </a:cubicBezTo>
                <a:lnTo>
                  <a:pt x="1106" y="579"/>
                </a:lnTo>
                <a:cubicBezTo>
                  <a:pt x="1095" y="594"/>
                  <a:pt x="1100" y="615"/>
                  <a:pt x="1115" y="625"/>
                </a:cubicBezTo>
                <a:cubicBezTo>
                  <a:pt x="1130" y="635"/>
                  <a:pt x="1151" y="631"/>
                  <a:pt x="1161" y="616"/>
                </a:cubicBezTo>
                <a:cubicBezTo>
                  <a:pt x="1161" y="615"/>
                  <a:pt x="1162" y="615"/>
                  <a:pt x="1162" y="614"/>
                </a:cubicBezTo>
                <a:lnTo>
                  <a:pt x="1295" y="401"/>
                </a:lnTo>
                <a:cubicBezTo>
                  <a:pt x="1305" y="385"/>
                  <a:pt x="1301" y="365"/>
                  <a:pt x="1285" y="355"/>
                </a:cubicBezTo>
                <a:cubicBezTo>
                  <a:pt x="1280" y="352"/>
                  <a:pt x="1275" y="350"/>
                  <a:pt x="1269" y="349"/>
                </a:cubicBezTo>
                <a:close/>
                <a:moveTo>
                  <a:pt x="2602" y="349"/>
                </a:moveTo>
                <a:cubicBezTo>
                  <a:pt x="2601" y="349"/>
                  <a:pt x="2600" y="349"/>
                  <a:pt x="2599" y="350"/>
                </a:cubicBezTo>
                <a:cubicBezTo>
                  <a:pt x="2588" y="350"/>
                  <a:pt x="2578" y="356"/>
                  <a:pt x="2572" y="366"/>
                </a:cubicBezTo>
                <a:lnTo>
                  <a:pt x="2439" y="579"/>
                </a:lnTo>
                <a:cubicBezTo>
                  <a:pt x="2429" y="594"/>
                  <a:pt x="2433" y="615"/>
                  <a:pt x="2448" y="625"/>
                </a:cubicBezTo>
                <a:cubicBezTo>
                  <a:pt x="2464" y="635"/>
                  <a:pt x="2484" y="631"/>
                  <a:pt x="2494" y="616"/>
                </a:cubicBezTo>
                <a:cubicBezTo>
                  <a:pt x="2495" y="615"/>
                  <a:pt x="2495" y="615"/>
                  <a:pt x="2495" y="614"/>
                </a:cubicBezTo>
                <a:lnTo>
                  <a:pt x="2629" y="401"/>
                </a:lnTo>
                <a:cubicBezTo>
                  <a:pt x="2639" y="385"/>
                  <a:pt x="2634" y="365"/>
                  <a:pt x="2619" y="355"/>
                </a:cubicBezTo>
                <a:cubicBezTo>
                  <a:pt x="2614" y="352"/>
                  <a:pt x="2608" y="350"/>
                  <a:pt x="2602" y="349"/>
                </a:cubicBezTo>
                <a:close/>
                <a:moveTo>
                  <a:pt x="334" y="1202"/>
                </a:moveTo>
                <a:cubicBezTo>
                  <a:pt x="150" y="1202"/>
                  <a:pt x="0" y="1352"/>
                  <a:pt x="0" y="1535"/>
                </a:cubicBezTo>
                <a:lnTo>
                  <a:pt x="0" y="3535"/>
                </a:lnTo>
                <a:cubicBezTo>
                  <a:pt x="0" y="3719"/>
                  <a:pt x="150" y="3869"/>
                  <a:pt x="334" y="3869"/>
                </a:cubicBezTo>
                <a:lnTo>
                  <a:pt x="3534" y="3869"/>
                </a:lnTo>
                <a:cubicBezTo>
                  <a:pt x="3717" y="3869"/>
                  <a:pt x="3867" y="3719"/>
                  <a:pt x="3867" y="3535"/>
                </a:cubicBezTo>
                <a:lnTo>
                  <a:pt x="3867" y="1535"/>
                </a:lnTo>
                <a:cubicBezTo>
                  <a:pt x="3867" y="1352"/>
                  <a:pt x="3717" y="1202"/>
                  <a:pt x="3534" y="1202"/>
                </a:cubicBezTo>
                <a:lnTo>
                  <a:pt x="3267" y="1202"/>
                </a:lnTo>
                <a:cubicBezTo>
                  <a:pt x="3230" y="1201"/>
                  <a:pt x="3200" y="1231"/>
                  <a:pt x="3200" y="1268"/>
                </a:cubicBezTo>
                <a:cubicBezTo>
                  <a:pt x="3199" y="1304"/>
                  <a:pt x="3228" y="1335"/>
                  <a:pt x="3265" y="1335"/>
                </a:cubicBezTo>
                <a:cubicBezTo>
                  <a:pt x="3266" y="1335"/>
                  <a:pt x="3266" y="1335"/>
                  <a:pt x="3267" y="1335"/>
                </a:cubicBezTo>
                <a:lnTo>
                  <a:pt x="3534" y="1335"/>
                </a:lnTo>
                <a:cubicBezTo>
                  <a:pt x="3646" y="1335"/>
                  <a:pt x="3734" y="1423"/>
                  <a:pt x="3734" y="1535"/>
                </a:cubicBezTo>
                <a:lnTo>
                  <a:pt x="3734" y="3535"/>
                </a:lnTo>
                <a:cubicBezTo>
                  <a:pt x="3734" y="3647"/>
                  <a:pt x="3646" y="3735"/>
                  <a:pt x="3534" y="3735"/>
                </a:cubicBezTo>
                <a:lnTo>
                  <a:pt x="334" y="3735"/>
                </a:lnTo>
                <a:cubicBezTo>
                  <a:pt x="222" y="3735"/>
                  <a:pt x="134" y="3647"/>
                  <a:pt x="134" y="3535"/>
                </a:cubicBezTo>
                <a:lnTo>
                  <a:pt x="134" y="1535"/>
                </a:lnTo>
                <a:cubicBezTo>
                  <a:pt x="134" y="1423"/>
                  <a:pt x="222" y="1335"/>
                  <a:pt x="334" y="1335"/>
                </a:cubicBezTo>
                <a:lnTo>
                  <a:pt x="600" y="1335"/>
                </a:lnTo>
                <a:cubicBezTo>
                  <a:pt x="637" y="1336"/>
                  <a:pt x="668" y="1306"/>
                  <a:pt x="668" y="1270"/>
                </a:cubicBezTo>
                <a:cubicBezTo>
                  <a:pt x="669" y="1233"/>
                  <a:pt x="639" y="1202"/>
                  <a:pt x="602" y="1202"/>
                </a:cubicBezTo>
                <a:cubicBezTo>
                  <a:pt x="602" y="1202"/>
                  <a:pt x="601" y="1202"/>
                  <a:pt x="600" y="1202"/>
                </a:cubicBezTo>
                <a:lnTo>
                  <a:pt x="334" y="1202"/>
                </a:lnTo>
                <a:close/>
              </a:path>
            </a:pathLst>
          </a:custGeom>
          <a:solidFill>
            <a:schemeClr val="bg1"/>
          </a:solidFill>
          <a:ln>
            <a:noFill/>
          </a:ln>
        </p:spPr>
      </p:sp>
      <p:cxnSp>
        <p:nvCxnSpPr>
          <p:cNvPr id="7" name="直接连接符 6"/>
          <p:cNvCxnSpPr/>
          <p:nvPr userDrawn="1"/>
        </p:nvCxnSpPr>
        <p:spPr>
          <a:xfrm>
            <a:off x="653143" y="188685"/>
            <a:ext cx="0" cy="536531"/>
          </a:xfrm>
          <a:prstGeom prst="line">
            <a:avLst/>
          </a:prstGeom>
          <a:ln w="38100">
            <a:solidFill>
              <a:srgbClr val="1F424E"/>
            </a:solidFill>
          </a:ln>
        </p:spPr>
        <p:style>
          <a:lnRef idx="1">
            <a:schemeClr val="dk1"/>
          </a:lnRef>
          <a:fillRef idx="0">
            <a:schemeClr val="dk1"/>
          </a:fillRef>
          <a:effectRef idx="0">
            <a:schemeClr val="dk1"/>
          </a:effectRef>
          <a:fontRef idx="minor">
            <a:schemeClr val="tx1"/>
          </a:fontRef>
        </p:style>
      </p:cxnSp>
      <p:sp>
        <p:nvSpPr>
          <p:cNvPr id="8" name="箭头: 五边形 7"/>
          <p:cNvSpPr/>
          <p:nvPr userDrawn="1"/>
        </p:nvSpPr>
        <p:spPr>
          <a:xfrm>
            <a:off x="798286" y="188685"/>
            <a:ext cx="2539999" cy="536531"/>
          </a:xfrm>
          <a:prstGeom prst="homePlat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 name="直接连接符 8"/>
          <p:cNvCxnSpPr/>
          <p:nvPr userDrawn="1"/>
        </p:nvCxnSpPr>
        <p:spPr>
          <a:xfrm>
            <a:off x="943429" y="188685"/>
            <a:ext cx="0" cy="536531"/>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188685"/>
            <a:ext cx="537029" cy="537029"/>
          </a:xfrm>
          <a:prstGeom prst="rect">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elevator-arrows_76290"/>
          <p:cNvSpPr>
            <a:spLocks noChangeAspect="1"/>
          </p:cNvSpPr>
          <p:nvPr userDrawn="1"/>
        </p:nvSpPr>
        <p:spPr bwMode="auto">
          <a:xfrm>
            <a:off x="112465" y="301046"/>
            <a:ext cx="312098" cy="311808"/>
          </a:xfrm>
          <a:custGeom>
            <a:avLst/>
            <a:gdLst>
              <a:gd name="T0" fmla="*/ 1214 w 3867"/>
              <a:gd name="T1" fmla="*/ 31 h 3869"/>
              <a:gd name="T2" fmla="*/ 835 w 3867"/>
              <a:gd name="T3" fmla="*/ 783 h 3869"/>
              <a:gd name="T4" fmla="*/ 1200 w 3867"/>
              <a:gd name="T5" fmla="*/ 792 h 3869"/>
              <a:gd name="T6" fmla="*/ 1266 w 3867"/>
              <a:gd name="T7" fmla="*/ 3331 h 3869"/>
              <a:gd name="T8" fmla="*/ 1334 w 3867"/>
              <a:gd name="T9" fmla="*/ 3263 h 3869"/>
              <a:gd name="T10" fmla="*/ 1667 w 3867"/>
              <a:gd name="T11" fmla="*/ 792 h 3869"/>
              <a:gd name="T12" fmla="*/ 1720 w 3867"/>
              <a:gd name="T13" fmla="*/ 698 h 3869"/>
              <a:gd name="T14" fmla="*/ 1269 w 3867"/>
              <a:gd name="T15" fmla="*/ 1 h 3869"/>
              <a:gd name="T16" fmla="*/ 2547 w 3867"/>
              <a:gd name="T17" fmla="*/ 31 h 3869"/>
              <a:gd name="T18" fmla="*/ 2168 w 3867"/>
              <a:gd name="T19" fmla="*/ 783 h 3869"/>
              <a:gd name="T20" fmla="*/ 2534 w 3867"/>
              <a:gd name="T21" fmla="*/ 792 h 3869"/>
              <a:gd name="T22" fmla="*/ 2600 w 3867"/>
              <a:gd name="T23" fmla="*/ 3331 h 3869"/>
              <a:gd name="T24" fmla="*/ 2667 w 3867"/>
              <a:gd name="T25" fmla="*/ 3263 h 3869"/>
              <a:gd name="T26" fmla="*/ 3000 w 3867"/>
              <a:gd name="T27" fmla="*/ 792 h 3869"/>
              <a:gd name="T28" fmla="*/ 3054 w 3867"/>
              <a:gd name="T29" fmla="*/ 698 h 3869"/>
              <a:gd name="T30" fmla="*/ 2602 w 3867"/>
              <a:gd name="T31" fmla="*/ 1 h 3869"/>
              <a:gd name="T32" fmla="*/ 1557 w 3867"/>
              <a:gd name="T33" fmla="*/ 668 h 3869"/>
              <a:gd name="T34" fmla="*/ 1267 w 3867"/>
              <a:gd name="T35" fmla="*/ 184 h 3869"/>
              <a:gd name="T36" fmla="*/ 2891 w 3867"/>
              <a:gd name="T37" fmla="*/ 668 h 3869"/>
              <a:gd name="T38" fmla="*/ 2600 w 3867"/>
              <a:gd name="T39" fmla="*/ 184 h 3869"/>
              <a:gd name="T40" fmla="*/ 1265 w 3867"/>
              <a:gd name="T41" fmla="*/ 350 h 3869"/>
              <a:gd name="T42" fmla="*/ 1106 w 3867"/>
              <a:gd name="T43" fmla="*/ 579 h 3869"/>
              <a:gd name="T44" fmla="*/ 1161 w 3867"/>
              <a:gd name="T45" fmla="*/ 616 h 3869"/>
              <a:gd name="T46" fmla="*/ 1295 w 3867"/>
              <a:gd name="T47" fmla="*/ 401 h 3869"/>
              <a:gd name="T48" fmla="*/ 1269 w 3867"/>
              <a:gd name="T49" fmla="*/ 349 h 3869"/>
              <a:gd name="T50" fmla="*/ 2599 w 3867"/>
              <a:gd name="T51" fmla="*/ 350 h 3869"/>
              <a:gd name="T52" fmla="*/ 2439 w 3867"/>
              <a:gd name="T53" fmla="*/ 579 h 3869"/>
              <a:gd name="T54" fmla="*/ 2494 w 3867"/>
              <a:gd name="T55" fmla="*/ 616 h 3869"/>
              <a:gd name="T56" fmla="*/ 2629 w 3867"/>
              <a:gd name="T57" fmla="*/ 401 h 3869"/>
              <a:gd name="T58" fmla="*/ 2602 w 3867"/>
              <a:gd name="T59" fmla="*/ 349 h 3869"/>
              <a:gd name="T60" fmla="*/ 0 w 3867"/>
              <a:gd name="T61" fmla="*/ 1535 h 3869"/>
              <a:gd name="T62" fmla="*/ 334 w 3867"/>
              <a:gd name="T63" fmla="*/ 3869 h 3869"/>
              <a:gd name="T64" fmla="*/ 3867 w 3867"/>
              <a:gd name="T65" fmla="*/ 3535 h 3869"/>
              <a:gd name="T66" fmla="*/ 3534 w 3867"/>
              <a:gd name="T67" fmla="*/ 1202 h 3869"/>
              <a:gd name="T68" fmla="*/ 3200 w 3867"/>
              <a:gd name="T69" fmla="*/ 1268 h 3869"/>
              <a:gd name="T70" fmla="*/ 3267 w 3867"/>
              <a:gd name="T71" fmla="*/ 1335 h 3869"/>
              <a:gd name="T72" fmla="*/ 3734 w 3867"/>
              <a:gd name="T73" fmla="*/ 1535 h 3869"/>
              <a:gd name="T74" fmla="*/ 3534 w 3867"/>
              <a:gd name="T75" fmla="*/ 3735 h 3869"/>
              <a:gd name="T76" fmla="*/ 134 w 3867"/>
              <a:gd name="T77" fmla="*/ 3535 h 3869"/>
              <a:gd name="T78" fmla="*/ 334 w 3867"/>
              <a:gd name="T79" fmla="*/ 1335 h 3869"/>
              <a:gd name="T80" fmla="*/ 668 w 3867"/>
              <a:gd name="T81" fmla="*/ 1270 h 3869"/>
              <a:gd name="T82" fmla="*/ 600 w 3867"/>
              <a:gd name="T83" fmla="*/ 1202 h 3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869">
                <a:moveTo>
                  <a:pt x="1269" y="1"/>
                </a:moveTo>
                <a:cubicBezTo>
                  <a:pt x="1246" y="0"/>
                  <a:pt x="1225" y="12"/>
                  <a:pt x="1214" y="31"/>
                </a:cubicBezTo>
                <a:lnTo>
                  <a:pt x="814" y="698"/>
                </a:lnTo>
                <a:cubicBezTo>
                  <a:pt x="796" y="727"/>
                  <a:pt x="806" y="766"/>
                  <a:pt x="835" y="783"/>
                </a:cubicBezTo>
                <a:cubicBezTo>
                  <a:pt x="845" y="789"/>
                  <a:pt x="856" y="792"/>
                  <a:pt x="867" y="792"/>
                </a:cubicBezTo>
                <a:lnTo>
                  <a:pt x="1200" y="792"/>
                </a:lnTo>
                <a:lnTo>
                  <a:pt x="1200" y="3263"/>
                </a:lnTo>
                <a:cubicBezTo>
                  <a:pt x="1200" y="3300"/>
                  <a:pt x="1229" y="3330"/>
                  <a:pt x="1266" y="3331"/>
                </a:cubicBezTo>
                <a:cubicBezTo>
                  <a:pt x="1303" y="3331"/>
                  <a:pt x="1333" y="3302"/>
                  <a:pt x="1334" y="3265"/>
                </a:cubicBezTo>
                <a:cubicBezTo>
                  <a:pt x="1334" y="3264"/>
                  <a:pt x="1334" y="3264"/>
                  <a:pt x="1334" y="3263"/>
                </a:cubicBezTo>
                <a:lnTo>
                  <a:pt x="1334" y="792"/>
                </a:lnTo>
                <a:lnTo>
                  <a:pt x="1667" y="792"/>
                </a:lnTo>
                <a:cubicBezTo>
                  <a:pt x="1702" y="792"/>
                  <a:pt x="1729" y="764"/>
                  <a:pt x="1729" y="730"/>
                </a:cubicBezTo>
                <a:cubicBezTo>
                  <a:pt x="1729" y="719"/>
                  <a:pt x="1726" y="708"/>
                  <a:pt x="1720" y="698"/>
                </a:cubicBezTo>
                <a:lnTo>
                  <a:pt x="1320" y="31"/>
                </a:lnTo>
                <a:cubicBezTo>
                  <a:pt x="1310" y="13"/>
                  <a:pt x="1290" y="2"/>
                  <a:pt x="1269" y="1"/>
                </a:cubicBezTo>
                <a:close/>
                <a:moveTo>
                  <a:pt x="2602" y="1"/>
                </a:moveTo>
                <a:cubicBezTo>
                  <a:pt x="2580" y="0"/>
                  <a:pt x="2559" y="12"/>
                  <a:pt x="2547" y="31"/>
                </a:cubicBezTo>
                <a:lnTo>
                  <a:pt x="2147" y="698"/>
                </a:lnTo>
                <a:cubicBezTo>
                  <a:pt x="2129" y="727"/>
                  <a:pt x="2139" y="766"/>
                  <a:pt x="2168" y="783"/>
                </a:cubicBezTo>
                <a:cubicBezTo>
                  <a:pt x="2178" y="789"/>
                  <a:pt x="2189" y="792"/>
                  <a:pt x="2200" y="792"/>
                </a:cubicBezTo>
                <a:lnTo>
                  <a:pt x="2534" y="792"/>
                </a:lnTo>
                <a:lnTo>
                  <a:pt x="2534" y="3263"/>
                </a:lnTo>
                <a:cubicBezTo>
                  <a:pt x="2533" y="3300"/>
                  <a:pt x="2563" y="3330"/>
                  <a:pt x="2600" y="3331"/>
                </a:cubicBezTo>
                <a:cubicBezTo>
                  <a:pt x="2636" y="3331"/>
                  <a:pt x="2667" y="3302"/>
                  <a:pt x="2667" y="3265"/>
                </a:cubicBezTo>
                <a:cubicBezTo>
                  <a:pt x="2667" y="3264"/>
                  <a:pt x="2667" y="3264"/>
                  <a:pt x="2667" y="3263"/>
                </a:cubicBezTo>
                <a:lnTo>
                  <a:pt x="2667" y="792"/>
                </a:lnTo>
                <a:lnTo>
                  <a:pt x="3000" y="792"/>
                </a:lnTo>
                <a:cubicBezTo>
                  <a:pt x="3035" y="792"/>
                  <a:pt x="3063" y="764"/>
                  <a:pt x="3063" y="730"/>
                </a:cubicBezTo>
                <a:cubicBezTo>
                  <a:pt x="3063" y="719"/>
                  <a:pt x="3060" y="708"/>
                  <a:pt x="3054" y="698"/>
                </a:cubicBezTo>
                <a:lnTo>
                  <a:pt x="2654" y="31"/>
                </a:lnTo>
                <a:cubicBezTo>
                  <a:pt x="2643" y="13"/>
                  <a:pt x="2624" y="2"/>
                  <a:pt x="2602" y="1"/>
                </a:cubicBezTo>
                <a:close/>
                <a:moveTo>
                  <a:pt x="1267" y="184"/>
                </a:moveTo>
                <a:lnTo>
                  <a:pt x="1557" y="668"/>
                </a:lnTo>
                <a:lnTo>
                  <a:pt x="977" y="668"/>
                </a:lnTo>
                <a:lnTo>
                  <a:pt x="1267" y="184"/>
                </a:lnTo>
                <a:close/>
                <a:moveTo>
                  <a:pt x="2600" y="184"/>
                </a:moveTo>
                <a:lnTo>
                  <a:pt x="2891" y="668"/>
                </a:lnTo>
                <a:lnTo>
                  <a:pt x="2310" y="668"/>
                </a:lnTo>
                <a:lnTo>
                  <a:pt x="2600" y="184"/>
                </a:lnTo>
                <a:close/>
                <a:moveTo>
                  <a:pt x="1269" y="349"/>
                </a:moveTo>
                <a:cubicBezTo>
                  <a:pt x="1268" y="349"/>
                  <a:pt x="1267" y="349"/>
                  <a:pt x="1265" y="350"/>
                </a:cubicBezTo>
                <a:cubicBezTo>
                  <a:pt x="1255" y="350"/>
                  <a:pt x="1245" y="356"/>
                  <a:pt x="1239" y="366"/>
                </a:cubicBezTo>
                <a:lnTo>
                  <a:pt x="1106" y="579"/>
                </a:lnTo>
                <a:cubicBezTo>
                  <a:pt x="1095" y="594"/>
                  <a:pt x="1100" y="615"/>
                  <a:pt x="1115" y="625"/>
                </a:cubicBezTo>
                <a:cubicBezTo>
                  <a:pt x="1130" y="635"/>
                  <a:pt x="1151" y="631"/>
                  <a:pt x="1161" y="616"/>
                </a:cubicBezTo>
                <a:cubicBezTo>
                  <a:pt x="1161" y="615"/>
                  <a:pt x="1162" y="615"/>
                  <a:pt x="1162" y="614"/>
                </a:cubicBezTo>
                <a:lnTo>
                  <a:pt x="1295" y="401"/>
                </a:lnTo>
                <a:cubicBezTo>
                  <a:pt x="1305" y="385"/>
                  <a:pt x="1301" y="365"/>
                  <a:pt x="1285" y="355"/>
                </a:cubicBezTo>
                <a:cubicBezTo>
                  <a:pt x="1280" y="352"/>
                  <a:pt x="1275" y="350"/>
                  <a:pt x="1269" y="349"/>
                </a:cubicBezTo>
                <a:close/>
                <a:moveTo>
                  <a:pt x="2602" y="349"/>
                </a:moveTo>
                <a:cubicBezTo>
                  <a:pt x="2601" y="349"/>
                  <a:pt x="2600" y="349"/>
                  <a:pt x="2599" y="350"/>
                </a:cubicBezTo>
                <a:cubicBezTo>
                  <a:pt x="2588" y="350"/>
                  <a:pt x="2578" y="356"/>
                  <a:pt x="2572" y="366"/>
                </a:cubicBezTo>
                <a:lnTo>
                  <a:pt x="2439" y="579"/>
                </a:lnTo>
                <a:cubicBezTo>
                  <a:pt x="2429" y="594"/>
                  <a:pt x="2433" y="615"/>
                  <a:pt x="2448" y="625"/>
                </a:cubicBezTo>
                <a:cubicBezTo>
                  <a:pt x="2464" y="635"/>
                  <a:pt x="2484" y="631"/>
                  <a:pt x="2494" y="616"/>
                </a:cubicBezTo>
                <a:cubicBezTo>
                  <a:pt x="2495" y="615"/>
                  <a:pt x="2495" y="615"/>
                  <a:pt x="2495" y="614"/>
                </a:cubicBezTo>
                <a:lnTo>
                  <a:pt x="2629" y="401"/>
                </a:lnTo>
                <a:cubicBezTo>
                  <a:pt x="2639" y="385"/>
                  <a:pt x="2634" y="365"/>
                  <a:pt x="2619" y="355"/>
                </a:cubicBezTo>
                <a:cubicBezTo>
                  <a:pt x="2614" y="352"/>
                  <a:pt x="2608" y="350"/>
                  <a:pt x="2602" y="349"/>
                </a:cubicBezTo>
                <a:close/>
                <a:moveTo>
                  <a:pt x="334" y="1202"/>
                </a:moveTo>
                <a:cubicBezTo>
                  <a:pt x="150" y="1202"/>
                  <a:pt x="0" y="1352"/>
                  <a:pt x="0" y="1535"/>
                </a:cubicBezTo>
                <a:lnTo>
                  <a:pt x="0" y="3535"/>
                </a:lnTo>
                <a:cubicBezTo>
                  <a:pt x="0" y="3719"/>
                  <a:pt x="150" y="3869"/>
                  <a:pt x="334" y="3869"/>
                </a:cubicBezTo>
                <a:lnTo>
                  <a:pt x="3534" y="3869"/>
                </a:lnTo>
                <a:cubicBezTo>
                  <a:pt x="3717" y="3869"/>
                  <a:pt x="3867" y="3719"/>
                  <a:pt x="3867" y="3535"/>
                </a:cubicBezTo>
                <a:lnTo>
                  <a:pt x="3867" y="1535"/>
                </a:lnTo>
                <a:cubicBezTo>
                  <a:pt x="3867" y="1352"/>
                  <a:pt x="3717" y="1202"/>
                  <a:pt x="3534" y="1202"/>
                </a:cubicBezTo>
                <a:lnTo>
                  <a:pt x="3267" y="1202"/>
                </a:lnTo>
                <a:cubicBezTo>
                  <a:pt x="3230" y="1201"/>
                  <a:pt x="3200" y="1231"/>
                  <a:pt x="3200" y="1268"/>
                </a:cubicBezTo>
                <a:cubicBezTo>
                  <a:pt x="3199" y="1304"/>
                  <a:pt x="3228" y="1335"/>
                  <a:pt x="3265" y="1335"/>
                </a:cubicBezTo>
                <a:cubicBezTo>
                  <a:pt x="3266" y="1335"/>
                  <a:pt x="3266" y="1335"/>
                  <a:pt x="3267" y="1335"/>
                </a:cubicBezTo>
                <a:lnTo>
                  <a:pt x="3534" y="1335"/>
                </a:lnTo>
                <a:cubicBezTo>
                  <a:pt x="3646" y="1335"/>
                  <a:pt x="3734" y="1423"/>
                  <a:pt x="3734" y="1535"/>
                </a:cubicBezTo>
                <a:lnTo>
                  <a:pt x="3734" y="3535"/>
                </a:lnTo>
                <a:cubicBezTo>
                  <a:pt x="3734" y="3647"/>
                  <a:pt x="3646" y="3735"/>
                  <a:pt x="3534" y="3735"/>
                </a:cubicBezTo>
                <a:lnTo>
                  <a:pt x="334" y="3735"/>
                </a:lnTo>
                <a:cubicBezTo>
                  <a:pt x="222" y="3735"/>
                  <a:pt x="134" y="3647"/>
                  <a:pt x="134" y="3535"/>
                </a:cubicBezTo>
                <a:lnTo>
                  <a:pt x="134" y="1535"/>
                </a:lnTo>
                <a:cubicBezTo>
                  <a:pt x="134" y="1423"/>
                  <a:pt x="222" y="1335"/>
                  <a:pt x="334" y="1335"/>
                </a:cubicBezTo>
                <a:lnTo>
                  <a:pt x="600" y="1335"/>
                </a:lnTo>
                <a:cubicBezTo>
                  <a:pt x="637" y="1336"/>
                  <a:pt x="668" y="1306"/>
                  <a:pt x="668" y="1270"/>
                </a:cubicBezTo>
                <a:cubicBezTo>
                  <a:pt x="669" y="1233"/>
                  <a:pt x="639" y="1202"/>
                  <a:pt x="602" y="1202"/>
                </a:cubicBezTo>
                <a:cubicBezTo>
                  <a:pt x="602" y="1202"/>
                  <a:pt x="601" y="1202"/>
                  <a:pt x="600" y="1202"/>
                </a:cubicBezTo>
                <a:lnTo>
                  <a:pt x="334" y="1202"/>
                </a:lnTo>
                <a:close/>
              </a:path>
            </a:pathLst>
          </a:custGeom>
          <a:solidFill>
            <a:schemeClr val="bg1"/>
          </a:solidFill>
          <a:ln>
            <a:noFill/>
          </a:ln>
        </p:spPr>
      </p:sp>
      <p:cxnSp>
        <p:nvCxnSpPr>
          <p:cNvPr id="7" name="直接连接符 6"/>
          <p:cNvCxnSpPr/>
          <p:nvPr userDrawn="1"/>
        </p:nvCxnSpPr>
        <p:spPr>
          <a:xfrm>
            <a:off x="653143" y="188685"/>
            <a:ext cx="0" cy="536531"/>
          </a:xfrm>
          <a:prstGeom prst="line">
            <a:avLst/>
          </a:prstGeom>
          <a:ln w="38100">
            <a:solidFill>
              <a:srgbClr val="1F424E"/>
            </a:solidFill>
          </a:ln>
        </p:spPr>
        <p:style>
          <a:lnRef idx="1">
            <a:schemeClr val="dk1"/>
          </a:lnRef>
          <a:fillRef idx="0">
            <a:schemeClr val="dk1"/>
          </a:fillRef>
          <a:effectRef idx="0">
            <a:schemeClr val="dk1"/>
          </a:effectRef>
          <a:fontRef idx="minor">
            <a:schemeClr val="tx1"/>
          </a:fontRef>
        </p:style>
      </p:cxnSp>
      <p:sp>
        <p:nvSpPr>
          <p:cNvPr id="8" name="箭头: 五边形 7"/>
          <p:cNvSpPr/>
          <p:nvPr userDrawn="1"/>
        </p:nvSpPr>
        <p:spPr>
          <a:xfrm>
            <a:off x="798286" y="188685"/>
            <a:ext cx="2539999" cy="536531"/>
          </a:xfrm>
          <a:prstGeom prst="homePlat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 name="直接连接符 8"/>
          <p:cNvCxnSpPr/>
          <p:nvPr userDrawn="1"/>
        </p:nvCxnSpPr>
        <p:spPr>
          <a:xfrm>
            <a:off x="943429" y="188685"/>
            <a:ext cx="0" cy="536531"/>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187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35" descr="图片1"/>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3" r:id="rId1"/>
  </p:sldLayoutIdLst>
  <mc:AlternateContent xmlns:mc="http://schemas.openxmlformats.org/markup-compatibility/2006" xmlns:p14="http://schemas.microsoft.com/office/powerpoint/2010/main">
    <mc:Choice Requires="p14">
      <p:transition spd="slow" p14:dur="2000" advTm="3000">
        <p:random/>
      </p:transition>
    </mc:Choice>
    <mc:Fallback xmlns="" xmlns:a14="http://schemas.microsoft.com/office/drawing/2010/main">
      <p:transition spd="slow" advTm="3000">
        <p:random/>
      </p:transition>
    </mc:Fallback>
  </mc:AlternateConten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89965" indent="-381000" algn="l" defTabSz="1218565"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2956715"/>
      </p:ext>
    </p:extLst>
  </p:cSld>
  <p:clrMap bg1="lt1" tx1="dk1" bg2="lt2" tx2="dk2" accent1="accent1" accent2="accent2" accent3="accent3" accent4="accent4" accent5="accent5" accent6="accent6" hlink="hlink" folHlink="folHlink"/>
  <p:sldLayoutIdLst>
    <p:sldLayoutId id="214748373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2" name="矩形 1"/>
            <p:cNvSpPr/>
            <p:nvPr/>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0" y="0"/>
              <a:ext cx="12192000" cy="6858000"/>
            </a:xfrm>
            <a:prstGeom prst="rect">
              <a:avLst/>
            </a:prstGeom>
            <a:solidFill>
              <a:schemeClr val="tx1">
                <a:lumMod val="95000"/>
                <a:lumOff val="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矩形: 圆角 6"/>
          <p:cNvSpPr/>
          <p:nvPr/>
        </p:nvSpPr>
        <p:spPr>
          <a:xfrm>
            <a:off x="0" y="2021113"/>
            <a:ext cx="12192000" cy="2815773"/>
          </a:xfrm>
          <a:prstGeom prst="roundRect">
            <a:avLst>
              <a:gd name="adj" fmla="val 255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4557483" y="1680027"/>
            <a:ext cx="3077029" cy="682171"/>
          </a:xfrm>
          <a:prstGeom prst="roundRect">
            <a:avLst>
              <a:gd name="adj" fmla="val 10284"/>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cs typeface="+mn-ea"/>
                <a:sym typeface="+mn-lt"/>
              </a:rPr>
              <a:t>2 0 3  0</a:t>
            </a:r>
            <a:endParaRPr lang="zh-CN" altLang="en-US" sz="4400" b="1" dirty="0">
              <a:cs typeface="+mn-ea"/>
              <a:sym typeface="+mn-lt"/>
            </a:endParaRPr>
          </a:p>
        </p:txBody>
      </p:sp>
      <p:sp>
        <p:nvSpPr>
          <p:cNvPr id="8" name="文本框 7"/>
          <p:cNvSpPr txBox="1"/>
          <p:nvPr/>
        </p:nvSpPr>
        <p:spPr>
          <a:xfrm>
            <a:off x="2521858" y="2480176"/>
            <a:ext cx="7148284" cy="1014730"/>
          </a:xfrm>
          <a:prstGeom prst="rect">
            <a:avLst/>
          </a:prstGeom>
          <a:noFill/>
        </p:spPr>
        <p:txBody>
          <a:bodyPr wrap="square" rtlCol="0">
            <a:spAutoFit/>
          </a:bodyPr>
          <a:lstStyle/>
          <a:p>
            <a:pPr algn="dist"/>
            <a:r>
              <a:rPr lang="zh-CN" altLang="en-US" sz="6000" dirty="0">
                <a:solidFill>
                  <a:schemeClr val="accent5">
                    <a:lumMod val="50000"/>
                  </a:schemeClr>
                </a:solidFill>
                <a:latin typeface="字魂59号-创粗黑" panose="00000500000000000000" pitchFamily="2" charset="-122"/>
                <a:ea typeface="字魂59号-创粗黑" panose="00000500000000000000" pitchFamily="2" charset="-122"/>
                <a:cs typeface="+mn-ea"/>
                <a:sym typeface="+mn-lt"/>
              </a:rPr>
              <a:t>转正述职报告</a:t>
            </a:r>
            <a:endParaRPr lang="en-US" altLang="zh-CN" sz="6000" dirty="0">
              <a:solidFill>
                <a:schemeClr val="accent5">
                  <a:lumMod val="50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9" name="文本框 8"/>
          <p:cNvSpPr txBox="1"/>
          <p:nvPr/>
        </p:nvSpPr>
        <p:spPr>
          <a:xfrm>
            <a:off x="3947887" y="3584739"/>
            <a:ext cx="4622793" cy="523220"/>
          </a:xfrm>
          <a:prstGeom prst="rect">
            <a:avLst/>
          </a:prstGeom>
          <a:noFill/>
        </p:spPr>
        <p:txBody>
          <a:bodyPr wrap="square" rtlCol="0">
            <a:spAutoFit/>
          </a:bodyPr>
          <a:lstStyle/>
          <a:p>
            <a:r>
              <a:rPr lang="zh-CN" altLang="en-US" sz="2800" b="1" dirty="0">
                <a:solidFill>
                  <a:schemeClr val="tx1">
                    <a:lumMod val="85000"/>
                    <a:lumOff val="15000"/>
                  </a:schemeClr>
                </a:solidFill>
                <a:cs typeface="+mn-ea"/>
                <a:sym typeface="+mn-lt"/>
              </a:rPr>
              <a:t>此处输入您的公司名称</a:t>
            </a:r>
            <a:endParaRPr lang="en-US" altLang="zh-CN" sz="2800" b="1" dirty="0">
              <a:solidFill>
                <a:schemeClr val="tx1">
                  <a:lumMod val="85000"/>
                  <a:lumOff val="15000"/>
                </a:schemeClr>
              </a:solidFill>
              <a:cs typeface="+mn-ea"/>
              <a:sym typeface="+mn-lt"/>
            </a:endParaRPr>
          </a:p>
        </p:txBody>
      </p:sp>
      <p:sp>
        <p:nvSpPr>
          <p:cNvPr id="10" name="文本框 9"/>
          <p:cNvSpPr txBox="1"/>
          <p:nvPr/>
        </p:nvSpPr>
        <p:spPr>
          <a:xfrm>
            <a:off x="6596738" y="4241378"/>
            <a:ext cx="2795455" cy="400110"/>
          </a:xfrm>
          <a:prstGeom prst="rect">
            <a:avLst/>
          </a:prstGeom>
          <a:noFill/>
        </p:spPr>
        <p:txBody>
          <a:bodyPr wrap="square" rtlCol="0">
            <a:spAutoFit/>
          </a:bodyPr>
          <a:lstStyle/>
          <a:p>
            <a:r>
              <a:rPr lang="zh-CN" altLang="en-US" sz="2000" b="1" dirty="0">
                <a:solidFill>
                  <a:schemeClr val="tx1">
                    <a:lumMod val="85000"/>
                    <a:lumOff val="15000"/>
                  </a:schemeClr>
                </a:solidFill>
                <a:cs typeface="+mn-ea"/>
                <a:sym typeface="+mn-lt"/>
              </a:rPr>
              <a:t>汇报人</a:t>
            </a:r>
            <a:r>
              <a:rPr lang="zh-CN" altLang="en-US" sz="2000" b="1" dirty="0" smtClean="0">
                <a:solidFill>
                  <a:schemeClr val="tx1">
                    <a:lumMod val="85000"/>
                    <a:lumOff val="15000"/>
                  </a:schemeClr>
                </a:solidFill>
                <a:cs typeface="+mn-ea"/>
                <a:sym typeface="+mn-lt"/>
              </a:rPr>
              <a:t>：汇报人</a:t>
            </a:r>
            <a:endParaRPr lang="en-US" altLang="zh-CN" sz="2000" b="1" dirty="0">
              <a:solidFill>
                <a:schemeClr val="tx1">
                  <a:lumMod val="85000"/>
                  <a:lumOff val="15000"/>
                </a:schemeClr>
              </a:solidFill>
              <a:cs typeface="+mn-ea"/>
              <a:sym typeface="+mn-lt"/>
            </a:endParaRPr>
          </a:p>
        </p:txBody>
      </p:sp>
      <p:sp>
        <p:nvSpPr>
          <p:cNvPr id="11" name="文本框 10"/>
          <p:cNvSpPr txBox="1"/>
          <p:nvPr/>
        </p:nvSpPr>
        <p:spPr>
          <a:xfrm>
            <a:off x="3403595" y="4241378"/>
            <a:ext cx="2968175" cy="400110"/>
          </a:xfrm>
          <a:prstGeom prst="rect">
            <a:avLst/>
          </a:prstGeom>
          <a:noFill/>
        </p:spPr>
        <p:txBody>
          <a:bodyPr wrap="square" rtlCol="0">
            <a:spAutoFit/>
          </a:bodyPr>
          <a:lstStyle/>
          <a:p>
            <a:r>
              <a:rPr lang="zh-CN" altLang="en-US" sz="2000" b="1" dirty="0">
                <a:solidFill>
                  <a:schemeClr val="tx1">
                    <a:lumMod val="85000"/>
                    <a:lumOff val="15000"/>
                  </a:schemeClr>
                </a:solidFill>
                <a:cs typeface="+mn-ea"/>
                <a:sym typeface="+mn-lt"/>
              </a:rPr>
              <a:t>所属部门：</a:t>
            </a:r>
            <a:r>
              <a:rPr lang="en-US" altLang="zh-CN" sz="2000" b="1" dirty="0">
                <a:solidFill>
                  <a:schemeClr val="tx1">
                    <a:lumMod val="85000"/>
                    <a:lumOff val="15000"/>
                  </a:schemeClr>
                </a:solidFill>
                <a:cs typeface="+mn-ea"/>
                <a:sym typeface="+mn-lt"/>
              </a:rPr>
              <a:t>XXX</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6" presetClass="entr" presetSubtype="21"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1+#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工作形势分析</a:t>
            </a:r>
          </a:p>
        </p:txBody>
      </p:sp>
      <p:grpSp>
        <p:nvGrpSpPr>
          <p:cNvPr id="3" name="组合 2"/>
          <p:cNvGrpSpPr/>
          <p:nvPr/>
        </p:nvGrpSpPr>
        <p:grpSpPr>
          <a:xfrm>
            <a:off x="5034457" y="1262064"/>
            <a:ext cx="2123085" cy="4813113"/>
            <a:chOff x="5034457" y="1262064"/>
            <a:chExt cx="2123085" cy="4813113"/>
          </a:xfrm>
        </p:grpSpPr>
        <p:grpSp>
          <p:nvGrpSpPr>
            <p:cNvPr id="11" name="组合 10"/>
            <p:cNvGrpSpPr/>
            <p:nvPr/>
          </p:nvGrpSpPr>
          <p:grpSpPr>
            <a:xfrm>
              <a:off x="5034457" y="1262064"/>
              <a:ext cx="2123085" cy="4813113"/>
              <a:chOff x="5012157" y="1528759"/>
              <a:chExt cx="2123085" cy="4813113"/>
            </a:xfrm>
          </p:grpSpPr>
          <p:sp>
            <p:nvSpPr>
              <p:cNvPr id="12" name="矩形 11"/>
              <p:cNvSpPr/>
              <p:nvPr/>
            </p:nvSpPr>
            <p:spPr>
              <a:xfrm>
                <a:off x="5725284" y="1528765"/>
                <a:ext cx="695244" cy="4059768"/>
              </a:xfrm>
              <a:prstGeom prst="rect">
                <a:avLst/>
              </a:prstGeom>
              <a:solidFill>
                <a:srgbClr val="1F424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3" name="等腰三角形 12"/>
              <p:cNvSpPr/>
              <p:nvPr/>
            </p:nvSpPr>
            <p:spPr>
              <a:xfrm flipV="1">
                <a:off x="5729558" y="5585485"/>
                <a:ext cx="694800" cy="756387"/>
              </a:xfrm>
              <a:prstGeom prst="triangle">
                <a:avLst/>
              </a:prstGeom>
              <a:solidFill>
                <a:srgbClr val="A2111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4" name="Isosceles Triangle 3_1"/>
              <p:cNvSpPr/>
              <p:nvPr/>
            </p:nvSpPr>
            <p:spPr>
              <a:xfrm flipV="1">
                <a:off x="5941179" y="6046867"/>
                <a:ext cx="272609" cy="272529"/>
              </a:xfrm>
              <a:prstGeom prst="triangle">
                <a:avLst/>
              </a:prstGeom>
              <a:solidFill>
                <a:srgbClr val="303D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5" name="菱形 14"/>
              <p:cNvSpPr/>
              <p:nvPr/>
            </p:nvSpPr>
            <p:spPr>
              <a:xfrm>
                <a:off x="5714426" y="1528759"/>
                <a:ext cx="1412201" cy="1412201"/>
              </a:xfrm>
              <a:prstGeom prst="diamond">
                <a:avLst/>
              </a:prstGeom>
              <a:solidFill>
                <a:srgbClr val="A2111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6" name="菱形 15"/>
              <p:cNvSpPr/>
              <p:nvPr/>
            </p:nvSpPr>
            <p:spPr>
              <a:xfrm>
                <a:off x="5012157" y="2297338"/>
                <a:ext cx="1412201" cy="1412201"/>
              </a:xfrm>
              <a:prstGeom prst="diamond">
                <a:avLst/>
              </a:prstGeom>
              <a:solidFill>
                <a:srgbClr val="1F424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7" name="菱形 16"/>
              <p:cNvSpPr/>
              <p:nvPr/>
            </p:nvSpPr>
            <p:spPr>
              <a:xfrm>
                <a:off x="5723041" y="3099306"/>
                <a:ext cx="1412201" cy="1412201"/>
              </a:xfrm>
              <a:prstGeom prst="diamond">
                <a:avLst/>
              </a:prstGeom>
              <a:solidFill>
                <a:srgbClr val="A2111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8" name="菱形 17"/>
              <p:cNvSpPr/>
              <p:nvPr/>
            </p:nvSpPr>
            <p:spPr>
              <a:xfrm>
                <a:off x="5018671" y="3921854"/>
                <a:ext cx="1412201" cy="1412201"/>
              </a:xfrm>
              <a:prstGeom prst="diamond">
                <a:avLst/>
              </a:prstGeom>
              <a:solidFill>
                <a:srgbClr val="1F424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sp>
          <p:nvSpPr>
            <p:cNvPr id="26" name="analytics_237483"/>
            <p:cNvSpPr>
              <a:spLocks noChangeAspect="1"/>
            </p:cNvSpPr>
            <p:nvPr/>
          </p:nvSpPr>
          <p:spPr bwMode="auto">
            <a:xfrm>
              <a:off x="6209698" y="3352559"/>
              <a:ext cx="463605" cy="432000"/>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chemeClr val="bg1"/>
            </a:solidFill>
            <a:ln>
              <a:noFill/>
            </a:ln>
          </p:spPr>
          <p:txBody>
            <a:bodyPr/>
            <a:lstStyle/>
            <a:p>
              <a:endParaRPr lang="zh-CN" altLang="en-US">
                <a:cs typeface="+mn-ea"/>
                <a:sym typeface="+mn-lt"/>
              </a:endParaRPr>
            </a:p>
          </p:txBody>
        </p:sp>
        <p:sp>
          <p:nvSpPr>
            <p:cNvPr id="31" name="bar-stats_84219"/>
            <p:cNvSpPr>
              <a:spLocks noChangeAspect="1"/>
            </p:cNvSpPr>
            <p:nvPr/>
          </p:nvSpPr>
          <p:spPr bwMode="auto">
            <a:xfrm>
              <a:off x="6197112" y="1685507"/>
              <a:ext cx="488779" cy="438843"/>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p:spPr>
          <p:txBody>
            <a:bodyPr/>
            <a:lstStyle/>
            <a:p>
              <a:endParaRPr lang="zh-CN" altLang="en-US">
                <a:cs typeface="+mn-ea"/>
                <a:sym typeface="+mn-lt"/>
              </a:endParaRPr>
            </a:p>
          </p:txBody>
        </p:sp>
        <p:sp>
          <p:nvSpPr>
            <p:cNvPr id="32" name="bookmark_238940"/>
            <p:cNvSpPr>
              <a:spLocks noChangeAspect="1"/>
            </p:cNvSpPr>
            <p:nvPr/>
          </p:nvSpPr>
          <p:spPr bwMode="auto">
            <a:xfrm>
              <a:off x="5601604" y="2517143"/>
              <a:ext cx="313553" cy="439200"/>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chemeClr val="bg1"/>
            </a:solidFill>
            <a:ln>
              <a:noFill/>
            </a:ln>
          </p:spPr>
          <p:txBody>
            <a:bodyPr/>
            <a:lstStyle/>
            <a:p>
              <a:endParaRPr lang="zh-CN" altLang="en-US">
                <a:cs typeface="+mn-ea"/>
                <a:sym typeface="+mn-lt"/>
              </a:endParaRPr>
            </a:p>
          </p:txBody>
        </p:sp>
        <p:sp>
          <p:nvSpPr>
            <p:cNvPr id="34" name="growth-graph_72486"/>
            <p:cNvSpPr>
              <a:spLocks noChangeAspect="1"/>
            </p:cNvSpPr>
            <p:nvPr/>
          </p:nvSpPr>
          <p:spPr bwMode="auto">
            <a:xfrm>
              <a:off x="5510847" y="4108212"/>
              <a:ext cx="510139" cy="439200"/>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grpSp>
      <p:grpSp>
        <p:nvGrpSpPr>
          <p:cNvPr id="35" name="组合 34"/>
          <p:cNvGrpSpPr/>
          <p:nvPr/>
        </p:nvGrpSpPr>
        <p:grpSpPr>
          <a:xfrm>
            <a:off x="8229317" y="1736536"/>
            <a:ext cx="3143089" cy="3283788"/>
            <a:chOff x="772360" y="4769538"/>
            <a:chExt cx="2606620" cy="1835532"/>
          </a:xfrm>
        </p:grpSpPr>
        <p:sp>
          <p:nvSpPr>
            <p:cNvPr id="36" name="文本框 35"/>
            <p:cNvSpPr txBox="1"/>
            <p:nvPr/>
          </p:nvSpPr>
          <p:spPr>
            <a:xfrm>
              <a:off x="772360" y="4769538"/>
              <a:ext cx="2019882" cy="258056"/>
            </a:xfrm>
            <a:prstGeom prst="rect">
              <a:avLst/>
            </a:prstGeom>
            <a:noFill/>
          </p:spPr>
          <p:txBody>
            <a:bodyPr wrap="square" rtlCol="0">
              <a:spAutoFit/>
            </a:bodyPr>
            <a:lstStyle/>
            <a:p>
              <a:r>
                <a:rPr lang="zh-CN" altLang="en-US" sz="2400" b="1" dirty="0">
                  <a:solidFill>
                    <a:schemeClr val="tx1">
                      <a:lumMod val="65000"/>
                      <a:lumOff val="35000"/>
                    </a:schemeClr>
                  </a:solidFill>
                  <a:cs typeface="+mn-ea"/>
                  <a:sym typeface="+mn-lt"/>
                </a:rPr>
                <a:t>输入标题文字</a:t>
              </a:r>
            </a:p>
          </p:txBody>
        </p:sp>
        <p:sp>
          <p:nvSpPr>
            <p:cNvPr id="37" name="文本框 36"/>
            <p:cNvSpPr txBox="1"/>
            <p:nvPr/>
          </p:nvSpPr>
          <p:spPr>
            <a:xfrm>
              <a:off x="772361" y="5108346"/>
              <a:ext cx="2606619" cy="1496724"/>
            </a:xfrm>
            <a:prstGeom prst="rect">
              <a:avLst/>
            </a:prstGeom>
            <a:noFill/>
          </p:spPr>
          <p:txBody>
            <a:bodyPr wrap="square" rtlCol="0">
              <a:spAutoFit/>
            </a:bodyPr>
            <a:lstStyle/>
            <a:p>
              <a:pPr>
                <a:lnSpc>
                  <a:spcPct val="20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此处输入文字描述信息此处输入文字描述信息此处输入文字描述信息此处输入文字描述信息此处输入文字描述信息此处输入文字描述信息此处输入文字描述信息</a:t>
              </a:r>
            </a:p>
          </p:txBody>
        </p:sp>
      </p:grpSp>
      <p:grpSp>
        <p:nvGrpSpPr>
          <p:cNvPr id="38" name="组合 37"/>
          <p:cNvGrpSpPr/>
          <p:nvPr/>
        </p:nvGrpSpPr>
        <p:grpSpPr>
          <a:xfrm>
            <a:off x="986972" y="1736536"/>
            <a:ext cx="3143089" cy="3283788"/>
            <a:chOff x="772360" y="4769538"/>
            <a:chExt cx="2606620" cy="1835532"/>
          </a:xfrm>
        </p:grpSpPr>
        <p:sp>
          <p:nvSpPr>
            <p:cNvPr id="39" name="文本框 38"/>
            <p:cNvSpPr txBox="1"/>
            <p:nvPr/>
          </p:nvSpPr>
          <p:spPr>
            <a:xfrm>
              <a:off x="772360" y="4769538"/>
              <a:ext cx="2019882" cy="258056"/>
            </a:xfrm>
            <a:prstGeom prst="rect">
              <a:avLst/>
            </a:prstGeom>
            <a:noFill/>
          </p:spPr>
          <p:txBody>
            <a:bodyPr wrap="square" rtlCol="0">
              <a:spAutoFit/>
            </a:bodyPr>
            <a:lstStyle/>
            <a:p>
              <a:r>
                <a:rPr lang="zh-CN" altLang="en-US" sz="2400" b="1" dirty="0">
                  <a:solidFill>
                    <a:schemeClr val="tx1">
                      <a:lumMod val="65000"/>
                      <a:lumOff val="35000"/>
                    </a:schemeClr>
                  </a:solidFill>
                  <a:cs typeface="+mn-ea"/>
                  <a:sym typeface="+mn-lt"/>
                </a:rPr>
                <a:t>输入标题文字</a:t>
              </a:r>
            </a:p>
          </p:txBody>
        </p:sp>
        <p:sp>
          <p:nvSpPr>
            <p:cNvPr id="40" name="文本框 39"/>
            <p:cNvSpPr txBox="1"/>
            <p:nvPr/>
          </p:nvSpPr>
          <p:spPr>
            <a:xfrm>
              <a:off x="772361" y="5108346"/>
              <a:ext cx="2606619" cy="1496724"/>
            </a:xfrm>
            <a:prstGeom prst="rect">
              <a:avLst/>
            </a:prstGeom>
            <a:noFill/>
          </p:spPr>
          <p:txBody>
            <a:bodyPr wrap="square" rtlCol="0">
              <a:spAutoFit/>
            </a:bodyPr>
            <a:lstStyle/>
            <a:p>
              <a:pPr>
                <a:lnSpc>
                  <a:spcPct val="20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此处输入文字描述信息此处输入文字描述信息此处输入文字描述信息此处输入文字描述信息此处输入文字描述信息此处输入文字描述信息此处输入文字描述信息此处输入文字描述信息</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1+#ppt_w/2"/>
                                          </p:val>
                                        </p:tav>
                                        <p:tav tm="100000">
                                          <p:val>
                                            <p:strVal val="#ppt_x"/>
                                          </p:val>
                                        </p:tav>
                                      </p:tavLst>
                                    </p:anim>
                                    <p:anim calcmode="lin" valueType="num">
                                      <p:cBhvr additive="base">
                                        <p:cTn id="17"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工作形势分析</a:t>
            </a:r>
          </a:p>
        </p:txBody>
      </p:sp>
      <p:grpSp>
        <p:nvGrpSpPr>
          <p:cNvPr id="3" name="组合 2"/>
          <p:cNvGrpSpPr/>
          <p:nvPr/>
        </p:nvGrpSpPr>
        <p:grpSpPr>
          <a:xfrm>
            <a:off x="1396048" y="1081792"/>
            <a:ext cx="2034076" cy="2764375"/>
            <a:chOff x="1396048" y="1081792"/>
            <a:chExt cx="2034076" cy="2764375"/>
          </a:xfrm>
        </p:grpSpPr>
        <p:grpSp>
          <p:nvGrpSpPr>
            <p:cNvPr id="23" name="组合 22"/>
            <p:cNvGrpSpPr/>
            <p:nvPr/>
          </p:nvGrpSpPr>
          <p:grpSpPr>
            <a:xfrm>
              <a:off x="1396048" y="3441797"/>
              <a:ext cx="1526766" cy="404370"/>
              <a:chOff x="1396048" y="3441797"/>
              <a:chExt cx="1526766" cy="404370"/>
            </a:xfrm>
            <a:solidFill>
              <a:srgbClr val="1F424E"/>
            </a:solidFill>
          </p:grpSpPr>
          <p:sp>
            <p:nvSpPr>
              <p:cNvPr id="24" name="矩形: 圆角 23"/>
              <p:cNvSpPr/>
              <p:nvPr/>
            </p:nvSpPr>
            <p:spPr>
              <a:xfrm>
                <a:off x="1582887" y="3591574"/>
                <a:ext cx="1339927" cy="254593"/>
              </a:xfrm>
              <a:prstGeom prst="round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25" name="矩形: 圆角 24"/>
              <p:cNvSpPr/>
              <p:nvPr/>
            </p:nvSpPr>
            <p:spPr>
              <a:xfrm>
                <a:off x="1396048" y="3591574"/>
                <a:ext cx="895995" cy="249701"/>
              </a:xfrm>
              <a:prstGeom prst="roundRect">
                <a:avLst>
                  <a:gd name="adj" fmla="val 50000"/>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26" name="椭圆 25"/>
              <p:cNvSpPr/>
              <p:nvPr/>
            </p:nvSpPr>
            <p:spPr>
              <a:xfrm>
                <a:off x="2015595" y="3441797"/>
                <a:ext cx="320400" cy="320400"/>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grpSp>
        <p:sp>
          <p:nvSpPr>
            <p:cNvPr id="45" name="bar-stats_84219"/>
            <p:cNvSpPr>
              <a:spLocks noChangeAspect="1"/>
            </p:cNvSpPr>
            <p:nvPr/>
          </p:nvSpPr>
          <p:spPr bwMode="auto">
            <a:xfrm>
              <a:off x="1931405" y="2827583"/>
              <a:ext cx="488779" cy="438843"/>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rgbClr val="1F424E"/>
            </a:solidFill>
            <a:ln>
              <a:noFill/>
            </a:ln>
          </p:spPr>
          <p:txBody>
            <a:bodyPr/>
            <a:lstStyle/>
            <a:p>
              <a:endParaRPr lang="zh-CN" altLang="en-US">
                <a:cs typeface="+mn-ea"/>
                <a:sym typeface="+mn-lt"/>
              </a:endParaRPr>
            </a:p>
          </p:txBody>
        </p:sp>
        <p:grpSp>
          <p:nvGrpSpPr>
            <p:cNvPr id="50" name="组合 49"/>
            <p:cNvGrpSpPr/>
            <p:nvPr/>
          </p:nvGrpSpPr>
          <p:grpSpPr>
            <a:xfrm>
              <a:off x="1396048" y="1081792"/>
              <a:ext cx="2034076" cy="1335093"/>
              <a:chOff x="758166" y="4769538"/>
              <a:chExt cx="2034076" cy="1335093"/>
            </a:xfrm>
          </p:grpSpPr>
          <p:sp>
            <p:nvSpPr>
              <p:cNvPr id="51" name="文本框 50"/>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52" name="文本框 51"/>
              <p:cNvSpPr txBox="1"/>
              <p:nvPr/>
            </p:nvSpPr>
            <p:spPr>
              <a:xfrm>
                <a:off x="758166" y="5181301"/>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a:t>
                </a:r>
              </a:p>
            </p:txBody>
          </p:sp>
        </p:grpSp>
      </p:grpSp>
      <p:grpSp>
        <p:nvGrpSpPr>
          <p:cNvPr id="5" name="组合 4"/>
          <p:cNvGrpSpPr/>
          <p:nvPr/>
        </p:nvGrpSpPr>
        <p:grpSpPr>
          <a:xfrm>
            <a:off x="4446375" y="1118187"/>
            <a:ext cx="2024645" cy="2728569"/>
            <a:chOff x="4446375" y="1118187"/>
            <a:chExt cx="2024645" cy="2728569"/>
          </a:xfrm>
        </p:grpSpPr>
        <p:grpSp>
          <p:nvGrpSpPr>
            <p:cNvPr id="34" name="组合 33"/>
            <p:cNvGrpSpPr/>
            <p:nvPr/>
          </p:nvGrpSpPr>
          <p:grpSpPr>
            <a:xfrm>
              <a:off x="4558248" y="3429000"/>
              <a:ext cx="1499316" cy="417756"/>
              <a:chOff x="2990770" y="3426207"/>
              <a:chExt cx="1499316" cy="417756"/>
            </a:xfrm>
            <a:solidFill>
              <a:srgbClr val="1F424E"/>
            </a:solidFill>
          </p:grpSpPr>
          <p:sp>
            <p:nvSpPr>
              <p:cNvPr id="35" name="矩形: 圆角 34"/>
              <p:cNvSpPr/>
              <p:nvPr/>
            </p:nvSpPr>
            <p:spPr>
              <a:xfrm>
                <a:off x="2990770" y="3588363"/>
                <a:ext cx="1499316" cy="255600"/>
              </a:xfrm>
              <a:prstGeom prst="round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6" name="椭圆 35"/>
              <p:cNvSpPr/>
              <p:nvPr/>
            </p:nvSpPr>
            <p:spPr>
              <a:xfrm>
                <a:off x="3573202" y="3426207"/>
                <a:ext cx="320400" cy="320400"/>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sp>
          <p:nvSpPr>
            <p:cNvPr id="48" name="arrows_208764"/>
            <p:cNvSpPr>
              <a:spLocks noChangeAspect="1"/>
            </p:cNvSpPr>
            <p:nvPr/>
          </p:nvSpPr>
          <p:spPr bwMode="auto">
            <a:xfrm>
              <a:off x="5050326" y="2739927"/>
              <a:ext cx="488779" cy="594685"/>
            </a:xfrm>
            <a:custGeom>
              <a:avLst/>
              <a:gdLst>
                <a:gd name="T0" fmla="*/ 860 w 5370"/>
                <a:gd name="T1" fmla="*/ 2865 h 6544"/>
                <a:gd name="T2" fmla="*/ 2685 w 5370"/>
                <a:gd name="T3" fmla="*/ 1404 h 6544"/>
                <a:gd name="T4" fmla="*/ 2685 w 5370"/>
                <a:gd name="T5" fmla="*/ 1989 h 6544"/>
                <a:gd name="T6" fmla="*/ 4158 w 5370"/>
                <a:gd name="T7" fmla="*/ 995 h 6544"/>
                <a:gd name="T8" fmla="*/ 2685 w 5370"/>
                <a:gd name="T9" fmla="*/ 0 h 6544"/>
                <a:gd name="T10" fmla="*/ 2685 w 5370"/>
                <a:gd name="T11" fmla="*/ 585 h 6544"/>
                <a:gd name="T12" fmla="*/ 0 w 5370"/>
                <a:gd name="T13" fmla="*/ 3272 h 6544"/>
                <a:gd name="T14" fmla="*/ 0 w 5370"/>
                <a:gd name="T15" fmla="*/ 3680 h 6544"/>
                <a:gd name="T16" fmla="*/ 4510 w 5370"/>
                <a:gd name="T17" fmla="*/ 3680 h 6544"/>
                <a:gd name="T18" fmla="*/ 2685 w 5370"/>
                <a:gd name="T19" fmla="*/ 5141 h 6544"/>
                <a:gd name="T20" fmla="*/ 2685 w 5370"/>
                <a:gd name="T21" fmla="*/ 4556 h 6544"/>
                <a:gd name="T22" fmla="*/ 1212 w 5370"/>
                <a:gd name="T23" fmla="*/ 5549 h 6544"/>
                <a:gd name="T24" fmla="*/ 2685 w 5370"/>
                <a:gd name="T25" fmla="*/ 6544 h 6544"/>
                <a:gd name="T26" fmla="*/ 2685 w 5370"/>
                <a:gd name="T27" fmla="*/ 5959 h 6544"/>
                <a:gd name="T28" fmla="*/ 5370 w 5370"/>
                <a:gd name="T29" fmla="*/ 3273 h 6544"/>
                <a:gd name="T30" fmla="*/ 5370 w 5370"/>
                <a:gd name="T31" fmla="*/ 2865 h 6544"/>
                <a:gd name="T32" fmla="*/ 860 w 5370"/>
                <a:gd name="T33" fmla="*/ 2865 h 6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70" h="6544">
                  <a:moveTo>
                    <a:pt x="860" y="2865"/>
                  </a:moveTo>
                  <a:cubicBezTo>
                    <a:pt x="1046" y="2029"/>
                    <a:pt x="1794" y="1404"/>
                    <a:pt x="2685" y="1404"/>
                  </a:cubicBezTo>
                  <a:lnTo>
                    <a:pt x="2685" y="1989"/>
                  </a:lnTo>
                  <a:lnTo>
                    <a:pt x="4158" y="995"/>
                  </a:lnTo>
                  <a:lnTo>
                    <a:pt x="2685" y="0"/>
                  </a:lnTo>
                  <a:lnTo>
                    <a:pt x="2685" y="585"/>
                  </a:lnTo>
                  <a:cubicBezTo>
                    <a:pt x="1204" y="587"/>
                    <a:pt x="0" y="1791"/>
                    <a:pt x="0" y="3272"/>
                  </a:cubicBezTo>
                  <a:lnTo>
                    <a:pt x="0" y="3680"/>
                  </a:lnTo>
                  <a:lnTo>
                    <a:pt x="4510" y="3680"/>
                  </a:lnTo>
                  <a:cubicBezTo>
                    <a:pt x="4324" y="4516"/>
                    <a:pt x="3576" y="5141"/>
                    <a:pt x="2685" y="5141"/>
                  </a:cubicBezTo>
                  <a:lnTo>
                    <a:pt x="2685" y="4556"/>
                  </a:lnTo>
                  <a:lnTo>
                    <a:pt x="1212" y="5549"/>
                  </a:lnTo>
                  <a:lnTo>
                    <a:pt x="2685" y="6544"/>
                  </a:lnTo>
                  <a:lnTo>
                    <a:pt x="2685" y="5959"/>
                  </a:lnTo>
                  <a:cubicBezTo>
                    <a:pt x="4166" y="5959"/>
                    <a:pt x="5370" y="4753"/>
                    <a:pt x="5370" y="3273"/>
                  </a:cubicBezTo>
                  <a:lnTo>
                    <a:pt x="5370" y="2865"/>
                  </a:lnTo>
                  <a:lnTo>
                    <a:pt x="860" y="2865"/>
                  </a:lnTo>
                  <a:close/>
                </a:path>
              </a:pathLst>
            </a:custGeom>
            <a:solidFill>
              <a:srgbClr val="1F424E"/>
            </a:solidFill>
            <a:ln>
              <a:noFill/>
            </a:ln>
          </p:spPr>
          <p:txBody>
            <a:bodyPr/>
            <a:lstStyle/>
            <a:p>
              <a:endParaRPr lang="zh-CN" altLang="en-US">
                <a:cs typeface="+mn-ea"/>
                <a:sym typeface="+mn-lt"/>
              </a:endParaRPr>
            </a:p>
          </p:txBody>
        </p:sp>
        <p:grpSp>
          <p:nvGrpSpPr>
            <p:cNvPr id="53" name="组合 52"/>
            <p:cNvGrpSpPr/>
            <p:nvPr/>
          </p:nvGrpSpPr>
          <p:grpSpPr>
            <a:xfrm>
              <a:off x="4446375" y="1118187"/>
              <a:ext cx="2024645" cy="1288048"/>
              <a:chOff x="767597" y="4769538"/>
              <a:chExt cx="2024645" cy="1288048"/>
            </a:xfrm>
          </p:grpSpPr>
          <p:sp>
            <p:nvSpPr>
              <p:cNvPr id="54" name="文本框 53"/>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55" name="文本框 54"/>
              <p:cNvSpPr txBox="1"/>
              <p:nvPr/>
            </p:nvSpPr>
            <p:spPr>
              <a:xfrm>
                <a:off x="767597" y="513425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a:t>
                </a:r>
              </a:p>
            </p:txBody>
          </p:sp>
        </p:grpSp>
      </p:grpSp>
      <p:grpSp>
        <p:nvGrpSpPr>
          <p:cNvPr id="7" name="组合 6"/>
          <p:cNvGrpSpPr/>
          <p:nvPr/>
        </p:nvGrpSpPr>
        <p:grpSpPr>
          <a:xfrm>
            <a:off x="7396904" y="1090402"/>
            <a:ext cx="2031464" cy="2756354"/>
            <a:chOff x="7396904" y="1090402"/>
            <a:chExt cx="2031464" cy="2756354"/>
          </a:xfrm>
        </p:grpSpPr>
        <p:grpSp>
          <p:nvGrpSpPr>
            <p:cNvPr id="37" name="组合 36"/>
            <p:cNvGrpSpPr/>
            <p:nvPr/>
          </p:nvGrpSpPr>
          <p:grpSpPr>
            <a:xfrm>
              <a:off x="7675796" y="3429000"/>
              <a:ext cx="1499316" cy="417756"/>
              <a:chOff x="2990770" y="3426207"/>
              <a:chExt cx="1499316" cy="417756"/>
            </a:xfrm>
            <a:solidFill>
              <a:srgbClr val="1F424E"/>
            </a:solidFill>
          </p:grpSpPr>
          <p:sp>
            <p:nvSpPr>
              <p:cNvPr id="38" name="矩形: 圆角 37"/>
              <p:cNvSpPr/>
              <p:nvPr/>
            </p:nvSpPr>
            <p:spPr>
              <a:xfrm>
                <a:off x="2990770" y="3588363"/>
                <a:ext cx="1499316" cy="255600"/>
              </a:xfrm>
              <a:prstGeom prst="round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9" name="椭圆 38"/>
              <p:cNvSpPr/>
              <p:nvPr/>
            </p:nvSpPr>
            <p:spPr>
              <a:xfrm>
                <a:off x="3573202" y="3426207"/>
                <a:ext cx="320400" cy="320400"/>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sp>
          <p:nvSpPr>
            <p:cNvPr id="49" name="hierarchical-square-structure_17487"/>
            <p:cNvSpPr>
              <a:spLocks noChangeAspect="1"/>
            </p:cNvSpPr>
            <p:nvPr/>
          </p:nvSpPr>
          <p:spPr bwMode="auto">
            <a:xfrm>
              <a:off x="8168985" y="2827583"/>
              <a:ext cx="498886" cy="424973"/>
            </a:xfrm>
            <a:custGeom>
              <a:avLst/>
              <a:gdLst>
                <a:gd name="T0" fmla="*/ 5309 w 5501"/>
                <a:gd name="T1" fmla="*/ 3030 h 4693"/>
                <a:gd name="T2" fmla="*/ 4861 w 5501"/>
                <a:gd name="T3" fmla="*/ 3030 h 4693"/>
                <a:gd name="T4" fmla="*/ 4861 w 5501"/>
                <a:gd name="T5" fmla="*/ 2327 h 4693"/>
                <a:gd name="T6" fmla="*/ 4861 w 5501"/>
                <a:gd name="T7" fmla="*/ 2324 h 4693"/>
                <a:gd name="T8" fmla="*/ 4861 w 5501"/>
                <a:gd name="T9" fmla="*/ 2320 h 4693"/>
                <a:gd name="T10" fmla="*/ 4669 w 5501"/>
                <a:gd name="T11" fmla="*/ 2128 h 4693"/>
                <a:gd name="T12" fmla="*/ 2943 w 5501"/>
                <a:gd name="T13" fmla="*/ 2128 h 4693"/>
                <a:gd name="T14" fmla="*/ 2943 w 5501"/>
                <a:gd name="T15" fmla="*/ 1663 h 4693"/>
                <a:gd name="T16" fmla="*/ 3390 w 5501"/>
                <a:gd name="T17" fmla="*/ 1663 h 4693"/>
                <a:gd name="T18" fmla="*/ 3582 w 5501"/>
                <a:gd name="T19" fmla="*/ 1471 h 4693"/>
                <a:gd name="T20" fmla="*/ 3582 w 5501"/>
                <a:gd name="T21" fmla="*/ 192 h 4693"/>
                <a:gd name="T22" fmla="*/ 3390 w 5501"/>
                <a:gd name="T23" fmla="*/ 0 h 4693"/>
                <a:gd name="T24" fmla="*/ 2111 w 5501"/>
                <a:gd name="T25" fmla="*/ 0 h 4693"/>
                <a:gd name="T26" fmla="*/ 1919 w 5501"/>
                <a:gd name="T27" fmla="*/ 192 h 4693"/>
                <a:gd name="T28" fmla="*/ 1919 w 5501"/>
                <a:gd name="T29" fmla="*/ 1471 h 4693"/>
                <a:gd name="T30" fmla="*/ 2111 w 5501"/>
                <a:gd name="T31" fmla="*/ 1663 h 4693"/>
                <a:gd name="T32" fmla="*/ 2558 w 5501"/>
                <a:gd name="T33" fmla="*/ 1663 h 4693"/>
                <a:gd name="T34" fmla="*/ 2558 w 5501"/>
                <a:gd name="T35" fmla="*/ 2128 h 4693"/>
                <a:gd name="T36" fmla="*/ 832 w 5501"/>
                <a:gd name="T37" fmla="*/ 2128 h 4693"/>
                <a:gd name="T38" fmla="*/ 640 w 5501"/>
                <a:gd name="T39" fmla="*/ 2320 h 4693"/>
                <a:gd name="T40" fmla="*/ 640 w 5501"/>
                <a:gd name="T41" fmla="*/ 3030 h 4693"/>
                <a:gd name="T42" fmla="*/ 192 w 5501"/>
                <a:gd name="T43" fmla="*/ 3030 h 4693"/>
                <a:gd name="T44" fmla="*/ 0 w 5501"/>
                <a:gd name="T45" fmla="*/ 3222 h 4693"/>
                <a:gd name="T46" fmla="*/ 0 w 5501"/>
                <a:gd name="T47" fmla="*/ 4501 h 4693"/>
                <a:gd name="T48" fmla="*/ 192 w 5501"/>
                <a:gd name="T49" fmla="*/ 4693 h 4693"/>
                <a:gd name="T50" fmla="*/ 1471 w 5501"/>
                <a:gd name="T51" fmla="*/ 4693 h 4693"/>
                <a:gd name="T52" fmla="*/ 1664 w 5501"/>
                <a:gd name="T53" fmla="*/ 4501 h 4693"/>
                <a:gd name="T54" fmla="*/ 1664 w 5501"/>
                <a:gd name="T55" fmla="*/ 3222 h 4693"/>
                <a:gd name="T56" fmla="*/ 1471 w 5501"/>
                <a:gd name="T57" fmla="*/ 3030 h 4693"/>
                <a:gd name="T58" fmla="*/ 1024 w 5501"/>
                <a:gd name="T59" fmla="*/ 3030 h 4693"/>
                <a:gd name="T60" fmla="*/ 1024 w 5501"/>
                <a:gd name="T61" fmla="*/ 2513 h 4693"/>
                <a:gd name="T62" fmla="*/ 2558 w 5501"/>
                <a:gd name="T63" fmla="*/ 2513 h 4693"/>
                <a:gd name="T64" fmla="*/ 2558 w 5501"/>
                <a:gd name="T65" fmla="*/ 3030 h 4693"/>
                <a:gd name="T66" fmla="*/ 2111 w 5501"/>
                <a:gd name="T67" fmla="*/ 3030 h 4693"/>
                <a:gd name="T68" fmla="*/ 1919 w 5501"/>
                <a:gd name="T69" fmla="*/ 3222 h 4693"/>
                <a:gd name="T70" fmla="*/ 1919 w 5501"/>
                <a:gd name="T71" fmla="*/ 4501 h 4693"/>
                <a:gd name="T72" fmla="*/ 2111 w 5501"/>
                <a:gd name="T73" fmla="*/ 4693 h 4693"/>
                <a:gd name="T74" fmla="*/ 3390 w 5501"/>
                <a:gd name="T75" fmla="*/ 4693 h 4693"/>
                <a:gd name="T76" fmla="*/ 3582 w 5501"/>
                <a:gd name="T77" fmla="*/ 4501 h 4693"/>
                <a:gd name="T78" fmla="*/ 3582 w 5501"/>
                <a:gd name="T79" fmla="*/ 3222 h 4693"/>
                <a:gd name="T80" fmla="*/ 3390 w 5501"/>
                <a:gd name="T81" fmla="*/ 3030 h 4693"/>
                <a:gd name="T82" fmla="*/ 2943 w 5501"/>
                <a:gd name="T83" fmla="*/ 3030 h 4693"/>
                <a:gd name="T84" fmla="*/ 2943 w 5501"/>
                <a:gd name="T85" fmla="*/ 2513 h 4693"/>
                <a:gd name="T86" fmla="*/ 4477 w 5501"/>
                <a:gd name="T87" fmla="*/ 2513 h 4693"/>
                <a:gd name="T88" fmla="*/ 4477 w 5501"/>
                <a:gd name="T89" fmla="*/ 3030 h 4693"/>
                <a:gd name="T90" fmla="*/ 4030 w 5501"/>
                <a:gd name="T91" fmla="*/ 3030 h 4693"/>
                <a:gd name="T92" fmla="*/ 3837 w 5501"/>
                <a:gd name="T93" fmla="*/ 3222 h 4693"/>
                <a:gd name="T94" fmla="*/ 3837 w 5501"/>
                <a:gd name="T95" fmla="*/ 4501 h 4693"/>
                <a:gd name="T96" fmla="*/ 4030 w 5501"/>
                <a:gd name="T97" fmla="*/ 4693 h 4693"/>
                <a:gd name="T98" fmla="*/ 5309 w 5501"/>
                <a:gd name="T99" fmla="*/ 4693 h 4693"/>
                <a:gd name="T100" fmla="*/ 5501 w 5501"/>
                <a:gd name="T101" fmla="*/ 4501 h 4693"/>
                <a:gd name="T102" fmla="*/ 5501 w 5501"/>
                <a:gd name="T103" fmla="*/ 3222 h 4693"/>
                <a:gd name="T104" fmla="*/ 5309 w 5501"/>
                <a:gd name="T105" fmla="*/ 3030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01" h="4693">
                  <a:moveTo>
                    <a:pt x="5309" y="3030"/>
                  </a:moveTo>
                  <a:lnTo>
                    <a:pt x="4861" y="3030"/>
                  </a:lnTo>
                  <a:lnTo>
                    <a:pt x="4861" y="2327"/>
                  </a:lnTo>
                  <a:cubicBezTo>
                    <a:pt x="4861" y="2326"/>
                    <a:pt x="4861" y="2325"/>
                    <a:pt x="4861" y="2324"/>
                  </a:cubicBezTo>
                  <a:cubicBezTo>
                    <a:pt x="4861" y="2323"/>
                    <a:pt x="4861" y="2321"/>
                    <a:pt x="4861" y="2320"/>
                  </a:cubicBezTo>
                  <a:cubicBezTo>
                    <a:pt x="4861" y="2214"/>
                    <a:pt x="4775" y="2128"/>
                    <a:pt x="4669" y="2128"/>
                  </a:cubicBezTo>
                  <a:lnTo>
                    <a:pt x="2943" y="2128"/>
                  </a:lnTo>
                  <a:lnTo>
                    <a:pt x="2943" y="1663"/>
                  </a:lnTo>
                  <a:lnTo>
                    <a:pt x="3390" y="1663"/>
                  </a:lnTo>
                  <a:cubicBezTo>
                    <a:pt x="3496" y="1663"/>
                    <a:pt x="3582" y="1577"/>
                    <a:pt x="3582" y="1471"/>
                  </a:cubicBezTo>
                  <a:lnTo>
                    <a:pt x="3582" y="192"/>
                  </a:lnTo>
                  <a:cubicBezTo>
                    <a:pt x="3582" y="86"/>
                    <a:pt x="3496" y="0"/>
                    <a:pt x="3390" y="0"/>
                  </a:cubicBezTo>
                  <a:lnTo>
                    <a:pt x="2111" y="0"/>
                  </a:lnTo>
                  <a:cubicBezTo>
                    <a:pt x="2005" y="0"/>
                    <a:pt x="1919" y="86"/>
                    <a:pt x="1919" y="192"/>
                  </a:cubicBezTo>
                  <a:lnTo>
                    <a:pt x="1919" y="1471"/>
                  </a:lnTo>
                  <a:cubicBezTo>
                    <a:pt x="1919" y="1577"/>
                    <a:pt x="2005" y="1663"/>
                    <a:pt x="2111" y="1663"/>
                  </a:cubicBezTo>
                  <a:lnTo>
                    <a:pt x="2558" y="1663"/>
                  </a:lnTo>
                  <a:lnTo>
                    <a:pt x="2558" y="2128"/>
                  </a:lnTo>
                  <a:lnTo>
                    <a:pt x="832" y="2128"/>
                  </a:lnTo>
                  <a:cubicBezTo>
                    <a:pt x="726" y="2128"/>
                    <a:pt x="640" y="2214"/>
                    <a:pt x="640" y="2320"/>
                  </a:cubicBezTo>
                  <a:lnTo>
                    <a:pt x="640" y="3030"/>
                  </a:lnTo>
                  <a:lnTo>
                    <a:pt x="192" y="3030"/>
                  </a:lnTo>
                  <a:cubicBezTo>
                    <a:pt x="86" y="3030"/>
                    <a:pt x="0" y="3116"/>
                    <a:pt x="0" y="3222"/>
                  </a:cubicBezTo>
                  <a:lnTo>
                    <a:pt x="0" y="4501"/>
                  </a:lnTo>
                  <a:cubicBezTo>
                    <a:pt x="0" y="4607"/>
                    <a:pt x="86" y="4693"/>
                    <a:pt x="192" y="4693"/>
                  </a:cubicBezTo>
                  <a:lnTo>
                    <a:pt x="1471" y="4693"/>
                  </a:lnTo>
                  <a:cubicBezTo>
                    <a:pt x="1578" y="4693"/>
                    <a:pt x="1664" y="4607"/>
                    <a:pt x="1664" y="4501"/>
                  </a:cubicBezTo>
                  <a:lnTo>
                    <a:pt x="1664" y="3222"/>
                  </a:lnTo>
                  <a:cubicBezTo>
                    <a:pt x="1664" y="3116"/>
                    <a:pt x="1578" y="3030"/>
                    <a:pt x="1471" y="3030"/>
                  </a:cubicBezTo>
                  <a:lnTo>
                    <a:pt x="1024" y="3030"/>
                  </a:lnTo>
                  <a:lnTo>
                    <a:pt x="1024" y="2513"/>
                  </a:lnTo>
                  <a:lnTo>
                    <a:pt x="2558" y="2513"/>
                  </a:lnTo>
                  <a:lnTo>
                    <a:pt x="2558" y="3030"/>
                  </a:lnTo>
                  <a:lnTo>
                    <a:pt x="2111" y="3030"/>
                  </a:lnTo>
                  <a:cubicBezTo>
                    <a:pt x="2005" y="3030"/>
                    <a:pt x="1919" y="3116"/>
                    <a:pt x="1919" y="3222"/>
                  </a:cubicBezTo>
                  <a:lnTo>
                    <a:pt x="1919" y="4501"/>
                  </a:lnTo>
                  <a:cubicBezTo>
                    <a:pt x="1919" y="4607"/>
                    <a:pt x="2005" y="4693"/>
                    <a:pt x="2111" y="4693"/>
                  </a:cubicBezTo>
                  <a:lnTo>
                    <a:pt x="3390" y="4693"/>
                  </a:lnTo>
                  <a:cubicBezTo>
                    <a:pt x="3496" y="4693"/>
                    <a:pt x="3582" y="4607"/>
                    <a:pt x="3582" y="4501"/>
                  </a:cubicBezTo>
                  <a:lnTo>
                    <a:pt x="3582" y="3222"/>
                  </a:lnTo>
                  <a:cubicBezTo>
                    <a:pt x="3582" y="3116"/>
                    <a:pt x="3496" y="3030"/>
                    <a:pt x="3390" y="3030"/>
                  </a:cubicBezTo>
                  <a:lnTo>
                    <a:pt x="2943" y="3030"/>
                  </a:lnTo>
                  <a:lnTo>
                    <a:pt x="2943" y="2513"/>
                  </a:lnTo>
                  <a:lnTo>
                    <a:pt x="4477" y="2513"/>
                  </a:lnTo>
                  <a:lnTo>
                    <a:pt x="4477" y="3030"/>
                  </a:lnTo>
                  <a:lnTo>
                    <a:pt x="4030" y="3030"/>
                  </a:lnTo>
                  <a:cubicBezTo>
                    <a:pt x="3923" y="3030"/>
                    <a:pt x="3837" y="3116"/>
                    <a:pt x="3837" y="3222"/>
                  </a:cubicBezTo>
                  <a:lnTo>
                    <a:pt x="3837" y="4501"/>
                  </a:lnTo>
                  <a:cubicBezTo>
                    <a:pt x="3837" y="4607"/>
                    <a:pt x="3923" y="4693"/>
                    <a:pt x="4030" y="4693"/>
                  </a:cubicBezTo>
                  <a:lnTo>
                    <a:pt x="5309" y="4693"/>
                  </a:lnTo>
                  <a:cubicBezTo>
                    <a:pt x="5415" y="4693"/>
                    <a:pt x="5501" y="4607"/>
                    <a:pt x="5501" y="4501"/>
                  </a:cubicBezTo>
                  <a:lnTo>
                    <a:pt x="5501" y="3222"/>
                  </a:lnTo>
                  <a:cubicBezTo>
                    <a:pt x="5501" y="3116"/>
                    <a:pt x="5415" y="3030"/>
                    <a:pt x="5309" y="3030"/>
                  </a:cubicBezTo>
                  <a:close/>
                </a:path>
              </a:pathLst>
            </a:custGeom>
            <a:solidFill>
              <a:srgbClr val="1F424E"/>
            </a:solidFill>
            <a:ln>
              <a:noFill/>
            </a:ln>
          </p:spPr>
          <p:txBody>
            <a:bodyPr/>
            <a:lstStyle/>
            <a:p>
              <a:endParaRPr lang="zh-CN" altLang="en-US">
                <a:cs typeface="+mn-ea"/>
                <a:sym typeface="+mn-lt"/>
              </a:endParaRPr>
            </a:p>
          </p:txBody>
        </p:sp>
        <p:grpSp>
          <p:nvGrpSpPr>
            <p:cNvPr id="56" name="组合 55"/>
            <p:cNvGrpSpPr/>
            <p:nvPr/>
          </p:nvGrpSpPr>
          <p:grpSpPr>
            <a:xfrm>
              <a:off x="7396904" y="1090402"/>
              <a:ext cx="2031464" cy="1302752"/>
              <a:chOff x="760778" y="4769538"/>
              <a:chExt cx="2031464" cy="1302752"/>
            </a:xfrm>
          </p:grpSpPr>
          <p:sp>
            <p:nvSpPr>
              <p:cNvPr id="57" name="文本框 56"/>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58" name="文本框 57"/>
              <p:cNvSpPr txBox="1"/>
              <p:nvPr/>
            </p:nvSpPr>
            <p:spPr>
              <a:xfrm>
                <a:off x="760778" y="5148960"/>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a:t>
                </a:r>
              </a:p>
            </p:txBody>
          </p:sp>
        </p:grpSp>
      </p:grpSp>
      <p:grpSp>
        <p:nvGrpSpPr>
          <p:cNvPr id="4" name="组合 3"/>
          <p:cNvGrpSpPr/>
          <p:nvPr/>
        </p:nvGrpSpPr>
        <p:grpSpPr>
          <a:xfrm>
            <a:off x="2729883" y="3582512"/>
            <a:ext cx="2019882" cy="2565991"/>
            <a:chOff x="2729883" y="3582512"/>
            <a:chExt cx="2019882" cy="2565991"/>
          </a:xfrm>
        </p:grpSpPr>
        <p:grpSp>
          <p:nvGrpSpPr>
            <p:cNvPr id="31" name="组合 30"/>
            <p:cNvGrpSpPr/>
            <p:nvPr/>
          </p:nvGrpSpPr>
          <p:grpSpPr>
            <a:xfrm flipV="1">
              <a:off x="2990167" y="3582512"/>
              <a:ext cx="1499316" cy="417756"/>
              <a:chOff x="2990770" y="3426207"/>
              <a:chExt cx="1499316" cy="417756"/>
            </a:xfrm>
            <a:solidFill>
              <a:srgbClr val="A2111E"/>
            </a:solidFill>
          </p:grpSpPr>
          <p:sp>
            <p:nvSpPr>
              <p:cNvPr id="32" name="矩形: 圆角 31"/>
              <p:cNvSpPr/>
              <p:nvPr/>
            </p:nvSpPr>
            <p:spPr>
              <a:xfrm>
                <a:off x="2990770" y="3588363"/>
                <a:ext cx="1499316" cy="255600"/>
              </a:xfrm>
              <a:prstGeom prst="round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3" name="椭圆 32"/>
              <p:cNvSpPr/>
              <p:nvPr/>
            </p:nvSpPr>
            <p:spPr>
              <a:xfrm>
                <a:off x="3573202" y="3426207"/>
                <a:ext cx="320400" cy="320400"/>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sp>
          <p:nvSpPr>
            <p:cNvPr id="46" name="bookmark_238940"/>
            <p:cNvSpPr>
              <a:spLocks noChangeAspect="1"/>
            </p:cNvSpPr>
            <p:nvPr/>
          </p:nvSpPr>
          <p:spPr bwMode="auto">
            <a:xfrm>
              <a:off x="3576022" y="4178552"/>
              <a:ext cx="313553" cy="439200"/>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rgbClr val="A2111E"/>
            </a:solidFill>
            <a:ln>
              <a:noFill/>
            </a:ln>
          </p:spPr>
          <p:txBody>
            <a:bodyPr/>
            <a:lstStyle/>
            <a:p>
              <a:endParaRPr lang="zh-CN" altLang="en-US">
                <a:cs typeface="+mn-ea"/>
                <a:sym typeface="+mn-lt"/>
              </a:endParaRPr>
            </a:p>
          </p:txBody>
        </p:sp>
        <p:grpSp>
          <p:nvGrpSpPr>
            <p:cNvPr id="59" name="组合 58"/>
            <p:cNvGrpSpPr/>
            <p:nvPr/>
          </p:nvGrpSpPr>
          <p:grpSpPr>
            <a:xfrm>
              <a:off x="2729883" y="4775212"/>
              <a:ext cx="2019882" cy="1373291"/>
              <a:chOff x="772360" y="4769538"/>
              <a:chExt cx="2019882" cy="1373291"/>
            </a:xfrm>
          </p:grpSpPr>
          <p:sp>
            <p:nvSpPr>
              <p:cNvPr id="60" name="文本框 59"/>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61" name="文本框 60"/>
              <p:cNvSpPr txBox="1"/>
              <p:nvPr/>
            </p:nvSpPr>
            <p:spPr>
              <a:xfrm>
                <a:off x="772360" y="5219499"/>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a:t>
                </a:r>
              </a:p>
            </p:txBody>
          </p:sp>
        </p:grpSp>
      </p:grpSp>
      <p:grpSp>
        <p:nvGrpSpPr>
          <p:cNvPr id="6" name="组合 5"/>
          <p:cNvGrpSpPr/>
          <p:nvPr/>
        </p:nvGrpSpPr>
        <p:grpSpPr>
          <a:xfrm>
            <a:off x="5828192" y="3583908"/>
            <a:ext cx="2051628" cy="2613433"/>
            <a:chOff x="5828192" y="3583908"/>
            <a:chExt cx="2051628" cy="2613433"/>
          </a:xfrm>
        </p:grpSpPr>
        <p:grpSp>
          <p:nvGrpSpPr>
            <p:cNvPr id="40" name="组合 39"/>
            <p:cNvGrpSpPr/>
            <p:nvPr/>
          </p:nvGrpSpPr>
          <p:grpSpPr>
            <a:xfrm flipV="1">
              <a:off x="6127248" y="3583908"/>
              <a:ext cx="1499316" cy="417756"/>
              <a:chOff x="2990770" y="3426207"/>
              <a:chExt cx="1499316" cy="417756"/>
            </a:xfrm>
            <a:solidFill>
              <a:srgbClr val="A2111E"/>
            </a:solidFill>
          </p:grpSpPr>
          <p:sp>
            <p:nvSpPr>
              <p:cNvPr id="41" name="矩形: 圆角 40"/>
              <p:cNvSpPr/>
              <p:nvPr/>
            </p:nvSpPr>
            <p:spPr>
              <a:xfrm>
                <a:off x="2990770" y="3588363"/>
                <a:ext cx="1499316" cy="255600"/>
              </a:xfrm>
              <a:prstGeom prst="round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42" name="椭圆 41"/>
              <p:cNvSpPr/>
              <p:nvPr/>
            </p:nvSpPr>
            <p:spPr>
              <a:xfrm>
                <a:off x="3573202" y="3426207"/>
                <a:ext cx="320400" cy="320400"/>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sp>
          <p:nvSpPr>
            <p:cNvPr id="47" name="growth-graph_72486"/>
            <p:cNvSpPr>
              <a:spLocks noChangeAspect="1"/>
            </p:cNvSpPr>
            <p:nvPr/>
          </p:nvSpPr>
          <p:spPr bwMode="auto">
            <a:xfrm>
              <a:off x="6673303" y="4141197"/>
              <a:ext cx="510139" cy="439200"/>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rgbClr val="A2111E"/>
            </a:solidFill>
            <a:ln>
              <a:noFill/>
            </a:ln>
          </p:spPr>
          <p:txBody>
            <a:bodyPr/>
            <a:lstStyle/>
            <a:p>
              <a:endParaRPr lang="zh-CN" altLang="en-US">
                <a:cs typeface="+mn-ea"/>
                <a:sym typeface="+mn-lt"/>
              </a:endParaRPr>
            </a:p>
          </p:txBody>
        </p:sp>
        <p:grpSp>
          <p:nvGrpSpPr>
            <p:cNvPr id="62" name="组合 61"/>
            <p:cNvGrpSpPr/>
            <p:nvPr/>
          </p:nvGrpSpPr>
          <p:grpSpPr>
            <a:xfrm>
              <a:off x="5828192" y="4819428"/>
              <a:ext cx="2051628" cy="1377913"/>
              <a:chOff x="740614" y="4769538"/>
              <a:chExt cx="2051628" cy="1377913"/>
            </a:xfrm>
          </p:grpSpPr>
          <p:sp>
            <p:nvSpPr>
              <p:cNvPr id="63" name="文本框 62"/>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64" name="文本框 63"/>
              <p:cNvSpPr txBox="1"/>
              <p:nvPr/>
            </p:nvSpPr>
            <p:spPr>
              <a:xfrm>
                <a:off x="740614" y="5224121"/>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a:t>
                </a:r>
              </a:p>
            </p:txBody>
          </p:sp>
        </p:grpSp>
      </p:grpSp>
      <p:grpSp>
        <p:nvGrpSpPr>
          <p:cNvPr id="8" name="组合 7"/>
          <p:cNvGrpSpPr/>
          <p:nvPr/>
        </p:nvGrpSpPr>
        <p:grpSpPr>
          <a:xfrm>
            <a:off x="8989439" y="3584732"/>
            <a:ext cx="2036705" cy="2638961"/>
            <a:chOff x="8989439" y="3584732"/>
            <a:chExt cx="2036705" cy="2638961"/>
          </a:xfrm>
        </p:grpSpPr>
        <p:grpSp>
          <p:nvGrpSpPr>
            <p:cNvPr id="27" name="组合 26"/>
            <p:cNvGrpSpPr/>
            <p:nvPr/>
          </p:nvGrpSpPr>
          <p:grpSpPr>
            <a:xfrm flipH="1" flipV="1">
              <a:off x="9269186" y="3584732"/>
              <a:ext cx="1526766" cy="404370"/>
              <a:chOff x="1396048" y="3441797"/>
              <a:chExt cx="1526766" cy="404370"/>
            </a:xfrm>
            <a:solidFill>
              <a:srgbClr val="A2111E"/>
            </a:solidFill>
          </p:grpSpPr>
          <p:sp>
            <p:nvSpPr>
              <p:cNvPr id="28" name="矩形: 圆角 27"/>
              <p:cNvSpPr/>
              <p:nvPr/>
            </p:nvSpPr>
            <p:spPr>
              <a:xfrm>
                <a:off x="1582887" y="3591574"/>
                <a:ext cx="1339927" cy="254593"/>
              </a:xfrm>
              <a:prstGeom prst="round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29" name="矩形: 圆角 28"/>
              <p:cNvSpPr/>
              <p:nvPr/>
            </p:nvSpPr>
            <p:spPr>
              <a:xfrm>
                <a:off x="1396048" y="3591574"/>
                <a:ext cx="895995" cy="249701"/>
              </a:xfrm>
              <a:prstGeom prst="roundRect">
                <a:avLst>
                  <a:gd name="adj" fmla="val 50000"/>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30" name="椭圆 29"/>
              <p:cNvSpPr/>
              <p:nvPr/>
            </p:nvSpPr>
            <p:spPr>
              <a:xfrm>
                <a:off x="2015595" y="3441797"/>
                <a:ext cx="320400" cy="320400"/>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sp>
          <p:nvSpPr>
            <p:cNvPr id="44" name="analytics_237483"/>
            <p:cNvSpPr>
              <a:spLocks noChangeAspect="1"/>
            </p:cNvSpPr>
            <p:nvPr/>
          </p:nvSpPr>
          <p:spPr bwMode="auto">
            <a:xfrm>
              <a:off x="9784402" y="4148397"/>
              <a:ext cx="463605" cy="432000"/>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rgbClr val="A2111E"/>
            </a:solidFill>
            <a:ln>
              <a:noFill/>
            </a:ln>
          </p:spPr>
          <p:txBody>
            <a:bodyPr/>
            <a:lstStyle/>
            <a:p>
              <a:endParaRPr lang="zh-CN" altLang="en-US">
                <a:cs typeface="+mn-ea"/>
                <a:sym typeface="+mn-lt"/>
              </a:endParaRPr>
            </a:p>
          </p:txBody>
        </p:sp>
        <p:grpSp>
          <p:nvGrpSpPr>
            <p:cNvPr id="65" name="组合 64"/>
            <p:cNvGrpSpPr/>
            <p:nvPr/>
          </p:nvGrpSpPr>
          <p:grpSpPr>
            <a:xfrm>
              <a:off x="8989439" y="4836228"/>
              <a:ext cx="2036705" cy="1387465"/>
              <a:chOff x="755537" y="4769538"/>
              <a:chExt cx="2036705" cy="1387465"/>
            </a:xfrm>
          </p:grpSpPr>
          <p:sp>
            <p:nvSpPr>
              <p:cNvPr id="66" name="文本框 65"/>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67" name="文本框 66"/>
              <p:cNvSpPr txBox="1"/>
              <p:nvPr/>
            </p:nvSpPr>
            <p:spPr>
              <a:xfrm>
                <a:off x="755537" y="5233673"/>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工作形势分析</a:t>
            </a:r>
          </a:p>
        </p:txBody>
      </p:sp>
      <p:grpSp>
        <p:nvGrpSpPr>
          <p:cNvPr id="51" name="组合 50"/>
          <p:cNvGrpSpPr/>
          <p:nvPr/>
        </p:nvGrpSpPr>
        <p:grpSpPr>
          <a:xfrm>
            <a:off x="5433438" y="4656406"/>
            <a:ext cx="1294905" cy="2215662"/>
            <a:chOff x="5433438" y="4656406"/>
            <a:chExt cx="1294905" cy="2215662"/>
          </a:xfrm>
        </p:grpSpPr>
        <p:sp>
          <p:nvSpPr>
            <p:cNvPr id="3" name="L 形 2"/>
            <p:cNvSpPr/>
            <p:nvPr/>
          </p:nvSpPr>
          <p:spPr>
            <a:xfrm rot="10800000">
              <a:off x="5433438" y="5363943"/>
              <a:ext cx="395603" cy="1508125"/>
            </a:xfrm>
            <a:prstGeom prst="corner">
              <a:avLst>
                <a:gd name="adj1" fmla="val 22886"/>
                <a:gd name="adj2" fmla="val 228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L 形 5"/>
            <p:cNvSpPr/>
            <p:nvPr/>
          </p:nvSpPr>
          <p:spPr>
            <a:xfrm rot="10800000" flipH="1">
              <a:off x="6332740" y="4656406"/>
              <a:ext cx="395603" cy="2215662"/>
            </a:xfrm>
            <a:prstGeom prst="corner">
              <a:avLst>
                <a:gd name="adj1" fmla="val 22886"/>
                <a:gd name="adj2" fmla="val 22886"/>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2" name="组合 51"/>
          <p:cNvGrpSpPr/>
          <p:nvPr/>
        </p:nvGrpSpPr>
        <p:grpSpPr>
          <a:xfrm>
            <a:off x="5424815" y="3010486"/>
            <a:ext cx="1356437" cy="3861582"/>
            <a:chOff x="5424815" y="3010486"/>
            <a:chExt cx="1356437" cy="3861582"/>
          </a:xfrm>
        </p:grpSpPr>
        <p:sp>
          <p:nvSpPr>
            <p:cNvPr id="4" name="L 形 3"/>
            <p:cNvSpPr/>
            <p:nvPr/>
          </p:nvSpPr>
          <p:spPr>
            <a:xfrm rot="10800000">
              <a:off x="5424815" y="3800583"/>
              <a:ext cx="507948" cy="3071485"/>
            </a:xfrm>
            <a:prstGeom prst="corner">
              <a:avLst>
                <a:gd name="adj1" fmla="val 17347"/>
                <a:gd name="adj2" fmla="val 1734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L 形 6"/>
            <p:cNvSpPr/>
            <p:nvPr/>
          </p:nvSpPr>
          <p:spPr>
            <a:xfrm rot="10800000" flipH="1">
              <a:off x="6220536" y="3010486"/>
              <a:ext cx="560716" cy="3861582"/>
            </a:xfrm>
            <a:prstGeom prst="corner">
              <a:avLst>
                <a:gd name="adj1" fmla="val 17347"/>
                <a:gd name="adj2" fmla="val 17347"/>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3" name="组合 52"/>
          <p:cNvGrpSpPr/>
          <p:nvPr/>
        </p:nvGrpSpPr>
        <p:grpSpPr>
          <a:xfrm>
            <a:off x="5410747" y="1420837"/>
            <a:ext cx="1342253" cy="5451231"/>
            <a:chOff x="5410747" y="1420837"/>
            <a:chExt cx="1342253" cy="5451231"/>
          </a:xfrm>
        </p:grpSpPr>
        <p:sp>
          <p:nvSpPr>
            <p:cNvPr id="5" name="L 形 4"/>
            <p:cNvSpPr/>
            <p:nvPr/>
          </p:nvSpPr>
          <p:spPr>
            <a:xfrm rot="10800000">
              <a:off x="5410747" y="2179744"/>
              <a:ext cx="657000" cy="4692324"/>
            </a:xfrm>
            <a:prstGeom prst="corner">
              <a:avLst>
                <a:gd name="adj1" fmla="val 12180"/>
                <a:gd name="adj2" fmla="val 143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rot="10800000" flipH="1">
              <a:off x="6096000" y="1420837"/>
              <a:ext cx="657000" cy="5451231"/>
            </a:xfrm>
            <a:prstGeom prst="corner">
              <a:avLst>
                <a:gd name="adj1" fmla="val 12180"/>
                <a:gd name="adj2" fmla="val 14321"/>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3" name="组合 42"/>
          <p:cNvGrpSpPr/>
          <p:nvPr/>
        </p:nvGrpSpPr>
        <p:grpSpPr>
          <a:xfrm>
            <a:off x="6753000" y="1019817"/>
            <a:ext cx="866843" cy="866843"/>
            <a:chOff x="6753000" y="1019817"/>
            <a:chExt cx="866843" cy="866843"/>
          </a:xfrm>
        </p:grpSpPr>
        <p:sp>
          <p:nvSpPr>
            <p:cNvPr id="13" name="椭圆 12"/>
            <p:cNvSpPr/>
            <p:nvPr/>
          </p:nvSpPr>
          <p:spPr>
            <a:xfrm>
              <a:off x="6753000" y="1019817"/>
              <a:ext cx="866843" cy="866843"/>
            </a:xfrm>
            <a:prstGeom prst="ellips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cs typeface="+mn-ea"/>
                <a:sym typeface="+mn-lt"/>
              </a:endParaRPr>
            </a:p>
          </p:txBody>
        </p:sp>
        <p:sp>
          <p:nvSpPr>
            <p:cNvPr id="16" name="analytics_237483"/>
            <p:cNvSpPr>
              <a:spLocks noChangeAspect="1"/>
            </p:cNvSpPr>
            <p:nvPr/>
          </p:nvSpPr>
          <p:spPr bwMode="auto">
            <a:xfrm>
              <a:off x="6954618" y="1237238"/>
              <a:ext cx="463605" cy="432000"/>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chemeClr val="bg1"/>
            </a:solidFill>
            <a:ln>
              <a:noFill/>
            </a:ln>
          </p:spPr>
          <p:txBody>
            <a:bodyPr/>
            <a:lstStyle/>
            <a:p>
              <a:endParaRPr lang="zh-CN" altLang="en-US">
                <a:cs typeface="+mn-ea"/>
                <a:sym typeface="+mn-lt"/>
              </a:endParaRPr>
            </a:p>
          </p:txBody>
        </p:sp>
      </p:grpSp>
      <p:grpSp>
        <p:nvGrpSpPr>
          <p:cNvPr id="47" name="组合 46"/>
          <p:cNvGrpSpPr/>
          <p:nvPr/>
        </p:nvGrpSpPr>
        <p:grpSpPr>
          <a:xfrm>
            <a:off x="4566594" y="4991612"/>
            <a:ext cx="866843" cy="866843"/>
            <a:chOff x="4566594" y="4991612"/>
            <a:chExt cx="866843" cy="866843"/>
          </a:xfrm>
        </p:grpSpPr>
        <p:sp>
          <p:nvSpPr>
            <p:cNvPr id="12" name="椭圆 11"/>
            <p:cNvSpPr/>
            <p:nvPr/>
          </p:nvSpPr>
          <p:spPr>
            <a:xfrm>
              <a:off x="4566594" y="4991612"/>
              <a:ext cx="866843" cy="866843"/>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cs typeface="+mn-ea"/>
                <a:sym typeface="+mn-lt"/>
              </a:endParaRPr>
            </a:p>
          </p:txBody>
        </p:sp>
        <p:sp>
          <p:nvSpPr>
            <p:cNvPr id="17" name="bar-stats_84219"/>
            <p:cNvSpPr>
              <a:spLocks noChangeAspect="1"/>
            </p:cNvSpPr>
            <p:nvPr/>
          </p:nvSpPr>
          <p:spPr bwMode="auto">
            <a:xfrm>
              <a:off x="4726723" y="5205611"/>
              <a:ext cx="488779" cy="438843"/>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p:spPr>
          <p:txBody>
            <a:bodyPr/>
            <a:lstStyle/>
            <a:p>
              <a:endParaRPr lang="zh-CN" altLang="en-US">
                <a:cs typeface="+mn-ea"/>
                <a:sym typeface="+mn-lt"/>
              </a:endParaRPr>
            </a:p>
          </p:txBody>
        </p:sp>
      </p:grpSp>
      <p:grpSp>
        <p:nvGrpSpPr>
          <p:cNvPr id="46" name="组合 45"/>
          <p:cNvGrpSpPr/>
          <p:nvPr/>
        </p:nvGrpSpPr>
        <p:grpSpPr>
          <a:xfrm>
            <a:off x="4566594" y="3428252"/>
            <a:ext cx="866843" cy="866843"/>
            <a:chOff x="4566594" y="3428252"/>
            <a:chExt cx="866843" cy="866843"/>
          </a:xfrm>
        </p:grpSpPr>
        <p:sp>
          <p:nvSpPr>
            <p:cNvPr id="10" name="椭圆 9"/>
            <p:cNvSpPr/>
            <p:nvPr/>
          </p:nvSpPr>
          <p:spPr>
            <a:xfrm>
              <a:off x="4566594" y="3428252"/>
              <a:ext cx="866843" cy="866843"/>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cs typeface="+mn-ea"/>
                <a:sym typeface="+mn-lt"/>
              </a:endParaRPr>
            </a:p>
          </p:txBody>
        </p:sp>
        <p:sp>
          <p:nvSpPr>
            <p:cNvPr id="18" name="bookmark_238940"/>
            <p:cNvSpPr>
              <a:spLocks noChangeAspect="1"/>
            </p:cNvSpPr>
            <p:nvPr/>
          </p:nvSpPr>
          <p:spPr bwMode="auto">
            <a:xfrm>
              <a:off x="4859977" y="3642073"/>
              <a:ext cx="313553" cy="439200"/>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chemeClr val="bg1"/>
            </a:solidFill>
            <a:ln>
              <a:noFill/>
            </a:ln>
          </p:spPr>
          <p:txBody>
            <a:bodyPr/>
            <a:lstStyle/>
            <a:p>
              <a:endParaRPr lang="zh-CN" altLang="en-US">
                <a:cs typeface="+mn-ea"/>
                <a:sym typeface="+mn-lt"/>
              </a:endParaRPr>
            </a:p>
          </p:txBody>
        </p:sp>
      </p:grpSp>
      <p:grpSp>
        <p:nvGrpSpPr>
          <p:cNvPr id="45" name="组合 44"/>
          <p:cNvGrpSpPr/>
          <p:nvPr/>
        </p:nvGrpSpPr>
        <p:grpSpPr>
          <a:xfrm>
            <a:off x="6728343" y="4238914"/>
            <a:ext cx="866843" cy="866843"/>
            <a:chOff x="6728343" y="4238914"/>
            <a:chExt cx="866843" cy="866843"/>
          </a:xfrm>
        </p:grpSpPr>
        <p:sp>
          <p:nvSpPr>
            <p:cNvPr id="15" name="椭圆 14"/>
            <p:cNvSpPr/>
            <p:nvPr/>
          </p:nvSpPr>
          <p:spPr>
            <a:xfrm>
              <a:off x="6728343" y="4238914"/>
              <a:ext cx="866843" cy="866843"/>
            </a:xfrm>
            <a:prstGeom prst="ellips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cs typeface="+mn-ea"/>
                <a:sym typeface="+mn-lt"/>
              </a:endParaRPr>
            </a:p>
          </p:txBody>
        </p:sp>
        <p:sp>
          <p:nvSpPr>
            <p:cNvPr id="19" name="growth-graph_72486"/>
            <p:cNvSpPr>
              <a:spLocks noChangeAspect="1"/>
            </p:cNvSpPr>
            <p:nvPr/>
          </p:nvSpPr>
          <p:spPr bwMode="auto">
            <a:xfrm>
              <a:off x="6911899" y="4436806"/>
              <a:ext cx="510139" cy="439200"/>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grpSp>
      <p:grpSp>
        <p:nvGrpSpPr>
          <p:cNvPr id="42" name="组合 41"/>
          <p:cNvGrpSpPr/>
          <p:nvPr/>
        </p:nvGrpSpPr>
        <p:grpSpPr>
          <a:xfrm>
            <a:off x="4566594" y="1746322"/>
            <a:ext cx="866843" cy="866843"/>
            <a:chOff x="4566594" y="1746322"/>
            <a:chExt cx="866843" cy="866843"/>
          </a:xfrm>
        </p:grpSpPr>
        <p:sp>
          <p:nvSpPr>
            <p:cNvPr id="9" name="椭圆 8"/>
            <p:cNvSpPr/>
            <p:nvPr/>
          </p:nvSpPr>
          <p:spPr>
            <a:xfrm>
              <a:off x="4566594" y="1746322"/>
              <a:ext cx="866843" cy="866843"/>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cs typeface="+mn-ea"/>
                <a:sym typeface="+mn-lt"/>
              </a:endParaRPr>
            </a:p>
          </p:txBody>
        </p:sp>
        <p:sp>
          <p:nvSpPr>
            <p:cNvPr id="20" name="arrows_208764"/>
            <p:cNvSpPr>
              <a:spLocks noChangeAspect="1"/>
            </p:cNvSpPr>
            <p:nvPr/>
          </p:nvSpPr>
          <p:spPr bwMode="auto">
            <a:xfrm>
              <a:off x="4769179" y="1886660"/>
              <a:ext cx="488779" cy="594685"/>
            </a:xfrm>
            <a:custGeom>
              <a:avLst/>
              <a:gdLst>
                <a:gd name="T0" fmla="*/ 860 w 5370"/>
                <a:gd name="T1" fmla="*/ 2865 h 6544"/>
                <a:gd name="T2" fmla="*/ 2685 w 5370"/>
                <a:gd name="T3" fmla="*/ 1404 h 6544"/>
                <a:gd name="T4" fmla="*/ 2685 w 5370"/>
                <a:gd name="T5" fmla="*/ 1989 h 6544"/>
                <a:gd name="T6" fmla="*/ 4158 w 5370"/>
                <a:gd name="T7" fmla="*/ 995 h 6544"/>
                <a:gd name="T8" fmla="*/ 2685 w 5370"/>
                <a:gd name="T9" fmla="*/ 0 h 6544"/>
                <a:gd name="T10" fmla="*/ 2685 w 5370"/>
                <a:gd name="T11" fmla="*/ 585 h 6544"/>
                <a:gd name="T12" fmla="*/ 0 w 5370"/>
                <a:gd name="T13" fmla="*/ 3272 h 6544"/>
                <a:gd name="T14" fmla="*/ 0 w 5370"/>
                <a:gd name="T15" fmla="*/ 3680 h 6544"/>
                <a:gd name="T16" fmla="*/ 4510 w 5370"/>
                <a:gd name="T17" fmla="*/ 3680 h 6544"/>
                <a:gd name="T18" fmla="*/ 2685 w 5370"/>
                <a:gd name="T19" fmla="*/ 5141 h 6544"/>
                <a:gd name="T20" fmla="*/ 2685 w 5370"/>
                <a:gd name="T21" fmla="*/ 4556 h 6544"/>
                <a:gd name="T22" fmla="*/ 1212 w 5370"/>
                <a:gd name="T23" fmla="*/ 5549 h 6544"/>
                <a:gd name="T24" fmla="*/ 2685 w 5370"/>
                <a:gd name="T25" fmla="*/ 6544 h 6544"/>
                <a:gd name="T26" fmla="*/ 2685 w 5370"/>
                <a:gd name="T27" fmla="*/ 5959 h 6544"/>
                <a:gd name="T28" fmla="*/ 5370 w 5370"/>
                <a:gd name="T29" fmla="*/ 3273 h 6544"/>
                <a:gd name="T30" fmla="*/ 5370 w 5370"/>
                <a:gd name="T31" fmla="*/ 2865 h 6544"/>
                <a:gd name="T32" fmla="*/ 860 w 5370"/>
                <a:gd name="T33" fmla="*/ 2865 h 6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70" h="6544">
                  <a:moveTo>
                    <a:pt x="860" y="2865"/>
                  </a:moveTo>
                  <a:cubicBezTo>
                    <a:pt x="1046" y="2029"/>
                    <a:pt x="1794" y="1404"/>
                    <a:pt x="2685" y="1404"/>
                  </a:cubicBezTo>
                  <a:lnTo>
                    <a:pt x="2685" y="1989"/>
                  </a:lnTo>
                  <a:lnTo>
                    <a:pt x="4158" y="995"/>
                  </a:lnTo>
                  <a:lnTo>
                    <a:pt x="2685" y="0"/>
                  </a:lnTo>
                  <a:lnTo>
                    <a:pt x="2685" y="585"/>
                  </a:lnTo>
                  <a:cubicBezTo>
                    <a:pt x="1204" y="587"/>
                    <a:pt x="0" y="1791"/>
                    <a:pt x="0" y="3272"/>
                  </a:cubicBezTo>
                  <a:lnTo>
                    <a:pt x="0" y="3680"/>
                  </a:lnTo>
                  <a:lnTo>
                    <a:pt x="4510" y="3680"/>
                  </a:lnTo>
                  <a:cubicBezTo>
                    <a:pt x="4324" y="4516"/>
                    <a:pt x="3576" y="5141"/>
                    <a:pt x="2685" y="5141"/>
                  </a:cubicBezTo>
                  <a:lnTo>
                    <a:pt x="2685" y="4556"/>
                  </a:lnTo>
                  <a:lnTo>
                    <a:pt x="1212" y="5549"/>
                  </a:lnTo>
                  <a:lnTo>
                    <a:pt x="2685" y="6544"/>
                  </a:lnTo>
                  <a:lnTo>
                    <a:pt x="2685" y="5959"/>
                  </a:lnTo>
                  <a:cubicBezTo>
                    <a:pt x="4166" y="5959"/>
                    <a:pt x="5370" y="4753"/>
                    <a:pt x="5370" y="3273"/>
                  </a:cubicBezTo>
                  <a:lnTo>
                    <a:pt x="5370" y="2865"/>
                  </a:lnTo>
                  <a:lnTo>
                    <a:pt x="860" y="2865"/>
                  </a:lnTo>
                  <a:close/>
                </a:path>
              </a:pathLst>
            </a:custGeom>
            <a:solidFill>
              <a:schemeClr val="bg1"/>
            </a:solidFill>
            <a:ln>
              <a:noFill/>
            </a:ln>
          </p:spPr>
          <p:txBody>
            <a:bodyPr/>
            <a:lstStyle/>
            <a:p>
              <a:endParaRPr lang="zh-CN" altLang="en-US">
                <a:cs typeface="+mn-ea"/>
                <a:sym typeface="+mn-lt"/>
              </a:endParaRPr>
            </a:p>
          </p:txBody>
        </p:sp>
      </p:grpSp>
      <p:grpSp>
        <p:nvGrpSpPr>
          <p:cNvPr id="44" name="组合 43"/>
          <p:cNvGrpSpPr/>
          <p:nvPr/>
        </p:nvGrpSpPr>
        <p:grpSpPr>
          <a:xfrm>
            <a:off x="6746226" y="2613165"/>
            <a:ext cx="866843" cy="866843"/>
            <a:chOff x="6746226" y="2613165"/>
            <a:chExt cx="866843" cy="866843"/>
          </a:xfrm>
        </p:grpSpPr>
        <p:sp>
          <p:nvSpPr>
            <p:cNvPr id="14" name="椭圆 13"/>
            <p:cNvSpPr/>
            <p:nvPr/>
          </p:nvSpPr>
          <p:spPr>
            <a:xfrm>
              <a:off x="6746226" y="2613165"/>
              <a:ext cx="866843" cy="866843"/>
            </a:xfrm>
            <a:prstGeom prst="ellips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cs typeface="+mn-ea"/>
                <a:sym typeface="+mn-lt"/>
              </a:endParaRPr>
            </a:p>
          </p:txBody>
        </p:sp>
        <p:sp>
          <p:nvSpPr>
            <p:cNvPr id="21" name="hierarchical-square-structure_17487"/>
            <p:cNvSpPr>
              <a:spLocks noChangeAspect="1"/>
            </p:cNvSpPr>
            <p:nvPr/>
          </p:nvSpPr>
          <p:spPr bwMode="auto">
            <a:xfrm>
              <a:off x="6930204" y="2804884"/>
              <a:ext cx="498886" cy="424973"/>
            </a:xfrm>
            <a:custGeom>
              <a:avLst/>
              <a:gdLst>
                <a:gd name="T0" fmla="*/ 5309 w 5501"/>
                <a:gd name="T1" fmla="*/ 3030 h 4693"/>
                <a:gd name="T2" fmla="*/ 4861 w 5501"/>
                <a:gd name="T3" fmla="*/ 3030 h 4693"/>
                <a:gd name="T4" fmla="*/ 4861 w 5501"/>
                <a:gd name="T5" fmla="*/ 2327 h 4693"/>
                <a:gd name="T6" fmla="*/ 4861 w 5501"/>
                <a:gd name="T7" fmla="*/ 2324 h 4693"/>
                <a:gd name="T8" fmla="*/ 4861 w 5501"/>
                <a:gd name="T9" fmla="*/ 2320 h 4693"/>
                <a:gd name="T10" fmla="*/ 4669 w 5501"/>
                <a:gd name="T11" fmla="*/ 2128 h 4693"/>
                <a:gd name="T12" fmla="*/ 2943 w 5501"/>
                <a:gd name="T13" fmla="*/ 2128 h 4693"/>
                <a:gd name="T14" fmla="*/ 2943 w 5501"/>
                <a:gd name="T15" fmla="*/ 1663 h 4693"/>
                <a:gd name="T16" fmla="*/ 3390 w 5501"/>
                <a:gd name="T17" fmla="*/ 1663 h 4693"/>
                <a:gd name="T18" fmla="*/ 3582 w 5501"/>
                <a:gd name="T19" fmla="*/ 1471 h 4693"/>
                <a:gd name="T20" fmla="*/ 3582 w 5501"/>
                <a:gd name="T21" fmla="*/ 192 h 4693"/>
                <a:gd name="T22" fmla="*/ 3390 w 5501"/>
                <a:gd name="T23" fmla="*/ 0 h 4693"/>
                <a:gd name="T24" fmla="*/ 2111 w 5501"/>
                <a:gd name="T25" fmla="*/ 0 h 4693"/>
                <a:gd name="T26" fmla="*/ 1919 w 5501"/>
                <a:gd name="T27" fmla="*/ 192 h 4693"/>
                <a:gd name="T28" fmla="*/ 1919 w 5501"/>
                <a:gd name="T29" fmla="*/ 1471 h 4693"/>
                <a:gd name="T30" fmla="*/ 2111 w 5501"/>
                <a:gd name="T31" fmla="*/ 1663 h 4693"/>
                <a:gd name="T32" fmla="*/ 2558 w 5501"/>
                <a:gd name="T33" fmla="*/ 1663 h 4693"/>
                <a:gd name="T34" fmla="*/ 2558 w 5501"/>
                <a:gd name="T35" fmla="*/ 2128 h 4693"/>
                <a:gd name="T36" fmla="*/ 832 w 5501"/>
                <a:gd name="T37" fmla="*/ 2128 h 4693"/>
                <a:gd name="T38" fmla="*/ 640 w 5501"/>
                <a:gd name="T39" fmla="*/ 2320 h 4693"/>
                <a:gd name="T40" fmla="*/ 640 w 5501"/>
                <a:gd name="T41" fmla="*/ 3030 h 4693"/>
                <a:gd name="T42" fmla="*/ 192 w 5501"/>
                <a:gd name="T43" fmla="*/ 3030 h 4693"/>
                <a:gd name="T44" fmla="*/ 0 w 5501"/>
                <a:gd name="T45" fmla="*/ 3222 h 4693"/>
                <a:gd name="T46" fmla="*/ 0 w 5501"/>
                <a:gd name="T47" fmla="*/ 4501 h 4693"/>
                <a:gd name="T48" fmla="*/ 192 w 5501"/>
                <a:gd name="T49" fmla="*/ 4693 h 4693"/>
                <a:gd name="T50" fmla="*/ 1471 w 5501"/>
                <a:gd name="T51" fmla="*/ 4693 h 4693"/>
                <a:gd name="T52" fmla="*/ 1664 w 5501"/>
                <a:gd name="T53" fmla="*/ 4501 h 4693"/>
                <a:gd name="T54" fmla="*/ 1664 w 5501"/>
                <a:gd name="T55" fmla="*/ 3222 h 4693"/>
                <a:gd name="T56" fmla="*/ 1471 w 5501"/>
                <a:gd name="T57" fmla="*/ 3030 h 4693"/>
                <a:gd name="T58" fmla="*/ 1024 w 5501"/>
                <a:gd name="T59" fmla="*/ 3030 h 4693"/>
                <a:gd name="T60" fmla="*/ 1024 w 5501"/>
                <a:gd name="T61" fmla="*/ 2513 h 4693"/>
                <a:gd name="T62" fmla="*/ 2558 w 5501"/>
                <a:gd name="T63" fmla="*/ 2513 h 4693"/>
                <a:gd name="T64" fmla="*/ 2558 w 5501"/>
                <a:gd name="T65" fmla="*/ 3030 h 4693"/>
                <a:gd name="T66" fmla="*/ 2111 w 5501"/>
                <a:gd name="T67" fmla="*/ 3030 h 4693"/>
                <a:gd name="T68" fmla="*/ 1919 w 5501"/>
                <a:gd name="T69" fmla="*/ 3222 h 4693"/>
                <a:gd name="T70" fmla="*/ 1919 w 5501"/>
                <a:gd name="T71" fmla="*/ 4501 h 4693"/>
                <a:gd name="T72" fmla="*/ 2111 w 5501"/>
                <a:gd name="T73" fmla="*/ 4693 h 4693"/>
                <a:gd name="T74" fmla="*/ 3390 w 5501"/>
                <a:gd name="T75" fmla="*/ 4693 h 4693"/>
                <a:gd name="T76" fmla="*/ 3582 w 5501"/>
                <a:gd name="T77" fmla="*/ 4501 h 4693"/>
                <a:gd name="T78" fmla="*/ 3582 w 5501"/>
                <a:gd name="T79" fmla="*/ 3222 h 4693"/>
                <a:gd name="T80" fmla="*/ 3390 w 5501"/>
                <a:gd name="T81" fmla="*/ 3030 h 4693"/>
                <a:gd name="T82" fmla="*/ 2943 w 5501"/>
                <a:gd name="T83" fmla="*/ 3030 h 4693"/>
                <a:gd name="T84" fmla="*/ 2943 w 5501"/>
                <a:gd name="T85" fmla="*/ 2513 h 4693"/>
                <a:gd name="T86" fmla="*/ 4477 w 5501"/>
                <a:gd name="T87" fmla="*/ 2513 h 4693"/>
                <a:gd name="T88" fmla="*/ 4477 w 5501"/>
                <a:gd name="T89" fmla="*/ 3030 h 4693"/>
                <a:gd name="T90" fmla="*/ 4030 w 5501"/>
                <a:gd name="T91" fmla="*/ 3030 h 4693"/>
                <a:gd name="T92" fmla="*/ 3837 w 5501"/>
                <a:gd name="T93" fmla="*/ 3222 h 4693"/>
                <a:gd name="T94" fmla="*/ 3837 w 5501"/>
                <a:gd name="T95" fmla="*/ 4501 h 4693"/>
                <a:gd name="T96" fmla="*/ 4030 w 5501"/>
                <a:gd name="T97" fmla="*/ 4693 h 4693"/>
                <a:gd name="T98" fmla="*/ 5309 w 5501"/>
                <a:gd name="T99" fmla="*/ 4693 h 4693"/>
                <a:gd name="T100" fmla="*/ 5501 w 5501"/>
                <a:gd name="T101" fmla="*/ 4501 h 4693"/>
                <a:gd name="T102" fmla="*/ 5501 w 5501"/>
                <a:gd name="T103" fmla="*/ 3222 h 4693"/>
                <a:gd name="T104" fmla="*/ 5309 w 5501"/>
                <a:gd name="T105" fmla="*/ 3030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01" h="4693">
                  <a:moveTo>
                    <a:pt x="5309" y="3030"/>
                  </a:moveTo>
                  <a:lnTo>
                    <a:pt x="4861" y="3030"/>
                  </a:lnTo>
                  <a:lnTo>
                    <a:pt x="4861" y="2327"/>
                  </a:lnTo>
                  <a:cubicBezTo>
                    <a:pt x="4861" y="2326"/>
                    <a:pt x="4861" y="2325"/>
                    <a:pt x="4861" y="2324"/>
                  </a:cubicBezTo>
                  <a:cubicBezTo>
                    <a:pt x="4861" y="2323"/>
                    <a:pt x="4861" y="2321"/>
                    <a:pt x="4861" y="2320"/>
                  </a:cubicBezTo>
                  <a:cubicBezTo>
                    <a:pt x="4861" y="2214"/>
                    <a:pt x="4775" y="2128"/>
                    <a:pt x="4669" y="2128"/>
                  </a:cubicBezTo>
                  <a:lnTo>
                    <a:pt x="2943" y="2128"/>
                  </a:lnTo>
                  <a:lnTo>
                    <a:pt x="2943" y="1663"/>
                  </a:lnTo>
                  <a:lnTo>
                    <a:pt x="3390" y="1663"/>
                  </a:lnTo>
                  <a:cubicBezTo>
                    <a:pt x="3496" y="1663"/>
                    <a:pt x="3582" y="1577"/>
                    <a:pt x="3582" y="1471"/>
                  </a:cubicBezTo>
                  <a:lnTo>
                    <a:pt x="3582" y="192"/>
                  </a:lnTo>
                  <a:cubicBezTo>
                    <a:pt x="3582" y="86"/>
                    <a:pt x="3496" y="0"/>
                    <a:pt x="3390" y="0"/>
                  </a:cubicBezTo>
                  <a:lnTo>
                    <a:pt x="2111" y="0"/>
                  </a:lnTo>
                  <a:cubicBezTo>
                    <a:pt x="2005" y="0"/>
                    <a:pt x="1919" y="86"/>
                    <a:pt x="1919" y="192"/>
                  </a:cubicBezTo>
                  <a:lnTo>
                    <a:pt x="1919" y="1471"/>
                  </a:lnTo>
                  <a:cubicBezTo>
                    <a:pt x="1919" y="1577"/>
                    <a:pt x="2005" y="1663"/>
                    <a:pt x="2111" y="1663"/>
                  </a:cubicBezTo>
                  <a:lnTo>
                    <a:pt x="2558" y="1663"/>
                  </a:lnTo>
                  <a:lnTo>
                    <a:pt x="2558" y="2128"/>
                  </a:lnTo>
                  <a:lnTo>
                    <a:pt x="832" y="2128"/>
                  </a:lnTo>
                  <a:cubicBezTo>
                    <a:pt x="726" y="2128"/>
                    <a:pt x="640" y="2214"/>
                    <a:pt x="640" y="2320"/>
                  </a:cubicBezTo>
                  <a:lnTo>
                    <a:pt x="640" y="3030"/>
                  </a:lnTo>
                  <a:lnTo>
                    <a:pt x="192" y="3030"/>
                  </a:lnTo>
                  <a:cubicBezTo>
                    <a:pt x="86" y="3030"/>
                    <a:pt x="0" y="3116"/>
                    <a:pt x="0" y="3222"/>
                  </a:cubicBezTo>
                  <a:lnTo>
                    <a:pt x="0" y="4501"/>
                  </a:lnTo>
                  <a:cubicBezTo>
                    <a:pt x="0" y="4607"/>
                    <a:pt x="86" y="4693"/>
                    <a:pt x="192" y="4693"/>
                  </a:cubicBezTo>
                  <a:lnTo>
                    <a:pt x="1471" y="4693"/>
                  </a:lnTo>
                  <a:cubicBezTo>
                    <a:pt x="1578" y="4693"/>
                    <a:pt x="1664" y="4607"/>
                    <a:pt x="1664" y="4501"/>
                  </a:cubicBezTo>
                  <a:lnTo>
                    <a:pt x="1664" y="3222"/>
                  </a:lnTo>
                  <a:cubicBezTo>
                    <a:pt x="1664" y="3116"/>
                    <a:pt x="1578" y="3030"/>
                    <a:pt x="1471" y="3030"/>
                  </a:cubicBezTo>
                  <a:lnTo>
                    <a:pt x="1024" y="3030"/>
                  </a:lnTo>
                  <a:lnTo>
                    <a:pt x="1024" y="2513"/>
                  </a:lnTo>
                  <a:lnTo>
                    <a:pt x="2558" y="2513"/>
                  </a:lnTo>
                  <a:lnTo>
                    <a:pt x="2558" y="3030"/>
                  </a:lnTo>
                  <a:lnTo>
                    <a:pt x="2111" y="3030"/>
                  </a:lnTo>
                  <a:cubicBezTo>
                    <a:pt x="2005" y="3030"/>
                    <a:pt x="1919" y="3116"/>
                    <a:pt x="1919" y="3222"/>
                  </a:cubicBezTo>
                  <a:lnTo>
                    <a:pt x="1919" y="4501"/>
                  </a:lnTo>
                  <a:cubicBezTo>
                    <a:pt x="1919" y="4607"/>
                    <a:pt x="2005" y="4693"/>
                    <a:pt x="2111" y="4693"/>
                  </a:cubicBezTo>
                  <a:lnTo>
                    <a:pt x="3390" y="4693"/>
                  </a:lnTo>
                  <a:cubicBezTo>
                    <a:pt x="3496" y="4693"/>
                    <a:pt x="3582" y="4607"/>
                    <a:pt x="3582" y="4501"/>
                  </a:cubicBezTo>
                  <a:lnTo>
                    <a:pt x="3582" y="3222"/>
                  </a:lnTo>
                  <a:cubicBezTo>
                    <a:pt x="3582" y="3116"/>
                    <a:pt x="3496" y="3030"/>
                    <a:pt x="3390" y="3030"/>
                  </a:cubicBezTo>
                  <a:lnTo>
                    <a:pt x="2943" y="3030"/>
                  </a:lnTo>
                  <a:lnTo>
                    <a:pt x="2943" y="2513"/>
                  </a:lnTo>
                  <a:lnTo>
                    <a:pt x="4477" y="2513"/>
                  </a:lnTo>
                  <a:lnTo>
                    <a:pt x="4477" y="3030"/>
                  </a:lnTo>
                  <a:lnTo>
                    <a:pt x="4030" y="3030"/>
                  </a:lnTo>
                  <a:cubicBezTo>
                    <a:pt x="3923" y="3030"/>
                    <a:pt x="3837" y="3116"/>
                    <a:pt x="3837" y="3222"/>
                  </a:cubicBezTo>
                  <a:lnTo>
                    <a:pt x="3837" y="4501"/>
                  </a:lnTo>
                  <a:cubicBezTo>
                    <a:pt x="3837" y="4607"/>
                    <a:pt x="3923" y="4693"/>
                    <a:pt x="4030" y="4693"/>
                  </a:cubicBezTo>
                  <a:lnTo>
                    <a:pt x="5309" y="4693"/>
                  </a:lnTo>
                  <a:cubicBezTo>
                    <a:pt x="5415" y="4693"/>
                    <a:pt x="5501" y="4607"/>
                    <a:pt x="5501" y="4501"/>
                  </a:cubicBezTo>
                  <a:lnTo>
                    <a:pt x="5501" y="3222"/>
                  </a:lnTo>
                  <a:cubicBezTo>
                    <a:pt x="5501" y="3116"/>
                    <a:pt x="5415" y="3030"/>
                    <a:pt x="5309" y="3030"/>
                  </a:cubicBezTo>
                  <a:close/>
                </a:path>
              </a:pathLst>
            </a:custGeom>
            <a:solidFill>
              <a:schemeClr val="bg1"/>
            </a:solidFill>
            <a:ln>
              <a:noFill/>
            </a:ln>
          </p:spPr>
          <p:txBody>
            <a:bodyPr/>
            <a:lstStyle/>
            <a:p>
              <a:endParaRPr lang="zh-CN" altLang="en-US">
                <a:cs typeface="+mn-ea"/>
                <a:sym typeface="+mn-lt"/>
              </a:endParaRPr>
            </a:p>
          </p:txBody>
        </p:sp>
      </p:grpSp>
      <p:grpSp>
        <p:nvGrpSpPr>
          <p:cNvPr id="22" name="组合 21"/>
          <p:cNvGrpSpPr/>
          <p:nvPr/>
        </p:nvGrpSpPr>
        <p:grpSpPr>
          <a:xfrm>
            <a:off x="759926" y="1656687"/>
            <a:ext cx="3547965" cy="952181"/>
            <a:chOff x="772360" y="4769538"/>
            <a:chExt cx="2019883" cy="952181"/>
          </a:xfrm>
        </p:grpSpPr>
        <p:sp>
          <p:nvSpPr>
            <p:cNvPr id="23" name="文本框 22"/>
            <p:cNvSpPr txBox="1"/>
            <p:nvPr/>
          </p:nvSpPr>
          <p:spPr>
            <a:xfrm>
              <a:off x="772360" y="4769538"/>
              <a:ext cx="2019882" cy="369332"/>
            </a:xfrm>
            <a:prstGeom prst="rect">
              <a:avLst/>
            </a:prstGeom>
            <a:noFill/>
          </p:spPr>
          <p:txBody>
            <a:bodyPr wrap="square" rtlCol="0">
              <a:spAutoFit/>
            </a:bodyPr>
            <a:lstStyle/>
            <a:p>
              <a:pPr algn="r"/>
              <a:r>
                <a:rPr lang="zh-CN" altLang="en-US" b="1" dirty="0">
                  <a:solidFill>
                    <a:schemeClr val="tx1">
                      <a:lumMod val="75000"/>
                    </a:schemeClr>
                  </a:solidFill>
                  <a:cs typeface="+mn-ea"/>
                  <a:sym typeface="+mn-lt"/>
                </a:rPr>
                <a:t>输入标题文字</a:t>
              </a:r>
            </a:p>
          </p:txBody>
        </p:sp>
        <p:sp>
          <p:nvSpPr>
            <p:cNvPr id="24" name="文本框 23"/>
            <p:cNvSpPr txBox="1"/>
            <p:nvPr/>
          </p:nvSpPr>
          <p:spPr>
            <a:xfrm>
              <a:off x="772361" y="5108346"/>
              <a:ext cx="2019882" cy="613373"/>
            </a:xfrm>
            <a:prstGeom prst="rect">
              <a:avLst/>
            </a:prstGeom>
            <a:noFill/>
          </p:spPr>
          <p:txBody>
            <a:bodyPr wrap="square" rtlCol="0">
              <a:spAutoFit/>
            </a:bodyPr>
            <a:lstStyle/>
            <a:p>
              <a:pPr>
                <a:lnSpc>
                  <a:spcPct val="150000"/>
                </a:lnSpc>
              </a:pPr>
              <a:r>
                <a:rPr lang="zh-CN" altLang="en-US" sz="1200" dirty="0">
                  <a:solidFill>
                    <a:schemeClr val="tx1">
                      <a:lumMod val="75000"/>
                    </a:schemeClr>
                  </a:solidFill>
                  <a:cs typeface="+mn-ea"/>
                  <a:sym typeface="+mn-lt"/>
                </a:rPr>
                <a:t>此处输入文字描述信息此处输入文字描述信息此处输入文字描述信息此处输入文字描述信息此处输入</a:t>
              </a:r>
              <a:endParaRPr lang="en-US" altLang="zh-CN" sz="1200" dirty="0">
                <a:solidFill>
                  <a:schemeClr val="tx1">
                    <a:lumMod val="75000"/>
                  </a:schemeClr>
                </a:solidFill>
                <a:cs typeface="+mn-ea"/>
                <a:sym typeface="+mn-lt"/>
              </a:endParaRPr>
            </a:p>
          </p:txBody>
        </p:sp>
      </p:grpSp>
      <p:grpSp>
        <p:nvGrpSpPr>
          <p:cNvPr id="25" name="组合 24"/>
          <p:cNvGrpSpPr/>
          <p:nvPr/>
        </p:nvGrpSpPr>
        <p:grpSpPr>
          <a:xfrm>
            <a:off x="764724" y="3322344"/>
            <a:ext cx="3547965" cy="952181"/>
            <a:chOff x="772360" y="4769538"/>
            <a:chExt cx="2019883" cy="952181"/>
          </a:xfrm>
        </p:grpSpPr>
        <p:sp>
          <p:nvSpPr>
            <p:cNvPr id="26" name="文本框 25"/>
            <p:cNvSpPr txBox="1"/>
            <p:nvPr/>
          </p:nvSpPr>
          <p:spPr>
            <a:xfrm>
              <a:off x="772360" y="4769538"/>
              <a:ext cx="2019882" cy="369332"/>
            </a:xfrm>
            <a:prstGeom prst="rect">
              <a:avLst/>
            </a:prstGeom>
            <a:noFill/>
          </p:spPr>
          <p:txBody>
            <a:bodyPr wrap="square" rtlCol="0">
              <a:spAutoFit/>
            </a:bodyPr>
            <a:lstStyle/>
            <a:p>
              <a:pPr algn="r"/>
              <a:r>
                <a:rPr lang="zh-CN" altLang="en-US" b="1" dirty="0">
                  <a:solidFill>
                    <a:schemeClr val="tx1">
                      <a:lumMod val="75000"/>
                    </a:schemeClr>
                  </a:solidFill>
                  <a:cs typeface="+mn-ea"/>
                  <a:sym typeface="+mn-lt"/>
                </a:rPr>
                <a:t>输入标题文字</a:t>
              </a:r>
            </a:p>
          </p:txBody>
        </p:sp>
        <p:sp>
          <p:nvSpPr>
            <p:cNvPr id="27" name="文本框 26"/>
            <p:cNvSpPr txBox="1"/>
            <p:nvPr/>
          </p:nvSpPr>
          <p:spPr>
            <a:xfrm>
              <a:off x="772361" y="5108346"/>
              <a:ext cx="2019882" cy="613373"/>
            </a:xfrm>
            <a:prstGeom prst="rect">
              <a:avLst/>
            </a:prstGeom>
            <a:noFill/>
          </p:spPr>
          <p:txBody>
            <a:bodyPr wrap="square" rtlCol="0">
              <a:spAutoFit/>
            </a:bodyPr>
            <a:lstStyle/>
            <a:p>
              <a:pPr>
                <a:lnSpc>
                  <a:spcPct val="150000"/>
                </a:lnSpc>
              </a:pPr>
              <a:r>
                <a:rPr lang="zh-CN" altLang="en-US" sz="1200" dirty="0">
                  <a:solidFill>
                    <a:schemeClr val="tx1">
                      <a:lumMod val="75000"/>
                    </a:schemeClr>
                  </a:solidFill>
                  <a:cs typeface="+mn-ea"/>
                  <a:sym typeface="+mn-lt"/>
                </a:rPr>
                <a:t>此处输入文字描述信息此处输入文字描述信息此处输入文字描述信息此处输入文字描述信息此处输入</a:t>
              </a:r>
              <a:endParaRPr lang="en-US" altLang="zh-CN" sz="1200" dirty="0">
                <a:solidFill>
                  <a:schemeClr val="tx1">
                    <a:lumMod val="75000"/>
                  </a:schemeClr>
                </a:solidFill>
                <a:cs typeface="+mn-ea"/>
                <a:sym typeface="+mn-lt"/>
              </a:endParaRPr>
            </a:p>
          </p:txBody>
        </p:sp>
      </p:grpSp>
      <p:grpSp>
        <p:nvGrpSpPr>
          <p:cNvPr id="28" name="组合 27"/>
          <p:cNvGrpSpPr/>
          <p:nvPr/>
        </p:nvGrpSpPr>
        <p:grpSpPr>
          <a:xfrm>
            <a:off x="764722" y="4885704"/>
            <a:ext cx="3547965" cy="952181"/>
            <a:chOff x="772360" y="4769538"/>
            <a:chExt cx="2019883" cy="952181"/>
          </a:xfrm>
        </p:grpSpPr>
        <p:sp>
          <p:nvSpPr>
            <p:cNvPr id="29" name="文本框 28"/>
            <p:cNvSpPr txBox="1"/>
            <p:nvPr/>
          </p:nvSpPr>
          <p:spPr>
            <a:xfrm>
              <a:off x="772360" y="4769538"/>
              <a:ext cx="2019882" cy="369332"/>
            </a:xfrm>
            <a:prstGeom prst="rect">
              <a:avLst/>
            </a:prstGeom>
            <a:noFill/>
          </p:spPr>
          <p:txBody>
            <a:bodyPr wrap="square" rtlCol="0">
              <a:spAutoFit/>
            </a:bodyPr>
            <a:lstStyle/>
            <a:p>
              <a:pPr algn="r"/>
              <a:r>
                <a:rPr lang="zh-CN" altLang="en-US" b="1" dirty="0">
                  <a:solidFill>
                    <a:schemeClr val="tx1">
                      <a:lumMod val="75000"/>
                    </a:schemeClr>
                  </a:solidFill>
                  <a:cs typeface="+mn-ea"/>
                  <a:sym typeface="+mn-lt"/>
                </a:rPr>
                <a:t>输入标题文字</a:t>
              </a:r>
            </a:p>
          </p:txBody>
        </p:sp>
        <p:sp>
          <p:nvSpPr>
            <p:cNvPr id="30" name="文本框 29"/>
            <p:cNvSpPr txBox="1"/>
            <p:nvPr/>
          </p:nvSpPr>
          <p:spPr>
            <a:xfrm>
              <a:off x="772361" y="5108346"/>
              <a:ext cx="2019882" cy="613373"/>
            </a:xfrm>
            <a:prstGeom prst="rect">
              <a:avLst/>
            </a:prstGeom>
            <a:noFill/>
          </p:spPr>
          <p:txBody>
            <a:bodyPr wrap="square" rtlCol="0">
              <a:spAutoFit/>
            </a:bodyPr>
            <a:lstStyle/>
            <a:p>
              <a:pPr>
                <a:lnSpc>
                  <a:spcPct val="150000"/>
                </a:lnSpc>
              </a:pPr>
              <a:r>
                <a:rPr lang="zh-CN" altLang="en-US" sz="1200" dirty="0">
                  <a:solidFill>
                    <a:schemeClr val="tx1">
                      <a:lumMod val="75000"/>
                    </a:schemeClr>
                  </a:solidFill>
                  <a:cs typeface="+mn-ea"/>
                  <a:sym typeface="+mn-lt"/>
                </a:rPr>
                <a:t>此处输入文字描述信息此处输入文字描述信息此处输入文字描述信息此处输入文字描述信息此处输入</a:t>
              </a:r>
              <a:endParaRPr lang="en-US" altLang="zh-CN" sz="1200" dirty="0">
                <a:solidFill>
                  <a:schemeClr val="tx1">
                    <a:lumMod val="75000"/>
                  </a:schemeClr>
                </a:solidFill>
                <a:cs typeface="+mn-ea"/>
                <a:sym typeface="+mn-lt"/>
              </a:endParaRPr>
            </a:p>
          </p:txBody>
        </p:sp>
      </p:grpSp>
      <p:grpSp>
        <p:nvGrpSpPr>
          <p:cNvPr id="31" name="组合 30"/>
          <p:cNvGrpSpPr/>
          <p:nvPr/>
        </p:nvGrpSpPr>
        <p:grpSpPr>
          <a:xfrm>
            <a:off x="7757223" y="970821"/>
            <a:ext cx="3547965" cy="952181"/>
            <a:chOff x="772360" y="4769538"/>
            <a:chExt cx="2019883" cy="952181"/>
          </a:xfrm>
        </p:grpSpPr>
        <p:sp>
          <p:nvSpPr>
            <p:cNvPr id="32" name="文本框 31"/>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75000"/>
                    </a:schemeClr>
                  </a:solidFill>
                  <a:cs typeface="+mn-ea"/>
                  <a:sym typeface="+mn-lt"/>
                </a:rPr>
                <a:t>输入标题文字</a:t>
              </a:r>
            </a:p>
          </p:txBody>
        </p:sp>
        <p:sp>
          <p:nvSpPr>
            <p:cNvPr id="33" name="文本框 32"/>
            <p:cNvSpPr txBox="1"/>
            <p:nvPr/>
          </p:nvSpPr>
          <p:spPr>
            <a:xfrm>
              <a:off x="772361" y="5108346"/>
              <a:ext cx="2019882" cy="613373"/>
            </a:xfrm>
            <a:prstGeom prst="rect">
              <a:avLst/>
            </a:prstGeom>
            <a:noFill/>
          </p:spPr>
          <p:txBody>
            <a:bodyPr wrap="square" rtlCol="0">
              <a:spAutoFit/>
            </a:bodyPr>
            <a:lstStyle/>
            <a:p>
              <a:pPr>
                <a:lnSpc>
                  <a:spcPct val="150000"/>
                </a:lnSpc>
              </a:pPr>
              <a:r>
                <a:rPr lang="zh-CN" altLang="en-US" sz="1200" dirty="0">
                  <a:solidFill>
                    <a:schemeClr val="tx1">
                      <a:lumMod val="75000"/>
                    </a:schemeClr>
                  </a:solidFill>
                  <a:cs typeface="+mn-ea"/>
                  <a:sym typeface="+mn-lt"/>
                </a:rPr>
                <a:t>此处输入文字描述信息此处输入文字描述信息此处输入文字描述信息此处输入文字描述信息此处输入</a:t>
              </a:r>
              <a:endParaRPr lang="en-US" altLang="zh-CN" sz="1200" dirty="0">
                <a:solidFill>
                  <a:schemeClr val="tx1">
                    <a:lumMod val="75000"/>
                  </a:schemeClr>
                </a:solidFill>
                <a:cs typeface="+mn-ea"/>
                <a:sym typeface="+mn-lt"/>
              </a:endParaRPr>
            </a:p>
          </p:txBody>
        </p:sp>
      </p:grpSp>
      <p:grpSp>
        <p:nvGrpSpPr>
          <p:cNvPr id="34" name="组合 33"/>
          <p:cNvGrpSpPr/>
          <p:nvPr/>
        </p:nvGrpSpPr>
        <p:grpSpPr>
          <a:xfrm>
            <a:off x="7762021" y="2636478"/>
            <a:ext cx="3547965" cy="952181"/>
            <a:chOff x="772360" y="4769538"/>
            <a:chExt cx="2019883" cy="952181"/>
          </a:xfrm>
        </p:grpSpPr>
        <p:sp>
          <p:nvSpPr>
            <p:cNvPr id="35" name="文本框 34"/>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75000"/>
                    </a:schemeClr>
                  </a:solidFill>
                  <a:cs typeface="+mn-ea"/>
                  <a:sym typeface="+mn-lt"/>
                </a:rPr>
                <a:t>输入标题文字</a:t>
              </a:r>
            </a:p>
          </p:txBody>
        </p:sp>
        <p:sp>
          <p:nvSpPr>
            <p:cNvPr id="36" name="文本框 35"/>
            <p:cNvSpPr txBox="1"/>
            <p:nvPr/>
          </p:nvSpPr>
          <p:spPr>
            <a:xfrm>
              <a:off x="772361" y="5108346"/>
              <a:ext cx="2019882" cy="613373"/>
            </a:xfrm>
            <a:prstGeom prst="rect">
              <a:avLst/>
            </a:prstGeom>
            <a:noFill/>
          </p:spPr>
          <p:txBody>
            <a:bodyPr wrap="square" rtlCol="0">
              <a:spAutoFit/>
            </a:bodyPr>
            <a:lstStyle/>
            <a:p>
              <a:pPr>
                <a:lnSpc>
                  <a:spcPct val="150000"/>
                </a:lnSpc>
              </a:pPr>
              <a:r>
                <a:rPr lang="zh-CN" altLang="en-US" sz="1200" dirty="0">
                  <a:solidFill>
                    <a:schemeClr val="tx1">
                      <a:lumMod val="75000"/>
                    </a:schemeClr>
                  </a:solidFill>
                  <a:cs typeface="+mn-ea"/>
                  <a:sym typeface="+mn-lt"/>
                </a:rPr>
                <a:t>此处输入文字描述信息此处输入文字描述信息此处输入文字描述信息此处输入文字描述信息此处输入</a:t>
              </a:r>
              <a:endParaRPr lang="en-US" altLang="zh-CN" sz="1200" dirty="0">
                <a:solidFill>
                  <a:schemeClr val="tx1">
                    <a:lumMod val="75000"/>
                  </a:schemeClr>
                </a:solidFill>
                <a:cs typeface="+mn-ea"/>
                <a:sym typeface="+mn-lt"/>
              </a:endParaRPr>
            </a:p>
          </p:txBody>
        </p:sp>
      </p:grpSp>
      <p:grpSp>
        <p:nvGrpSpPr>
          <p:cNvPr id="37" name="组合 36"/>
          <p:cNvGrpSpPr/>
          <p:nvPr/>
        </p:nvGrpSpPr>
        <p:grpSpPr>
          <a:xfrm>
            <a:off x="7762019" y="4199838"/>
            <a:ext cx="3547965" cy="952181"/>
            <a:chOff x="772360" y="4769538"/>
            <a:chExt cx="2019883" cy="952181"/>
          </a:xfrm>
        </p:grpSpPr>
        <p:sp>
          <p:nvSpPr>
            <p:cNvPr id="38" name="文本框 37"/>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75000"/>
                    </a:schemeClr>
                  </a:solidFill>
                  <a:cs typeface="+mn-ea"/>
                  <a:sym typeface="+mn-lt"/>
                </a:rPr>
                <a:t>输入标题文字</a:t>
              </a:r>
            </a:p>
          </p:txBody>
        </p:sp>
        <p:sp>
          <p:nvSpPr>
            <p:cNvPr id="39" name="文本框 38"/>
            <p:cNvSpPr txBox="1"/>
            <p:nvPr/>
          </p:nvSpPr>
          <p:spPr>
            <a:xfrm>
              <a:off x="772361" y="5108346"/>
              <a:ext cx="2019882" cy="613373"/>
            </a:xfrm>
            <a:prstGeom prst="rect">
              <a:avLst/>
            </a:prstGeom>
            <a:noFill/>
          </p:spPr>
          <p:txBody>
            <a:bodyPr wrap="square" rtlCol="0">
              <a:spAutoFit/>
            </a:bodyPr>
            <a:lstStyle/>
            <a:p>
              <a:pPr>
                <a:lnSpc>
                  <a:spcPct val="150000"/>
                </a:lnSpc>
              </a:pPr>
              <a:r>
                <a:rPr lang="zh-CN" altLang="en-US" sz="1200" dirty="0">
                  <a:solidFill>
                    <a:schemeClr val="tx1">
                      <a:lumMod val="75000"/>
                    </a:schemeClr>
                  </a:solidFill>
                  <a:cs typeface="+mn-ea"/>
                  <a:sym typeface="+mn-lt"/>
                </a:rPr>
                <a:t>此处输入文字描述信息此处输入文字描述信息此处输入文字描述信息此处输入文字描述信息此处输入</a:t>
              </a:r>
              <a:endParaRPr lang="en-US" altLang="zh-CN" sz="1200" dirty="0">
                <a:solidFill>
                  <a:schemeClr val="tx1">
                    <a:lumMod val="75000"/>
                  </a:schemeClr>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par>
                                <p:cTn id="12" presetID="10" presetClass="entr" presetSubtype="0" fill="hold"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par>
                                <p:cTn id="15" presetID="22" presetClass="entr" presetSubtype="2"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par>
                                <p:cTn id="18" presetID="22" presetClass="entr" presetSubtype="8"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down)">
                                      <p:cBhvr>
                                        <p:cTn id="24" dur="500"/>
                                        <p:tgtEl>
                                          <p:spTgt spid="52"/>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22" presetClass="entr" presetSubtype="2"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right)">
                                      <p:cBhvr>
                                        <p:cTn id="34" dur="500"/>
                                        <p:tgtEl>
                                          <p:spTgt spid="25"/>
                                        </p:tgtEl>
                                      </p:cBhvr>
                                    </p:animEffect>
                                  </p:childTnLst>
                                </p:cTn>
                              </p:par>
                              <p:par>
                                <p:cTn id="35" presetID="22" presetClass="entr" presetSubtype="8"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wipe(down)">
                                      <p:cBhvr>
                                        <p:cTn id="41" dur="500"/>
                                        <p:tgtEl>
                                          <p:spTgt spid="53"/>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par>
                                <p:cTn id="49" presetID="22" presetClass="entr" presetSubtype="2"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right)">
                                      <p:cBhvr>
                                        <p:cTn id="51" dur="500"/>
                                        <p:tgtEl>
                                          <p:spTgt spid="22"/>
                                        </p:tgtEl>
                                      </p:cBhvr>
                                    </p:animEffect>
                                  </p:childTnLst>
                                </p:cTn>
                              </p:par>
                              <p:par>
                                <p:cTn id="52" presetID="22" presetClass="entr" presetSubtype="8"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工作形势分析</a:t>
            </a:r>
          </a:p>
        </p:txBody>
      </p:sp>
      <p:sp>
        <p:nvSpPr>
          <p:cNvPr id="3" name="矩形 2"/>
          <p:cNvSpPr/>
          <p:nvPr/>
        </p:nvSpPr>
        <p:spPr>
          <a:xfrm>
            <a:off x="0" y="2236763"/>
            <a:ext cx="12192000" cy="2489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8" name="组合 17"/>
          <p:cNvGrpSpPr/>
          <p:nvPr/>
        </p:nvGrpSpPr>
        <p:grpSpPr>
          <a:xfrm>
            <a:off x="265471" y="1595887"/>
            <a:ext cx="2712569" cy="3784210"/>
            <a:chOff x="182879" y="1589649"/>
            <a:chExt cx="3193367" cy="3784210"/>
          </a:xfrm>
        </p:grpSpPr>
        <p:sp>
          <p:nvSpPr>
            <p:cNvPr id="4" name="矩形 3"/>
            <p:cNvSpPr/>
            <p:nvPr/>
          </p:nvSpPr>
          <p:spPr>
            <a:xfrm>
              <a:off x="520505" y="1589649"/>
              <a:ext cx="2518116" cy="3784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直角三角形 14"/>
            <p:cNvSpPr/>
            <p:nvPr/>
          </p:nvSpPr>
          <p:spPr bwMode="auto">
            <a:xfrm flipH="1">
              <a:off x="182879" y="1589650"/>
              <a:ext cx="337625" cy="647114"/>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9" name="直角三角形 14"/>
            <p:cNvSpPr/>
            <p:nvPr/>
          </p:nvSpPr>
          <p:spPr bwMode="auto">
            <a:xfrm>
              <a:off x="3038621" y="1589650"/>
              <a:ext cx="337625" cy="647114"/>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10" name="直角三角形 14"/>
            <p:cNvSpPr/>
            <p:nvPr/>
          </p:nvSpPr>
          <p:spPr bwMode="auto">
            <a:xfrm flipH="1" flipV="1">
              <a:off x="182879" y="4726745"/>
              <a:ext cx="337625" cy="647114"/>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11" name="直角三角形 14"/>
            <p:cNvSpPr/>
            <p:nvPr/>
          </p:nvSpPr>
          <p:spPr bwMode="auto">
            <a:xfrm flipV="1">
              <a:off x="3038621" y="4726745"/>
              <a:ext cx="337625" cy="647114"/>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grpSp>
      <p:grpSp>
        <p:nvGrpSpPr>
          <p:cNvPr id="19" name="组合 18"/>
          <p:cNvGrpSpPr/>
          <p:nvPr/>
        </p:nvGrpSpPr>
        <p:grpSpPr>
          <a:xfrm>
            <a:off x="3259219" y="1595887"/>
            <a:ext cx="2712569" cy="3784210"/>
            <a:chOff x="3500509" y="1589649"/>
            <a:chExt cx="3193367" cy="3784210"/>
          </a:xfrm>
        </p:grpSpPr>
        <p:sp>
          <p:nvSpPr>
            <p:cNvPr id="12" name="矩形 11"/>
            <p:cNvSpPr/>
            <p:nvPr/>
          </p:nvSpPr>
          <p:spPr>
            <a:xfrm>
              <a:off x="3838135" y="1589649"/>
              <a:ext cx="2518116" cy="3784209"/>
            </a:xfrm>
            <a:prstGeom prst="rect">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 name="直角三角形 14"/>
            <p:cNvSpPr/>
            <p:nvPr/>
          </p:nvSpPr>
          <p:spPr bwMode="auto">
            <a:xfrm flipH="1">
              <a:off x="3500509" y="1589650"/>
              <a:ext cx="337625" cy="647114"/>
            </a:xfrm>
            <a:prstGeom prst="rtTriangle">
              <a:avLst/>
            </a:prstGeom>
            <a:solidFill>
              <a:srgbClr val="934B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14" name="直角三角形 14"/>
            <p:cNvSpPr/>
            <p:nvPr/>
          </p:nvSpPr>
          <p:spPr bwMode="auto">
            <a:xfrm>
              <a:off x="6356251" y="1589650"/>
              <a:ext cx="337625" cy="647114"/>
            </a:xfrm>
            <a:prstGeom prst="rtTriangle">
              <a:avLst/>
            </a:prstGeom>
            <a:solidFill>
              <a:srgbClr val="934B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15" name="直角三角形 14"/>
            <p:cNvSpPr/>
            <p:nvPr/>
          </p:nvSpPr>
          <p:spPr bwMode="auto">
            <a:xfrm flipH="1" flipV="1">
              <a:off x="3500509" y="4726745"/>
              <a:ext cx="337625" cy="647114"/>
            </a:xfrm>
            <a:prstGeom prst="rtTriangle">
              <a:avLst/>
            </a:prstGeom>
            <a:solidFill>
              <a:srgbClr val="934B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16" name="直角三角形 14"/>
            <p:cNvSpPr/>
            <p:nvPr/>
          </p:nvSpPr>
          <p:spPr bwMode="auto">
            <a:xfrm flipV="1">
              <a:off x="6356251" y="4726745"/>
              <a:ext cx="337625" cy="647114"/>
            </a:xfrm>
            <a:prstGeom prst="rtTriangle">
              <a:avLst/>
            </a:prstGeom>
            <a:solidFill>
              <a:srgbClr val="934B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grpSp>
      <p:grpSp>
        <p:nvGrpSpPr>
          <p:cNvPr id="20" name="组合 19"/>
          <p:cNvGrpSpPr/>
          <p:nvPr/>
        </p:nvGrpSpPr>
        <p:grpSpPr>
          <a:xfrm>
            <a:off x="6252967" y="1595887"/>
            <a:ext cx="2712569" cy="3784210"/>
            <a:chOff x="182879" y="1589649"/>
            <a:chExt cx="3193367" cy="3784210"/>
          </a:xfrm>
        </p:grpSpPr>
        <p:sp>
          <p:nvSpPr>
            <p:cNvPr id="21" name="矩形 20"/>
            <p:cNvSpPr/>
            <p:nvPr/>
          </p:nvSpPr>
          <p:spPr>
            <a:xfrm>
              <a:off x="520505" y="1589649"/>
              <a:ext cx="2518116" cy="3784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直角三角形 14"/>
            <p:cNvSpPr/>
            <p:nvPr/>
          </p:nvSpPr>
          <p:spPr bwMode="auto">
            <a:xfrm flipH="1">
              <a:off x="182879" y="1589650"/>
              <a:ext cx="337625" cy="647114"/>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23" name="直角三角形 14"/>
            <p:cNvSpPr/>
            <p:nvPr/>
          </p:nvSpPr>
          <p:spPr bwMode="auto">
            <a:xfrm>
              <a:off x="3038621" y="1589650"/>
              <a:ext cx="337625" cy="647114"/>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24" name="直角三角形 14"/>
            <p:cNvSpPr/>
            <p:nvPr/>
          </p:nvSpPr>
          <p:spPr bwMode="auto">
            <a:xfrm flipH="1" flipV="1">
              <a:off x="182879" y="4726745"/>
              <a:ext cx="337625" cy="647114"/>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25" name="直角三角形 14"/>
            <p:cNvSpPr/>
            <p:nvPr/>
          </p:nvSpPr>
          <p:spPr bwMode="auto">
            <a:xfrm flipV="1">
              <a:off x="3038621" y="4726745"/>
              <a:ext cx="337625" cy="647114"/>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grpSp>
      <p:grpSp>
        <p:nvGrpSpPr>
          <p:cNvPr id="26" name="组合 25"/>
          <p:cNvGrpSpPr/>
          <p:nvPr/>
        </p:nvGrpSpPr>
        <p:grpSpPr>
          <a:xfrm>
            <a:off x="9246715" y="1595886"/>
            <a:ext cx="2712569" cy="3784210"/>
            <a:chOff x="3500509" y="1589649"/>
            <a:chExt cx="3193367" cy="3784210"/>
          </a:xfrm>
        </p:grpSpPr>
        <p:sp>
          <p:nvSpPr>
            <p:cNvPr id="27" name="矩形 26"/>
            <p:cNvSpPr/>
            <p:nvPr/>
          </p:nvSpPr>
          <p:spPr>
            <a:xfrm>
              <a:off x="3838135" y="1589649"/>
              <a:ext cx="2518116" cy="3784209"/>
            </a:xfrm>
            <a:prstGeom prst="rect">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8" name="直角三角形 14"/>
            <p:cNvSpPr/>
            <p:nvPr/>
          </p:nvSpPr>
          <p:spPr bwMode="auto">
            <a:xfrm flipH="1">
              <a:off x="3500509" y="1589650"/>
              <a:ext cx="337625" cy="647114"/>
            </a:xfrm>
            <a:prstGeom prst="rtTriangle">
              <a:avLst/>
            </a:prstGeom>
            <a:solidFill>
              <a:srgbClr val="934B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29" name="直角三角形 14"/>
            <p:cNvSpPr/>
            <p:nvPr/>
          </p:nvSpPr>
          <p:spPr bwMode="auto">
            <a:xfrm>
              <a:off x="6356251" y="1589650"/>
              <a:ext cx="337625" cy="647114"/>
            </a:xfrm>
            <a:prstGeom prst="rtTriangle">
              <a:avLst/>
            </a:prstGeom>
            <a:solidFill>
              <a:srgbClr val="934B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30" name="直角三角形 29"/>
            <p:cNvSpPr/>
            <p:nvPr/>
          </p:nvSpPr>
          <p:spPr bwMode="auto">
            <a:xfrm flipH="1" flipV="1">
              <a:off x="3500509" y="4726745"/>
              <a:ext cx="337625" cy="647114"/>
            </a:xfrm>
            <a:prstGeom prst="rtTriangle">
              <a:avLst/>
            </a:prstGeom>
            <a:solidFill>
              <a:srgbClr val="934B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sp>
          <p:nvSpPr>
            <p:cNvPr id="31" name="直角三角形 14"/>
            <p:cNvSpPr/>
            <p:nvPr/>
          </p:nvSpPr>
          <p:spPr bwMode="auto">
            <a:xfrm flipV="1">
              <a:off x="6356251" y="4726745"/>
              <a:ext cx="337625" cy="647114"/>
            </a:xfrm>
            <a:prstGeom prst="rtTriangle">
              <a:avLst/>
            </a:prstGeom>
            <a:solidFill>
              <a:srgbClr val="934B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218565"/>
              <a:endParaRPr lang="zh-CN" altLang="en-US" sz="2400">
                <a:solidFill>
                  <a:srgbClr val="FFFFFF"/>
                </a:solidFill>
                <a:latin typeface="+mn-lt"/>
                <a:cs typeface="+mn-ea"/>
                <a:sym typeface="+mn-lt"/>
              </a:endParaRPr>
            </a:p>
          </p:txBody>
        </p:sp>
      </p:grpSp>
      <p:grpSp>
        <p:nvGrpSpPr>
          <p:cNvPr id="5" name="组合 4"/>
          <p:cNvGrpSpPr/>
          <p:nvPr/>
        </p:nvGrpSpPr>
        <p:grpSpPr>
          <a:xfrm>
            <a:off x="612373" y="2285078"/>
            <a:ext cx="2019883" cy="2278283"/>
            <a:chOff x="612373" y="2285078"/>
            <a:chExt cx="2019883" cy="2278283"/>
          </a:xfrm>
        </p:grpSpPr>
        <p:sp>
          <p:nvSpPr>
            <p:cNvPr id="34" name="arrows_208764"/>
            <p:cNvSpPr>
              <a:spLocks noChangeAspect="1"/>
            </p:cNvSpPr>
            <p:nvPr/>
          </p:nvSpPr>
          <p:spPr bwMode="auto">
            <a:xfrm>
              <a:off x="1377366" y="2285078"/>
              <a:ext cx="488779" cy="594685"/>
            </a:xfrm>
            <a:custGeom>
              <a:avLst/>
              <a:gdLst>
                <a:gd name="T0" fmla="*/ 860 w 5370"/>
                <a:gd name="T1" fmla="*/ 2865 h 6544"/>
                <a:gd name="T2" fmla="*/ 2685 w 5370"/>
                <a:gd name="T3" fmla="*/ 1404 h 6544"/>
                <a:gd name="T4" fmla="*/ 2685 w 5370"/>
                <a:gd name="T5" fmla="*/ 1989 h 6544"/>
                <a:gd name="T6" fmla="*/ 4158 w 5370"/>
                <a:gd name="T7" fmla="*/ 995 h 6544"/>
                <a:gd name="T8" fmla="*/ 2685 w 5370"/>
                <a:gd name="T9" fmla="*/ 0 h 6544"/>
                <a:gd name="T10" fmla="*/ 2685 w 5370"/>
                <a:gd name="T11" fmla="*/ 585 h 6544"/>
                <a:gd name="T12" fmla="*/ 0 w 5370"/>
                <a:gd name="T13" fmla="*/ 3272 h 6544"/>
                <a:gd name="T14" fmla="*/ 0 w 5370"/>
                <a:gd name="T15" fmla="*/ 3680 h 6544"/>
                <a:gd name="T16" fmla="*/ 4510 w 5370"/>
                <a:gd name="T17" fmla="*/ 3680 h 6544"/>
                <a:gd name="T18" fmla="*/ 2685 w 5370"/>
                <a:gd name="T19" fmla="*/ 5141 h 6544"/>
                <a:gd name="T20" fmla="*/ 2685 w 5370"/>
                <a:gd name="T21" fmla="*/ 4556 h 6544"/>
                <a:gd name="T22" fmla="*/ 1212 w 5370"/>
                <a:gd name="T23" fmla="*/ 5549 h 6544"/>
                <a:gd name="T24" fmla="*/ 2685 w 5370"/>
                <a:gd name="T25" fmla="*/ 6544 h 6544"/>
                <a:gd name="T26" fmla="*/ 2685 w 5370"/>
                <a:gd name="T27" fmla="*/ 5959 h 6544"/>
                <a:gd name="T28" fmla="*/ 5370 w 5370"/>
                <a:gd name="T29" fmla="*/ 3273 h 6544"/>
                <a:gd name="T30" fmla="*/ 5370 w 5370"/>
                <a:gd name="T31" fmla="*/ 2865 h 6544"/>
                <a:gd name="T32" fmla="*/ 860 w 5370"/>
                <a:gd name="T33" fmla="*/ 2865 h 6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70" h="6544">
                  <a:moveTo>
                    <a:pt x="860" y="2865"/>
                  </a:moveTo>
                  <a:cubicBezTo>
                    <a:pt x="1046" y="2029"/>
                    <a:pt x="1794" y="1404"/>
                    <a:pt x="2685" y="1404"/>
                  </a:cubicBezTo>
                  <a:lnTo>
                    <a:pt x="2685" y="1989"/>
                  </a:lnTo>
                  <a:lnTo>
                    <a:pt x="4158" y="995"/>
                  </a:lnTo>
                  <a:lnTo>
                    <a:pt x="2685" y="0"/>
                  </a:lnTo>
                  <a:lnTo>
                    <a:pt x="2685" y="585"/>
                  </a:lnTo>
                  <a:cubicBezTo>
                    <a:pt x="1204" y="587"/>
                    <a:pt x="0" y="1791"/>
                    <a:pt x="0" y="3272"/>
                  </a:cubicBezTo>
                  <a:lnTo>
                    <a:pt x="0" y="3680"/>
                  </a:lnTo>
                  <a:lnTo>
                    <a:pt x="4510" y="3680"/>
                  </a:lnTo>
                  <a:cubicBezTo>
                    <a:pt x="4324" y="4516"/>
                    <a:pt x="3576" y="5141"/>
                    <a:pt x="2685" y="5141"/>
                  </a:cubicBezTo>
                  <a:lnTo>
                    <a:pt x="2685" y="4556"/>
                  </a:lnTo>
                  <a:lnTo>
                    <a:pt x="1212" y="5549"/>
                  </a:lnTo>
                  <a:lnTo>
                    <a:pt x="2685" y="6544"/>
                  </a:lnTo>
                  <a:lnTo>
                    <a:pt x="2685" y="5959"/>
                  </a:lnTo>
                  <a:cubicBezTo>
                    <a:pt x="4166" y="5959"/>
                    <a:pt x="5370" y="4753"/>
                    <a:pt x="5370" y="3273"/>
                  </a:cubicBezTo>
                  <a:lnTo>
                    <a:pt x="5370" y="2865"/>
                  </a:lnTo>
                  <a:lnTo>
                    <a:pt x="860" y="2865"/>
                  </a:lnTo>
                  <a:close/>
                </a:path>
              </a:pathLst>
            </a:custGeom>
            <a:solidFill>
              <a:schemeClr val="bg1"/>
            </a:solidFill>
            <a:ln>
              <a:noFill/>
            </a:ln>
          </p:spPr>
          <p:txBody>
            <a:bodyPr/>
            <a:lstStyle/>
            <a:p>
              <a:endParaRPr lang="zh-CN" altLang="en-US">
                <a:cs typeface="+mn-ea"/>
                <a:sym typeface="+mn-lt"/>
              </a:endParaRPr>
            </a:p>
          </p:txBody>
        </p:sp>
        <p:grpSp>
          <p:nvGrpSpPr>
            <p:cNvPr id="36" name="组合 35"/>
            <p:cNvGrpSpPr/>
            <p:nvPr/>
          </p:nvGrpSpPr>
          <p:grpSpPr>
            <a:xfrm>
              <a:off x="612373" y="3024224"/>
              <a:ext cx="2019883" cy="1539137"/>
              <a:chOff x="772360" y="4769538"/>
              <a:chExt cx="2019883" cy="1539137"/>
            </a:xfrm>
          </p:grpSpPr>
          <p:sp>
            <p:nvSpPr>
              <p:cNvPr id="37" name="文本框 36"/>
              <p:cNvSpPr txBox="1"/>
              <p:nvPr/>
            </p:nvSpPr>
            <p:spPr>
              <a:xfrm>
                <a:off x="772360" y="4769538"/>
                <a:ext cx="2019882" cy="369332"/>
              </a:xfrm>
              <a:prstGeom prst="rect">
                <a:avLst/>
              </a:prstGeom>
              <a:noFill/>
            </p:spPr>
            <p:txBody>
              <a:bodyPr wrap="square" rtlCol="0">
                <a:spAutoFit/>
              </a:bodyPr>
              <a:lstStyle/>
              <a:p>
                <a:pPr algn="ctr"/>
                <a:r>
                  <a:rPr lang="zh-CN" altLang="en-US" b="1" dirty="0">
                    <a:solidFill>
                      <a:schemeClr val="bg1">
                        <a:lumMod val="95000"/>
                      </a:schemeClr>
                    </a:solidFill>
                    <a:cs typeface="+mn-ea"/>
                    <a:sym typeface="+mn-lt"/>
                  </a:rPr>
                  <a:t>输入标题文字</a:t>
                </a:r>
              </a:p>
            </p:txBody>
          </p:sp>
          <p:sp>
            <p:nvSpPr>
              <p:cNvPr id="38" name="文本框 37"/>
              <p:cNvSpPr txBox="1"/>
              <p:nvPr/>
            </p:nvSpPr>
            <p:spPr>
              <a:xfrm>
                <a:off x="772361" y="5108346"/>
                <a:ext cx="2019882" cy="1200329"/>
              </a:xfrm>
              <a:prstGeom prst="rect">
                <a:avLst/>
              </a:prstGeom>
              <a:noFill/>
            </p:spPr>
            <p:txBody>
              <a:bodyPr wrap="square" rtlCol="0">
                <a:spAutoFit/>
              </a:bodyPr>
              <a:lstStyle/>
              <a:p>
                <a:pPr>
                  <a:lnSpc>
                    <a:spcPct val="150000"/>
                  </a:lnSpc>
                </a:pPr>
                <a:r>
                  <a:rPr lang="zh-CN" altLang="en-US" sz="1200" dirty="0">
                    <a:solidFill>
                      <a:schemeClr val="bg1">
                        <a:lumMod val="95000"/>
                      </a:schemeClr>
                    </a:solidFill>
                    <a:cs typeface="+mn-ea"/>
                    <a:sym typeface="+mn-lt"/>
                  </a:rPr>
                  <a:t>此处输入文字描述信息此处输入文字描述信息此处输入文字描述信息此处输入文字描述信息此处输入</a:t>
                </a:r>
              </a:p>
            </p:txBody>
          </p:sp>
        </p:grpSp>
      </p:grpSp>
      <p:grpSp>
        <p:nvGrpSpPr>
          <p:cNvPr id="6" name="组合 5"/>
          <p:cNvGrpSpPr/>
          <p:nvPr/>
        </p:nvGrpSpPr>
        <p:grpSpPr>
          <a:xfrm>
            <a:off x="3605562" y="2373357"/>
            <a:ext cx="2019883" cy="2176593"/>
            <a:chOff x="3605562" y="2373357"/>
            <a:chExt cx="2019883" cy="2176593"/>
          </a:xfrm>
        </p:grpSpPr>
        <p:sp>
          <p:nvSpPr>
            <p:cNvPr id="32" name="analytics_237483"/>
            <p:cNvSpPr>
              <a:spLocks noChangeAspect="1"/>
            </p:cNvSpPr>
            <p:nvPr/>
          </p:nvSpPr>
          <p:spPr bwMode="auto">
            <a:xfrm>
              <a:off x="4383702" y="2373357"/>
              <a:ext cx="463605" cy="432000"/>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chemeClr val="bg1"/>
            </a:solidFill>
            <a:ln>
              <a:noFill/>
            </a:ln>
          </p:spPr>
          <p:txBody>
            <a:bodyPr/>
            <a:lstStyle/>
            <a:p>
              <a:endParaRPr lang="zh-CN" altLang="en-US">
                <a:cs typeface="+mn-ea"/>
                <a:sym typeface="+mn-lt"/>
              </a:endParaRPr>
            </a:p>
          </p:txBody>
        </p:sp>
        <p:grpSp>
          <p:nvGrpSpPr>
            <p:cNvPr id="39" name="组合 38"/>
            <p:cNvGrpSpPr/>
            <p:nvPr/>
          </p:nvGrpSpPr>
          <p:grpSpPr>
            <a:xfrm>
              <a:off x="3605562" y="3010813"/>
              <a:ext cx="2019883" cy="1539137"/>
              <a:chOff x="772360" y="4769538"/>
              <a:chExt cx="2019883" cy="1539137"/>
            </a:xfrm>
          </p:grpSpPr>
          <p:sp>
            <p:nvSpPr>
              <p:cNvPr id="40" name="文本框 39"/>
              <p:cNvSpPr txBox="1"/>
              <p:nvPr/>
            </p:nvSpPr>
            <p:spPr>
              <a:xfrm>
                <a:off x="772360" y="4769538"/>
                <a:ext cx="2019882" cy="369332"/>
              </a:xfrm>
              <a:prstGeom prst="rect">
                <a:avLst/>
              </a:prstGeom>
              <a:noFill/>
            </p:spPr>
            <p:txBody>
              <a:bodyPr wrap="square" rtlCol="0">
                <a:spAutoFit/>
              </a:bodyPr>
              <a:lstStyle/>
              <a:p>
                <a:pPr algn="ctr"/>
                <a:r>
                  <a:rPr lang="zh-CN" altLang="en-US" b="1" dirty="0">
                    <a:solidFill>
                      <a:schemeClr val="bg1">
                        <a:lumMod val="95000"/>
                      </a:schemeClr>
                    </a:solidFill>
                    <a:cs typeface="+mn-ea"/>
                    <a:sym typeface="+mn-lt"/>
                  </a:rPr>
                  <a:t>输入标题文字</a:t>
                </a:r>
              </a:p>
            </p:txBody>
          </p:sp>
          <p:sp>
            <p:nvSpPr>
              <p:cNvPr id="41" name="文本框 40"/>
              <p:cNvSpPr txBox="1"/>
              <p:nvPr/>
            </p:nvSpPr>
            <p:spPr>
              <a:xfrm>
                <a:off x="772361" y="5108346"/>
                <a:ext cx="2019882" cy="1200329"/>
              </a:xfrm>
              <a:prstGeom prst="rect">
                <a:avLst/>
              </a:prstGeom>
              <a:noFill/>
            </p:spPr>
            <p:txBody>
              <a:bodyPr wrap="square" rtlCol="0">
                <a:spAutoFit/>
              </a:bodyPr>
              <a:lstStyle/>
              <a:p>
                <a:pPr>
                  <a:lnSpc>
                    <a:spcPct val="150000"/>
                  </a:lnSpc>
                </a:pPr>
                <a:r>
                  <a:rPr lang="zh-CN" altLang="en-US" sz="1200" dirty="0">
                    <a:solidFill>
                      <a:schemeClr val="bg1">
                        <a:lumMod val="95000"/>
                      </a:schemeClr>
                    </a:solidFill>
                    <a:cs typeface="+mn-ea"/>
                    <a:sym typeface="+mn-lt"/>
                  </a:rPr>
                  <a:t>此处输入文字描述信息此处输入文字描述信息此处输入文字描述信息此处输入文字描述信息此处输入</a:t>
                </a:r>
              </a:p>
            </p:txBody>
          </p:sp>
        </p:grpSp>
      </p:grpSp>
      <p:grpSp>
        <p:nvGrpSpPr>
          <p:cNvPr id="7" name="组合 6"/>
          <p:cNvGrpSpPr/>
          <p:nvPr/>
        </p:nvGrpSpPr>
        <p:grpSpPr>
          <a:xfrm>
            <a:off x="6599869" y="2376870"/>
            <a:ext cx="2019883" cy="2195105"/>
            <a:chOff x="6599869" y="2376870"/>
            <a:chExt cx="2019883" cy="2195105"/>
          </a:xfrm>
        </p:grpSpPr>
        <p:sp>
          <p:nvSpPr>
            <p:cNvPr id="35" name="hierarchical-square-structure_17487"/>
            <p:cNvSpPr>
              <a:spLocks noChangeAspect="1"/>
            </p:cNvSpPr>
            <p:nvPr/>
          </p:nvSpPr>
          <p:spPr bwMode="auto">
            <a:xfrm>
              <a:off x="7332819" y="2376870"/>
              <a:ext cx="498886" cy="424973"/>
            </a:xfrm>
            <a:custGeom>
              <a:avLst/>
              <a:gdLst>
                <a:gd name="T0" fmla="*/ 5309 w 5501"/>
                <a:gd name="T1" fmla="*/ 3030 h 4693"/>
                <a:gd name="T2" fmla="*/ 4861 w 5501"/>
                <a:gd name="T3" fmla="*/ 3030 h 4693"/>
                <a:gd name="T4" fmla="*/ 4861 w 5501"/>
                <a:gd name="T5" fmla="*/ 2327 h 4693"/>
                <a:gd name="T6" fmla="*/ 4861 w 5501"/>
                <a:gd name="T7" fmla="*/ 2324 h 4693"/>
                <a:gd name="T8" fmla="*/ 4861 w 5501"/>
                <a:gd name="T9" fmla="*/ 2320 h 4693"/>
                <a:gd name="T10" fmla="*/ 4669 w 5501"/>
                <a:gd name="T11" fmla="*/ 2128 h 4693"/>
                <a:gd name="T12" fmla="*/ 2943 w 5501"/>
                <a:gd name="T13" fmla="*/ 2128 h 4693"/>
                <a:gd name="T14" fmla="*/ 2943 w 5501"/>
                <a:gd name="T15" fmla="*/ 1663 h 4693"/>
                <a:gd name="T16" fmla="*/ 3390 w 5501"/>
                <a:gd name="T17" fmla="*/ 1663 h 4693"/>
                <a:gd name="T18" fmla="*/ 3582 w 5501"/>
                <a:gd name="T19" fmla="*/ 1471 h 4693"/>
                <a:gd name="T20" fmla="*/ 3582 w 5501"/>
                <a:gd name="T21" fmla="*/ 192 h 4693"/>
                <a:gd name="T22" fmla="*/ 3390 w 5501"/>
                <a:gd name="T23" fmla="*/ 0 h 4693"/>
                <a:gd name="T24" fmla="*/ 2111 w 5501"/>
                <a:gd name="T25" fmla="*/ 0 h 4693"/>
                <a:gd name="T26" fmla="*/ 1919 w 5501"/>
                <a:gd name="T27" fmla="*/ 192 h 4693"/>
                <a:gd name="T28" fmla="*/ 1919 w 5501"/>
                <a:gd name="T29" fmla="*/ 1471 h 4693"/>
                <a:gd name="T30" fmla="*/ 2111 w 5501"/>
                <a:gd name="T31" fmla="*/ 1663 h 4693"/>
                <a:gd name="T32" fmla="*/ 2558 w 5501"/>
                <a:gd name="T33" fmla="*/ 1663 h 4693"/>
                <a:gd name="T34" fmla="*/ 2558 w 5501"/>
                <a:gd name="T35" fmla="*/ 2128 h 4693"/>
                <a:gd name="T36" fmla="*/ 832 w 5501"/>
                <a:gd name="T37" fmla="*/ 2128 h 4693"/>
                <a:gd name="T38" fmla="*/ 640 w 5501"/>
                <a:gd name="T39" fmla="*/ 2320 h 4693"/>
                <a:gd name="T40" fmla="*/ 640 w 5501"/>
                <a:gd name="T41" fmla="*/ 3030 h 4693"/>
                <a:gd name="T42" fmla="*/ 192 w 5501"/>
                <a:gd name="T43" fmla="*/ 3030 h 4693"/>
                <a:gd name="T44" fmla="*/ 0 w 5501"/>
                <a:gd name="T45" fmla="*/ 3222 h 4693"/>
                <a:gd name="T46" fmla="*/ 0 w 5501"/>
                <a:gd name="T47" fmla="*/ 4501 h 4693"/>
                <a:gd name="T48" fmla="*/ 192 w 5501"/>
                <a:gd name="T49" fmla="*/ 4693 h 4693"/>
                <a:gd name="T50" fmla="*/ 1471 w 5501"/>
                <a:gd name="T51" fmla="*/ 4693 h 4693"/>
                <a:gd name="T52" fmla="*/ 1664 w 5501"/>
                <a:gd name="T53" fmla="*/ 4501 h 4693"/>
                <a:gd name="T54" fmla="*/ 1664 w 5501"/>
                <a:gd name="T55" fmla="*/ 3222 h 4693"/>
                <a:gd name="T56" fmla="*/ 1471 w 5501"/>
                <a:gd name="T57" fmla="*/ 3030 h 4693"/>
                <a:gd name="T58" fmla="*/ 1024 w 5501"/>
                <a:gd name="T59" fmla="*/ 3030 h 4693"/>
                <a:gd name="T60" fmla="*/ 1024 w 5501"/>
                <a:gd name="T61" fmla="*/ 2513 h 4693"/>
                <a:gd name="T62" fmla="*/ 2558 w 5501"/>
                <a:gd name="T63" fmla="*/ 2513 h 4693"/>
                <a:gd name="T64" fmla="*/ 2558 w 5501"/>
                <a:gd name="T65" fmla="*/ 3030 h 4693"/>
                <a:gd name="T66" fmla="*/ 2111 w 5501"/>
                <a:gd name="T67" fmla="*/ 3030 h 4693"/>
                <a:gd name="T68" fmla="*/ 1919 w 5501"/>
                <a:gd name="T69" fmla="*/ 3222 h 4693"/>
                <a:gd name="T70" fmla="*/ 1919 w 5501"/>
                <a:gd name="T71" fmla="*/ 4501 h 4693"/>
                <a:gd name="T72" fmla="*/ 2111 w 5501"/>
                <a:gd name="T73" fmla="*/ 4693 h 4693"/>
                <a:gd name="T74" fmla="*/ 3390 w 5501"/>
                <a:gd name="T75" fmla="*/ 4693 h 4693"/>
                <a:gd name="T76" fmla="*/ 3582 w 5501"/>
                <a:gd name="T77" fmla="*/ 4501 h 4693"/>
                <a:gd name="T78" fmla="*/ 3582 w 5501"/>
                <a:gd name="T79" fmla="*/ 3222 h 4693"/>
                <a:gd name="T80" fmla="*/ 3390 w 5501"/>
                <a:gd name="T81" fmla="*/ 3030 h 4693"/>
                <a:gd name="T82" fmla="*/ 2943 w 5501"/>
                <a:gd name="T83" fmla="*/ 3030 h 4693"/>
                <a:gd name="T84" fmla="*/ 2943 w 5501"/>
                <a:gd name="T85" fmla="*/ 2513 h 4693"/>
                <a:gd name="T86" fmla="*/ 4477 w 5501"/>
                <a:gd name="T87" fmla="*/ 2513 h 4693"/>
                <a:gd name="T88" fmla="*/ 4477 w 5501"/>
                <a:gd name="T89" fmla="*/ 3030 h 4693"/>
                <a:gd name="T90" fmla="*/ 4030 w 5501"/>
                <a:gd name="T91" fmla="*/ 3030 h 4693"/>
                <a:gd name="T92" fmla="*/ 3837 w 5501"/>
                <a:gd name="T93" fmla="*/ 3222 h 4693"/>
                <a:gd name="T94" fmla="*/ 3837 w 5501"/>
                <a:gd name="T95" fmla="*/ 4501 h 4693"/>
                <a:gd name="T96" fmla="*/ 4030 w 5501"/>
                <a:gd name="T97" fmla="*/ 4693 h 4693"/>
                <a:gd name="T98" fmla="*/ 5309 w 5501"/>
                <a:gd name="T99" fmla="*/ 4693 h 4693"/>
                <a:gd name="T100" fmla="*/ 5501 w 5501"/>
                <a:gd name="T101" fmla="*/ 4501 h 4693"/>
                <a:gd name="T102" fmla="*/ 5501 w 5501"/>
                <a:gd name="T103" fmla="*/ 3222 h 4693"/>
                <a:gd name="T104" fmla="*/ 5309 w 5501"/>
                <a:gd name="T105" fmla="*/ 3030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01" h="4693">
                  <a:moveTo>
                    <a:pt x="5309" y="3030"/>
                  </a:moveTo>
                  <a:lnTo>
                    <a:pt x="4861" y="3030"/>
                  </a:lnTo>
                  <a:lnTo>
                    <a:pt x="4861" y="2327"/>
                  </a:lnTo>
                  <a:cubicBezTo>
                    <a:pt x="4861" y="2326"/>
                    <a:pt x="4861" y="2325"/>
                    <a:pt x="4861" y="2324"/>
                  </a:cubicBezTo>
                  <a:cubicBezTo>
                    <a:pt x="4861" y="2323"/>
                    <a:pt x="4861" y="2321"/>
                    <a:pt x="4861" y="2320"/>
                  </a:cubicBezTo>
                  <a:cubicBezTo>
                    <a:pt x="4861" y="2214"/>
                    <a:pt x="4775" y="2128"/>
                    <a:pt x="4669" y="2128"/>
                  </a:cubicBezTo>
                  <a:lnTo>
                    <a:pt x="2943" y="2128"/>
                  </a:lnTo>
                  <a:lnTo>
                    <a:pt x="2943" y="1663"/>
                  </a:lnTo>
                  <a:lnTo>
                    <a:pt x="3390" y="1663"/>
                  </a:lnTo>
                  <a:cubicBezTo>
                    <a:pt x="3496" y="1663"/>
                    <a:pt x="3582" y="1577"/>
                    <a:pt x="3582" y="1471"/>
                  </a:cubicBezTo>
                  <a:lnTo>
                    <a:pt x="3582" y="192"/>
                  </a:lnTo>
                  <a:cubicBezTo>
                    <a:pt x="3582" y="86"/>
                    <a:pt x="3496" y="0"/>
                    <a:pt x="3390" y="0"/>
                  </a:cubicBezTo>
                  <a:lnTo>
                    <a:pt x="2111" y="0"/>
                  </a:lnTo>
                  <a:cubicBezTo>
                    <a:pt x="2005" y="0"/>
                    <a:pt x="1919" y="86"/>
                    <a:pt x="1919" y="192"/>
                  </a:cubicBezTo>
                  <a:lnTo>
                    <a:pt x="1919" y="1471"/>
                  </a:lnTo>
                  <a:cubicBezTo>
                    <a:pt x="1919" y="1577"/>
                    <a:pt x="2005" y="1663"/>
                    <a:pt x="2111" y="1663"/>
                  </a:cubicBezTo>
                  <a:lnTo>
                    <a:pt x="2558" y="1663"/>
                  </a:lnTo>
                  <a:lnTo>
                    <a:pt x="2558" y="2128"/>
                  </a:lnTo>
                  <a:lnTo>
                    <a:pt x="832" y="2128"/>
                  </a:lnTo>
                  <a:cubicBezTo>
                    <a:pt x="726" y="2128"/>
                    <a:pt x="640" y="2214"/>
                    <a:pt x="640" y="2320"/>
                  </a:cubicBezTo>
                  <a:lnTo>
                    <a:pt x="640" y="3030"/>
                  </a:lnTo>
                  <a:lnTo>
                    <a:pt x="192" y="3030"/>
                  </a:lnTo>
                  <a:cubicBezTo>
                    <a:pt x="86" y="3030"/>
                    <a:pt x="0" y="3116"/>
                    <a:pt x="0" y="3222"/>
                  </a:cubicBezTo>
                  <a:lnTo>
                    <a:pt x="0" y="4501"/>
                  </a:lnTo>
                  <a:cubicBezTo>
                    <a:pt x="0" y="4607"/>
                    <a:pt x="86" y="4693"/>
                    <a:pt x="192" y="4693"/>
                  </a:cubicBezTo>
                  <a:lnTo>
                    <a:pt x="1471" y="4693"/>
                  </a:lnTo>
                  <a:cubicBezTo>
                    <a:pt x="1578" y="4693"/>
                    <a:pt x="1664" y="4607"/>
                    <a:pt x="1664" y="4501"/>
                  </a:cubicBezTo>
                  <a:lnTo>
                    <a:pt x="1664" y="3222"/>
                  </a:lnTo>
                  <a:cubicBezTo>
                    <a:pt x="1664" y="3116"/>
                    <a:pt x="1578" y="3030"/>
                    <a:pt x="1471" y="3030"/>
                  </a:cubicBezTo>
                  <a:lnTo>
                    <a:pt x="1024" y="3030"/>
                  </a:lnTo>
                  <a:lnTo>
                    <a:pt x="1024" y="2513"/>
                  </a:lnTo>
                  <a:lnTo>
                    <a:pt x="2558" y="2513"/>
                  </a:lnTo>
                  <a:lnTo>
                    <a:pt x="2558" y="3030"/>
                  </a:lnTo>
                  <a:lnTo>
                    <a:pt x="2111" y="3030"/>
                  </a:lnTo>
                  <a:cubicBezTo>
                    <a:pt x="2005" y="3030"/>
                    <a:pt x="1919" y="3116"/>
                    <a:pt x="1919" y="3222"/>
                  </a:cubicBezTo>
                  <a:lnTo>
                    <a:pt x="1919" y="4501"/>
                  </a:lnTo>
                  <a:cubicBezTo>
                    <a:pt x="1919" y="4607"/>
                    <a:pt x="2005" y="4693"/>
                    <a:pt x="2111" y="4693"/>
                  </a:cubicBezTo>
                  <a:lnTo>
                    <a:pt x="3390" y="4693"/>
                  </a:lnTo>
                  <a:cubicBezTo>
                    <a:pt x="3496" y="4693"/>
                    <a:pt x="3582" y="4607"/>
                    <a:pt x="3582" y="4501"/>
                  </a:cubicBezTo>
                  <a:lnTo>
                    <a:pt x="3582" y="3222"/>
                  </a:lnTo>
                  <a:cubicBezTo>
                    <a:pt x="3582" y="3116"/>
                    <a:pt x="3496" y="3030"/>
                    <a:pt x="3390" y="3030"/>
                  </a:cubicBezTo>
                  <a:lnTo>
                    <a:pt x="2943" y="3030"/>
                  </a:lnTo>
                  <a:lnTo>
                    <a:pt x="2943" y="2513"/>
                  </a:lnTo>
                  <a:lnTo>
                    <a:pt x="4477" y="2513"/>
                  </a:lnTo>
                  <a:lnTo>
                    <a:pt x="4477" y="3030"/>
                  </a:lnTo>
                  <a:lnTo>
                    <a:pt x="4030" y="3030"/>
                  </a:lnTo>
                  <a:cubicBezTo>
                    <a:pt x="3923" y="3030"/>
                    <a:pt x="3837" y="3116"/>
                    <a:pt x="3837" y="3222"/>
                  </a:cubicBezTo>
                  <a:lnTo>
                    <a:pt x="3837" y="4501"/>
                  </a:lnTo>
                  <a:cubicBezTo>
                    <a:pt x="3837" y="4607"/>
                    <a:pt x="3923" y="4693"/>
                    <a:pt x="4030" y="4693"/>
                  </a:cubicBezTo>
                  <a:lnTo>
                    <a:pt x="5309" y="4693"/>
                  </a:lnTo>
                  <a:cubicBezTo>
                    <a:pt x="5415" y="4693"/>
                    <a:pt x="5501" y="4607"/>
                    <a:pt x="5501" y="4501"/>
                  </a:cubicBezTo>
                  <a:lnTo>
                    <a:pt x="5501" y="3222"/>
                  </a:lnTo>
                  <a:cubicBezTo>
                    <a:pt x="5501" y="3116"/>
                    <a:pt x="5415" y="3030"/>
                    <a:pt x="5309" y="3030"/>
                  </a:cubicBezTo>
                  <a:close/>
                </a:path>
              </a:pathLst>
            </a:custGeom>
            <a:solidFill>
              <a:schemeClr val="bg1"/>
            </a:solidFill>
            <a:ln>
              <a:noFill/>
            </a:ln>
          </p:spPr>
          <p:txBody>
            <a:bodyPr/>
            <a:lstStyle/>
            <a:p>
              <a:endParaRPr lang="zh-CN" altLang="en-US">
                <a:cs typeface="+mn-ea"/>
                <a:sym typeface="+mn-lt"/>
              </a:endParaRPr>
            </a:p>
          </p:txBody>
        </p:sp>
        <p:grpSp>
          <p:nvGrpSpPr>
            <p:cNvPr id="51" name="组合 50"/>
            <p:cNvGrpSpPr/>
            <p:nvPr/>
          </p:nvGrpSpPr>
          <p:grpSpPr>
            <a:xfrm>
              <a:off x="6599869" y="3032838"/>
              <a:ext cx="2019883" cy="1539137"/>
              <a:chOff x="772360" y="4769538"/>
              <a:chExt cx="2019883" cy="1539137"/>
            </a:xfrm>
          </p:grpSpPr>
          <p:sp>
            <p:nvSpPr>
              <p:cNvPr id="52" name="文本框 51"/>
              <p:cNvSpPr txBox="1"/>
              <p:nvPr/>
            </p:nvSpPr>
            <p:spPr>
              <a:xfrm>
                <a:off x="772360" y="4769538"/>
                <a:ext cx="2019882" cy="369332"/>
              </a:xfrm>
              <a:prstGeom prst="rect">
                <a:avLst/>
              </a:prstGeom>
              <a:noFill/>
            </p:spPr>
            <p:txBody>
              <a:bodyPr wrap="square" rtlCol="0">
                <a:spAutoFit/>
              </a:bodyPr>
              <a:lstStyle/>
              <a:p>
                <a:pPr algn="ctr"/>
                <a:r>
                  <a:rPr lang="zh-CN" altLang="en-US" b="1" dirty="0">
                    <a:solidFill>
                      <a:schemeClr val="bg1">
                        <a:lumMod val="95000"/>
                      </a:schemeClr>
                    </a:solidFill>
                    <a:cs typeface="+mn-ea"/>
                    <a:sym typeface="+mn-lt"/>
                  </a:rPr>
                  <a:t>输入标题文字</a:t>
                </a:r>
              </a:p>
            </p:txBody>
          </p:sp>
          <p:sp>
            <p:nvSpPr>
              <p:cNvPr id="53" name="文本框 52"/>
              <p:cNvSpPr txBox="1"/>
              <p:nvPr/>
            </p:nvSpPr>
            <p:spPr>
              <a:xfrm>
                <a:off x="772361" y="5108346"/>
                <a:ext cx="2019882" cy="1200329"/>
              </a:xfrm>
              <a:prstGeom prst="rect">
                <a:avLst/>
              </a:prstGeom>
              <a:noFill/>
            </p:spPr>
            <p:txBody>
              <a:bodyPr wrap="square" rtlCol="0">
                <a:spAutoFit/>
              </a:bodyPr>
              <a:lstStyle/>
              <a:p>
                <a:pPr>
                  <a:lnSpc>
                    <a:spcPct val="150000"/>
                  </a:lnSpc>
                </a:pPr>
                <a:r>
                  <a:rPr lang="zh-CN" altLang="en-US" sz="1200" dirty="0">
                    <a:solidFill>
                      <a:schemeClr val="bg1">
                        <a:lumMod val="95000"/>
                      </a:schemeClr>
                    </a:solidFill>
                    <a:cs typeface="+mn-ea"/>
                    <a:sym typeface="+mn-lt"/>
                  </a:rPr>
                  <a:t>此处输入文字描述信息此处输入文字描述信息此处输入文字描述信息此处输入文字描述信息此处输入</a:t>
                </a:r>
              </a:p>
            </p:txBody>
          </p:sp>
        </p:grpSp>
      </p:grpSp>
      <p:grpSp>
        <p:nvGrpSpPr>
          <p:cNvPr id="17" name="组合 16"/>
          <p:cNvGrpSpPr/>
          <p:nvPr/>
        </p:nvGrpSpPr>
        <p:grpSpPr>
          <a:xfrm>
            <a:off x="9588560" y="2363000"/>
            <a:ext cx="2019883" cy="2200361"/>
            <a:chOff x="9588560" y="2363000"/>
            <a:chExt cx="2019883" cy="2200361"/>
          </a:xfrm>
        </p:grpSpPr>
        <p:sp>
          <p:nvSpPr>
            <p:cNvPr id="33" name="bar-stats_84219"/>
            <p:cNvSpPr>
              <a:spLocks noChangeAspect="1"/>
            </p:cNvSpPr>
            <p:nvPr/>
          </p:nvSpPr>
          <p:spPr bwMode="auto">
            <a:xfrm>
              <a:off x="10301213" y="2363000"/>
              <a:ext cx="488779" cy="438843"/>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p:spPr>
          <p:txBody>
            <a:bodyPr/>
            <a:lstStyle/>
            <a:p>
              <a:endParaRPr lang="zh-CN" altLang="en-US">
                <a:cs typeface="+mn-ea"/>
                <a:sym typeface="+mn-lt"/>
              </a:endParaRPr>
            </a:p>
          </p:txBody>
        </p:sp>
        <p:grpSp>
          <p:nvGrpSpPr>
            <p:cNvPr id="54" name="组合 53"/>
            <p:cNvGrpSpPr/>
            <p:nvPr/>
          </p:nvGrpSpPr>
          <p:grpSpPr>
            <a:xfrm>
              <a:off x="9588560" y="3024224"/>
              <a:ext cx="2019883" cy="1539137"/>
              <a:chOff x="772360" y="4769538"/>
              <a:chExt cx="2019883" cy="1539137"/>
            </a:xfrm>
          </p:grpSpPr>
          <p:sp>
            <p:nvSpPr>
              <p:cNvPr id="55" name="文本框 54"/>
              <p:cNvSpPr txBox="1"/>
              <p:nvPr/>
            </p:nvSpPr>
            <p:spPr>
              <a:xfrm>
                <a:off x="772360" y="4769538"/>
                <a:ext cx="2019882" cy="369332"/>
              </a:xfrm>
              <a:prstGeom prst="rect">
                <a:avLst/>
              </a:prstGeom>
              <a:noFill/>
            </p:spPr>
            <p:txBody>
              <a:bodyPr wrap="square" rtlCol="0">
                <a:spAutoFit/>
              </a:bodyPr>
              <a:lstStyle/>
              <a:p>
                <a:pPr algn="ctr"/>
                <a:r>
                  <a:rPr lang="zh-CN" altLang="en-US" b="1" dirty="0">
                    <a:solidFill>
                      <a:schemeClr val="bg1">
                        <a:lumMod val="95000"/>
                      </a:schemeClr>
                    </a:solidFill>
                    <a:cs typeface="+mn-ea"/>
                    <a:sym typeface="+mn-lt"/>
                  </a:rPr>
                  <a:t>输入标题文字</a:t>
                </a:r>
              </a:p>
            </p:txBody>
          </p:sp>
          <p:sp>
            <p:nvSpPr>
              <p:cNvPr id="56" name="文本框 55"/>
              <p:cNvSpPr txBox="1"/>
              <p:nvPr/>
            </p:nvSpPr>
            <p:spPr>
              <a:xfrm>
                <a:off x="772361" y="5108346"/>
                <a:ext cx="2019882" cy="1200329"/>
              </a:xfrm>
              <a:prstGeom prst="rect">
                <a:avLst/>
              </a:prstGeom>
              <a:noFill/>
            </p:spPr>
            <p:txBody>
              <a:bodyPr wrap="square" rtlCol="0">
                <a:spAutoFit/>
              </a:bodyPr>
              <a:lstStyle/>
              <a:p>
                <a:pPr>
                  <a:lnSpc>
                    <a:spcPct val="150000"/>
                  </a:lnSpc>
                </a:pPr>
                <a:r>
                  <a:rPr lang="zh-CN" altLang="en-US" sz="1200" dirty="0">
                    <a:solidFill>
                      <a:schemeClr val="bg1">
                        <a:lumMod val="95000"/>
                      </a:schemeClr>
                    </a:solidFill>
                    <a:cs typeface="+mn-ea"/>
                    <a:sym typeface="+mn-lt"/>
                  </a:rPr>
                  <a:t>此处输入文字描述信息此处输入文字描述信息此处输入文字描述信息此处输入文字描述信息此处输入</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inVertical)">
                                      <p:cBhvr>
                                        <p:cTn id="11" dur="500"/>
                                        <p:tgtEl>
                                          <p:spTgt spid="1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par>
                          <p:cTn id="32" fill="hold">
                            <p:stCondLst>
                              <p:cond delay="3500"/>
                            </p:stCondLst>
                            <p:childTnLst>
                              <p:par>
                                <p:cTn id="33" presetID="16" presetClass="entr" presetSubtype="21"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500"/>
                                        <p:tgtEl>
                                          <p:spTgt spid="26"/>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0" y="0"/>
            <a:ext cx="12192000" cy="6858000"/>
          </a:xfrm>
          <a:prstGeom prst="rect">
            <a:avLst/>
          </a:prstGeom>
          <a:solidFill>
            <a:schemeClr val="tx1">
              <a:lumMod val="95000"/>
              <a:lumOff val="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0" y="1817914"/>
            <a:ext cx="12192000" cy="3222171"/>
          </a:xfrm>
          <a:prstGeom prst="rect">
            <a:avLst/>
          </a:prstGeom>
          <a:solidFill>
            <a:srgbClr val="303D56">
              <a:alpha val="69804"/>
            </a:srgbClr>
          </a:solidFill>
          <a:ln w="25400" cap="flat" cmpd="sng" algn="ctr">
            <a:noFill/>
            <a:prstDash val="solid"/>
          </a:ln>
          <a:effectLst/>
        </p:spPr>
        <p:txBody>
          <a:bodyPr rtlCol="0" anchor="ctr"/>
          <a:lstStyle/>
          <a:p>
            <a:pPr algn="ctr"/>
            <a:endParaRPr lang="zh-CN" altLang="en-US" kern="0">
              <a:solidFill>
                <a:srgbClr val="FFFFFF"/>
              </a:solidFill>
              <a:cs typeface="+mn-ea"/>
              <a:sym typeface="+mn-lt"/>
            </a:endParaRPr>
          </a:p>
        </p:txBody>
      </p:sp>
      <p:sp>
        <p:nvSpPr>
          <p:cNvPr id="15" name="文本框 14"/>
          <p:cNvSpPr txBox="1"/>
          <p:nvPr/>
        </p:nvSpPr>
        <p:spPr>
          <a:xfrm>
            <a:off x="1418766" y="2120074"/>
            <a:ext cx="2717805" cy="2646878"/>
          </a:xfrm>
          <a:prstGeom prst="rect">
            <a:avLst/>
          </a:prstGeom>
          <a:noFill/>
        </p:spPr>
        <p:txBody>
          <a:bodyPr wrap="square" rtlCol="0">
            <a:spAutoFit/>
          </a:bodyPr>
          <a:lstStyle/>
          <a:p>
            <a:r>
              <a:rPr lang="en-US" altLang="zh-CN" sz="16600" b="1" dirty="0">
                <a:solidFill>
                  <a:schemeClr val="bg1"/>
                </a:solidFill>
                <a:cs typeface="+mn-ea"/>
                <a:sym typeface="+mn-lt"/>
              </a:rPr>
              <a:t>03</a:t>
            </a:r>
          </a:p>
        </p:txBody>
      </p:sp>
      <p:sp>
        <p:nvSpPr>
          <p:cNvPr id="16" name="growth-graph_72486"/>
          <p:cNvSpPr>
            <a:spLocks noChangeAspect="1"/>
          </p:cNvSpPr>
          <p:nvPr/>
        </p:nvSpPr>
        <p:spPr bwMode="auto">
          <a:xfrm>
            <a:off x="5511789" y="2763586"/>
            <a:ext cx="772891" cy="665413"/>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sp>
        <p:nvSpPr>
          <p:cNvPr id="17" name="文本框 16"/>
          <p:cNvSpPr txBox="1"/>
          <p:nvPr/>
        </p:nvSpPr>
        <p:spPr>
          <a:xfrm>
            <a:off x="4929893" y="3741421"/>
            <a:ext cx="2055591" cy="461665"/>
          </a:xfrm>
          <a:prstGeom prst="rect">
            <a:avLst/>
          </a:prstGeom>
          <a:noFill/>
        </p:spPr>
        <p:txBody>
          <a:bodyPr wrap="square" rtlCol="0">
            <a:spAutoFit/>
          </a:bodyPr>
          <a:lstStyle/>
          <a:p>
            <a:r>
              <a:rPr lang="zh-CN" altLang="en-US" sz="2400" b="1" dirty="0">
                <a:solidFill>
                  <a:schemeClr val="bg1"/>
                </a:solidFill>
                <a:cs typeface="+mn-ea"/>
                <a:sym typeface="+mn-lt"/>
              </a:rPr>
              <a:t>工作中的不足</a:t>
            </a:r>
          </a:p>
        </p:txBody>
      </p:sp>
      <p:grpSp>
        <p:nvGrpSpPr>
          <p:cNvPr id="47" name="组合 46"/>
          <p:cNvGrpSpPr/>
          <p:nvPr/>
        </p:nvGrpSpPr>
        <p:grpSpPr>
          <a:xfrm>
            <a:off x="8006636" y="2505109"/>
            <a:ext cx="2715592" cy="387026"/>
            <a:chOff x="8445891" y="2468644"/>
            <a:chExt cx="2715592" cy="387026"/>
          </a:xfrm>
        </p:grpSpPr>
        <p:sp>
          <p:nvSpPr>
            <p:cNvPr id="3" name="椭圆 2"/>
            <p:cNvSpPr/>
            <p:nvPr/>
          </p:nvSpPr>
          <p:spPr>
            <a:xfrm>
              <a:off x="8445891" y="2468644"/>
              <a:ext cx="333829" cy="333829"/>
            </a:xfrm>
            <a:prstGeom prst="ellipse">
              <a:avLst/>
            </a:prstGeom>
            <a:solidFill>
              <a:srgbClr val="3F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1" name="文本框 40"/>
            <p:cNvSpPr txBox="1"/>
            <p:nvPr/>
          </p:nvSpPr>
          <p:spPr>
            <a:xfrm>
              <a:off x="8894511" y="2486338"/>
              <a:ext cx="2266972" cy="369332"/>
            </a:xfrm>
            <a:prstGeom prst="rect">
              <a:avLst/>
            </a:prstGeom>
            <a:noFill/>
          </p:spPr>
          <p:txBody>
            <a:bodyPr wrap="square" rtlCol="0">
              <a:spAutoFit/>
            </a:bodyPr>
            <a:lstStyle/>
            <a:p>
              <a:r>
                <a:rPr lang="zh-CN" altLang="en-US" b="1" dirty="0">
                  <a:solidFill>
                    <a:schemeClr val="bg1"/>
                  </a:solidFill>
                  <a:cs typeface="+mn-ea"/>
                  <a:sym typeface="+mn-lt"/>
                </a:rPr>
                <a:t>各种问题上认识不足</a:t>
              </a:r>
            </a:p>
          </p:txBody>
        </p:sp>
      </p:grpSp>
      <p:grpSp>
        <p:nvGrpSpPr>
          <p:cNvPr id="46" name="组合 45"/>
          <p:cNvGrpSpPr/>
          <p:nvPr/>
        </p:nvGrpSpPr>
        <p:grpSpPr>
          <a:xfrm>
            <a:off x="8006636" y="3009721"/>
            <a:ext cx="3166426" cy="369332"/>
            <a:chOff x="8445891" y="2973256"/>
            <a:chExt cx="3166426" cy="369332"/>
          </a:xfrm>
        </p:grpSpPr>
        <p:sp>
          <p:nvSpPr>
            <p:cNvPr id="18" name="椭圆 17"/>
            <p:cNvSpPr/>
            <p:nvPr/>
          </p:nvSpPr>
          <p:spPr>
            <a:xfrm>
              <a:off x="8445891" y="2973294"/>
              <a:ext cx="333829" cy="333829"/>
            </a:xfrm>
            <a:prstGeom prst="ellipse">
              <a:avLst/>
            </a:prstGeom>
            <a:solidFill>
              <a:srgbClr val="B0C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2" name="文本框 41"/>
            <p:cNvSpPr txBox="1"/>
            <p:nvPr/>
          </p:nvSpPr>
          <p:spPr>
            <a:xfrm>
              <a:off x="8894512" y="2973256"/>
              <a:ext cx="2717805" cy="369332"/>
            </a:xfrm>
            <a:prstGeom prst="rect">
              <a:avLst/>
            </a:prstGeom>
            <a:noFill/>
          </p:spPr>
          <p:txBody>
            <a:bodyPr wrap="square" rtlCol="0">
              <a:spAutoFit/>
            </a:bodyPr>
            <a:lstStyle/>
            <a:p>
              <a:r>
                <a:rPr lang="zh-CN" altLang="en-US" b="1" dirty="0">
                  <a:solidFill>
                    <a:schemeClr val="bg1"/>
                  </a:solidFill>
                  <a:cs typeface="+mn-ea"/>
                  <a:sym typeface="+mn-lt"/>
                </a:rPr>
                <a:t>对竞争对手的分析不够</a:t>
              </a:r>
            </a:p>
          </p:txBody>
        </p:sp>
      </p:grpSp>
      <p:grpSp>
        <p:nvGrpSpPr>
          <p:cNvPr id="45" name="组合 44"/>
          <p:cNvGrpSpPr/>
          <p:nvPr/>
        </p:nvGrpSpPr>
        <p:grpSpPr>
          <a:xfrm>
            <a:off x="8006635" y="3496639"/>
            <a:ext cx="2715593" cy="369332"/>
            <a:chOff x="8445890" y="3460174"/>
            <a:chExt cx="2715593" cy="369332"/>
          </a:xfrm>
        </p:grpSpPr>
        <p:sp>
          <p:nvSpPr>
            <p:cNvPr id="19" name="椭圆 18"/>
            <p:cNvSpPr/>
            <p:nvPr/>
          </p:nvSpPr>
          <p:spPr>
            <a:xfrm>
              <a:off x="8445890" y="3477944"/>
              <a:ext cx="333829" cy="333829"/>
            </a:xfrm>
            <a:prstGeom prst="ellipse">
              <a:avLst/>
            </a:prstGeom>
            <a:solidFill>
              <a:srgbClr val="3F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3" name="文本框 42"/>
            <p:cNvSpPr txBox="1"/>
            <p:nvPr/>
          </p:nvSpPr>
          <p:spPr>
            <a:xfrm>
              <a:off x="8894511" y="3460174"/>
              <a:ext cx="2266972" cy="369332"/>
            </a:xfrm>
            <a:prstGeom prst="rect">
              <a:avLst/>
            </a:prstGeom>
            <a:noFill/>
          </p:spPr>
          <p:txBody>
            <a:bodyPr wrap="square" rtlCol="0">
              <a:spAutoFit/>
            </a:bodyPr>
            <a:lstStyle/>
            <a:p>
              <a:r>
                <a:rPr lang="zh-CN" altLang="en-US" b="1" dirty="0">
                  <a:solidFill>
                    <a:schemeClr val="bg1"/>
                  </a:solidFill>
                  <a:cs typeface="+mn-ea"/>
                  <a:sym typeface="+mn-lt"/>
                </a:rPr>
                <a:t>自身能力有待提高</a:t>
              </a:r>
            </a:p>
          </p:txBody>
        </p:sp>
      </p:grpSp>
      <p:grpSp>
        <p:nvGrpSpPr>
          <p:cNvPr id="4" name="组合 3"/>
          <p:cNvGrpSpPr/>
          <p:nvPr/>
        </p:nvGrpSpPr>
        <p:grpSpPr>
          <a:xfrm>
            <a:off x="8006634" y="3983556"/>
            <a:ext cx="2715594" cy="369332"/>
            <a:chOff x="8445889" y="3947091"/>
            <a:chExt cx="2715594" cy="369332"/>
          </a:xfrm>
        </p:grpSpPr>
        <p:sp>
          <p:nvSpPr>
            <p:cNvPr id="20" name="椭圆 19"/>
            <p:cNvSpPr/>
            <p:nvPr/>
          </p:nvSpPr>
          <p:spPr>
            <a:xfrm>
              <a:off x="8445889" y="3982594"/>
              <a:ext cx="333829" cy="333829"/>
            </a:xfrm>
            <a:prstGeom prst="ellipse">
              <a:avLst/>
            </a:prstGeom>
            <a:solidFill>
              <a:srgbClr val="034D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4" name="文本框 43"/>
            <p:cNvSpPr txBox="1"/>
            <p:nvPr/>
          </p:nvSpPr>
          <p:spPr>
            <a:xfrm>
              <a:off x="8894511" y="3947091"/>
              <a:ext cx="2266972" cy="369332"/>
            </a:xfrm>
            <a:prstGeom prst="rect">
              <a:avLst/>
            </a:prstGeom>
            <a:noFill/>
          </p:spPr>
          <p:txBody>
            <a:bodyPr wrap="square" rtlCol="0">
              <a:spAutoFit/>
            </a:bodyPr>
            <a:lstStyle/>
            <a:p>
              <a:r>
                <a:rPr lang="zh-CN" altLang="en-US" b="1" dirty="0">
                  <a:solidFill>
                    <a:schemeClr val="bg1"/>
                  </a:solidFill>
                  <a:cs typeface="+mn-ea"/>
                  <a:sym typeface="+mn-lt"/>
                </a:rPr>
                <a:t>执行力需加强</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工作中的不足</a:t>
            </a:r>
          </a:p>
        </p:txBody>
      </p:sp>
      <p:grpSp>
        <p:nvGrpSpPr>
          <p:cNvPr id="3" name="组合 2"/>
          <p:cNvGrpSpPr/>
          <p:nvPr/>
        </p:nvGrpSpPr>
        <p:grpSpPr>
          <a:xfrm>
            <a:off x="5025728" y="0"/>
            <a:ext cx="7201487" cy="6843348"/>
            <a:chOff x="5025728" y="0"/>
            <a:chExt cx="7201487" cy="6843348"/>
          </a:xfrm>
          <a:blipFill>
            <a:blip r:embed="rId3"/>
            <a:stretch>
              <a:fillRect/>
            </a:stretch>
          </a:blipFill>
        </p:grpSpPr>
        <p:sp>
          <p:nvSpPr>
            <p:cNvPr id="4" name="矩形 3"/>
            <p:cNvSpPr/>
            <p:nvPr/>
          </p:nvSpPr>
          <p:spPr>
            <a:xfrm>
              <a:off x="8398223" y="0"/>
              <a:ext cx="3828992" cy="68433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flipH="1">
              <a:off x="5025728" y="3655"/>
              <a:ext cx="3400267" cy="683959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6727073" y="1153388"/>
            <a:ext cx="1813222" cy="838200"/>
            <a:chOff x="6727073" y="1153388"/>
            <a:chExt cx="1813222" cy="838200"/>
          </a:xfrm>
        </p:grpSpPr>
        <p:sp>
          <p:nvSpPr>
            <p:cNvPr id="2" name="平行四边形 1"/>
            <p:cNvSpPr/>
            <p:nvPr/>
          </p:nvSpPr>
          <p:spPr>
            <a:xfrm>
              <a:off x="6727073" y="1153388"/>
              <a:ext cx="1813222" cy="838200"/>
            </a:xfrm>
            <a:prstGeom prst="parallelogram">
              <a:avLst>
                <a:gd name="adj" fmla="val 50000"/>
              </a:avLst>
            </a:prstGeom>
            <a:solidFill>
              <a:srgbClr val="1F424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0" name="analytics_237483"/>
            <p:cNvSpPr>
              <a:spLocks noChangeAspect="1"/>
            </p:cNvSpPr>
            <p:nvPr/>
          </p:nvSpPr>
          <p:spPr bwMode="auto">
            <a:xfrm>
              <a:off x="7401881" y="1356488"/>
              <a:ext cx="463605" cy="432000"/>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chemeClr val="bg1"/>
            </a:solidFill>
            <a:ln>
              <a:noFill/>
            </a:ln>
          </p:spPr>
          <p:txBody>
            <a:bodyPr/>
            <a:lstStyle/>
            <a:p>
              <a:endParaRPr lang="zh-CN" altLang="en-US" dirty="0">
                <a:cs typeface="+mn-ea"/>
                <a:sym typeface="+mn-lt"/>
              </a:endParaRPr>
            </a:p>
          </p:txBody>
        </p:sp>
      </p:grpSp>
      <p:grpSp>
        <p:nvGrpSpPr>
          <p:cNvPr id="25" name="组合 24"/>
          <p:cNvGrpSpPr/>
          <p:nvPr/>
        </p:nvGrpSpPr>
        <p:grpSpPr>
          <a:xfrm>
            <a:off x="5143480" y="4547531"/>
            <a:ext cx="1813222" cy="838200"/>
            <a:chOff x="5143480" y="4547531"/>
            <a:chExt cx="1813222" cy="838200"/>
          </a:xfrm>
        </p:grpSpPr>
        <p:sp>
          <p:nvSpPr>
            <p:cNvPr id="8" name="平行四边形 7"/>
            <p:cNvSpPr/>
            <p:nvPr/>
          </p:nvSpPr>
          <p:spPr>
            <a:xfrm>
              <a:off x="5143480" y="4547531"/>
              <a:ext cx="1813222" cy="838200"/>
            </a:xfrm>
            <a:prstGeom prst="parallelogram">
              <a:avLst>
                <a:gd name="adj" fmla="val 50000"/>
              </a:avLst>
            </a:prstGeom>
            <a:solidFill>
              <a:srgbClr val="A2111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2" name="growth-graph_72486"/>
            <p:cNvSpPr>
              <a:spLocks noChangeAspect="1"/>
            </p:cNvSpPr>
            <p:nvPr/>
          </p:nvSpPr>
          <p:spPr bwMode="auto">
            <a:xfrm>
              <a:off x="5795021" y="4726979"/>
              <a:ext cx="510139" cy="439200"/>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grpSp>
      <p:grpSp>
        <p:nvGrpSpPr>
          <p:cNvPr id="24" name="组合 23"/>
          <p:cNvGrpSpPr/>
          <p:nvPr/>
        </p:nvGrpSpPr>
        <p:grpSpPr>
          <a:xfrm>
            <a:off x="5660273" y="3406276"/>
            <a:ext cx="1813222" cy="838200"/>
            <a:chOff x="5660273" y="3406276"/>
            <a:chExt cx="1813222" cy="838200"/>
          </a:xfrm>
        </p:grpSpPr>
        <p:sp>
          <p:nvSpPr>
            <p:cNvPr id="9" name="平行四边形 8"/>
            <p:cNvSpPr/>
            <p:nvPr/>
          </p:nvSpPr>
          <p:spPr>
            <a:xfrm>
              <a:off x="5660273" y="3406276"/>
              <a:ext cx="1813222" cy="838200"/>
            </a:xfrm>
            <a:prstGeom prst="parallelogram">
              <a:avLst>
                <a:gd name="adj" fmla="val 50000"/>
              </a:avLst>
            </a:prstGeom>
            <a:solidFill>
              <a:srgbClr val="1F424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3" name="arrows_208764"/>
            <p:cNvSpPr>
              <a:spLocks noChangeAspect="1"/>
            </p:cNvSpPr>
            <p:nvPr/>
          </p:nvSpPr>
          <p:spPr bwMode="auto">
            <a:xfrm>
              <a:off x="6305160" y="3525392"/>
              <a:ext cx="488779" cy="594685"/>
            </a:xfrm>
            <a:custGeom>
              <a:avLst/>
              <a:gdLst>
                <a:gd name="T0" fmla="*/ 860 w 5370"/>
                <a:gd name="T1" fmla="*/ 2865 h 6544"/>
                <a:gd name="T2" fmla="*/ 2685 w 5370"/>
                <a:gd name="T3" fmla="*/ 1404 h 6544"/>
                <a:gd name="T4" fmla="*/ 2685 w 5370"/>
                <a:gd name="T5" fmla="*/ 1989 h 6544"/>
                <a:gd name="T6" fmla="*/ 4158 w 5370"/>
                <a:gd name="T7" fmla="*/ 995 h 6544"/>
                <a:gd name="T8" fmla="*/ 2685 w 5370"/>
                <a:gd name="T9" fmla="*/ 0 h 6544"/>
                <a:gd name="T10" fmla="*/ 2685 w 5370"/>
                <a:gd name="T11" fmla="*/ 585 h 6544"/>
                <a:gd name="T12" fmla="*/ 0 w 5370"/>
                <a:gd name="T13" fmla="*/ 3272 h 6544"/>
                <a:gd name="T14" fmla="*/ 0 w 5370"/>
                <a:gd name="T15" fmla="*/ 3680 h 6544"/>
                <a:gd name="T16" fmla="*/ 4510 w 5370"/>
                <a:gd name="T17" fmla="*/ 3680 h 6544"/>
                <a:gd name="T18" fmla="*/ 2685 w 5370"/>
                <a:gd name="T19" fmla="*/ 5141 h 6544"/>
                <a:gd name="T20" fmla="*/ 2685 w 5370"/>
                <a:gd name="T21" fmla="*/ 4556 h 6544"/>
                <a:gd name="T22" fmla="*/ 1212 w 5370"/>
                <a:gd name="T23" fmla="*/ 5549 h 6544"/>
                <a:gd name="T24" fmla="*/ 2685 w 5370"/>
                <a:gd name="T25" fmla="*/ 6544 h 6544"/>
                <a:gd name="T26" fmla="*/ 2685 w 5370"/>
                <a:gd name="T27" fmla="*/ 5959 h 6544"/>
                <a:gd name="T28" fmla="*/ 5370 w 5370"/>
                <a:gd name="T29" fmla="*/ 3273 h 6544"/>
                <a:gd name="T30" fmla="*/ 5370 w 5370"/>
                <a:gd name="T31" fmla="*/ 2865 h 6544"/>
                <a:gd name="T32" fmla="*/ 860 w 5370"/>
                <a:gd name="T33" fmla="*/ 2865 h 6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70" h="6544">
                  <a:moveTo>
                    <a:pt x="860" y="2865"/>
                  </a:moveTo>
                  <a:cubicBezTo>
                    <a:pt x="1046" y="2029"/>
                    <a:pt x="1794" y="1404"/>
                    <a:pt x="2685" y="1404"/>
                  </a:cubicBezTo>
                  <a:lnTo>
                    <a:pt x="2685" y="1989"/>
                  </a:lnTo>
                  <a:lnTo>
                    <a:pt x="4158" y="995"/>
                  </a:lnTo>
                  <a:lnTo>
                    <a:pt x="2685" y="0"/>
                  </a:lnTo>
                  <a:lnTo>
                    <a:pt x="2685" y="585"/>
                  </a:lnTo>
                  <a:cubicBezTo>
                    <a:pt x="1204" y="587"/>
                    <a:pt x="0" y="1791"/>
                    <a:pt x="0" y="3272"/>
                  </a:cubicBezTo>
                  <a:lnTo>
                    <a:pt x="0" y="3680"/>
                  </a:lnTo>
                  <a:lnTo>
                    <a:pt x="4510" y="3680"/>
                  </a:lnTo>
                  <a:cubicBezTo>
                    <a:pt x="4324" y="4516"/>
                    <a:pt x="3576" y="5141"/>
                    <a:pt x="2685" y="5141"/>
                  </a:cubicBezTo>
                  <a:lnTo>
                    <a:pt x="2685" y="4556"/>
                  </a:lnTo>
                  <a:lnTo>
                    <a:pt x="1212" y="5549"/>
                  </a:lnTo>
                  <a:lnTo>
                    <a:pt x="2685" y="6544"/>
                  </a:lnTo>
                  <a:lnTo>
                    <a:pt x="2685" y="5959"/>
                  </a:lnTo>
                  <a:cubicBezTo>
                    <a:pt x="4166" y="5959"/>
                    <a:pt x="5370" y="4753"/>
                    <a:pt x="5370" y="3273"/>
                  </a:cubicBezTo>
                  <a:lnTo>
                    <a:pt x="5370" y="2865"/>
                  </a:lnTo>
                  <a:lnTo>
                    <a:pt x="860" y="2865"/>
                  </a:lnTo>
                  <a:close/>
                </a:path>
              </a:pathLst>
            </a:custGeom>
            <a:solidFill>
              <a:schemeClr val="bg1"/>
            </a:solidFill>
            <a:ln>
              <a:noFill/>
            </a:ln>
          </p:spPr>
          <p:txBody>
            <a:bodyPr/>
            <a:lstStyle/>
            <a:p>
              <a:endParaRPr lang="zh-CN" altLang="en-US">
                <a:cs typeface="+mn-ea"/>
                <a:sym typeface="+mn-lt"/>
              </a:endParaRPr>
            </a:p>
          </p:txBody>
        </p:sp>
      </p:grpSp>
      <p:grpSp>
        <p:nvGrpSpPr>
          <p:cNvPr id="23" name="组合 22"/>
          <p:cNvGrpSpPr/>
          <p:nvPr/>
        </p:nvGrpSpPr>
        <p:grpSpPr>
          <a:xfrm>
            <a:off x="6180517" y="2265021"/>
            <a:ext cx="1813222" cy="838200"/>
            <a:chOff x="6180517" y="2265021"/>
            <a:chExt cx="1813222" cy="838200"/>
          </a:xfrm>
        </p:grpSpPr>
        <p:sp>
          <p:nvSpPr>
            <p:cNvPr id="7" name="平行四边形 6"/>
            <p:cNvSpPr/>
            <p:nvPr/>
          </p:nvSpPr>
          <p:spPr>
            <a:xfrm>
              <a:off x="6180517" y="2265021"/>
              <a:ext cx="1813222" cy="838200"/>
            </a:xfrm>
            <a:prstGeom prst="parallelogram">
              <a:avLst>
                <a:gd name="adj" fmla="val 50000"/>
              </a:avLst>
            </a:prstGeom>
            <a:solidFill>
              <a:srgbClr val="A2111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4" name="hierarchical-square-structure_17487"/>
            <p:cNvSpPr>
              <a:spLocks noChangeAspect="1"/>
            </p:cNvSpPr>
            <p:nvPr/>
          </p:nvSpPr>
          <p:spPr bwMode="auto">
            <a:xfrm>
              <a:off x="6828151" y="2471634"/>
              <a:ext cx="498886" cy="424973"/>
            </a:xfrm>
            <a:custGeom>
              <a:avLst/>
              <a:gdLst>
                <a:gd name="T0" fmla="*/ 5309 w 5501"/>
                <a:gd name="T1" fmla="*/ 3030 h 4693"/>
                <a:gd name="T2" fmla="*/ 4861 w 5501"/>
                <a:gd name="T3" fmla="*/ 3030 h 4693"/>
                <a:gd name="T4" fmla="*/ 4861 w 5501"/>
                <a:gd name="T5" fmla="*/ 2327 h 4693"/>
                <a:gd name="T6" fmla="*/ 4861 w 5501"/>
                <a:gd name="T7" fmla="*/ 2324 h 4693"/>
                <a:gd name="T8" fmla="*/ 4861 w 5501"/>
                <a:gd name="T9" fmla="*/ 2320 h 4693"/>
                <a:gd name="T10" fmla="*/ 4669 w 5501"/>
                <a:gd name="T11" fmla="*/ 2128 h 4693"/>
                <a:gd name="T12" fmla="*/ 2943 w 5501"/>
                <a:gd name="T13" fmla="*/ 2128 h 4693"/>
                <a:gd name="T14" fmla="*/ 2943 w 5501"/>
                <a:gd name="T15" fmla="*/ 1663 h 4693"/>
                <a:gd name="T16" fmla="*/ 3390 w 5501"/>
                <a:gd name="T17" fmla="*/ 1663 h 4693"/>
                <a:gd name="T18" fmla="*/ 3582 w 5501"/>
                <a:gd name="T19" fmla="*/ 1471 h 4693"/>
                <a:gd name="T20" fmla="*/ 3582 w 5501"/>
                <a:gd name="T21" fmla="*/ 192 h 4693"/>
                <a:gd name="T22" fmla="*/ 3390 w 5501"/>
                <a:gd name="T23" fmla="*/ 0 h 4693"/>
                <a:gd name="T24" fmla="*/ 2111 w 5501"/>
                <a:gd name="T25" fmla="*/ 0 h 4693"/>
                <a:gd name="T26" fmla="*/ 1919 w 5501"/>
                <a:gd name="T27" fmla="*/ 192 h 4693"/>
                <a:gd name="T28" fmla="*/ 1919 w 5501"/>
                <a:gd name="T29" fmla="*/ 1471 h 4693"/>
                <a:gd name="T30" fmla="*/ 2111 w 5501"/>
                <a:gd name="T31" fmla="*/ 1663 h 4693"/>
                <a:gd name="T32" fmla="*/ 2558 w 5501"/>
                <a:gd name="T33" fmla="*/ 1663 h 4693"/>
                <a:gd name="T34" fmla="*/ 2558 w 5501"/>
                <a:gd name="T35" fmla="*/ 2128 h 4693"/>
                <a:gd name="T36" fmla="*/ 832 w 5501"/>
                <a:gd name="T37" fmla="*/ 2128 h 4693"/>
                <a:gd name="T38" fmla="*/ 640 w 5501"/>
                <a:gd name="T39" fmla="*/ 2320 h 4693"/>
                <a:gd name="T40" fmla="*/ 640 w 5501"/>
                <a:gd name="T41" fmla="*/ 3030 h 4693"/>
                <a:gd name="T42" fmla="*/ 192 w 5501"/>
                <a:gd name="T43" fmla="*/ 3030 h 4693"/>
                <a:gd name="T44" fmla="*/ 0 w 5501"/>
                <a:gd name="T45" fmla="*/ 3222 h 4693"/>
                <a:gd name="T46" fmla="*/ 0 w 5501"/>
                <a:gd name="T47" fmla="*/ 4501 h 4693"/>
                <a:gd name="T48" fmla="*/ 192 w 5501"/>
                <a:gd name="T49" fmla="*/ 4693 h 4693"/>
                <a:gd name="T50" fmla="*/ 1471 w 5501"/>
                <a:gd name="T51" fmla="*/ 4693 h 4693"/>
                <a:gd name="T52" fmla="*/ 1664 w 5501"/>
                <a:gd name="T53" fmla="*/ 4501 h 4693"/>
                <a:gd name="T54" fmla="*/ 1664 w 5501"/>
                <a:gd name="T55" fmla="*/ 3222 h 4693"/>
                <a:gd name="T56" fmla="*/ 1471 w 5501"/>
                <a:gd name="T57" fmla="*/ 3030 h 4693"/>
                <a:gd name="T58" fmla="*/ 1024 w 5501"/>
                <a:gd name="T59" fmla="*/ 3030 h 4693"/>
                <a:gd name="T60" fmla="*/ 1024 w 5501"/>
                <a:gd name="T61" fmla="*/ 2513 h 4693"/>
                <a:gd name="T62" fmla="*/ 2558 w 5501"/>
                <a:gd name="T63" fmla="*/ 2513 h 4693"/>
                <a:gd name="T64" fmla="*/ 2558 w 5501"/>
                <a:gd name="T65" fmla="*/ 3030 h 4693"/>
                <a:gd name="T66" fmla="*/ 2111 w 5501"/>
                <a:gd name="T67" fmla="*/ 3030 h 4693"/>
                <a:gd name="T68" fmla="*/ 1919 w 5501"/>
                <a:gd name="T69" fmla="*/ 3222 h 4693"/>
                <a:gd name="T70" fmla="*/ 1919 w 5501"/>
                <a:gd name="T71" fmla="*/ 4501 h 4693"/>
                <a:gd name="T72" fmla="*/ 2111 w 5501"/>
                <a:gd name="T73" fmla="*/ 4693 h 4693"/>
                <a:gd name="T74" fmla="*/ 3390 w 5501"/>
                <a:gd name="T75" fmla="*/ 4693 h 4693"/>
                <a:gd name="T76" fmla="*/ 3582 w 5501"/>
                <a:gd name="T77" fmla="*/ 4501 h 4693"/>
                <a:gd name="T78" fmla="*/ 3582 w 5501"/>
                <a:gd name="T79" fmla="*/ 3222 h 4693"/>
                <a:gd name="T80" fmla="*/ 3390 w 5501"/>
                <a:gd name="T81" fmla="*/ 3030 h 4693"/>
                <a:gd name="T82" fmla="*/ 2943 w 5501"/>
                <a:gd name="T83" fmla="*/ 3030 h 4693"/>
                <a:gd name="T84" fmla="*/ 2943 w 5501"/>
                <a:gd name="T85" fmla="*/ 2513 h 4693"/>
                <a:gd name="T86" fmla="*/ 4477 w 5501"/>
                <a:gd name="T87" fmla="*/ 2513 h 4693"/>
                <a:gd name="T88" fmla="*/ 4477 w 5501"/>
                <a:gd name="T89" fmla="*/ 3030 h 4693"/>
                <a:gd name="T90" fmla="*/ 4030 w 5501"/>
                <a:gd name="T91" fmla="*/ 3030 h 4693"/>
                <a:gd name="T92" fmla="*/ 3837 w 5501"/>
                <a:gd name="T93" fmla="*/ 3222 h 4693"/>
                <a:gd name="T94" fmla="*/ 3837 w 5501"/>
                <a:gd name="T95" fmla="*/ 4501 h 4693"/>
                <a:gd name="T96" fmla="*/ 4030 w 5501"/>
                <a:gd name="T97" fmla="*/ 4693 h 4693"/>
                <a:gd name="T98" fmla="*/ 5309 w 5501"/>
                <a:gd name="T99" fmla="*/ 4693 h 4693"/>
                <a:gd name="T100" fmla="*/ 5501 w 5501"/>
                <a:gd name="T101" fmla="*/ 4501 h 4693"/>
                <a:gd name="T102" fmla="*/ 5501 w 5501"/>
                <a:gd name="T103" fmla="*/ 3222 h 4693"/>
                <a:gd name="T104" fmla="*/ 5309 w 5501"/>
                <a:gd name="T105" fmla="*/ 3030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01" h="4693">
                  <a:moveTo>
                    <a:pt x="5309" y="3030"/>
                  </a:moveTo>
                  <a:lnTo>
                    <a:pt x="4861" y="3030"/>
                  </a:lnTo>
                  <a:lnTo>
                    <a:pt x="4861" y="2327"/>
                  </a:lnTo>
                  <a:cubicBezTo>
                    <a:pt x="4861" y="2326"/>
                    <a:pt x="4861" y="2325"/>
                    <a:pt x="4861" y="2324"/>
                  </a:cubicBezTo>
                  <a:cubicBezTo>
                    <a:pt x="4861" y="2323"/>
                    <a:pt x="4861" y="2321"/>
                    <a:pt x="4861" y="2320"/>
                  </a:cubicBezTo>
                  <a:cubicBezTo>
                    <a:pt x="4861" y="2214"/>
                    <a:pt x="4775" y="2128"/>
                    <a:pt x="4669" y="2128"/>
                  </a:cubicBezTo>
                  <a:lnTo>
                    <a:pt x="2943" y="2128"/>
                  </a:lnTo>
                  <a:lnTo>
                    <a:pt x="2943" y="1663"/>
                  </a:lnTo>
                  <a:lnTo>
                    <a:pt x="3390" y="1663"/>
                  </a:lnTo>
                  <a:cubicBezTo>
                    <a:pt x="3496" y="1663"/>
                    <a:pt x="3582" y="1577"/>
                    <a:pt x="3582" y="1471"/>
                  </a:cubicBezTo>
                  <a:lnTo>
                    <a:pt x="3582" y="192"/>
                  </a:lnTo>
                  <a:cubicBezTo>
                    <a:pt x="3582" y="86"/>
                    <a:pt x="3496" y="0"/>
                    <a:pt x="3390" y="0"/>
                  </a:cubicBezTo>
                  <a:lnTo>
                    <a:pt x="2111" y="0"/>
                  </a:lnTo>
                  <a:cubicBezTo>
                    <a:pt x="2005" y="0"/>
                    <a:pt x="1919" y="86"/>
                    <a:pt x="1919" y="192"/>
                  </a:cubicBezTo>
                  <a:lnTo>
                    <a:pt x="1919" y="1471"/>
                  </a:lnTo>
                  <a:cubicBezTo>
                    <a:pt x="1919" y="1577"/>
                    <a:pt x="2005" y="1663"/>
                    <a:pt x="2111" y="1663"/>
                  </a:cubicBezTo>
                  <a:lnTo>
                    <a:pt x="2558" y="1663"/>
                  </a:lnTo>
                  <a:lnTo>
                    <a:pt x="2558" y="2128"/>
                  </a:lnTo>
                  <a:lnTo>
                    <a:pt x="832" y="2128"/>
                  </a:lnTo>
                  <a:cubicBezTo>
                    <a:pt x="726" y="2128"/>
                    <a:pt x="640" y="2214"/>
                    <a:pt x="640" y="2320"/>
                  </a:cubicBezTo>
                  <a:lnTo>
                    <a:pt x="640" y="3030"/>
                  </a:lnTo>
                  <a:lnTo>
                    <a:pt x="192" y="3030"/>
                  </a:lnTo>
                  <a:cubicBezTo>
                    <a:pt x="86" y="3030"/>
                    <a:pt x="0" y="3116"/>
                    <a:pt x="0" y="3222"/>
                  </a:cubicBezTo>
                  <a:lnTo>
                    <a:pt x="0" y="4501"/>
                  </a:lnTo>
                  <a:cubicBezTo>
                    <a:pt x="0" y="4607"/>
                    <a:pt x="86" y="4693"/>
                    <a:pt x="192" y="4693"/>
                  </a:cubicBezTo>
                  <a:lnTo>
                    <a:pt x="1471" y="4693"/>
                  </a:lnTo>
                  <a:cubicBezTo>
                    <a:pt x="1578" y="4693"/>
                    <a:pt x="1664" y="4607"/>
                    <a:pt x="1664" y="4501"/>
                  </a:cubicBezTo>
                  <a:lnTo>
                    <a:pt x="1664" y="3222"/>
                  </a:lnTo>
                  <a:cubicBezTo>
                    <a:pt x="1664" y="3116"/>
                    <a:pt x="1578" y="3030"/>
                    <a:pt x="1471" y="3030"/>
                  </a:cubicBezTo>
                  <a:lnTo>
                    <a:pt x="1024" y="3030"/>
                  </a:lnTo>
                  <a:lnTo>
                    <a:pt x="1024" y="2513"/>
                  </a:lnTo>
                  <a:lnTo>
                    <a:pt x="2558" y="2513"/>
                  </a:lnTo>
                  <a:lnTo>
                    <a:pt x="2558" y="3030"/>
                  </a:lnTo>
                  <a:lnTo>
                    <a:pt x="2111" y="3030"/>
                  </a:lnTo>
                  <a:cubicBezTo>
                    <a:pt x="2005" y="3030"/>
                    <a:pt x="1919" y="3116"/>
                    <a:pt x="1919" y="3222"/>
                  </a:cubicBezTo>
                  <a:lnTo>
                    <a:pt x="1919" y="4501"/>
                  </a:lnTo>
                  <a:cubicBezTo>
                    <a:pt x="1919" y="4607"/>
                    <a:pt x="2005" y="4693"/>
                    <a:pt x="2111" y="4693"/>
                  </a:cubicBezTo>
                  <a:lnTo>
                    <a:pt x="3390" y="4693"/>
                  </a:lnTo>
                  <a:cubicBezTo>
                    <a:pt x="3496" y="4693"/>
                    <a:pt x="3582" y="4607"/>
                    <a:pt x="3582" y="4501"/>
                  </a:cubicBezTo>
                  <a:lnTo>
                    <a:pt x="3582" y="3222"/>
                  </a:lnTo>
                  <a:cubicBezTo>
                    <a:pt x="3582" y="3116"/>
                    <a:pt x="3496" y="3030"/>
                    <a:pt x="3390" y="3030"/>
                  </a:cubicBezTo>
                  <a:lnTo>
                    <a:pt x="2943" y="3030"/>
                  </a:lnTo>
                  <a:lnTo>
                    <a:pt x="2943" y="2513"/>
                  </a:lnTo>
                  <a:lnTo>
                    <a:pt x="4477" y="2513"/>
                  </a:lnTo>
                  <a:lnTo>
                    <a:pt x="4477" y="3030"/>
                  </a:lnTo>
                  <a:lnTo>
                    <a:pt x="4030" y="3030"/>
                  </a:lnTo>
                  <a:cubicBezTo>
                    <a:pt x="3923" y="3030"/>
                    <a:pt x="3837" y="3116"/>
                    <a:pt x="3837" y="3222"/>
                  </a:cubicBezTo>
                  <a:lnTo>
                    <a:pt x="3837" y="4501"/>
                  </a:lnTo>
                  <a:cubicBezTo>
                    <a:pt x="3837" y="4607"/>
                    <a:pt x="3923" y="4693"/>
                    <a:pt x="4030" y="4693"/>
                  </a:cubicBezTo>
                  <a:lnTo>
                    <a:pt x="5309" y="4693"/>
                  </a:lnTo>
                  <a:cubicBezTo>
                    <a:pt x="5415" y="4693"/>
                    <a:pt x="5501" y="4607"/>
                    <a:pt x="5501" y="4501"/>
                  </a:cubicBezTo>
                  <a:lnTo>
                    <a:pt x="5501" y="3222"/>
                  </a:lnTo>
                  <a:cubicBezTo>
                    <a:pt x="5501" y="3116"/>
                    <a:pt x="5415" y="3030"/>
                    <a:pt x="5309" y="3030"/>
                  </a:cubicBezTo>
                  <a:close/>
                </a:path>
              </a:pathLst>
            </a:custGeom>
            <a:solidFill>
              <a:schemeClr val="bg1"/>
            </a:solidFill>
            <a:ln>
              <a:noFill/>
            </a:ln>
          </p:spPr>
          <p:txBody>
            <a:bodyPr/>
            <a:lstStyle/>
            <a:p>
              <a:endParaRPr lang="zh-CN" altLang="en-US">
                <a:cs typeface="+mn-ea"/>
                <a:sym typeface="+mn-lt"/>
              </a:endParaRPr>
            </a:p>
          </p:txBody>
        </p:sp>
      </p:grpSp>
      <p:grpSp>
        <p:nvGrpSpPr>
          <p:cNvPr id="26" name="组合 25"/>
          <p:cNvGrpSpPr/>
          <p:nvPr/>
        </p:nvGrpSpPr>
        <p:grpSpPr>
          <a:xfrm>
            <a:off x="228600" y="1687704"/>
            <a:ext cx="5662898" cy="613373"/>
            <a:chOff x="228600" y="1687704"/>
            <a:chExt cx="5662898" cy="613373"/>
          </a:xfrm>
        </p:grpSpPr>
        <p:sp>
          <p:nvSpPr>
            <p:cNvPr id="6" name="箭头: 五边形 5"/>
            <p:cNvSpPr/>
            <p:nvPr/>
          </p:nvSpPr>
          <p:spPr>
            <a:xfrm>
              <a:off x="228600" y="1788488"/>
              <a:ext cx="1110208" cy="461665"/>
            </a:xfrm>
            <a:prstGeom prst="homePlate">
              <a:avLst/>
            </a:prstGeom>
            <a:solidFill>
              <a:srgbClr val="1F424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r>
                <a:rPr kumimoji="0" lang="en-US" altLang="zh-CN" sz="2000" b="1" i="0" u="none" strike="noStrike" kern="0" cap="none" spc="0" normalizeH="0" baseline="0" noProof="0" dirty="0">
                  <a:ln>
                    <a:noFill/>
                  </a:ln>
                  <a:solidFill>
                    <a:srgbClr val="FFFFFF"/>
                  </a:solidFill>
                  <a:effectLst/>
                  <a:uLnTx/>
                  <a:uFillTx/>
                  <a:cs typeface="+mn-ea"/>
                  <a:sym typeface="+mn-lt"/>
                </a:rPr>
                <a:t>01</a:t>
              </a:r>
              <a:endParaRPr kumimoji="0" lang="zh-CN" altLang="en-US" sz="2000" b="1" i="0" u="none" strike="noStrike" kern="0" cap="none" spc="0" normalizeH="0" baseline="0" noProof="0" dirty="0">
                <a:ln>
                  <a:noFill/>
                </a:ln>
                <a:solidFill>
                  <a:srgbClr val="FFFFFF"/>
                </a:solidFill>
                <a:effectLst/>
                <a:uLnTx/>
                <a:uFillTx/>
                <a:cs typeface="+mn-ea"/>
                <a:sym typeface="+mn-lt"/>
              </a:endParaRPr>
            </a:p>
          </p:txBody>
        </p:sp>
        <p:sp>
          <p:nvSpPr>
            <p:cNvPr id="18" name="文本框 17"/>
            <p:cNvSpPr txBox="1"/>
            <p:nvPr/>
          </p:nvSpPr>
          <p:spPr>
            <a:xfrm>
              <a:off x="1513016" y="1687704"/>
              <a:ext cx="4378482" cy="613373"/>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a:t>
              </a:r>
            </a:p>
          </p:txBody>
        </p:sp>
      </p:grpSp>
      <p:grpSp>
        <p:nvGrpSpPr>
          <p:cNvPr id="27" name="组合 26"/>
          <p:cNvGrpSpPr/>
          <p:nvPr/>
        </p:nvGrpSpPr>
        <p:grpSpPr>
          <a:xfrm>
            <a:off x="228600" y="2781175"/>
            <a:ext cx="5662898" cy="613373"/>
            <a:chOff x="228600" y="2781175"/>
            <a:chExt cx="5662898" cy="613373"/>
          </a:xfrm>
        </p:grpSpPr>
        <p:sp>
          <p:nvSpPr>
            <p:cNvPr id="15" name="箭头: 五边形 14"/>
            <p:cNvSpPr/>
            <p:nvPr/>
          </p:nvSpPr>
          <p:spPr>
            <a:xfrm>
              <a:off x="228600" y="2814493"/>
              <a:ext cx="1110208" cy="461665"/>
            </a:xfrm>
            <a:prstGeom prst="homePlate">
              <a:avLst/>
            </a:prstGeom>
            <a:solidFill>
              <a:srgbClr val="A2111E"/>
            </a:solidFill>
            <a:ln w="25400" cap="flat" cmpd="sng" algn="ctr">
              <a:noFill/>
              <a:prstDash val="solid"/>
            </a:ln>
            <a:effectLst/>
          </p:spPr>
          <p:txBody>
            <a:bodyPr rtlCol="0" anchor="ctr"/>
            <a:lstStyle/>
            <a:p>
              <a:pPr algn="ctr"/>
              <a:r>
                <a:rPr lang="en-US" altLang="zh-CN" b="1" kern="0" dirty="0">
                  <a:solidFill>
                    <a:srgbClr val="FFFFFF"/>
                  </a:solidFill>
                  <a:cs typeface="+mn-ea"/>
                  <a:sym typeface="+mn-lt"/>
                </a:rPr>
                <a:t>02</a:t>
              </a:r>
              <a:endParaRPr lang="zh-CN" altLang="en-US" b="1" kern="0" dirty="0">
                <a:solidFill>
                  <a:srgbClr val="FFFFFF"/>
                </a:solidFill>
                <a:cs typeface="+mn-ea"/>
                <a:sym typeface="+mn-lt"/>
              </a:endParaRPr>
            </a:p>
          </p:txBody>
        </p:sp>
        <p:sp>
          <p:nvSpPr>
            <p:cNvPr id="19" name="文本框 18"/>
            <p:cNvSpPr txBox="1"/>
            <p:nvPr/>
          </p:nvSpPr>
          <p:spPr>
            <a:xfrm>
              <a:off x="1513016" y="2781175"/>
              <a:ext cx="4378482" cy="613373"/>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a:t>
              </a:r>
            </a:p>
          </p:txBody>
        </p:sp>
      </p:grpSp>
      <p:grpSp>
        <p:nvGrpSpPr>
          <p:cNvPr id="28" name="组合 27"/>
          <p:cNvGrpSpPr/>
          <p:nvPr/>
        </p:nvGrpSpPr>
        <p:grpSpPr>
          <a:xfrm>
            <a:off x="228600" y="3789974"/>
            <a:ext cx="5601049" cy="613373"/>
            <a:chOff x="228600" y="3789974"/>
            <a:chExt cx="5601049" cy="613373"/>
          </a:xfrm>
        </p:grpSpPr>
        <p:sp>
          <p:nvSpPr>
            <p:cNvPr id="16" name="箭头: 五边形 15"/>
            <p:cNvSpPr/>
            <p:nvPr/>
          </p:nvSpPr>
          <p:spPr>
            <a:xfrm>
              <a:off x="228600" y="3840498"/>
              <a:ext cx="1110208" cy="461665"/>
            </a:xfrm>
            <a:prstGeom prst="homePlate">
              <a:avLst/>
            </a:prstGeom>
            <a:solidFill>
              <a:srgbClr val="1F424E"/>
            </a:solidFill>
            <a:ln w="25400" cap="flat" cmpd="sng" algn="ctr">
              <a:noFill/>
              <a:prstDash val="solid"/>
            </a:ln>
            <a:effectLst/>
          </p:spPr>
          <p:txBody>
            <a:bodyPr rtlCol="0" anchor="ctr"/>
            <a:lstStyle/>
            <a:p>
              <a:pPr algn="ctr"/>
              <a:r>
                <a:rPr lang="en-US" altLang="zh-CN" b="1" kern="0" dirty="0">
                  <a:solidFill>
                    <a:srgbClr val="FFFFFF"/>
                  </a:solidFill>
                  <a:cs typeface="+mn-ea"/>
                  <a:sym typeface="+mn-lt"/>
                </a:rPr>
                <a:t>03</a:t>
              </a:r>
              <a:endParaRPr lang="zh-CN" altLang="en-US" b="1" kern="0" dirty="0">
                <a:solidFill>
                  <a:srgbClr val="FFFFFF"/>
                </a:solidFill>
                <a:cs typeface="+mn-ea"/>
                <a:sym typeface="+mn-lt"/>
              </a:endParaRPr>
            </a:p>
          </p:txBody>
        </p:sp>
        <p:sp>
          <p:nvSpPr>
            <p:cNvPr id="20" name="文本框 19"/>
            <p:cNvSpPr txBox="1"/>
            <p:nvPr/>
          </p:nvSpPr>
          <p:spPr>
            <a:xfrm>
              <a:off x="1451167" y="3789974"/>
              <a:ext cx="4378482" cy="613373"/>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a:t>
              </a:r>
            </a:p>
          </p:txBody>
        </p:sp>
      </p:grpSp>
      <p:grpSp>
        <p:nvGrpSpPr>
          <p:cNvPr id="29" name="组合 28"/>
          <p:cNvGrpSpPr/>
          <p:nvPr/>
        </p:nvGrpSpPr>
        <p:grpSpPr>
          <a:xfrm>
            <a:off x="228600" y="4730571"/>
            <a:ext cx="4797128" cy="613373"/>
            <a:chOff x="228600" y="4730571"/>
            <a:chExt cx="4797128" cy="613373"/>
          </a:xfrm>
        </p:grpSpPr>
        <p:sp>
          <p:nvSpPr>
            <p:cNvPr id="17" name="箭头: 五边形 16"/>
            <p:cNvSpPr/>
            <p:nvPr/>
          </p:nvSpPr>
          <p:spPr>
            <a:xfrm>
              <a:off x="228600" y="4866504"/>
              <a:ext cx="1110208" cy="461665"/>
            </a:xfrm>
            <a:prstGeom prst="homePlate">
              <a:avLst/>
            </a:prstGeom>
            <a:solidFill>
              <a:srgbClr val="A2111E"/>
            </a:solidFill>
            <a:ln w="25400" cap="flat" cmpd="sng" algn="ctr">
              <a:noFill/>
              <a:prstDash val="solid"/>
            </a:ln>
            <a:effectLst/>
          </p:spPr>
          <p:txBody>
            <a:bodyPr rtlCol="0" anchor="ctr"/>
            <a:lstStyle/>
            <a:p>
              <a:pPr algn="ctr"/>
              <a:r>
                <a:rPr lang="en-US" altLang="zh-CN" b="1" kern="0" dirty="0">
                  <a:solidFill>
                    <a:srgbClr val="FFFFFF"/>
                  </a:solidFill>
                  <a:cs typeface="+mn-ea"/>
                  <a:sym typeface="+mn-lt"/>
                </a:rPr>
                <a:t>04</a:t>
              </a:r>
              <a:endParaRPr lang="zh-CN" altLang="en-US" b="1" kern="0" dirty="0">
                <a:solidFill>
                  <a:srgbClr val="FFFFFF"/>
                </a:solidFill>
                <a:cs typeface="+mn-ea"/>
                <a:sym typeface="+mn-lt"/>
              </a:endParaRPr>
            </a:p>
          </p:txBody>
        </p:sp>
        <p:sp>
          <p:nvSpPr>
            <p:cNvPr id="21" name="文本框 20"/>
            <p:cNvSpPr txBox="1"/>
            <p:nvPr/>
          </p:nvSpPr>
          <p:spPr>
            <a:xfrm>
              <a:off x="1451167" y="4730571"/>
              <a:ext cx="3574561" cy="613373"/>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1+#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1+#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1+#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1+#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工作中的不足</a:t>
            </a:r>
          </a:p>
        </p:txBody>
      </p:sp>
      <p:sp>
        <p:nvSpPr>
          <p:cNvPr id="2" name="矩形 1"/>
          <p:cNvSpPr/>
          <p:nvPr/>
        </p:nvSpPr>
        <p:spPr>
          <a:xfrm>
            <a:off x="0" y="1200150"/>
            <a:ext cx="12192000" cy="2357438"/>
          </a:xfrm>
          <a:prstGeom prst="rect">
            <a:avLst/>
          </a:prstGeom>
          <a:solidFill>
            <a:srgbClr val="1F424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4" name="矩形 3"/>
          <p:cNvSpPr/>
          <p:nvPr/>
        </p:nvSpPr>
        <p:spPr>
          <a:xfrm>
            <a:off x="0" y="1200150"/>
            <a:ext cx="12192000" cy="2357438"/>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2152056" y="4094645"/>
            <a:ext cx="3547963" cy="400110"/>
          </a:xfrm>
          <a:prstGeom prst="rect">
            <a:avLst/>
          </a:prstGeom>
          <a:noFill/>
        </p:spPr>
        <p:txBody>
          <a:bodyPr wrap="square" rtlCol="0">
            <a:spAutoFit/>
          </a:bodyPr>
          <a:lstStyle/>
          <a:p>
            <a:r>
              <a:rPr lang="zh-CN" altLang="en-US" sz="2000" b="1" dirty="0">
                <a:solidFill>
                  <a:srgbClr val="1F424E"/>
                </a:solidFill>
                <a:cs typeface="+mn-ea"/>
                <a:sym typeface="+mn-lt"/>
              </a:rPr>
              <a:t>输入标题文字</a:t>
            </a:r>
          </a:p>
        </p:txBody>
      </p:sp>
      <p:sp>
        <p:nvSpPr>
          <p:cNvPr id="7" name="文本框 6"/>
          <p:cNvSpPr txBox="1"/>
          <p:nvPr/>
        </p:nvSpPr>
        <p:spPr>
          <a:xfrm>
            <a:off x="283800" y="4626009"/>
            <a:ext cx="5489471" cy="1815882"/>
          </a:xfrm>
          <a:prstGeom prst="rect">
            <a:avLst/>
          </a:prstGeom>
          <a:noFill/>
        </p:spPr>
        <p:txBody>
          <a:bodyPr wrap="square" rtlCol="0">
            <a:spAutoFit/>
          </a:bodyPr>
          <a:lstStyle/>
          <a:p>
            <a:pPr>
              <a:lnSpc>
                <a:spcPct val="200000"/>
              </a:lnSpc>
            </a:pPr>
            <a:r>
              <a:rPr lang="zh-CN" altLang="en-US" sz="1400" dirty="0">
                <a:solidFill>
                  <a:schemeClr val="tx1">
                    <a:lumMod val="75000"/>
                    <a:lumOff val="25000"/>
                  </a:schemeClr>
                </a:solidFill>
                <a:cs typeface="+mn-ea"/>
                <a:sym typeface="+mn-lt"/>
              </a:rPr>
              <a:t>此处输入文字描述信息此处输入文字描述信息此处输入文字描述信息此处输入文字描述信息此处输入此处输入文字描述信息此处输入文字描述信息此处输入文字描述信息此处输入文字描述信息此处输入文字信息</a:t>
            </a:r>
            <a:endParaRPr lang="en-US" altLang="zh-CN" sz="1400" dirty="0">
              <a:solidFill>
                <a:schemeClr val="tx1">
                  <a:lumMod val="75000"/>
                  <a:lumOff val="25000"/>
                </a:schemeClr>
              </a:solidFill>
              <a:cs typeface="+mn-ea"/>
              <a:sym typeface="+mn-lt"/>
            </a:endParaRPr>
          </a:p>
        </p:txBody>
      </p:sp>
      <p:sp>
        <p:nvSpPr>
          <p:cNvPr id="9" name="文本框 8"/>
          <p:cNvSpPr txBox="1"/>
          <p:nvPr/>
        </p:nvSpPr>
        <p:spPr>
          <a:xfrm>
            <a:off x="8267519" y="4094645"/>
            <a:ext cx="3547963" cy="400110"/>
          </a:xfrm>
          <a:prstGeom prst="rect">
            <a:avLst/>
          </a:prstGeom>
          <a:noFill/>
        </p:spPr>
        <p:txBody>
          <a:bodyPr wrap="square" rtlCol="0">
            <a:spAutoFit/>
          </a:bodyPr>
          <a:lstStyle/>
          <a:p>
            <a:r>
              <a:rPr lang="zh-CN" altLang="en-US" sz="2000" b="1" dirty="0">
                <a:solidFill>
                  <a:srgbClr val="1F424E"/>
                </a:solidFill>
                <a:cs typeface="+mn-ea"/>
                <a:sym typeface="+mn-lt"/>
              </a:rPr>
              <a:t>输入标题文字</a:t>
            </a:r>
          </a:p>
        </p:txBody>
      </p:sp>
      <p:sp>
        <p:nvSpPr>
          <p:cNvPr id="10" name="文本框 9"/>
          <p:cNvSpPr txBox="1"/>
          <p:nvPr/>
        </p:nvSpPr>
        <p:spPr>
          <a:xfrm>
            <a:off x="6326011" y="4626009"/>
            <a:ext cx="5489471" cy="1815882"/>
          </a:xfrm>
          <a:prstGeom prst="rect">
            <a:avLst/>
          </a:prstGeom>
          <a:noFill/>
        </p:spPr>
        <p:txBody>
          <a:bodyPr wrap="square" rtlCol="0">
            <a:spAutoFit/>
          </a:bodyPr>
          <a:lstStyle/>
          <a:p>
            <a:pPr>
              <a:lnSpc>
                <a:spcPct val="200000"/>
              </a:lnSpc>
            </a:pPr>
            <a:r>
              <a:rPr lang="zh-CN" altLang="en-US" sz="1400" dirty="0">
                <a:solidFill>
                  <a:schemeClr val="tx1">
                    <a:lumMod val="75000"/>
                    <a:lumOff val="25000"/>
                  </a:schemeClr>
                </a:solidFill>
                <a:cs typeface="+mn-ea"/>
                <a:sym typeface="+mn-lt"/>
              </a:rPr>
              <a:t>此处输入文字描述信息此处输入文字描述信息此处输入文字描述信息此处输入文字描述信息此处输入此处输入文字描述信息此处输入文字描述信息此处输入文字描述信息此处输入文字描述信息此处输入文字信息</a:t>
            </a:r>
            <a:endParaRPr lang="en-US" altLang="zh-CN" sz="14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xmlns:a14="http://schemas.microsoft.com/office/drawing/2010/main">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555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50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6050"/>
                            </p:stCondLst>
                            <p:childTnLst>
                              <p:par>
                                <p:cTn id="26" presetID="2" presetClass="entr" presetSubtype="4" fill="hold" grpId="0" nodeType="afterEffect">
                                  <p:stCondLst>
                                    <p:cond delay="0"/>
                                  </p:stCondLst>
                                  <p:iterate type="lt">
                                    <p:tmPct val="10000"/>
                                  </p:iterate>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工作中的不足</a:t>
            </a:r>
          </a:p>
        </p:txBody>
      </p:sp>
      <p:cxnSp>
        <p:nvCxnSpPr>
          <p:cNvPr id="21" name="直接连接符 20"/>
          <p:cNvCxnSpPr/>
          <p:nvPr/>
        </p:nvCxnSpPr>
        <p:spPr>
          <a:xfrm>
            <a:off x="1005068" y="5570805"/>
            <a:ext cx="10181864"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965046" y="5597806"/>
            <a:ext cx="10221885" cy="888705"/>
          </a:xfrm>
          <a:prstGeom prst="rect">
            <a:avLst/>
          </a:prstGeom>
          <a:noFill/>
        </p:spPr>
        <p:txBody>
          <a:bodyPr wrap="square" rtlCol="0">
            <a:spAutoFit/>
          </a:bodyPr>
          <a:lstStyle/>
          <a:p>
            <a:pPr>
              <a:lnSpc>
                <a:spcPct val="200000"/>
              </a:lnSpc>
            </a:pPr>
            <a:r>
              <a:rPr lang="zh-CN" altLang="en-US" sz="1400" dirty="0">
                <a:solidFill>
                  <a:schemeClr val="tx1">
                    <a:lumMod val="75000"/>
                    <a:lumOff val="25000"/>
                  </a:schemeClr>
                </a:solidFill>
                <a:cs typeface="+mn-ea"/>
                <a:sym typeface="+mn-lt"/>
              </a:rPr>
              <a:t>此处输入文字描述信息此处输入文字描述信息此处输入文字描述信息此处输入文字描述信息此处输入此处输入文字描述信息此处输入文字描述信息此处输入文字描述信息此处输入文字描述信息此处输入文字信息</a:t>
            </a:r>
            <a:endParaRPr lang="en-US" altLang="zh-CN" sz="1400" dirty="0">
              <a:solidFill>
                <a:schemeClr val="tx1">
                  <a:lumMod val="75000"/>
                  <a:lumOff val="25000"/>
                </a:schemeClr>
              </a:solidFill>
              <a:cs typeface="+mn-ea"/>
              <a:sym typeface="+mn-lt"/>
            </a:endParaRPr>
          </a:p>
        </p:txBody>
      </p:sp>
      <p:grpSp>
        <p:nvGrpSpPr>
          <p:cNvPr id="11" name="组合 10"/>
          <p:cNvGrpSpPr/>
          <p:nvPr/>
        </p:nvGrpSpPr>
        <p:grpSpPr>
          <a:xfrm>
            <a:off x="9345373" y="2164970"/>
            <a:ext cx="2379961" cy="1262138"/>
            <a:chOff x="9345373" y="2164970"/>
            <a:chExt cx="2379961" cy="1262138"/>
          </a:xfrm>
        </p:grpSpPr>
        <p:sp>
          <p:nvSpPr>
            <p:cNvPr id="89" name="等腰三角形 88"/>
            <p:cNvSpPr/>
            <p:nvPr/>
          </p:nvSpPr>
          <p:spPr>
            <a:xfrm rot="5400000" flipH="1">
              <a:off x="9136467" y="2665908"/>
              <a:ext cx="722304" cy="304491"/>
            </a:xfrm>
            <a:prstGeom prst="triangl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0" name="组合 99"/>
            <p:cNvGrpSpPr/>
            <p:nvPr/>
          </p:nvGrpSpPr>
          <p:grpSpPr>
            <a:xfrm>
              <a:off x="9705451" y="2164970"/>
              <a:ext cx="2019883" cy="1262138"/>
              <a:chOff x="772360" y="4769538"/>
              <a:chExt cx="2019883" cy="1262138"/>
            </a:xfrm>
          </p:grpSpPr>
          <p:sp>
            <p:nvSpPr>
              <p:cNvPr id="101" name="文本框 100"/>
              <p:cNvSpPr txBox="1"/>
              <p:nvPr/>
            </p:nvSpPr>
            <p:spPr>
              <a:xfrm>
                <a:off x="772360" y="4769538"/>
                <a:ext cx="2019882" cy="369332"/>
              </a:xfrm>
              <a:prstGeom prst="rect">
                <a:avLst/>
              </a:prstGeom>
              <a:noFill/>
            </p:spPr>
            <p:txBody>
              <a:bodyPr wrap="square" rtlCol="0">
                <a:spAutoFit/>
              </a:bodyPr>
              <a:lstStyle/>
              <a:p>
                <a:pPr algn="ctr"/>
                <a:r>
                  <a:rPr lang="zh-CN" altLang="en-US" b="1" dirty="0">
                    <a:solidFill>
                      <a:schemeClr val="tx1">
                        <a:lumMod val="75000"/>
                      </a:schemeClr>
                    </a:solidFill>
                    <a:cs typeface="+mn-ea"/>
                    <a:sym typeface="+mn-lt"/>
                  </a:rPr>
                  <a:t>输入标题文字</a:t>
                </a:r>
              </a:p>
            </p:txBody>
          </p:sp>
          <p:sp>
            <p:nvSpPr>
              <p:cNvPr id="102" name="文本框 101"/>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75000"/>
                      </a:schemeClr>
                    </a:solidFill>
                    <a:cs typeface="+mn-ea"/>
                    <a:sym typeface="+mn-lt"/>
                  </a:rPr>
                  <a:t>此处输入文字描述信息此处输入文字描述信息此处输入文字描述信息</a:t>
                </a:r>
              </a:p>
            </p:txBody>
          </p:sp>
        </p:grpSp>
      </p:grpSp>
      <p:grpSp>
        <p:nvGrpSpPr>
          <p:cNvPr id="12" name="组合 11"/>
          <p:cNvGrpSpPr/>
          <p:nvPr/>
        </p:nvGrpSpPr>
        <p:grpSpPr>
          <a:xfrm>
            <a:off x="9345372" y="3947309"/>
            <a:ext cx="2341558" cy="1262138"/>
            <a:chOff x="9345372" y="3947309"/>
            <a:chExt cx="2341558" cy="1262138"/>
          </a:xfrm>
        </p:grpSpPr>
        <p:sp>
          <p:nvSpPr>
            <p:cNvPr id="90" name="等腰三角形 89"/>
            <p:cNvSpPr/>
            <p:nvPr/>
          </p:nvSpPr>
          <p:spPr>
            <a:xfrm rot="5400000" flipH="1">
              <a:off x="9136466" y="4298702"/>
              <a:ext cx="722304" cy="304491"/>
            </a:xfrm>
            <a:prstGeom prst="triangl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3" name="组合 102"/>
            <p:cNvGrpSpPr/>
            <p:nvPr/>
          </p:nvGrpSpPr>
          <p:grpSpPr>
            <a:xfrm>
              <a:off x="9667047" y="3947309"/>
              <a:ext cx="2019883" cy="1262138"/>
              <a:chOff x="772360" y="4769538"/>
              <a:chExt cx="2019883" cy="1262138"/>
            </a:xfrm>
          </p:grpSpPr>
          <p:sp>
            <p:nvSpPr>
              <p:cNvPr id="104" name="文本框 103"/>
              <p:cNvSpPr txBox="1"/>
              <p:nvPr/>
            </p:nvSpPr>
            <p:spPr>
              <a:xfrm>
                <a:off x="772360" y="4769538"/>
                <a:ext cx="2019882" cy="369332"/>
              </a:xfrm>
              <a:prstGeom prst="rect">
                <a:avLst/>
              </a:prstGeom>
              <a:noFill/>
            </p:spPr>
            <p:txBody>
              <a:bodyPr wrap="square" rtlCol="0">
                <a:spAutoFit/>
              </a:bodyPr>
              <a:lstStyle/>
              <a:p>
                <a:pPr algn="ctr"/>
                <a:r>
                  <a:rPr lang="zh-CN" altLang="en-US" b="1" dirty="0">
                    <a:solidFill>
                      <a:schemeClr val="tx1">
                        <a:lumMod val="75000"/>
                      </a:schemeClr>
                    </a:solidFill>
                    <a:cs typeface="+mn-ea"/>
                    <a:sym typeface="+mn-lt"/>
                  </a:rPr>
                  <a:t>输入标题文字</a:t>
                </a:r>
              </a:p>
            </p:txBody>
          </p:sp>
          <p:sp>
            <p:nvSpPr>
              <p:cNvPr id="105" name="文本框 104"/>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75000"/>
                      </a:schemeClr>
                    </a:solidFill>
                    <a:cs typeface="+mn-ea"/>
                    <a:sym typeface="+mn-lt"/>
                  </a:rPr>
                  <a:t>此处输入文字描述信息此处输入文字描述信息此处输入文字描述信息</a:t>
                </a:r>
              </a:p>
            </p:txBody>
          </p:sp>
        </p:grpSp>
      </p:grpSp>
      <p:grpSp>
        <p:nvGrpSpPr>
          <p:cNvPr id="10" name="组合 9"/>
          <p:cNvGrpSpPr/>
          <p:nvPr/>
        </p:nvGrpSpPr>
        <p:grpSpPr>
          <a:xfrm>
            <a:off x="336550" y="1364565"/>
            <a:ext cx="3459359" cy="1262138"/>
            <a:chOff x="336550" y="1364565"/>
            <a:chExt cx="3459359" cy="1262138"/>
          </a:xfrm>
        </p:grpSpPr>
        <p:sp>
          <p:nvSpPr>
            <p:cNvPr id="19" name="等腰三角形 18"/>
            <p:cNvSpPr/>
            <p:nvPr/>
          </p:nvSpPr>
          <p:spPr>
            <a:xfrm rot="16200000">
              <a:off x="3282512" y="1865100"/>
              <a:ext cx="722304" cy="304491"/>
            </a:xfrm>
            <a:prstGeom prst="triangl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6" name="组合 105"/>
            <p:cNvGrpSpPr/>
            <p:nvPr/>
          </p:nvGrpSpPr>
          <p:grpSpPr>
            <a:xfrm>
              <a:off x="336550" y="1364565"/>
              <a:ext cx="3095442" cy="1262138"/>
              <a:chOff x="772360" y="4769538"/>
              <a:chExt cx="2019883" cy="1262138"/>
            </a:xfrm>
          </p:grpSpPr>
          <p:sp>
            <p:nvSpPr>
              <p:cNvPr id="107" name="文本框 106"/>
              <p:cNvSpPr txBox="1"/>
              <p:nvPr/>
            </p:nvSpPr>
            <p:spPr>
              <a:xfrm>
                <a:off x="772360" y="4769538"/>
                <a:ext cx="2019882" cy="369332"/>
              </a:xfrm>
              <a:prstGeom prst="rect">
                <a:avLst/>
              </a:prstGeom>
              <a:noFill/>
            </p:spPr>
            <p:txBody>
              <a:bodyPr wrap="square" rtlCol="0">
                <a:spAutoFit/>
              </a:bodyPr>
              <a:lstStyle/>
              <a:p>
                <a:pPr algn="ctr"/>
                <a:r>
                  <a:rPr lang="zh-CN" altLang="en-US" b="1" dirty="0">
                    <a:solidFill>
                      <a:schemeClr val="tx1">
                        <a:lumMod val="75000"/>
                      </a:schemeClr>
                    </a:solidFill>
                    <a:cs typeface="+mn-ea"/>
                    <a:sym typeface="+mn-lt"/>
                  </a:rPr>
                  <a:t>输入标题文字</a:t>
                </a:r>
              </a:p>
            </p:txBody>
          </p:sp>
          <p:sp>
            <p:nvSpPr>
              <p:cNvPr id="108" name="文本框 107"/>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75000"/>
                      </a:schemeClr>
                    </a:solidFill>
                    <a:cs typeface="+mn-ea"/>
                    <a:sym typeface="+mn-lt"/>
                  </a:rPr>
                  <a:t>此处输入文字描述信息此处输入文字描述信息此处输入文字描述信息，此处输入文字描述信息</a:t>
                </a:r>
              </a:p>
            </p:txBody>
          </p:sp>
        </p:grpSp>
      </p:grpSp>
      <p:grpSp>
        <p:nvGrpSpPr>
          <p:cNvPr id="9" name="组合 8"/>
          <p:cNvGrpSpPr/>
          <p:nvPr/>
        </p:nvGrpSpPr>
        <p:grpSpPr>
          <a:xfrm>
            <a:off x="296050" y="3052640"/>
            <a:ext cx="3499858" cy="1262138"/>
            <a:chOff x="296050" y="3052640"/>
            <a:chExt cx="3499858" cy="1262138"/>
          </a:xfrm>
        </p:grpSpPr>
        <p:sp>
          <p:nvSpPr>
            <p:cNvPr id="88" name="等腰三角形 87"/>
            <p:cNvSpPr/>
            <p:nvPr/>
          </p:nvSpPr>
          <p:spPr>
            <a:xfrm rot="16200000">
              <a:off x="3282511" y="3497894"/>
              <a:ext cx="722304" cy="304491"/>
            </a:xfrm>
            <a:prstGeom prst="triangl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9" name="组合 108"/>
            <p:cNvGrpSpPr/>
            <p:nvPr/>
          </p:nvGrpSpPr>
          <p:grpSpPr>
            <a:xfrm>
              <a:off x="296050" y="3052640"/>
              <a:ext cx="3095442" cy="1262138"/>
              <a:chOff x="772360" y="4769538"/>
              <a:chExt cx="2019883" cy="1262138"/>
            </a:xfrm>
          </p:grpSpPr>
          <p:sp>
            <p:nvSpPr>
              <p:cNvPr id="110" name="文本框 109"/>
              <p:cNvSpPr txBox="1"/>
              <p:nvPr/>
            </p:nvSpPr>
            <p:spPr>
              <a:xfrm>
                <a:off x="772360" y="4769538"/>
                <a:ext cx="2019882" cy="369332"/>
              </a:xfrm>
              <a:prstGeom prst="rect">
                <a:avLst/>
              </a:prstGeom>
              <a:noFill/>
            </p:spPr>
            <p:txBody>
              <a:bodyPr wrap="square" rtlCol="0">
                <a:spAutoFit/>
              </a:bodyPr>
              <a:lstStyle/>
              <a:p>
                <a:pPr algn="ctr"/>
                <a:r>
                  <a:rPr lang="zh-CN" altLang="en-US" b="1" dirty="0">
                    <a:solidFill>
                      <a:schemeClr val="tx1">
                        <a:lumMod val="75000"/>
                      </a:schemeClr>
                    </a:solidFill>
                    <a:cs typeface="+mn-ea"/>
                    <a:sym typeface="+mn-lt"/>
                  </a:rPr>
                  <a:t>输入标题文字</a:t>
                </a:r>
              </a:p>
            </p:txBody>
          </p:sp>
          <p:sp>
            <p:nvSpPr>
              <p:cNvPr id="111" name="文本框 110"/>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75000"/>
                      </a:schemeClr>
                    </a:solidFill>
                    <a:cs typeface="+mn-ea"/>
                    <a:sym typeface="+mn-lt"/>
                  </a:rPr>
                  <a:t>此处输入文字描述信息此处输入文字描述信息此处输入文字描述信息，此处输入文字描述信息</a:t>
                </a:r>
              </a:p>
            </p:txBody>
          </p:sp>
        </p:grpSp>
      </p:grpSp>
      <p:grpSp>
        <p:nvGrpSpPr>
          <p:cNvPr id="8" name="组合 7"/>
          <p:cNvGrpSpPr/>
          <p:nvPr/>
        </p:nvGrpSpPr>
        <p:grpSpPr>
          <a:xfrm>
            <a:off x="0" y="1246126"/>
            <a:ext cx="11798817" cy="3971809"/>
            <a:chOff x="0" y="1246126"/>
            <a:chExt cx="11798817" cy="3971809"/>
          </a:xfrm>
        </p:grpSpPr>
        <p:grpSp>
          <p:nvGrpSpPr>
            <p:cNvPr id="7" name="组合 6"/>
            <p:cNvGrpSpPr/>
            <p:nvPr/>
          </p:nvGrpSpPr>
          <p:grpSpPr>
            <a:xfrm>
              <a:off x="3952328" y="1246126"/>
              <a:ext cx="7846489" cy="1397635"/>
              <a:chOff x="3952328" y="1246126"/>
              <a:chExt cx="7846489" cy="1397635"/>
            </a:xfrm>
          </p:grpSpPr>
          <p:sp>
            <p:nvSpPr>
              <p:cNvPr id="76" name="箭头: 手杖形 75"/>
              <p:cNvSpPr/>
              <p:nvPr/>
            </p:nvSpPr>
            <p:spPr>
              <a:xfrm rot="16200000">
                <a:off x="4890166" y="381008"/>
                <a:ext cx="1324915" cy="3200592"/>
              </a:xfrm>
              <a:prstGeom prst="uturnArrow">
                <a:avLst>
                  <a:gd name="adj1" fmla="val 30413"/>
                  <a:gd name="adj2" fmla="val 25000"/>
                  <a:gd name="adj3" fmla="val 0"/>
                  <a:gd name="adj4" fmla="val 43750"/>
                  <a:gd name="adj5" fmla="val 100000"/>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8" name="箭头: 右 77"/>
              <p:cNvSpPr/>
              <p:nvPr/>
            </p:nvSpPr>
            <p:spPr>
              <a:xfrm>
                <a:off x="5552623" y="1246126"/>
                <a:ext cx="5115377" cy="810000"/>
              </a:xfrm>
              <a:prstGeom prst="rightArrow">
                <a:avLst>
                  <a:gd name="adj1" fmla="val 50000"/>
                  <a:gd name="adj2" fmla="val 58258"/>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文本框 94"/>
              <p:cNvSpPr txBox="1"/>
              <p:nvPr/>
            </p:nvSpPr>
            <p:spPr>
              <a:xfrm>
                <a:off x="5194697" y="1473090"/>
                <a:ext cx="3547963" cy="369332"/>
              </a:xfrm>
              <a:prstGeom prst="rect">
                <a:avLst/>
              </a:prstGeom>
              <a:noFill/>
            </p:spPr>
            <p:txBody>
              <a:bodyPr wrap="square" rtlCol="0">
                <a:spAutoFit/>
              </a:bodyPr>
              <a:lstStyle/>
              <a:p>
                <a:r>
                  <a:rPr lang="zh-CN" altLang="en-US" dirty="0">
                    <a:solidFill>
                      <a:schemeClr val="bg1"/>
                    </a:solidFill>
                    <a:cs typeface="+mn-ea"/>
                    <a:sym typeface="+mn-lt"/>
                  </a:rPr>
                  <a:t>输入标题</a:t>
                </a:r>
              </a:p>
            </p:txBody>
          </p:sp>
          <p:sp>
            <p:nvSpPr>
              <p:cNvPr id="96" name="growth-graph_72486"/>
              <p:cNvSpPr>
                <a:spLocks noChangeAspect="1"/>
              </p:cNvSpPr>
              <p:nvPr/>
            </p:nvSpPr>
            <p:spPr bwMode="auto">
              <a:xfrm>
                <a:off x="11025926" y="1273816"/>
                <a:ext cx="772891" cy="665413"/>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rgbClr val="1F424E"/>
              </a:solidFill>
              <a:ln>
                <a:noFill/>
              </a:ln>
            </p:spPr>
            <p:txBody>
              <a:bodyPr/>
              <a:lstStyle/>
              <a:p>
                <a:endParaRPr lang="zh-CN" altLang="en-US">
                  <a:cs typeface="+mn-ea"/>
                  <a:sym typeface="+mn-lt"/>
                </a:endParaRPr>
              </a:p>
            </p:txBody>
          </p:sp>
        </p:grpSp>
        <p:grpSp>
          <p:nvGrpSpPr>
            <p:cNvPr id="6" name="组合 5"/>
            <p:cNvGrpSpPr/>
            <p:nvPr/>
          </p:nvGrpSpPr>
          <p:grpSpPr>
            <a:xfrm>
              <a:off x="5984525" y="2099276"/>
              <a:ext cx="4441474" cy="1330654"/>
              <a:chOff x="5984525" y="2099276"/>
              <a:chExt cx="4441474" cy="1330654"/>
            </a:xfrm>
          </p:grpSpPr>
          <p:sp>
            <p:nvSpPr>
              <p:cNvPr id="77" name="箭头: 手杖形 76"/>
              <p:cNvSpPr/>
              <p:nvPr/>
            </p:nvSpPr>
            <p:spPr>
              <a:xfrm rot="5400000" flipH="1">
                <a:off x="6922363" y="1161438"/>
                <a:ext cx="1324915" cy="3200592"/>
              </a:xfrm>
              <a:prstGeom prst="uturnArrow">
                <a:avLst>
                  <a:gd name="adj1" fmla="val 30413"/>
                  <a:gd name="adj2" fmla="val 25000"/>
                  <a:gd name="adj3" fmla="val 38533"/>
                  <a:gd name="adj4" fmla="val 43750"/>
                  <a:gd name="adj5" fmla="val 75000"/>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4" name="文本框 93"/>
              <p:cNvSpPr txBox="1"/>
              <p:nvPr/>
            </p:nvSpPr>
            <p:spPr>
              <a:xfrm>
                <a:off x="6878036" y="3060598"/>
                <a:ext cx="3547963" cy="369332"/>
              </a:xfrm>
              <a:prstGeom prst="rect">
                <a:avLst/>
              </a:prstGeom>
              <a:noFill/>
            </p:spPr>
            <p:txBody>
              <a:bodyPr wrap="square" rtlCol="0">
                <a:spAutoFit/>
              </a:bodyPr>
              <a:lstStyle/>
              <a:p>
                <a:r>
                  <a:rPr lang="zh-CN" altLang="en-US" dirty="0">
                    <a:solidFill>
                      <a:schemeClr val="bg1"/>
                    </a:solidFill>
                    <a:cs typeface="+mn-ea"/>
                    <a:sym typeface="+mn-lt"/>
                  </a:rPr>
                  <a:t>输入标题</a:t>
                </a:r>
              </a:p>
            </p:txBody>
          </p:sp>
        </p:grpSp>
        <p:grpSp>
          <p:nvGrpSpPr>
            <p:cNvPr id="5" name="组合 4"/>
            <p:cNvGrpSpPr/>
            <p:nvPr/>
          </p:nvGrpSpPr>
          <p:grpSpPr>
            <a:xfrm>
              <a:off x="3952328" y="2907799"/>
              <a:ext cx="4790333" cy="1324915"/>
              <a:chOff x="3952328" y="2907799"/>
              <a:chExt cx="4790333" cy="1324915"/>
            </a:xfrm>
          </p:grpSpPr>
          <p:sp>
            <p:nvSpPr>
              <p:cNvPr id="14" name="箭头: 手杖形 13"/>
              <p:cNvSpPr/>
              <p:nvPr/>
            </p:nvSpPr>
            <p:spPr>
              <a:xfrm rot="16200000">
                <a:off x="4890166" y="1969961"/>
                <a:ext cx="1324915" cy="3200592"/>
              </a:xfrm>
              <a:prstGeom prst="uturnArrow">
                <a:avLst>
                  <a:gd name="adj1" fmla="val 30413"/>
                  <a:gd name="adj2" fmla="val 25000"/>
                  <a:gd name="adj3" fmla="val 38533"/>
                  <a:gd name="adj4" fmla="val 43750"/>
                  <a:gd name="adj5" fmla="val 75000"/>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3" name="文本框 92"/>
              <p:cNvSpPr txBox="1"/>
              <p:nvPr/>
            </p:nvSpPr>
            <p:spPr>
              <a:xfrm>
                <a:off x="5194698" y="3841028"/>
                <a:ext cx="3547963" cy="369332"/>
              </a:xfrm>
              <a:prstGeom prst="rect">
                <a:avLst/>
              </a:prstGeom>
              <a:noFill/>
            </p:spPr>
            <p:txBody>
              <a:bodyPr wrap="square" rtlCol="0">
                <a:spAutoFit/>
              </a:bodyPr>
              <a:lstStyle/>
              <a:p>
                <a:r>
                  <a:rPr lang="zh-CN" altLang="en-US" dirty="0">
                    <a:solidFill>
                      <a:schemeClr val="bg1"/>
                    </a:solidFill>
                    <a:cs typeface="+mn-ea"/>
                    <a:sym typeface="+mn-lt"/>
                  </a:rPr>
                  <a:t>输入标题</a:t>
                </a:r>
              </a:p>
            </p:txBody>
          </p:sp>
        </p:grpSp>
        <p:grpSp>
          <p:nvGrpSpPr>
            <p:cNvPr id="4" name="组合 3"/>
            <p:cNvGrpSpPr/>
            <p:nvPr/>
          </p:nvGrpSpPr>
          <p:grpSpPr>
            <a:xfrm>
              <a:off x="5984525" y="3696652"/>
              <a:ext cx="4441474" cy="1324915"/>
              <a:chOff x="5984525" y="3696652"/>
              <a:chExt cx="4441474" cy="1324915"/>
            </a:xfrm>
          </p:grpSpPr>
          <p:sp>
            <p:nvSpPr>
              <p:cNvPr id="75" name="箭头: 手杖形 74"/>
              <p:cNvSpPr/>
              <p:nvPr/>
            </p:nvSpPr>
            <p:spPr>
              <a:xfrm rot="5400000" flipH="1">
                <a:off x="6922363" y="2758814"/>
                <a:ext cx="1324915" cy="3200592"/>
              </a:xfrm>
              <a:prstGeom prst="uturnArrow">
                <a:avLst>
                  <a:gd name="adj1" fmla="val 30413"/>
                  <a:gd name="adj2" fmla="val 25000"/>
                  <a:gd name="adj3" fmla="val 38533"/>
                  <a:gd name="adj4" fmla="val 43750"/>
                  <a:gd name="adj5" fmla="val 75000"/>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2" name="文本框 91"/>
              <p:cNvSpPr txBox="1"/>
              <p:nvPr/>
            </p:nvSpPr>
            <p:spPr>
              <a:xfrm>
                <a:off x="6878036" y="4639387"/>
                <a:ext cx="3547963" cy="369332"/>
              </a:xfrm>
              <a:prstGeom prst="rect">
                <a:avLst/>
              </a:prstGeom>
              <a:noFill/>
            </p:spPr>
            <p:txBody>
              <a:bodyPr wrap="square" rtlCol="0">
                <a:spAutoFit/>
              </a:bodyPr>
              <a:lstStyle/>
              <a:p>
                <a:r>
                  <a:rPr lang="zh-CN" altLang="en-US" dirty="0">
                    <a:solidFill>
                      <a:schemeClr val="bg1"/>
                    </a:solidFill>
                    <a:cs typeface="+mn-ea"/>
                    <a:sym typeface="+mn-lt"/>
                  </a:rPr>
                  <a:t>输入标题</a:t>
                </a:r>
              </a:p>
            </p:txBody>
          </p:sp>
        </p:grpSp>
        <p:grpSp>
          <p:nvGrpSpPr>
            <p:cNvPr id="3" name="组合 2"/>
            <p:cNvGrpSpPr/>
            <p:nvPr/>
          </p:nvGrpSpPr>
          <p:grpSpPr>
            <a:xfrm>
              <a:off x="0" y="4422317"/>
              <a:ext cx="6295584" cy="795618"/>
              <a:chOff x="0" y="4422317"/>
              <a:chExt cx="6295584" cy="795618"/>
            </a:xfrm>
          </p:grpSpPr>
          <p:sp>
            <p:nvSpPr>
              <p:cNvPr id="2" name="箭头: 右 1"/>
              <p:cNvSpPr/>
              <p:nvPr/>
            </p:nvSpPr>
            <p:spPr>
              <a:xfrm>
                <a:off x="0" y="4422317"/>
                <a:ext cx="6295584" cy="795618"/>
              </a:xfrm>
              <a:prstGeom prst="rightArrow">
                <a:avLst>
                  <a:gd name="adj1" fmla="val 50000"/>
                  <a:gd name="adj2" fmla="val 58258"/>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文本框 90"/>
              <p:cNvSpPr txBox="1"/>
              <p:nvPr/>
            </p:nvSpPr>
            <p:spPr>
              <a:xfrm>
                <a:off x="582452" y="4639387"/>
                <a:ext cx="3547963" cy="369332"/>
              </a:xfrm>
              <a:prstGeom prst="rect">
                <a:avLst/>
              </a:prstGeom>
              <a:noFill/>
            </p:spPr>
            <p:txBody>
              <a:bodyPr wrap="square" rtlCol="0">
                <a:spAutoFit/>
              </a:bodyPr>
              <a:lstStyle/>
              <a:p>
                <a:r>
                  <a:rPr lang="zh-CN" altLang="en-US" dirty="0">
                    <a:solidFill>
                      <a:schemeClr val="bg1"/>
                    </a:solidFill>
                    <a:cs typeface="+mn-ea"/>
                    <a:sym typeface="+mn-lt"/>
                  </a:rPr>
                  <a:t>输入标题</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par>
                          <p:cTn id="12" fill="hold">
                            <p:stCondLst>
                              <p:cond delay="1500"/>
                            </p:stCondLst>
                            <p:childTnLst>
                              <p:par>
                                <p:cTn id="13" presetID="2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par>
                          <p:cTn id="16" fill="hold">
                            <p:stCondLst>
                              <p:cond delay="2000"/>
                            </p:stCondLst>
                            <p:childTnLst>
                              <p:par>
                                <p:cTn id="17" presetID="22" presetClass="entr" presetSubtype="2"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500"/>
                                        <p:tgtEl>
                                          <p:spTgt spid="11"/>
                                        </p:tgtEl>
                                      </p:cBhvr>
                                    </p:animEffect>
                                  </p:childTnLst>
                                </p:cTn>
                              </p:par>
                            </p:childTnLst>
                          </p:cTn>
                        </p:par>
                        <p:par>
                          <p:cTn id="20" fill="hold">
                            <p:stCondLst>
                              <p:cond delay="2500"/>
                            </p:stCondLst>
                            <p:childTnLst>
                              <p:par>
                                <p:cTn id="21" presetID="22" presetClass="entr" presetSubtype="2"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工作中的不足</a:t>
            </a:r>
          </a:p>
        </p:txBody>
      </p:sp>
      <p:pic>
        <p:nvPicPr>
          <p:cNvPr id="3"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4350" y="1676400"/>
            <a:ext cx="6200775" cy="4133850"/>
          </a:xfrm>
          <a:prstGeom prst="rect">
            <a:avLst/>
          </a:prstGeom>
          <a:gradFill>
            <a:gsLst>
              <a:gs pos="100000">
                <a:srgbClr val="FFFFFF"/>
              </a:gs>
              <a:gs pos="0">
                <a:srgbClr val="CDCDCD"/>
              </a:gs>
            </a:gsLst>
            <a:lin ang="2700000" scaled="0"/>
          </a:gradFill>
          <a:ln w="38100">
            <a:gradFill>
              <a:gsLst>
                <a:gs pos="0">
                  <a:schemeClr val="bg1">
                    <a:lumMod val="85000"/>
                  </a:schemeClr>
                </a:gs>
                <a:gs pos="100000">
                  <a:schemeClr val="bg1"/>
                </a:gs>
              </a:gsLst>
              <a:lin ang="13500000" scaled="0"/>
            </a:gradFill>
          </a:ln>
          <a:effectLst>
            <a:outerShdw blurRad="177800" dist="88900" dir="2700000" algn="tl" rotWithShape="0">
              <a:prstClr val="black">
                <a:alpha val="40000"/>
              </a:prstClr>
            </a:outerShdw>
          </a:effectLst>
          <a:scene3d>
            <a:camera prst="orthographicFront"/>
            <a:lightRig rig="balanced" dir="t"/>
          </a:scene3d>
          <a:sp3d prstMaterial="flat">
            <a:extrusionClr>
              <a:schemeClr val="bg1">
                <a:lumMod val="95000"/>
              </a:schemeClr>
            </a:extrusionClr>
            <a:contourClr>
              <a:schemeClr val="tx1">
                <a:lumMod val="50000"/>
              </a:schemeClr>
            </a:contourClr>
          </a:sp3d>
        </p:spPr>
      </p:pic>
      <p:grpSp>
        <p:nvGrpSpPr>
          <p:cNvPr id="2" name="组合 1"/>
          <p:cNvGrpSpPr/>
          <p:nvPr/>
        </p:nvGrpSpPr>
        <p:grpSpPr>
          <a:xfrm>
            <a:off x="7118037" y="1676400"/>
            <a:ext cx="766800" cy="765438"/>
            <a:chOff x="7118037" y="1676400"/>
            <a:chExt cx="766800" cy="765438"/>
          </a:xfrm>
        </p:grpSpPr>
        <p:sp>
          <p:nvSpPr>
            <p:cNvPr id="5" name="椭圆 4"/>
            <p:cNvSpPr/>
            <p:nvPr/>
          </p:nvSpPr>
          <p:spPr>
            <a:xfrm>
              <a:off x="7118037" y="1676400"/>
              <a:ext cx="766800" cy="765438"/>
            </a:xfrm>
            <a:prstGeom prst="ellipse">
              <a:avLst/>
            </a:prstGeom>
            <a:gradFill>
              <a:gsLst>
                <a:gs pos="100000">
                  <a:srgbClr val="FFFFFF"/>
                </a:gs>
                <a:gs pos="0">
                  <a:srgbClr val="CDCDCD"/>
                </a:gs>
              </a:gsLst>
              <a:lin ang="2700000" scaled="0"/>
            </a:gradFill>
            <a:ln w="38100">
              <a:gradFill>
                <a:gsLst>
                  <a:gs pos="0">
                    <a:schemeClr val="bg1">
                      <a:lumMod val="85000"/>
                    </a:schemeClr>
                  </a:gs>
                  <a:gs pos="100000">
                    <a:schemeClr val="bg1"/>
                  </a:gs>
                </a:gsLst>
                <a:lin ang="13500000" scaled="0"/>
              </a:gradFill>
            </a:ln>
            <a:effectLst>
              <a:outerShdw blurRad="177800" dist="88900" dir="2700000" algn="tl" rotWithShape="0">
                <a:prstClr val="black">
                  <a:alpha val="40000"/>
                </a:prstClr>
              </a:outerShdw>
            </a:effectLst>
            <a:scene3d>
              <a:camera prst="orthographicFront"/>
              <a:lightRig rig="balanced" dir="t"/>
            </a:scene3d>
            <a:sp3d prstMaterial="flat">
              <a:extrusionClr>
                <a:schemeClr val="bg1">
                  <a:lumMod val="95000"/>
                </a:schemeClr>
              </a:extrusionClr>
              <a:contourClr>
                <a:schemeClr val="tx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analytics_237483"/>
            <p:cNvSpPr>
              <a:spLocks noChangeAspect="1"/>
            </p:cNvSpPr>
            <p:nvPr/>
          </p:nvSpPr>
          <p:spPr bwMode="auto">
            <a:xfrm>
              <a:off x="7271044" y="1862169"/>
              <a:ext cx="463605" cy="432000"/>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rgbClr val="A2111E"/>
            </a:solidFill>
            <a:ln>
              <a:noFill/>
            </a:ln>
          </p:spPr>
          <p:txBody>
            <a:bodyPr/>
            <a:lstStyle/>
            <a:p>
              <a:endParaRPr lang="zh-CN" altLang="en-US" dirty="0">
                <a:cs typeface="+mn-ea"/>
                <a:sym typeface="+mn-lt"/>
              </a:endParaRPr>
            </a:p>
          </p:txBody>
        </p:sp>
      </p:grpSp>
      <p:grpSp>
        <p:nvGrpSpPr>
          <p:cNvPr id="4" name="组合 3"/>
          <p:cNvGrpSpPr/>
          <p:nvPr/>
        </p:nvGrpSpPr>
        <p:grpSpPr>
          <a:xfrm>
            <a:off x="7118037" y="3993625"/>
            <a:ext cx="766800" cy="765438"/>
            <a:chOff x="7118037" y="3993625"/>
            <a:chExt cx="766800" cy="765438"/>
          </a:xfrm>
        </p:grpSpPr>
        <p:sp>
          <p:nvSpPr>
            <p:cNvPr id="6" name="椭圆 5"/>
            <p:cNvSpPr/>
            <p:nvPr/>
          </p:nvSpPr>
          <p:spPr>
            <a:xfrm>
              <a:off x="7118037" y="3993625"/>
              <a:ext cx="766800" cy="765438"/>
            </a:xfrm>
            <a:prstGeom prst="ellipse">
              <a:avLst/>
            </a:prstGeom>
            <a:gradFill>
              <a:gsLst>
                <a:gs pos="100000">
                  <a:srgbClr val="FFFFFF"/>
                </a:gs>
                <a:gs pos="0">
                  <a:srgbClr val="CDCDCD"/>
                </a:gs>
              </a:gsLst>
              <a:lin ang="2700000" scaled="0"/>
            </a:gradFill>
            <a:ln w="38100">
              <a:gradFill>
                <a:gsLst>
                  <a:gs pos="0">
                    <a:schemeClr val="bg1">
                      <a:lumMod val="85000"/>
                    </a:schemeClr>
                  </a:gs>
                  <a:gs pos="100000">
                    <a:schemeClr val="bg1"/>
                  </a:gs>
                </a:gsLst>
                <a:lin ang="13500000" scaled="0"/>
              </a:gradFill>
            </a:ln>
            <a:effectLst>
              <a:outerShdw blurRad="177800" dist="88900" dir="2700000" algn="tl" rotWithShape="0">
                <a:prstClr val="black">
                  <a:alpha val="40000"/>
                </a:prstClr>
              </a:outerShdw>
            </a:effectLst>
            <a:scene3d>
              <a:camera prst="orthographicFront"/>
              <a:lightRig rig="balanced" dir="t"/>
            </a:scene3d>
            <a:sp3d prstMaterial="flat">
              <a:extrusionClr>
                <a:schemeClr val="bg1">
                  <a:lumMod val="95000"/>
                </a:schemeClr>
              </a:extrusionClr>
              <a:contourClr>
                <a:schemeClr val="tx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hierarchical-square-structure_17487"/>
            <p:cNvSpPr>
              <a:spLocks noChangeAspect="1"/>
            </p:cNvSpPr>
            <p:nvPr/>
          </p:nvSpPr>
          <p:spPr bwMode="auto">
            <a:xfrm>
              <a:off x="7251994" y="4086225"/>
              <a:ext cx="498886" cy="424973"/>
            </a:xfrm>
            <a:custGeom>
              <a:avLst/>
              <a:gdLst>
                <a:gd name="T0" fmla="*/ 5309 w 5501"/>
                <a:gd name="T1" fmla="*/ 3030 h 4693"/>
                <a:gd name="T2" fmla="*/ 4861 w 5501"/>
                <a:gd name="T3" fmla="*/ 3030 h 4693"/>
                <a:gd name="T4" fmla="*/ 4861 w 5501"/>
                <a:gd name="T5" fmla="*/ 2327 h 4693"/>
                <a:gd name="T6" fmla="*/ 4861 w 5501"/>
                <a:gd name="T7" fmla="*/ 2324 h 4693"/>
                <a:gd name="T8" fmla="*/ 4861 w 5501"/>
                <a:gd name="T9" fmla="*/ 2320 h 4693"/>
                <a:gd name="T10" fmla="*/ 4669 w 5501"/>
                <a:gd name="T11" fmla="*/ 2128 h 4693"/>
                <a:gd name="T12" fmla="*/ 2943 w 5501"/>
                <a:gd name="T13" fmla="*/ 2128 h 4693"/>
                <a:gd name="T14" fmla="*/ 2943 w 5501"/>
                <a:gd name="T15" fmla="*/ 1663 h 4693"/>
                <a:gd name="T16" fmla="*/ 3390 w 5501"/>
                <a:gd name="T17" fmla="*/ 1663 h 4693"/>
                <a:gd name="T18" fmla="*/ 3582 w 5501"/>
                <a:gd name="T19" fmla="*/ 1471 h 4693"/>
                <a:gd name="T20" fmla="*/ 3582 w 5501"/>
                <a:gd name="T21" fmla="*/ 192 h 4693"/>
                <a:gd name="T22" fmla="*/ 3390 w 5501"/>
                <a:gd name="T23" fmla="*/ 0 h 4693"/>
                <a:gd name="T24" fmla="*/ 2111 w 5501"/>
                <a:gd name="T25" fmla="*/ 0 h 4693"/>
                <a:gd name="T26" fmla="*/ 1919 w 5501"/>
                <a:gd name="T27" fmla="*/ 192 h 4693"/>
                <a:gd name="T28" fmla="*/ 1919 w 5501"/>
                <a:gd name="T29" fmla="*/ 1471 h 4693"/>
                <a:gd name="T30" fmla="*/ 2111 w 5501"/>
                <a:gd name="T31" fmla="*/ 1663 h 4693"/>
                <a:gd name="T32" fmla="*/ 2558 w 5501"/>
                <a:gd name="T33" fmla="*/ 1663 h 4693"/>
                <a:gd name="T34" fmla="*/ 2558 w 5501"/>
                <a:gd name="T35" fmla="*/ 2128 h 4693"/>
                <a:gd name="T36" fmla="*/ 832 w 5501"/>
                <a:gd name="T37" fmla="*/ 2128 h 4693"/>
                <a:gd name="T38" fmla="*/ 640 w 5501"/>
                <a:gd name="T39" fmla="*/ 2320 h 4693"/>
                <a:gd name="T40" fmla="*/ 640 w 5501"/>
                <a:gd name="T41" fmla="*/ 3030 h 4693"/>
                <a:gd name="T42" fmla="*/ 192 w 5501"/>
                <a:gd name="T43" fmla="*/ 3030 h 4693"/>
                <a:gd name="T44" fmla="*/ 0 w 5501"/>
                <a:gd name="T45" fmla="*/ 3222 h 4693"/>
                <a:gd name="T46" fmla="*/ 0 w 5501"/>
                <a:gd name="T47" fmla="*/ 4501 h 4693"/>
                <a:gd name="T48" fmla="*/ 192 w 5501"/>
                <a:gd name="T49" fmla="*/ 4693 h 4693"/>
                <a:gd name="T50" fmla="*/ 1471 w 5501"/>
                <a:gd name="T51" fmla="*/ 4693 h 4693"/>
                <a:gd name="T52" fmla="*/ 1664 w 5501"/>
                <a:gd name="T53" fmla="*/ 4501 h 4693"/>
                <a:gd name="T54" fmla="*/ 1664 w 5501"/>
                <a:gd name="T55" fmla="*/ 3222 h 4693"/>
                <a:gd name="T56" fmla="*/ 1471 w 5501"/>
                <a:gd name="T57" fmla="*/ 3030 h 4693"/>
                <a:gd name="T58" fmla="*/ 1024 w 5501"/>
                <a:gd name="T59" fmla="*/ 3030 h 4693"/>
                <a:gd name="T60" fmla="*/ 1024 w 5501"/>
                <a:gd name="T61" fmla="*/ 2513 h 4693"/>
                <a:gd name="T62" fmla="*/ 2558 w 5501"/>
                <a:gd name="T63" fmla="*/ 2513 h 4693"/>
                <a:gd name="T64" fmla="*/ 2558 w 5501"/>
                <a:gd name="T65" fmla="*/ 3030 h 4693"/>
                <a:gd name="T66" fmla="*/ 2111 w 5501"/>
                <a:gd name="T67" fmla="*/ 3030 h 4693"/>
                <a:gd name="T68" fmla="*/ 1919 w 5501"/>
                <a:gd name="T69" fmla="*/ 3222 h 4693"/>
                <a:gd name="T70" fmla="*/ 1919 w 5501"/>
                <a:gd name="T71" fmla="*/ 4501 h 4693"/>
                <a:gd name="T72" fmla="*/ 2111 w 5501"/>
                <a:gd name="T73" fmla="*/ 4693 h 4693"/>
                <a:gd name="T74" fmla="*/ 3390 w 5501"/>
                <a:gd name="T75" fmla="*/ 4693 h 4693"/>
                <a:gd name="T76" fmla="*/ 3582 w 5501"/>
                <a:gd name="T77" fmla="*/ 4501 h 4693"/>
                <a:gd name="T78" fmla="*/ 3582 w 5501"/>
                <a:gd name="T79" fmla="*/ 3222 h 4693"/>
                <a:gd name="T80" fmla="*/ 3390 w 5501"/>
                <a:gd name="T81" fmla="*/ 3030 h 4693"/>
                <a:gd name="T82" fmla="*/ 2943 w 5501"/>
                <a:gd name="T83" fmla="*/ 3030 h 4693"/>
                <a:gd name="T84" fmla="*/ 2943 w 5501"/>
                <a:gd name="T85" fmla="*/ 2513 h 4693"/>
                <a:gd name="T86" fmla="*/ 4477 w 5501"/>
                <a:gd name="T87" fmla="*/ 2513 h 4693"/>
                <a:gd name="T88" fmla="*/ 4477 w 5501"/>
                <a:gd name="T89" fmla="*/ 3030 h 4693"/>
                <a:gd name="T90" fmla="*/ 4030 w 5501"/>
                <a:gd name="T91" fmla="*/ 3030 h 4693"/>
                <a:gd name="T92" fmla="*/ 3837 w 5501"/>
                <a:gd name="T93" fmla="*/ 3222 h 4693"/>
                <a:gd name="T94" fmla="*/ 3837 w 5501"/>
                <a:gd name="T95" fmla="*/ 4501 h 4693"/>
                <a:gd name="T96" fmla="*/ 4030 w 5501"/>
                <a:gd name="T97" fmla="*/ 4693 h 4693"/>
                <a:gd name="T98" fmla="*/ 5309 w 5501"/>
                <a:gd name="T99" fmla="*/ 4693 h 4693"/>
                <a:gd name="T100" fmla="*/ 5501 w 5501"/>
                <a:gd name="T101" fmla="*/ 4501 h 4693"/>
                <a:gd name="T102" fmla="*/ 5501 w 5501"/>
                <a:gd name="T103" fmla="*/ 3222 h 4693"/>
                <a:gd name="T104" fmla="*/ 5309 w 5501"/>
                <a:gd name="T105" fmla="*/ 3030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01" h="4693">
                  <a:moveTo>
                    <a:pt x="5309" y="3030"/>
                  </a:moveTo>
                  <a:lnTo>
                    <a:pt x="4861" y="3030"/>
                  </a:lnTo>
                  <a:lnTo>
                    <a:pt x="4861" y="2327"/>
                  </a:lnTo>
                  <a:cubicBezTo>
                    <a:pt x="4861" y="2326"/>
                    <a:pt x="4861" y="2325"/>
                    <a:pt x="4861" y="2324"/>
                  </a:cubicBezTo>
                  <a:cubicBezTo>
                    <a:pt x="4861" y="2323"/>
                    <a:pt x="4861" y="2321"/>
                    <a:pt x="4861" y="2320"/>
                  </a:cubicBezTo>
                  <a:cubicBezTo>
                    <a:pt x="4861" y="2214"/>
                    <a:pt x="4775" y="2128"/>
                    <a:pt x="4669" y="2128"/>
                  </a:cubicBezTo>
                  <a:lnTo>
                    <a:pt x="2943" y="2128"/>
                  </a:lnTo>
                  <a:lnTo>
                    <a:pt x="2943" y="1663"/>
                  </a:lnTo>
                  <a:lnTo>
                    <a:pt x="3390" y="1663"/>
                  </a:lnTo>
                  <a:cubicBezTo>
                    <a:pt x="3496" y="1663"/>
                    <a:pt x="3582" y="1577"/>
                    <a:pt x="3582" y="1471"/>
                  </a:cubicBezTo>
                  <a:lnTo>
                    <a:pt x="3582" y="192"/>
                  </a:lnTo>
                  <a:cubicBezTo>
                    <a:pt x="3582" y="86"/>
                    <a:pt x="3496" y="0"/>
                    <a:pt x="3390" y="0"/>
                  </a:cubicBezTo>
                  <a:lnTo>
                    <a:pt x="2111" y="0"/>
                  </a:lnTo>
                  <a:cubicBezTo>
                    <a:pt x="2005" y="0"/>
                    <a:pt x="1919" y="86"/>
                    <a:pt x="1919" y="192"/>
                  </a:cubicBezTo>
                  <a:lnTo>
                    <a:pt x="1919" y="1471"/>
                  </a:lnTo>
                  <a:cubicBezTo>
                    <a:pt x="1919" y="1577"/>
                    <a:pt x="2005" y="1663"/>
                    <a:pt x="2111" y="1663"/>
                  </a:cubicBezTo>
                  <a:lnTo>
                    <a:pt x="2558" y="1663"/>
                  </a:lnTo>
                  <a:lnTo>
                    <a:pt x="2558" y="2128"/>
                  </a:lnTo>
                  <a:lnTo>
                    <a:pt x="832" y="2128"/>
                  </a:lnTo>
                  <a:cubicBezTo>
                    <a:pt x="726" y="2128"/>
                    <a:pt x="640" y="2214"/>
                    <a:pt x="640" y="2320"/>
                  </a:cubicBezTo>
                  <a:lnTo>
                    <a:pt x="640" y="3030"/>
                  </a:lnTo>
                  <a:lnTo>
                    <a:pt x="192" y="3030"/>
                  </a:lnTo>
                  <a:cubicBezTo>
                    <a:pt x="86" y="3030"/>
                    <a:pt x="0" y="3116"/>
                    <a:pt x="0" y="3222"/>
                  </a:cubicBezTo>
                  <a:lnTo>
                    <a:pt x="0" y="4501"/>
                  </a:lnTo>
                  <a:cubicBezTo>
                    <a:pt x="0" y="4607"/>
                    <a:pt x="86" y="4693"/>
                    <a:pt x="192" y="4693"/>
                  </a:cubicBezTo>
                  <a:lnTo>
                    <a:pt x="1471" y="4693"/>
                  </a:lnTo>
                  <a:cubicBezTo>
                    <a:pt x="1578" y="4693"/>
                    <a:pt x="1664" y="4607"/>
                    <a:pt x="1664" y="4501"/>
                  </a:cubicBezTo>
                  <a:lnTo>
                    <a:pt x="1664" y="3222"/>
                  </a:lnTo>
                  <a:cubicBezTo>
                    <a:pt x="1664" y="3116"/>
                    <a:pt x="1578" y="3030"/>
                    <a:pt x="1471" y="3030"/>
                  </a:cubicBezTo>
                  <a:lnTo>
                    <a:pt x="1024" y="3030"/>
                  </a:lnTo>
                  <a:lnTo>
                    <a:pt x="1024" y="2513"/>
                  </a:lnTo>
                  <a:lnTo>
                    <a:pt x="2558" y="2513"/>
                  </a:lnTo>
                  <a:lnTo>
                    <a:pt x="2558" y="3030"/>
                  </a:lnTo>
                  <a:lnTo>
                    <a:pt x="2111" y="3030"/>
                  </a:lnTo>
                  <a:cubicBezTo>
                    <a:pt x="2005" y="3030"/>
                    <a:pt x="1919" y="3116"/>
                    <a:pt x="1919" y="3222"/>
                  </a:cubicBezTo>
                  <a:lnTo>
                    <a:pt x="1919" y="4501"/>
                  </a:lnTo>
                  <a:cubicBezTo>
                    <a:pt x="1919" y="4607"/>
                    <a:pt x="2005" y="4693"/>
                    <a:pt x="2111" y="4693"/>
                  </a:cubicBezTo>
                  <a:lnTo>
                    <a:pt x="3390" y="4693"/>
                  </a:lnTo>
                  <a:cubicBezTo>
                    <a:pt x="3496" y="4693"/>
                    <a:pt x="3582" y="4607"/>
                    <a:pt x="3582" y="4501"/>
                  </a:cubicBezTo>
                  <a:lnTo>
                    <a:pt x="3582" y="3222"/>
                  </a:lnTo>
                  <a:cubicBezTo>
                    <a:pt x="3582" y="3116"/>
                    <a:pt x="3496" y="3030"/>
                    <a:pt x="3390" y="3030"/>
                  </a:cubicBezTo>
                  <a:lnTo>
                    <a:pt x="2943" y="3030"/>
                  </a:lnTo>
                  <a:lnTo>
                    <a:pt x="2943" y="2513"/>
                  </a:lnTo>
                  <a:lnTo>
                    <a:pt x="4477" y="2513"/>
                  </a:lnTo>
                  <a:lnTo>
                    <a:pt x="4477" y="3030"/>
                  </a:lnTo>
                  <a:lnTo>
                    <a:pt x="4030" y="3030"/>
                  </a:lnTo>
                  <a:cubicBezTo>
                    <a:pt x="3923" y="3030"/>
                    <a:pt x="3837" y="3116"/>
                    <a:pt x="3837" y="3222"/>
                  </a:cubicBezTo>
                  <a:lnTo>
                    <a:pt x="3837" y="4501"/>
                  </a:lnTo>
                  <a:cubicBezTo>
                    <a:pt x="3837" y="4607"/>
                    <a:pt x="3923" y="4693"/>
                    <a:pt x="4030" y="4693"/>
                  </a:cubicBezTo>
                  <a:lnTo>
                    <a:pt x="5309" y="4693"/>
                  </a:lnTo>
                  <a:cubicBezTo>
                    <a:pt x="5415" y="4693"/>
                    <a:pt x="5501" y="4607"/>
                    <a:pt x="5501" y="4501"/>
                  </a:cubicBezTo>
                  <a:lnTo>
                    <a:pt x="5501" y="3222"/>
                  </a:lnTo>
                  <a:cubicBezTo>
                    <a:pt x="5501" y="3116"/>
                    <a:pt x="5415" y="3030"/>
                    <a:pt x="5309" y="3030"/>
                  </a:cubicBezTo>
                  <a:close/>
                </a:path>
              </a:pathLst>
            </a:custGeom>
            <a:solidFill>
              <a:srgbClr val="A2111E"/>
            </a:solidFill>
            <a:ln>
              <a:noFill/>
            </a:ln>
          </p:spPr>
          <p:txBody>
            <a:bodyPr/>
            <a:lstStyle/>
            <a:p>
              <a:endParaRPr lang="zh-CN" altLang="en-US">
                <a:cs typeface="+mn-ea"/>
                <a:sym typeface="+mn-lt"/>
              </a:endParaRPr>
            </a:p>
          </p:txBody>
        </p:sp>
      </p:grpSp>
      <p:grpSp>
        <p:nvGrpSpPr>
          <p:cNvPr id="16" name="组合 15"/>
          <p:cNvGrpSpPr/>
          <p:nvPr/>
        </p:nvGrpSpPr>
        <p:grpSpPr>
          <a:xfrm>
            <a:off x="8277768" y="1676400"/>
            <a:ext cx="3714661" cy="1880808"/>
            <a:chOff x="772360" y="4769538"/>
            <a:chExt cx="2025324" cy="1880808"/>
          </a:xfrm>
        </p:grpSpPr>
        <p:sp>
          <p:nvSpPr>
            <p:cNvPr id="17" name="文本框 16"/>
            <p:cNvSpPr txBox="1"/>
            <p:nvPr/>
          </p:nvSpPr>
          <p:spPr>
            <a:xfrm>
              <a:off x="772360" y="4769538"/>
              <a:ext cx="2019882" cy="461665"/>
            </a:xfrm>
            <a:prstGeom prst="rect">
              <a:avLst/>
            </a:prstGeom>
            <a:noFill/>
          </p:spPr>
          <p:txBody>
            <a:bodyPr wrap="square" rtlCol="0">
              <a:spAutoFit/>
            </a:bodyPr>
            <a:lstStyle/>
            <a:p>
              <a:r>
                <a:rPr lang="zh-CN" altLang="en-US" sz="2400" b="1" dirty="0">
                  <a:solidFill>
                    <a:srgbClr val="696969">
                      <a:lumMod val="75000"/>
                    </a:srgbClr>
                  </a:solidFill>
                  <a:cs typeface="+mn-ea"/>
                  <a:sym typeface="+mn-lt"/>
                </a:rPr>
                <a:t>输入标题文字</a:t>
              </a:r>
            </a:p>
          </p:txBody>
        </p:sp>
        <p:sp>
          <p:nvSpPr>
            <p:cNvPr id="18" name="文本框 17"/>
            <p:cNvSpPr txBox="1"/>
            <p:nvPr/>
          </p:nvSpPr>
          <p:spPr>
            <a:xfrm>
              <a:off x="777802" y="5265351"/>
              <a:ext cx="2019882" cy="1384995"/>
            </a:xfrm>
            <a:prstGeom prst="rect">
              <a:avLst/>
            </a:prstGeom>
            <a:noFill/>
          </p:spPr>
          <p:txBody>
            <a:bodyPr wrap="square" rtlCol="0">
              <a:spAutoFit/>
            </a:bodyPr>
            <a:lstStyle/>
            <a:p>
              <a:pPr>
                <a:lnSpc>
                  <a:spcPct val="150000"/>
                </a:lnSpc>
              </a:pPr>
              <a:r>
                <a:rPr lang="zh-CN" altLang="en-US" sz="1400" dirty="0">
                  <a:solidFill>
                    <a:srgbClr val="696969">
                      <a:lumMod val="75000"/>
                    </a:srgbClr>
                  </a:solidFill>
                  <a:cs typeface="+mn-ea"/>
                  <a:sym typeface="+mn-lt"/>
                </a:rPr>
                <a:t>此处输入文字描述信息此处输入文字描述信息此处输入文字描述信息，此处输入文字描述信息此处输入文字描述信息此处输入文字描述信息此处输入文字描述信息</a:t>
              </a:r>
              <a:endParaRPr lang="en-US" altLang="zh-CN" sz="1400" dirty="0">
                <a:solidFill>
                  <a:srgbClr val="696969">
                    <a:lumMod val="75000"/>
                  </a:srgbClr>
                </a:solidFill>
                <a:cs typeface="+mn-ea"/>
                <a:sym typeface="+mn-lt"/>
              </a:endParaRPr>
            </a:p>
          </p:txBody>
        </p:sp>
      </p:grpSp>
      <p:grpSp>
        <p:nvGrpSpPr>
          <p:cNvPr id="19" name="组合 18"/>
          <p:cNvGrpSpPr/>
          <p:nvPr/>
        </p:nvGrpSpPr>
        <p:grpSpPr>
          <a:xfrm>
            <a:off x="8277768" y="4010025"/>
            <a:ext cx="3714661" cy="1886168"/>
            <a:chOff x="772360" y="4769538"/>
            <a:chExt cx="2025325" cy="1886168"/>
          </a:xfrm>
        </p:grpSpPr>
        <p:sp>
          <p:nvSpPr>
            <p:cNvPr id="20" name="文本框 19"/>
            <p:cNvSpPr txBox="1"/>
            <p:nvPr/>
          </p:nvSpPr>
          <p:spPr>
            <a:xfrm>
              <a:off x="772360" y="4769538"/>
              <a:ext cx="2019882" cy="461665"/>
            </a:xfrm>
            <a:prstGeom prst="rect">
              <a:avLst/>
            </a:prstGeom>
            <a:noFill/>
          </p:spPr>
          <p:txBody>
            <a:bodyPr wrap="square" rtlCol="0">
              <a:spAutoFit/>
            </a:bodyPr>
            <a:lstStyle/>
            <a:p>
              <a:r>
                <a:rPr lang="zh-CN" altLang="en-US" sz="2400" b="1" dirty="0">
                  <a:solidFill>
                    <a:srgbClr val="696969">
                      <a:lumMod val="75000"/>
                    </a:srgbClr>
                  </a:solidFill>
                  <a:cs typeface="+mn-ea"/>
                  <a:sym typeface="+mn-lt"/>
                </a:rPr>
                <a:t>输入标题文字</a:t>
              </a:r>
            </a:p>
          </p:txBody>
        </p:sp>
        <p:sp>
          <p:nvSpPr>
            <p:cNvPr id="21" name="文本框 20"/>
            <p:cNvSpPr txBox="1"/>
            <p:nvPr/>
          </p:nvSpPr>
          <p:spPr>
            <a:xfrm>
              <a:off x="777803" y="5270711"/>
              <a:ext cx="2019882" cy="1384995"/>
            </a:xfrm>
            <a:prstGeom prst="rect">
              <a:avLst/>
            </a:prstGeom>
            <a:noFill/>
          </p:spPr>
          <p:txBody>
            <a:bodyPr wrap="square" rtlCol="0">
              <a:spAutoFit/>
            </a:bodyPr>
            <a:lstStyle/>
            <a:p>
              <a:pPr>
                <a:lnSpc>
                  <a:spcPct val="150000"/>
                </a:lnSpc>
              </a:pPr>
              <a:r>
                <a:rPr lang="zh-CN" altLang="en-US" sz="1400" dirty="0">
                  <a:solidFill>
                    <a:srgbClr val="696969">
                      <a:lumMod val="75000"/>
                    </a:srgbClr>
                  </a:solidFill>
                  <a:cs typeface="+mn-ea"/>
                  <a:sym typeface="+mn-lt"/>
                </a:rPr>
                <a:t>此处输入文字描述信息此处输入文字描述信息此处输入文字描述信息，此处输入文字描述信息此处输入文字描述信息此处输入文字描述信息此处输入文字描述信息</a:t>
              </a:r>
              <a:endParaRPr lang="en-US" altLang="zh-CN" sz="1400" dirty="0">
                <a:solidFill>
                  <a:srgbClr val="696969">
                    <a:lumMod val="75000"/>
                  </a:srgbClr>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xmlns:a14="http://schemas.microsoft.com/office/drawing/2010/main">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2)">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0" y="0"/>
            <a:ext cx="12192000" cy="6858000"/>
          </a:xfrm>
          <a:prstGeom prst="rect">
            <a:avLst/>
          </a:prstGeom>
          <a:solidFill>
            <a:schemeClr val="tx1">
              <a:lumMod val="95000"/>
              <a:lumOff val="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0" y="1817914"/>
            <a:ext cx="12192000" cy="3222171"/>
          </a:xfrm>
          <a:prstGeom prst="rect">
            <a:avLst/>
          </a:prstGeom>
          <a:solidFill>
            <a:srgbClr val="303D56">
              <a:alpha val="69804"/>
            </a:srgbClr>
          </a:solidFill>
          <a:ln w="25400" cap="flat" cmpd="sng" algn="ctr">
            <a:noFill/>
            <a:prstDash val="solid"/>
          </a:ln>
          <a:effectLst/>
        </p:spPr>
        <p:txBody>
          <a:bodyPr rtlCol="0" anchor="ctr"/>
          <a:lstStyle/>
          <a:p>
            <a:pPr algn="ctr"/>
            <a:endParaRPr lang="zh-CN" altLang="en-US" kern="0">
              <a:solidFill>
                <a:srgbClr val="FFFFFF"/>
              </a:solidFill>
              <a:cs typeface="+mn-ea"/>
              <a:sym typeface="+mn-lt"/>
            </a:endParaRPr>
          </a:p>
        </p:txBody>
      </p:sp>
      <p:sp>
        <p:nvSpPr>
          <p:cNvPr id="15" name="文本框 14"/>
          <p:cNvSpPr txBox="1"/>
          <p:nvPr/>
        </p:nvSpPr>
        <p:spPr>
          <a:xfrm>
            <a:off x="1418766" y="2120074"/>
            <a:ext cx="2717805" cy="2646878"/>
          </a:xfrm>
          <a:prstGeom prst="rect">
            <a:avLst/>
          </a:prstGeom>
          <a:noFill/>
        </p:spPr>
        <p:txBody>
          <a:bodyPr wrap="square" rtlCol="0">
            <a:spAutoFit/>
          </a:bodyPr>
          <a:lstStyle/>
          <a:p>
            <a:r>
              <a:rPr lang="en-US" altLang="zh-CN" sz="16600" b="1" dirty="0">
                <a:solidFill>
                  <a:schemeClr val="bg1"/>
                </a:solidFill>
                <a:cs typeface="+mn-ea"/>
                <a:sym typeface="+mn-lt"/>
              </a:rPr>
              <a:t>04</a:t>
            </a:r>
          </a:p>
        </p:txBody>
      </p:sp>
      <p:sp>
        <p:nvSpPr>
          <p:cNvPr id="16" name="growth-graph_72486"/>
          <p:cNvSpPr>
            <a:spLocks noChangeAspect="1"/>
          </p:cNvSpPr>
          <p:nvPr/>
        </p:nvSpPr>
        <p:spPr bwMode="auto">
          <a:xfrm>
            <a:off x="5671443" y="2763586"/>
            <a:ext cx="772891" cy="665413"/>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sp>
        <p:nvSpPr>
          <p:cNvPr id="17" name="文本框 16"/>
          <p:cNvSpPr txBox="1"/>
          <p:nvPr/>
        </p:nvSpPr>
        <p:spPr>
          <a:xfrm>
            <a:off x="5031490" y="3681305"/>
            <a:ext cx="2099134" cy="461665"/>
          </a:xfrm>
          <a:prstGeom prst="rect">
            <a:avLst/>
          </a:prstGeom>
          <a:noFill/>
        </p:spPr>
        <p:txBody>
          <a:bodyPr wrap="square" rtlCol="0">
            <a:spAutoFit/>
          </a:bodyPr>
          <a:lstStyle/>
          <a:p>
            <a:r>
              <a:rPr lang="zh-CN" altLang="en-US" sz="2400" b="1" dirty="0">
                <a:solidFill>
                  <a:schemeClr val="bg1"/>
                </a:solidFill>
                <a:cs typeface="+mn-ea"/>
                <a:sym typeface="+mn-lt"/>
              </a:rPr>
              <a:t>工作规划发展</a:t>
            </a:r>
          </a:p>
        </p:txBody>
      </p:sp>
      <p:grpSp>
        <p:nvGrpSpPr>
          <p:cNvPr id="47" name="组合 46"/>
          <p:cNvGrpSpPr/>
          <p:nvPr/>
        </p:nvGrpSpPr>
        <p:grpSpPr>
          <a:xfrm>
            <a:off x="8384007" y="2505109"/>
            <a:ext cx="2715592" cy="387026"/>
            <a:chOff x="8445891" y="2468644"/>
            <a:chExt cx="2715592" cy="387026"/>
          </a:xfrm>
        </p:grpSpPr>
        <p:sp>
          <p:nvSpPr>
            <p:cNvPr id="3" name="椭圆 2"/>
            <p:cNvSpPr/>
            <p:nvPr/>
          </p:nvSpPr>
          <p:spPr>
            <a:xfrm>
              <a:off x="8445891" y="2468644"/>
              <a:ext cx="333829" cy="333829"/>
            </a:xfrm>
            <a:prstGeom prst="ellipse">
              <a:avLst/>
            </a:prstGeom>
            <a:solidFill>
              <a:srgbClr val="3F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1" name="文本框 40"/>
            <p:cNvSpPr txBox="1"/>
            <p:nvPr/>
          </p:nvSpPr>
          <p:spPr>
            <a:xfrm>
              <a:off x="8894511" y="2486338"/>
              <a:ext cx="2266972" cy="369332"/>
            </a:xfrm>
            <a:prstGeom prst="rect">
              <a:avLst/>
            </a:prstGeom>
            <a:noFill/>
          </p:spPr>
          <p:txBody>
            <a:bodyPr wrap="square" rtlCol="0">
              <a:spAutoFit/>
            </a:bodyPr>
            <a:lstStyle/>
            <a:p>
              <a:r>
                <a:rPr lang="zh-CN" altLang="en-US" b="1" dirty="0">
                  <a:solidFill>
                    <a:schemeClr val="bg1"/>
                  </a:solidFill>
                  <a:cs typeface="+mn-ea"/>
                  <a:sym typeface="+mn-lt"/>
                </a:rPr>
                <a:t>总体思路</a:t>
              </a:r>
            </a:p>
          </p:txBody>
        </p:sp>
      </p:grpSp>
      <p:grpSp>
        <p:nvGrpSpPr>
          <p:cNvPr id="46" name="组合 45"/>
          <p:cNvGrpSpPr/>
          <p:nvPr/>
        </p:nvGrpSpPr>
        <p:grpSpPr>
          <a:xfrm>
            <a:off x="8384007" y="3009721"/>
            <a:ext cx="2715594" cy="369332"/>
            <a:chOff x="8445891" y="2973256"/>
            <a:chExt cx="2715594" cy="369332"/>
          </a:xfrm>
        </p:grpSpPr>
        <p:sp>
          <p:nvSpPr>
            <p:cNvPr id="18" name="椭圆 17"/>
            <p:cNvSpPr/>
            <p:nvPr/>
          </p:nvSpPr>
          <p:spPr>
            <a:xfrm>
              <a:off x="8445891" y="2973294"/>
              <a:ext cx="333829" cy="333829"/>
            </a:xfrm>
            <a:prstGeom prst="ellipse">
              <a:avLst/>
            </a:prstGeom>
            <a:solidFill>
              <a:srgbClr val="B0C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2" name="文本框 41"/>
            <p:cNvSpPr txBox="1"/>
            <p:nvPr/>
          </p:nvSpPr>
          <p:spPr>
            <a:xfrm>
              <a:off x="8894513" y="2973256"/>
              <a:ext cx="2266972" cy="369332"/>
            </a:xfrm>
            <a:prstGeom prst="rect">
              <a:avLst/>
            </a:prstGeom>
            <a:noFill/>
          </p:spPr>
          <p:txBody>
            <a:bodyPr wrap="square" rtlCol="0">
              <a:spAutoFit/>
            </a:bodyPr>
            <a:lstStyle/>
            <a:p>
              <a:r>
                <a:rPr lang="zh-CN" altLang="en-US" b="1" dirty="0">
                  <a:solidFill>
                    <a:schemeClr val="bg1"/>
                  </a:solidFill>
                  <a:cs typeface="+mn-ea"/>
                  <a:sym typeface="+mn-lt"/>
                </a:rPr>
                <a:t>具体方法</a:t>
              </a:r>
            </a:p>
          </p:txBody>
        </p:sp>
      </p:grpSp>
      <p:grpSp>
        <p:nvGrpSpPr>
          <p:cNvPr id="45" name="组合 44"/>
          <p:cNvGrpSpPr/>
          <p:nvPr/>
        </p:nvGrpSpPr>
        <p:grpSpPr>
          <a:xfrm>
            <a:off x="8384006" y="3496639"/>
            <a:ext cx="2715593" cy="369332"/>
            <a:chOff x="8445890" y="3460174"/>
            <a:chExt cx="2715593" cy="369332"/>
          </a:xfrm>
        </p:grpSpPr>
        <p:sp>
          <p:nvSpPr>
            <p:cNvPr id="19" name="椭圆 18"/>
            <p:cNvSpPr/>
            <p:nvPr/>
          </p:nvSpPr>
          <p:spPr>
            <a:xfrm>
              <a:off x="8445890" y="3477944"/>
              <a:ext cx="333829" cy="333829"/>
            </a:xfrm>
            <a:prstGeom prst="ellipse">
              <a:avLst/>
            </a:prstGeom>
            <a:solidFill>
              <a:srgbClr val="3F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3" name="文本框 42"/>
            <p:cNvSpPr txBox="1"/>
            <p:nvPr/>
          </p:nvSpPr>
          <p:spPr>
            <a:xfrm>
              <a:off x="8894511" y="3460174"/>
              <a:ext cx="2266972" cy="369332"/>
            </a:xfrm>
            <a:prstGeom prst="rect">
              <a:avLst/>
            </a:prstGeom>
            <a:noFill/>
          </p:spPr>
          <p:txBody>
            <a:bodyPr wrap="square" rtlCol="0">
              <a:spAutoFit/>
            </a:bodyPr>
            <a:lstStyle/>
            <a:p>
              <a:r>
                <a:rPr lang="zh-CN" altLang="en-US" b="1" dirty="0">
                  <a:solidFill>
                    <a:schemeClr val="bg1"/>
                  </a:solidFill>
                  <a:cs typeface="+mn-ea"/>
                  <a:sym typeface="+mn-lt"/>
                </a:rPr>
                <a:t>完成目标</a:t>
              </a:r>
            </a:p>
          </p:txBody>
        </p:sp>
      </p:grpSp>
      <p:grpSp>
        <p:nvGrpSpPr>
          <p:cNvPr id="4" name="组合 3"/>
          <p:cNvGrpSpPr/>
          <p:nvPr/>
        </p:nvGrpSpPr>
        <p:grpSpPr>
          <a:xfrm>
            <a:off x="8384005" y="3983556"/>
            <a:ext cx="2715594" cy="369332"/>
            <a:chOff x="8445889" y="3947091"/>
            <a:chExt cx="2715594" cy="369332"/>
          </a:xfrm>
        </p:grpSpPr>
        <p:sp>
          <p:nvSpPr>
            <p:cNvPr id="20" name="椭圆 19"/>
            <p:cNvSpPr/>
            <p:nvPr/>
          </p:nvSpPr>
          <p:spPr>
            <a:xfrm>
              <a:off x="8445889" y="3982594"/>
              <a:ext cx="333829" cy="333829"/>
            </a:xfrm>
            <a:prstGeom prst="ellipse">
              <a:avLst/>
            </a:prstGeom>
            <a:solidFill>
              <a:srgbClr val="034D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4" name="文本框 43"/>
            <p:cNvSpPr txBox="1"/>
            <p:nvPr/>
          </p:nvSpPr>
          <p:spPr>
            <a:xfrm>
              <a:off x="8894511" y="3947091"/>
              <a:ext cx="2266972" cy="369332"/>
            </a:xfrm>
            <a:prstGeom prst="rect">
              <a:avLst/>
            </a:prstGeom>
            <a:noFill/>
          </p:spPr>
          <p:txBody>
            <a:bodyPr wrap="square" rtlCol="0">
              <a:spAutoFit/>
            </a:bodyPr>
            <a:lstStyle/>
            <a:p>
              <a:r>
                <a:rPr lang="zh-CN" altLang="en-US" b="1" dirty="0">
                  <a:solidFill>
                    <a:schemeClr val="bg1"/>
                  </a:solidFill>
                  <a:cs typeface="+mn-ea"/>
                  <a:sym typeface="+mn-lt"/>
                </a:rPr>
                <a:t>保障措施</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096000" y="754747"/>
            <a:ext cx="5544456" cy="5457357"/>
            <a:chOff x="6096000" y="1001486"/>
            <a:chExt cx="4804229" cy="4905828"/>
          </a:xfrm>
        </p:grpSpPr>
        <p:cxnSp>
          <p:nvCxnSpPr>
            <p:cNvPr id="6" name="直接连接符 5"/>
            <p:cNvCxnSpPr/>
            <p:nvPr/>
          </p:nvCxnSpPr>
          <p:spPr>
            <a:xfrm>
              <a:off x="6096000" y="1001486"/>
              <a:ext cx="4804229" cy="0"/>
            </a:xfrm>
            <a:prstGeom prst="line">
              <a:avLst/>
            </a:prstGeom>
            <a:ln w="38100">
              <a:solidFill>
                <a:srgbClr val="1F424E"/>
              </a:solidFill>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10900229" y="1001486"/>
              <a:ext cx="0" cy="4905828"/>
            </a:xfrm>
            <a:prstGeom prst="line">
              <a:avLst/>
            </a:prstGeom>
            <a:ln w="38100">
              <a:solidFill>
                <a:srgbClr val="1F424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096000" y="5907314"/>
              <a:ext cx="4804229" cy="0"/>
            </a:xfrm>
            <a:prstGeom prst="line">
              <a:avLst/>
            </a:prstGeom>
            <a:ln w="38100">
              <a:solidFill>
                <a:srgbClr val="1F424E"/>
              </a:solidFill>
            </a:ln>
          </p:spPr>
          <p:style>
            <a:lnRef idx="1">
              <a:schemeClr val="dk1"/>
            </a:lnRef>
            <a:fillRef idx="0">
              <a:schemeClr val="dk1"/>
            </a:fillRef>
            <a:effectRef idx="0">
              <a:schemeClr val="dk1"/>
            </a:effectRef>
            <a:fontRef idx="minor">
              <a:schemeClr val="tx1"/>
            </a:fontRef>
          </p:style>
        </p:cxnSp>
      </p:grpSp>
      <p:grpSp>
        <p:nvGrpSpPr>
          <p:cNvPr id="37" name="组合 36"/>
          <p:cNvGrpSpPr/>
          <p:nvPr/>
        </p:nvGrpSpPr>
        <p:grpSpPr>
          <a:xfrm>
            <a:off x="0" y="0"/>
            <a:ext cx="6096000" cy="6858000"/>
            <a:chOff x="0" y="0"/>
            <a:chExt cx="6096000" cy="6858000"/>
          </a:xfrm>
        </p:grpSpPr>
        <p:sp>
          <p:nvSpPr>
            <p:cNvPr id="4" name="矩形 3"/>
            <p:cNvSpPr/>
            <p:nvPr/>
          </p:nvSpPr>
          <p:spPr>
            <a:xfrm>
              <a:off x="0" y="0"/>
              <a:ext cx="6096000" cy="68580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0" y="0"/>
              <a:ext cx="6095996" cy="6858000"/>
            </a:xfrm>
            <a:prstGeom prst="rect">
              <a:avLst/>
            </a:prstGeom>
            <a:solidFill>
              <a:schemeClr val="tx1">
                <a:lumMod val="95000"/>
                <a:lumOff val="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Group 9_1"/>
          <p:cNvGrpSpPr/>
          <p:nvPr/>
        </p:nvGrpSpPr>
        <p:grpSpPr>
          <a:xfrm flipH="1">
            <a:off x="551539" y="754747"/>
            <a:ext cx="5544457" cy="5457362"/>
            <a:chOff x="6096000" y="1001486"/>
            <a:chExt cx="4804229" cy="4905828"/>
          </a:xfrm>
        </p:grpSpPr>
        <p:cxnSp>
          <p:nvCxnSpPr>
            <p:cNvPr id="12" name="直接连接符 11"/>
            <p:cNvCxnSpPr/>
            <p:nvPr/>
          </p:nvCxnSpPr>
          <p:spPr>
            <a:xfrm>
              <a:off x="6096000" y="1001486"/>
              <a:ext cx="4804229" cy="0"/>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0900229" y="1001486"/>
              <a:ext cx="0" cy="49058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96000" y="5907314"/>
              <a:ext cx="4804229" cy="0"/>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5" name="文本框 14"/>
          <p:cNvSpPr txBox="1"/>
          <p:nvPr/>
        </p:nvSpPr>
        <p:spPr>
          <a:xfrm>
            <a:off x="2028366" y="836515"/>
            <a:ext cx="2968175" cy="5201424"/>
          </a:xfrm>
          <a:prstGeom prst="rect">
            <a:avLst/>
          </a:prstGeom>
          <a:noFill/>
        </p:spPr>
        <p:txBody>
          <a:bodyPr wrap="square" rtlCol="0">
            <a:spAutoFit/>
          </a:bodyPr>
          <a:lstStyle/>
          <a:p>
            <a:r>
              <a:rPr lang="zh-CN" altLang="en-US" sz="16600" b="1" dirty="0">
                <a:solidFill>
                  <a:schemeClr val="bg1"/>
                </a:solidFill>
                <a:cs typeface="+mn-ea"/>
                <a:sym typeface="+mn-lt"/>
              </a:rPr>
              <a:t>目录</a:t>
            </a:r>
            <a:endParaRPr lang="en-US" altLang="zh-CN" sz="16600" b="1" dirty="0">
              <a:solidFill>
                <a:schemeClr val="bg1"/>
              </a:solidFill>
              <a:cs typeface="+mn-ea"/>
              <a:sym typeface="+mn-lt"/>
            </a:endParaRPr>
          </a:p>
        </p:txBody>
      </p:sp>
      <p:grpSp>
        <p:nvGrpSpPr>
          <p:cNvPr id="2" name="组合 1"/>
          <p:cNvGrpSpPr/>
          <p:nvPr/>
        </p:nvGrpSpPr>
        <p:grpSpPr>
          <a:xfrm>
            <a:off x="6604000" y="1399847"/>
            <a:ext cx="4542967" cy="574811"/>
            <a:chOff x="6604000" y="1399847"/>
            <a:chExt cx="4542967" cy="574811"/>
          </a:xfrm>
        </p:grpSpPr>
        <p:sp>
          <p:nvSpPr>
            <p:cNvPr id="17" name="半闭框 16"/>
            <p:cNvSpPr/>
            <p:nvPr/>
          </p:nvSpPr>
          <p:spPr>
            <a:xfrm>
              <a:off x="6604000" y="1422401"/>
              <a:ext cx="464455" cy="391886"/>
            </a:xfrm>
            <a:prstGeom prst="halfFrame">
              <a:avLst>
                <a:gd name="adj1" fmla="val 10833"/>
                <a:gd name="adj2" fmla="val 13333"/>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半闭框 17"/>
            <p:cNvSpPr/>
            <p:nvPr/>
          </p:nvSpPr>
          <p:spPr>
            <a:xfrm rot="16200000" flipV="1">
              <a:off x="7032169" y="1545779"/>
              <a:ext cx="464455" cy="391886"/>
            </a:xfrm>
            <a:prstGeom prst="halfFrame">
              <a:avLst>
                <a:gd name="adj1" fmla="val 10833"/>
                <a:gd name="adj2" fmla="val 13333"/>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文本框 18"/>
            <p:cNvSpPr txBox="1"/>
            <p:nvPr/>
          </p:nvSpPr>
          <p:spPr>
            <a:xfrm>
              <a:off x="6756394" y="1451438"/>
              <a:ext cx="624110" cy="523220"/>
            </a:xfrm>
            <a:prstGeom prst="rect">
              <a:avLst/>
            </a:prstGeom>
            <a:noFill/>
          </p:spPr>
          <p:txBody>
            <a:bodyPr wrap="square" rtlCol="0">
              <a:spAutoFit/>
            </a:bodyPr>
            <a:lstStyle/>
            <a:p>
              <a:pPr algn="l"/>
              <a:r>
                <a:rPr lang="en-US" altLang="zh-CN" sz="2800" b="1" dirty="0">
                  <a:solidFill>
                    <a:srgbClr val="1F424E"/>
                  </a:solidFill>
                  <a:cs typeface="+mn-ea"/>
                  <a:sym typeface="+mn-lt"/>
                </a:rPr>
                <a:t>01</a:t>
              </a:r>
              <a:endParaRPr lang="zh-CN" altLang="en-US" sz="2800" b="1" dirty="0">
                <a:solidFill>
                  <a:srgbClr val="1F424E"/>
                </a:solidFill>
                <a:cs typeface="+mn-ea"/>
                <a:sym typeface="+mn-lt"/>
              </a:endParaRPr>
            </a:p>
          </p:txBody>
        </p:sp>
        <p:sp>
          <p:nvSpPr>
            <p:cNvPr id="21" name="矩形 20"/>
            <p:cNvSpPr/>
            <p:nvPr/>
          </p:nvSpPr>
          <p:spPr>
            <a:xfrm>
              <a:off x="7649030" y="1399847"/>
              <a:ext cx="3497937" cy="574082"/>
            </a:xfrm>
            <a:prstGeom prst="rect">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cs typeface="+mn-ea"/>
                <a:sym typeface="+mn-lt"/>
              </a:endParaRPr>
            </a:p>
          </p:txBody>
        </p:sp>
        <p:sp>
          <p:nvSpPr>
            <p:cNvPr id="20" name="文本框 19"/>
            <p:cNvSpPr txBox="1"/>
            <p:nvPr/>
          </p:nvSpPr>
          <p:spPr>
            <a:xfrm>
              <a:off x="7888508" y="1466989"/>
              <a:ext cx="2927130" cy="400110"/>
            </a:xfrm>
            <a:prstGeom prst="rect">
              <a:avLst/>
            </a:prstGeom>
            <a:noFill/>
          </p:spPr>
          <p:txBody>
            <a:bodyPr wrap="square" rtlCol="0">
              <a:spAutoFit/>
            </a:bodyPr>
            <a:lstStyle/>
            <a:p>
              <a:pPr algn="dist"/>
              <a:r>
                <a:rPr lang="zh-CN" altLang="en-US" sz="2000" dirty="0">
                  <a:solidFill>
                    <a:schemeClr val="bg1"/>
                  </a:solidFill>
                  <a:cs typeface="+mn-ea"/>
                  <a:sym typeface="+mn-lt"/>
                </a:rPr>
                <a:t>工作成绩汇报</a:t>
              </a:r>
            </a:p>
          </p:txBody>
        </p:sp>
      </p:grpSp>
      <p:grpSp>
        <p:nvGrpSpPr>
          <p:cNvPr id="3" name="组合 2"/>
          <p:cNvGrpSpPr/>
          <p:nvPr/>
        </p:nvGrpSpPr>
        <p:grpSpPr>
          <a:xfrm>
            <a:off x="6589485" y="2597532"/>
            <a:ext cx="4542967" cy="574811"/>
            <a:chOff x="6589485" y="2281992"/>
            <a:chExt cx="4542967" cy="574811"/>
          </a:xfrm>
        </p:grpSpPr>
        <p:sp>
          <p:nvSpPr>
            <p:cNvPr id="22" name="半闭框 21"/>
            <p:cNvSpPr/>
            <p:nvPr/>
          </p:nvSpPr>
          <p:spPr>
            <a:xfrm>
              <a:off x="6589485" y="2304546"/>
              <a:ext cx="464455" cy="391886"/>
            </a:xfrm>
            <a:prstGeom prst="halfFrame">
              <a:avLst>
                <a:gd name="adj1" fmla="val 10833"/>
                <a:gd name="adj2" fmla="val 13333"/>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半闭框 22"/>
            <p:cNvSpPr/>
            <p:nvPr/>
          </p:nvSpPr>
          <p:spPr>
            <a:xfrm rot="16200000" flipV="1">
              <a:off x="7017654" y="2427924"/>
              <a:ext cx="464455" cy="391886"/>
            </a:xfrm>
            <a:prstGeom prst="halfFrame">
              <a:avLst>
                <a:gd name="adj1" fmla="val 10833"/>
                <a:gd name="adj2" fmla="val 13333"/>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4" name="文本框 23"/>
            <p:cNvSpPr txBox="1"/>
            <p:nvPr/>
          </p:nvSpPr>
          <p:spPr>
            <a:xfrm>
              <a:off x="6741879" y="2333583"/>
              <a:ext cx="624110" cy="523220"/>
            </a:xfrm>
            <a:prstGeom prst="rect">
              <a:avLst/>
            </a:prstGeom>
            <a:noFill/>
          </p:spPr>
          <p:txBody>
            <a:bodyPr wrap="square" rtlCol="0">
              <a:spAutoFit/>
            </a:bodyPr>
            <a:lstStyle/>
            <a:p>
              <a:pPr algn="l"/>
              <a:r>
                <a:rPr lang="en-US" altLang="zh-CN" sz="2800" b="1" dirty="0">
                  <a:solidFill>
                    <a:srgbClr val="1F424E"/>
                  </a:solidFill>
                  <a:cs typeface="+mn-ea"/>
                  <a:sym typeface="+mn-lt"/>
                </a:rPr>
                <a:t>02</a:t>
              </a:r>
              <a:endParaRPr lang="zh-CN" altLang="en-US" sz="2800" b="1" dirty="0">
                <a:solidFill>
                  <a:srgbClr val="1F424E"/>
                </a:solidFill>
                <a:cs typeface="+mn-ea"/>
                <a:sym typeface="+mn-lt"/>
              </a:endParaRPr>
            </a:p>
          </p:txBody>
        </p:sp>
        <p:sp>
          <p:nvSpPr>
            <p:cNvPr id="25" name="矩形 24"/>
            <p:cNvSpPr/>
            <p:nvPr/>
          </p:nvSpPr>
          <p:spPr>
            <a:xfrm>
              <a:off x="7634515" y="2281992"/>
              <a:ext cx="3497937" cy="574082"/>
            </a:xfrm>
            <a:prstGeom prst="rect">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cs typeface="+mn-ea"/>
                <a:sym typeface="+mn-lt"/>
              </a:endParaRPr>
            </a:p>
          </p:txBody>
        </p:sp>
        <p:sp>
          <p:nvSpPr>
            <p:cNvPr id="26" name="文本框 25"/>
            <p:cNvSpPr txBox="1"/>
            <p:nvPr/>
          </p:nvSpPr>
          <p:spPr>
            <a:xfrm>
              <a:off x="7888509" y="2377095"/>
              <a:ext cx="2927130" cy="400110"/>
            </a:xfrm>
            <a:prstGeom prst="rect">
              <a:avLst/>
            </a:prstGeom>
            <a:noFill/>
          </p:spPr>
          <p:txBody>
            <a:bodyPr wrap="square" rtlCol="0">
              <a:spAutoFit/>
            </a:bodyPr>
            <a:lstStyle>
              <a:defPPr>
                <a:defRPr lang="zh-CN"/>
              </a:defPPr>
              <a:lvl1pPr algn="dist">
                <a:defRPr sz="2000">
                  <a:solidFill>
                    <a:schemeClr val="bg1"/>
                  </a:solidFill>
                  <a:latin typeface="思源黑体 CN Normal" panose="020B0400000000000000" pitchFamily="34" charset="-122"/>
                  <a:ea typeface="思源黑体 CN Normal" panose="020B0400000000000000" pitchFamily="34" charset="-122"/>
                </a:defRPr>
              </a:lvl1pPr>
            </a:lstStyle>
            <a:p>
              <a:r>
                <a:rPr lang="zh-CN" altLang="en-US" dirty="0">
                  <a:latin typeface="+mn-lt"/>
                  <a:ea typeface="+mn-ea"/>
                  <a:cs typeface="+mn-ea"/>
                  <a:sym typeface="+mn-lt"/>
                </a:rPr>
                <a:t>当前形式分析</a:t>
              </a:r>
            </a:p>
          </p:txBody>
        </p:sp>
      </p:grpSp>
      <p:grpSp>
        <p:nvGrpSpPr>
          <p:cNvPr id="5" name="组合 4"/>
          <p:cNvGrpSpPr/>
          <p:nvPr/>
        </p:nvGrpSpPr>
        <p:grpSpPr>
          <a:xfrm>
            <a:off x="6589485" y="3795217"/>
            <a:ext cx="4542967" cy="574811"/>
            <a:chOff x="6589485" y="3157318"/>
            <a:chExt cx="4542967" cy="574811"/>
          </a:xfrm>
        </p:grpSpPr>
        <p:sp>
          <p:nvSpPr>
            <p:cNvPr id="27" name="半闭框 26"/>
            <p:cNvSpPr/>
            <p:nvPr/>
          </p:nvSpPr>
          <p:spPr>
            <a:xfrm>
              <a:off x="6589485" y="3179872"/>
              <a:ext cx="464455" cy="391886"/>
            </a:xfrm>
            <a:prstGeom prst="halfFrame">
              <a:avLst>
                <a:gd name="adj1" fmla="val 10833"/>
                <a:gd name="adj2" fmla="val 13333"/>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半闭框 27"/>
            <p:cNvSpPr/>
            <p:nvPr/>
          </p:nvSpPr>
          <p:spPr>
            <a:xfrm rot="16200000" flipV="1">
              <a:off x="7017654" y="3303250"/>
              <a:ext cx="464455" cy="391886"/>
            </a:xfrm>
            <a:prstGeom prst="halfFrame">
              <a:avLst>
                <a:gd name="adj1" fmla="val 10833"/>
                <a:gd name="adj2" fmla="val 13333"/>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文本框 28"/>
            <p:cNvSpPr txBox="1"/>
            <p:nvPr/>
          </p:nvSpPr>
          <p:spPr>
            <a:xfrm>
              <a:off x="6741879" y="3208909"/>
              <a:ext cx="624110" cy="523220"/>
            </a:xfrm>
            <a:prstGeom prst="rect">
              <a:avLst/>
            </a:prstGeom>
            <a:noFill/>
          </p:spPr>
          <p:txBody>
            <a:bodyPr wrap="square" rtlCol="0">
              <a:spAutoFit/>
            </a:bodyPr>
            <a:lstStyle/>
            <a:p>
              <a:pPr algn="l"/>
              <a:r>
                <a:rPr lang="en-US" altLang="zh-CN" sz="2800" b="1" dirty="0">
                  <a:solidFill>
                    <a:srgbClr val="1F424E"/>
                  </a:solidFill>
                  <a:cs typeface="+mn-ea"/>
                  <a:sym typeface="+mn-lt"/>
                </a:rPr>
                <a:t>03</a:t>
              </a:r>
              <a:endParaRPr lang="zh-CN" altLang="en-US" sz="2800" b="1" dirty="0">
                <a:solidFill>
                  <a:srgbClr val="1F424E"/>
                </a:solidFill>
                <a:cs typeface="+mn-ea"/>
                <a:sym typeface="+mn-lt"/>
              </a:endParaRPr>
            </a:p>
          </p:txBody>
        </p:sp>
        <p:sp>
          <p:nvSpPr>
            <p:cNvPr id="30" name="矩形 29"/>
            <p:cNvSpPr/>
            <p:nvPr/>
          </p:nvSpPr>
          <p:spPr>
            <a:xfrm>
              <a:off x="7634515" y="3157318"/>
              <a:ext cx="3497937" cy="574082"/>
            </a:xfrm>
            <a:prstGeom prst="rect">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cs typeface="+mn-ea"/>
                <a:sym typeface="+mn-lt"/>
              </a:endParaRPr>
            </a:p>
          </p:txBody>
        </p:sp>
        <p:sp>
          <p:nvSpPr>
            <p:cNvPr id="31" name="文本框 30"/>
            <p:cNvSpPr txBox="1"/>
            <p:nvPr/>
          </p:nvSpPr>
          <p:spPr>
            <a:xfrm>
              <a:off x="7888509" y="3266965"/>
              <a:ext cx="2927129" cy="400110"/>
            </a:xfrm>
            <a:prstGeom prst="rect">
              <a:avLst/>
            </a:prstGeom>
            <a:noFill/>
          </p:spPr>
          <p:txBody>
            <a:bodyPr wrap="square" rtlCol="0">
              <a:spAutoFit/>
            </a:bodyPr>
            <a:lstStyle>
              <a:defPPr>
                <a:defRPr lang="zh-CN"/>
              </a:defPPr>
              <a:lvl1pPr algn="dist">
                <a:defRPr sz="2000">
                  <a:solidFill>
                    <a:schemeClr val="bg1"/>
                  </a:solidFill>
                  <a:latin typeface="思源黑体 CN Normal" panose="020B0400000000000000" pitchFamily="34" charset="-122"/>
                  <a:ea typeface="思源黑体 CN Normal" panose="020B0400000000000000" pitchFamily="34" charset="-122"/>
                </a:defRPr>
              </a:lvl1pPr>
            </a:lstStyle>
            <a:p>
              <a:r>
                <a:rPr lang="zh-CN" altLang="en-US" dirty="0">
                  <a:latin typeface="+mn-lt"/>
                  <a:ea typeface="+mn-ea"/>
                  <a:cs typeface="+mn-ea"/>
                  <a:sym typeface="+mn-lt"/>
                </a:rPr>
                <a:t>工作中的不足</a:t>
              </a:r>
            </a:p>
          </p:txBody>
        </p:sp>
      </p:grpSp>
      <p:grpSp>
        <p:nvGrpSpPr>
          <p:cNvPr id="7" name="组合 6"/>
          <p:cNvGrpSpPr/>
          <p:nvPr/>
        </p:nvGrpSpPr>
        <p:grpSpPr>
          <a:xfrm>
            <a:off x="6589485" y="4992902"/>
            <a:ext cx="4542967" cy="574811"/>
            <a:chOff x="6589485" y="4089005"/>
            <a:chExt cx="4542967" cy="574811"/>
          </a:xfrm>
        </p:grpSpPr>
        <p:sp>
          <p:nvSpPr>
            <p:cNvPr id="32" name="半闭框 31"/>
            <p:cNvSpPr/>
            <p:nvPr/>
          </p:nvSpPr>
          <p:spPr>
            <a:xfrm>
              <a:off x="6589485" y="4111559"/>
              <a:ext cx="464455" cy="391886"/>
            </a:xfrm>
            <a:prstGeom prst="halfFrame">
              <a:avLst>
                <a:gd name="adj1" fmla="val 10833"/>
                <a:gd name="adj2" fmla="val 13333"/>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3" name="半闭框 32"/>
            <p:cNvSpPr/>
            <p:nvPr/>
          </p:nvSpPr>
          <p:spPr>
            <a:xfrm rot="16200000" flipV="1">
              <a:off x="7017654" y="4234937"/>
              <a:ext cx="464455" cy="391886"/>
            </a:xfrm>
            <a:prstGeom prst="halfFrame">
              <a:avLst>
                <a:gd name="adj1" fmla="val 10833"/>
                <a:gd name="adj2" fmla="val 13333"/>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4" name="文本框 33"/>
            <p:cNvSpPr txBox="1"/>
            <p:nvPr/>
          </p:nvSpPr>
          <p:spPr>
            <a:xfrm>
              <a:off x="6741879" y="4140596"/>
              <a:ext cx="624110" cy="523220"/>
            </a:xfrm>
            <a:prstGeom prst="rect">
              <a:avLst/>
            </a:prstGeom>
            <a:noFill/>
          </p:spPr>
          <p:txBody>
            <a:bodyPr wrap="square" rtlCol="0">
              <a:spAutoFit/>
            </a:bodyPr>
            <a:lstStyle/>
            <a:p>
              <a:pPr algn="l"/>
              <a:r>
                <a:rPr lang="en-US" altLang="zh-CN" sz="2800" b="1" dirty="0">
                  <a:solidFill>
                    <a:srgbClr val="1F424E"/>
                  </a:solidFill>
                  <a:cs typeface="+mn-ea"/>
                  <a:sym typeface="+mn-lt"/>
                </a:rPr>
                <a:t>04</a:t>
              </a:r>
              <a:endParaRPr lang="zh-CN" altLang="en-US" sz="2800" b="1" dirty="0">
                <a:solidFill>
                  <a:srgbClr val="1F424E"/>
                </a:solidFill>
                <a:cs typeface="+mn-ea"/>
                <a:sym typeface="+mn-lt"/>
              </a:endParaRPr>
            </a:p>
          </p:txBody>
        </p:sp>
        <p:sp>
          <p:nvSpPr>
            <p:cNvPr id="35" name="矩形 34"/>
            <p:cNvSpPr/>
            <p:nvPr/>
          </p:nvSpPr>
          <p:spPr>
            <a:xfrm>
              <a:off x="7634515" y="4089005"/>
              <a:ext cx="3497937" cy="574082"/>
            </a:xfrm>
            <a:prstGeom prst="rect">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cs typeface="+mn-ea"/>
                <a:sym typeface="+mn-lt"/>
              </a:endParaRPr>
            </a:p>
          </p:txBody>
        </p:sp>
        <p:sp>
          <p:nvSpPr>
            <p:cNvPr id="36" name="文本框 35"/>
            <p:cNvSpPr txBox="1"/>
            <p:nvPr/>
          </p:nvSpPr>
          <p:spPr>
            <a:xfrm>
              <a:off x="7888508" y="4198652"/>
              <a:ext cx="2927130" cy="400110"/>
            </a:xfrm>
            <a:prstGeom prst="rect">
              <a:avLst/>
            </a:prstGeom>
            <a:noFill/>
          </p:spPr>
          <p:txBody>
            <a:bodyPr wrap="square" rtlCol="0">
              <a:spAutoFit/>
            </a:bodyPr>
            <a:lstStyle>
              <a:defPPr>
                <a:defRPr lang="zh-CN"/>
              </a:defPPr>
              <a:lvl1pPr algn="dist">
                <a:defRPr sz="2000">
                  <a:solidFill>
                    <a:schemeClr val="bg1"/>
                  </a:solidFill>
                  <a:latin typeface="思源黑体 CN Normal" panose="020B0400000000000000" pitchFamily="34" charset="-122"/>
                  <a:ea typeface="思源黑体 CN Normal" panose="020B0400000000000000" pitchFamily="34" charset="-122"/>
                </a:defRPr>
              </a:lvl1pPr>
            </a:lstStyle>
            <a:p>
              <a:r>
                <a:rPr lang="zh-CN" altLang="en-US" dirty="0">
                  <a:latin typeface="+mn-lt"/>
                  <a:ea typeface="+mn-ea"/>
                  <a:cs typeface="+mn-ea"/>
                  <a:sym typeface="+mn-lt"/>
                </a:rPr>
                <a:t>工作规划发展</a:t>
              </a:r>
            </a:p>
          </p:txBody>
        </p:sp>
      </p:grpSp>
      <p:sp>
        <p:nvSpPr>
          <p:cNvPr id="38"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xmlns:a14="http://schemas.microsoft.com/office/drawing/2010/main" xmlns:a16="http://schemas.microsoft.com/office/drawing/2014/main">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工作规划发展</a:t>
            </a:r>
          </a:p>
        </p:txBody>
      </p:sp>
      <p:grpSp>
        <p:nvGrpSpPr>
          <p:cNvPr id="30" name="组合 29"/>
          <p:cNvGrpSpPr/>
          <p:nvPr/>
        </p:nvGrpSpPr>
        <p:grpSpPr>
          <a:xfrm>
            <a:off x="9416468" y="2323811"/>
            <a:ext cx="2219885" cy="2489369"/>
            <a:chOff x="9416468" y="2323811"/>
            <a:chExt cx="2219885" cy="2489369"/>
          </a:xfrm>
        </p:grpSpPr>
        <p:grpSp>
          <p:nvGrpSpPr>
            <p:cNvPr id="16" name="组合 15"/>
            <p:cNvGrpSpPr/>
            <p:nvPr/>
          </p:nvGrpSpPr>
          <p:grpSpPr>
            <a:xfrm>
              <a:off x="9416468" y="2323811"/>
              <a:ext cx="2219885" cy="2489369"/>
              <a:chOff x="784578" y="2476211"/>
              <a:chExt cx="2219885" cy="2489369"/>
            </a:xfrm>
          </p:grpSpPr>
          <p:sp>
            <p:nvSpPr>
              <p:cNvPr id="17" name="菱形 16"/>
              <p:cNvSpPr/>
              <p:nvPr/>
            </p:nvSpPr>
            <p:spPr>
              <a:xfrm>
                <a:off x="784578" y="2476211"/>
                <a:ext cx="2219885" cy="2219885"/>
              </a:xfrm>
              <a:prstGeom prst="diamond">
                <a:avLst/>
              </a:prstGeom>
              <a:solidFill>
                <a:srgbClr val="1F424E"/>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18" name="菱形 17"/>
              <p:cNvSpPr/>
              <p:nvPr/>
            </p:nvSpPr>
            <p:spPr>
              <a:xfrm>
                <a:off x="784578" y="2745695"/>
                <a:ext cx="2219885" cy="2219885"/>
              </a:xfrm>
              <a:prstGeom prst="diamond">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grpSp>
        <p:sp>
          <p:nvSpPr>
            <p:cNvPr id="19" name="analytics_237483"/>
            <p:cNvSpPr>
              <a:spLocks noChangeAspect="1"/>
            </p:cNvSpPr>
            <p:nvPr/>
          </p:nvSpPr>
          <p:spPr bwMode="auto">
            <a:xfrm>
              <a:off x="10227347" y="3465905"/>
              <a:ext cx="608885" cy="567376"/>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rgbClr val="1F424E"/>
            </a:solidFill>
            <a:ln>
              <a:noFill/>
            </a:ln>
          </p:spPr>
          <p:txBody>
            <a:bodyPr/>
            <a:lstStyle/>
            <a:p>
              <a:endParaRPr lang="zh-CN" altLang="en-US">
                <a:cs typeface="+mn-ea"/>
                <a:sym typeface="+mn-lt"/>
              </a:endParaRPr>
            </a:p>
          </p:txBody>
        </p:sp>
      </p:grpSp>
      <p:grpSp>
        <p:nvGrpSpPr>
          <p:cNvPr id="27" name="组合 26"/>
          <p:cNvGrpSpPr/>
          <p:nvPr/>
        </p:nvGrpSpPr>
        <p:grpSpPr>
          <a:xfrm>
            <a:off x="2756813" y="2593295"/>
            <a:ext cx="2219885" cy="2489369"/>
            <a:chOff x="2756813" y="2593295"/>
            <a:chExt cx="2219885" cy="2489369"/>
          </a:xfrm>
        </p:grpSpPr>
        <p:grpSp>
          <p:nvGrpSpPr>
            <p:cNvPr id="6" name="组合 5"/>
            <p:cNvGrpSpPr/>
            <p:nvPr/>
          </p:nvGrpSpPr>
          <p:grpSpPr>
            <a:xfrm flipV="1">
              <a:off x="2756813" y="2593295"/>
              <a:ext cx="2219885" cy="2489369"/>
              <a:chOff x="2846671" y="2434116"/>
              <a:chExt cx="2219885" cy="2489369"/>
            </a:xfrm>
          </p:grpSpPr>
          <p:sp>
            <p:nvSpPr>
              <p:cNvPr id="7" name="菱形 6"/>
              <p:cNvSpPr/>
              <p:nvPr/>
            </p:nvSpPr>
            <p:spPr>
              <a:xfrm>
                <a:off x="2846671" y="2434116"/>
                <a:ext cx="2219885" cy="2219885"/>
              </a:xfrm>
              <a:prstGeom prst="diamond">
                <a:avLst/>
              </a:prstGeom>
              <a:solidFill>
                <a:srgbClr val="A2111E"/>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8" name="菱形 7"/>
              <p:cNvSpPr/>
              <p:nvPr/>
            </p:nvSpPr>
            <p:spPr>
              <a:xfrm>
                <a:off x="2846671" y="2703600"/>
                <a:ext cx="2219885" cy="2219885"/>
              </a:xfrm>
              <a:prstGeom prst="diamond">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grpSp>
        <p:sp>
          <p:nvSpPr>
            <p:cNvPr id="20" name="bar-stats_84219"/>
            <p:cNvSpPr>
              <a:spLocks noChangeAspect="1"/>
            </p:cNvSpPr>
            <p:nvPr/>
          </p:nvSpPr>
          <p:spPr bwMode="auto">
            <a:xfrm>
              <a:off x="3510793" y="3429000"/>
              <a:ext cx="641947" cy="576363"/>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rgbClr val="A2111E"/>
            </a:solidFill>
            <a:ln>
              <a:noFill/>
            </a:ln>
          </p:spPr>
          <p:txBody>
            <a:bodyPr/>
            <a:lstStyle/>
            <a:p>
              <a:endParaRPr lang="zh-CN" altLang="en-US">
                <a:cs typeface="+mn-ea"/>
                <a:sym typeface="+mn-lt"/>
              </a:endParaRPr>
            </a:p>
          </p:txBody>
        </p:sp>
      </p:grpSp>
      <p:grpSp>
        <p:nvGrpSpPr>
          <p:cNvPr id="2" name="组合 1"/>
          <p:cNvGrpSpPr/>
          <p:nvPr/>
        </p:nvGrpSpPr>
        <p:grpSpPr>
          <a:xfrm>
            <a:off x="536928" y="2323811"/>
            <a:ext cx="2219885" cy="2489369"/>
            <a:chOff x="536928" y="2323811"/>
            <a:chExt cx="2219885" cy="2489369"/>
          </a:xfrm>
        </p:grpSpPr>
        <p:grpSp>
          <p:nvGrpSpPr>
            <p:cNvPr id="3" name="组合 2"/>
            <p:cNvGrpSpPr/>
            <p:nvPr/>
          </p:nvGrpSpPr>
          <p:grpSpPr>
            <a:xfrm>
              <a:off x="536928" y="2323811"/>
              <a:ext cx="2219885" cy="2489369"/>
              <a:chOff x="784578" y="2476211"/>
              <a:chExt cx="2219885" cy="2489369"/>
            </a:xfrm>
          </p:grpSpPr>
          <p:sp>
            <p:nvSpPr>
              <p:cNvPr id="4" name="菱形 3"/>
              <p:cNvSpPr/>
              <p:nvPr/>
            </p:nvSpPr>
            <p:spPr>
              <a:xfrm>
                <a:off x="784578" y="2476211"/>
                <a:ext cx="2219885" cy="2219885"/>
              </a:xfrm>
              <a:prstGeom prst="diamond">
                <a:avLst/>
              </a:prstGeom>
              <a:solidFill>
                <a:srgbClr val="1F424E"/>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5" name="菱形 4"/>
              <p:cNvSpPr/>
              <p:nvPr/>
            </p:nvSpPr>
            <p:spPr>
              <a:xfrm>
                <a:off x="784578" y="2745695"/>
                <a:ext cx="2219885" cy="2219885"/>
              </a:xfrm>
              <a:prstGeom prst="diamond">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grpSp>
        <p:sp>
          <p:nvSpPr>
            <p:cNvPr id="21" name="bookmark_238940"/>
            <p:cNvSpPr>
              <a:spLocks noChangeAspect="1"/>
            </p:cNvSpPr>
            <p:nvPr/>
          </p:nvSpPr>
          <p:spPr bwMode="auto">
            <a:xfrm>
              <a:off x="1440965" y="3414821"/>
              <a:ext cx="411811" cy="576832"/>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rgbClr val="1F424E"/>
            </a:solidFill>
            <a:ln>
              <a:noFill/>
            </a:ln>
          </p:spPr>
          <p:txBody>
            <a:bodyPr/>
            <a:lstStyle/>
            <a:p>
              <a:endParaRPr lang="zh-CN" altLang="en-US">
                <a:cs typeface="+mn-ea"/>
                <a:sym typeface="+mn-lt"/>
              </a:endParaRPr>
            </a:p>
          </p:txBody>
        </p:sp>
      </p:grpSp>
      <p:grpSp>
        <p:nvGrpSpPr>
          <p:cNvPr id="28" name="组合 27"/>
          <p:cNvGrpSpPr/>
          <p:nvPr/>
        </p:nvGrpSpPr>
        <p:grpSpPr>
          <a:xfrm>
            <a:off x="4976698" y="2323811"/>
            <a:ext cx="2219885" cy="2489369"/>
            <a:chOff x="4976698" y="2323811"/>
            <a:chExt cx="2219885" cy="2489369"/>
          </a:xfrm>
        </p:grpSpPr>
        <p:grpSp>
          <p:nvGrpSpPr>
            <p:cNvPr id="9" name="组合 8"/>
            <p:cNvGrpSpPr/>
            <p:nvPr/>
          </p:nvGrpSpPr>
          <p:grpSpPr>
            <a:xfrm>
              <a:off x="4976698" y="2323811"/>
              <a:ext cx="2219885" cy="2489369"/>
              <a:chOff x="784578" y="2476211"/>
              <a:chExt cx="2219885" cy="2489369"/>
            </a:xfrm>
          </p:grpSpPr>
          <p:sp>
            <p:nvSpPr>
              <p:cNvPr id="10" name="菱形 9"/>
              <p:cNvSpPr/>
              <p:nvPr/>
            </p:nvSpPr>
            <p:spPr>
              <a:xfrm>
                <a:off x="784578" y="2476211"/>
                <a:ext cx="2219885" cy="2219885"/>
              </a:xfrm>
              <a:prstGeom prst="diamond">
                <a:avLst/>
              </a:prstGeom>
              <a:solidFill>
                <a:srgbClr val="1F424E"/>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12" name="菱形 11"/>
              <p:cNvSpPr/>
              <p:nvPr/>
            </p:nvSpPr>
            <p:spPr>
              <a:xfrm>
                <a:off x="784578" y="2745695"/>
                <a:ext cx="2219885" cy="2219885"/>
              </a:xfrm>
              <a:prstGeom prst="diamond">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grpSp>
        <p:sp>
          <p:nvSpPr>
            <p:cNvPr id="22" name="growth-graph_72486"/>
            <p:cNvSpPr>
              <a:spLocks noChangeAspect="1"/>
            </p:cNvSpPr>
            <p:nvPr/>
          </p:nvSpPr>
          <p:spPr bwMode="auto">
            <a:xfrm>
              <a:off x="5809495" y="3364106"/>
              <a:ext cx="670001" cy="576832"/>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rgbClr val="1F424E"/>
            </a:solidFill>
            <a:ln>
              <a:noFill/>
            </a:ln>
          </p:spPr>
          <p:txBody>
            <a:bodyPr/>
            <a:lstStyle/>
            <a:p>
              <a:endParaRPr lang="zh-CN" altLang="en-US">
                <a:cs typeface="+mn-ea"/>
                <a:sym typeface="+mn-lt"/>
              </a:endParaRPr>
            </a:p>
          </p:txBody>
        </p:sp>
      </p:grpSp>
      <p:grpSp>
        <p:nvGrpSpPr>
          <p:cNvPr id="29" name="组合 28"/>
          <p:cNvGrpSpPr/>
          <p:nvPr/>
        </p:nvGrpSpPr>
        <p:grpSpPr>
          <a:xfrm>
            <a:off x="7196583" y="2593295"/>
            <a:ext cx="2219885" cy="2489369"/>
            <a:chOff x="7196583" y="2593295"/>
            <a:chExt cx="2219885" cy="2489369"/>
          </a:xfrm>
        </p:grpSpPr>
        <p:grpSp>
          <p:nvGrpSpPr>
            <p:cNvPr id="13" name="组合 12"/>
            <p:cNvGrpSpPr/>
            <p:nvPr/>
          </p:nvGrpSpPr>
          <p:grpSpPr>
            <a:xfrm flipV="1">
              <a:off x="7196583" y="2593295"/>
              <a:ext cx="2219885" cy="2489369"/>
              <a:chOff x="2846671" y="2434116"/>
              <a:chExt cx="2219885" cy="2489369"/>
            </a:xfrm>
          </p:grpSpPr>
          <p:sp>
            <p:nvSpPr>
              <p:cNvPr id="14" name="菱形 13"/>
              <p:cNvSpPr/>
              <p:nvPr/>
            </p:nvSpPr>
            <p:spPr>
              <a:xfrm>
                <a:off x="2846671" y="2434116"/>
                <a:ext cx="2219885" cy="2219885"/>
              </a:xfrm>
              <a:prstGeom prst="diamond">
                <a:avLst/>
              </a:prstGeom>
              <a:solidFill>
                <a:srgbClr val="A2111E"/>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15" name="菱形 14"/>
              <p:cNvSpPr/>
              <p:nvPr/>
            </p:nvSpPr>
            <p:spPr>
              <a:xfrm>
                <a:off x="2846671" y="2703600"/>
                <a:ext cx="2219885" cy="2219885"/>
              </a:xfrm>
              <a:prstGeom prst="diamond">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grpSp>
        <p:sp>
          <p:nvSpPr>
            <p:cNvPr id="23" name="arrows_208764"/>
            <p:cNvSpPr>
              <a:spLocks noChangeAspect="1"/>
            </p:cNvSpPr>
            <p:nvPr/>
          </p:nvSpPr>
          <p:spPr bwMode="auto">
            <a:xfrm>
              <a:off x="7985551" y="3383286"/>
              <a:ext cx="641947" cy="781041"/>
            </a:xfrm>
            <a:custGeom>
              <a:avLst/>
              <a:gdLst>
                <a:gd name="T0" fmla="*/ 860 w 5370"/>
                <a:gd name="T1" fmla="*/ 2865 h 6544"/>
                <a:gd name="T2" fmla="*/ 2685 w 5370"/>
                <a:gd name="T3" fmla="*/ 1404 h 6544"/>
                <a:gd name="T4" fmla="*/ 2685 w 5370"/>
                <a:gd name="T5" fmla="*/ 1989 h 6544"/>
                <a:gd name="T6" fmla="*/ 4158 w 5370"/>
                <a:gd name="T7" fmla="*/ 995 h 6544"/>
                <a:gd name="T8" fmla="*/ 2685 w 5370"/>
                <a:gd name="T9" fmla="*/ 0 h 6544"/>
                <a:gd name="T10" fmla="*/ 2685 w 5370"/>
                <a:gd name="T11" fmla="*/ 585 h 6544"/>
                <a:gd name="T12" fmla="*/ 0 w 5370"/>
                <a:gd name="T13" fmla="*/ 3272 h 6544"/>
                <a:gd name="T14" fmla="*/ 0 w 5370"/>
                <a:gd name="T15" fmla="*/ 3680 h 6544"/>
                <a:gd name="T16" fmla="*/ 4510 w 5370"/>
                <a:gd name="T17" fmla="*/ 3680 h 6544"/>
                <a:gd name="T18" fmla="*/ 2685 w 5370"/>
                <a:gd name="T19" fmla="*/ 5141 h 6544"/>
                <a:gd name="T20" fmla="*/ 2685 w 5370"/>
                <a:gd name="T21" fmla="*/ 4556 h 6544"/>
                <a:gd name="T22" fmla="*/ 1212 w 5370"/>
                <a:gd name="T23" fmla="*/ 5549 h 6544"/>
                <a:gd name="T24" fmla="*/ 2685 w 5370"/>
                <a:gd name="T25" fmla="*/ 6544 h 6544"/>
                <a:gd name="T26" fmla="*/ 2685 w 5370"/>
                <a:gd name="T27" fmla="*/ 5959 h 6544"/>
                <a:gd name="T28" fmla="*/ 5370 w 5370"/>
                <a:gd name="T29" fmla="*/ 3273 h 6544"/>
                <a:gd name="T30" fmla="*/ 5370 w 5370"/>
                <a:gd name="T31" fmla="*/ 2865 h 6544"/>
                <a:gd name="T32" fmla="*/ 860 w 5370"/>
                <a:gd name="T33" fmla="*/ 2865 h 6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70" h="6544">
                  <a:moveTo>
                    <a:pt x="860" y="2865"/>
                  </a:moveTo>
                  <a:cubicBezTo>
                    <a:pt x="1046" y="2029"/>
                    <a:pt x="1794" y="1404"/>
                    <a:pt x="2685" y="1404"/>
                  </a:cubicBezTo>
                  <a:lnTo>
                    <a:pt x="2685" y="1989"/>
                  </a:lnTo>
                  <a:lnTo>
                    <a:pt x="4158" y="995"/>
                  </a:lnTo>
                  <a:lnTo>
                    <a:pt x="2685" y="0"/>
                  </a:lnTo>
                  <a:lnTo>
                    <a:pt x="2685" y="585"/>
                  </a:lnTo>
                  <a:cubicBezTo>
                    <a:pt x="1204" y="587"/>
                    <a:pt x="0" y="1791"/>
                    <a:pt x="0" y="3272"/>
                  </a:cubicBezTo>
                  <a:lnTo>
                    <a:pt x="0" y="3680"/>
                  </a:lnTo>
                  <a:lnTo>
                    <a:pt x="4510" y="3680"/>
                  </a:lnTo>
                  <a:cubicBezTo>
                    <a:pt x="4324" y="4516"/>
                    <a:pt x="3576" y="5141"/>
                    <a:pt x="2685" y="5141"/>
                  </a:cubicBezTo>
                  <a:lnTo>
                    <a:pt x="2685" y="4556"/>
                  </a:lnTo>
                  <a:lnTo>
                    <a:pt x="1212" y="5549"/>
                  </a:lnTo>
                  <a:lnTo>
                    <a:pt x="2685" y="6544"/>
                  </a:lnTo>
                  <a:lnTo>
                    <a:pt x="2685" y="5959"/>
                  </a:lnTo>
                  <a:cubicBezTo>
                    <a:pt x="4166" y="5959"/>
                    <a:pt x="5370" y="4753"/>
                    <a:pt x="5370" y="3273"/>
                  </a:cubicBezTo>
                  <a:lnTo>
                    <a:pt x="5370" y="2865"/>
                  </a:lnTo>
                  <a:lnTo>
                    <a:pt x="860" y="2865"/>
                  </a:lnTo>
                  <a:close/>
                </a:path>
              </a:pathLst>
            </a:custGeom>
            <a:solidFill>
              <a:srgbClr val="A2111E"/>
            </a:solidFill>
            <a:ln>
              <a:noFill/>
            </a:ln>
          </p:spPr>
          <p:txBody>
            <a:bodyPr/>
            <a:lstStyle/>
            <a:p>
              <a:endParaRPr lang="zh-CN" altLang="en-US">
                <a:cs typeface="+mn-ea"/>
                <a:sym typeface="+mn-lt"/>
              </a:endParaRPr>
            </a:p>
          </p:txBody>
        </p:sp>
      </p:grpSp>
      <p:grpSp>
        <p:nvGrpSpPr>
          <p:cNvPr id="24" name="组合 23"/>
          <p:cNvGrpSpPr/>
          <p:nvPr/>
        </p:nvGrpSpPr>
        <p:grpSpPr>
          <a:xfrm>
            <a:off x="665998" y="1030240"/>
            <a:ext cx="2844795" cy="1262138"/>
            <a:chOff x="772360" y="4769538"/>
            <a:chExt cx="2019883" cy="1262138"/>
          </a:xfrm>
        </p:grpSpPr>
        <p:sp>
          <p:nvSpPr>
            <p:cNvPr id="25" name="文本框 24"/>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26" name="文本框 25"/>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nvGrpSpPr>
          <p:cNvPr id="33" name="组合 32"/>
          <p:cNvGrpSpPr/>
          <p:nvPr/>
        </p:nvGrpSpPr>
        <p:grpSpPr>
          <a:xfrm>
            <a:off x="4754791" y="1024278"/>
            <a:ext cx="2844795" cy="1262138"/>
            <a:chOff x="772360" y="4769538"/>
            <a:chExt cx="2019883" cy="1262138"/>
          </a:xfrm>
        </p:grpSpPr>
        <p:sp>
          <p:nvSpPr>
            <p:cNvPr id="34" name="文本框 33"/>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35" name="文本框 34"/>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nvGrpSpPr>
          <p:cNvPr id="36" name="组合 35"/>
          <p:cNvGrpSpPr/>
          <p:nvPr/>
        </p:nvGrpSpPr>
        <p:grpSpPr>
          <a:xfrm>
            <a:off x="8810277" y="992199"/>
            <a:ext cx="2844795" cy="1262138"/>
            <a:chOff x="772360" y="4769538"/>
            <a:chExt cx="2019883" cy="1262138"/>
          </a:xfrm>
        </p:grpSpPr>
        <p:sp>
          <p:nvSpPr>
            <p:cNvPr id="37" name="文本框 36"/>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38" name="文本框 37"/>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nvGrpSpPr>
          <p:cNvPr id="39" name="组合 38"/>
          <p:cNvGrpSpPr/>
          <p:nvPr/>
        </p:nvGrpSpPr>
        <p:grpSpPr>
          <a:xfrm>
            <a:off x="2894848" y="5281974"/>
            <a:ext cx="2844795" cy="1262138"/>
            <a:chOff x="772360" y="4769538"/>
            <a:chExt cx="2019883" cy="1262138"/>
          </a:xfrm>
        </p:grpSpPr>
        <p:sp>
          <p:nvSpPr>
            <p:cNvPr id="40" name="文本框 39"/>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41" name="文本框 40"/>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nvGrpSpPr>
          <p:cNvPr id="42" name="组合 41"/>
          <p:cNvGrpSpPr/>
          <p:nvPr/>
        </p:nvGrpSpPr>
        <p:grpSpPr>
          <a:xfrm>
            <a:off x="6983641" y="5256962"/>
            <a:ext cx="2844795" cy="1262138"/>
            <a:chOff x="772360" y="4769538"/>
            <a:chExt cx="2019883" cy="1262138"/>
          </a:xfrm>
        </p:grpSpPr>
        <p:sp>
          <p:nvSpPr>
            <p:cNvPr id="43" name="文本框 42"/>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44" name="文本框 43"/>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0-#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1+#ppt_w/2"/>
                                          </p:val>
                                        </p:tav>
                                        <p:tav tm="100000">
                                          <p:val>
                                            <p:strVal val="#ppt_x"/>
                                          </p:val>
                                        </p:tav>
                                      </p:tavLst>
                                    </p:anim>
                                    <p:anim calcmode="lin" valueType="num">
                                      <p:cBhvr additive="base">
                                        <p:cTn id="21" dur="500" fill="hold"/>
                                        <p:tgtEl>
                                          <p:spTgt spid="29"/>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par>
                          <p:cTn id="26" fill="hold">
                            <p:stCondLst>
                              <p:cond delay="1500"/>
                            </p:stCondLst>
                            <p:childTnLst>
                              <p:par>
                                <p:cTn id="27" presetID="42" presetClass="entr" presetSubtype="0"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anim calcmode="lin" valueType="num">
                                      <p:cBhvr>
                                        <p:cTn id="30" dur="500" fill="hold"/>
                                        <p:tgtEl>
                                          <p:spTgt spid="24"/>
                                        </p:tgtEl>
                                        <p:attrNameLst>
                                          <p:attrName>ppt_x</p:attrName>
                                        </p:attrNameLst>
                                      </p:cBhvr>
                                      <p:tavLst>
                                        <p:tav tm="0">
                                          <p:val>
                                            <p:strVal val="#ppt_x"/>
                                          </p:val>
                                        </p:tav>
                                        <p:tav tm="100000">
                                          <p:val>
                                            <p:strVal val="#ppt_x"/>
                                          </p:val>
                                        </p:tav>
                                      </p:tavLst>
                                    </p:anim>
                                    <p:anim calcmode="lin" valueType="num">
                                      <p:cBhvr>
                                        <p:cTn id="31" dur="50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anim calcmode="lin" valueType="num">
                                      <p:cBhvr>
                                        <p:cTn id="36" dur="500" fill="hold"/>
                                        <p:tgtEl>
                                          <p:spTgt spid="39"/>
                                        </p:tgtEl>
                                        <p:attrNameLst>
                                          <p:attrName>ppt_x</p:attrName>
                                        </p:attrNameLst>
                                      </p:cBhvr>
                                      <p:tavLst>
                                        <p:tav tm="0">
                                          <p:val>
                                            <p:strVal val="#ppt_x"/>
                                          </p:val>
                                        </p:tav>
                                        <p:tav tm="100000">
                                          <p:val>
                                            <p:strVal val="#ppt_x"/>
                                          </p:val>
                                        </p:tav>
                                      </p:tavLst>
                                    </p:anim>
                                    <p:anim calcmode="lin" valueType="num">
                                      <p:cBhvr>
                                        <p:cTn id="37" dur="500" fill="hold"/>
                                        <p:tgtEl>
                                          <p:spTgt spid="39"/>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anim calcmode="lin" valueType="num">
                                      <p:cBhvr>
                                        <p:cTn id="42" dur="500" fill="hold"/>
                                        <p:tgtEl>
                                          <p:spTgt spid="33"/>
                                        </p:tgtEl>
                                        <p:attrNameLst>
                                          <p:attrName>ppt_x</p:attrName>
                                        </p:attrNameLst>
                                      </p:cBhvr>
                                      <p:tavLst>
                                        <p:tav tm="0">
                                          <p:val>
                                            <p:strVal val="#ppt_x"/>
                                          </p:val>
                                        </p:tav>
                                        <p:tav tm="100000">
                                          <p:val>
                                            <p:strVal val="#ppt_x"/>
                                          </p:val>
                                        </p:tav>
                                      </p:tavLst>
                                    </p:anim>
                                    <p:anim calcmode="lin" valueType="num">
                                      <p:cBhvr>
                                        <p:cTn id="43" dur="500" fill="hold"/>
                                        <p:tgtEl>
                                          <p:spTgt spid="33"/>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42" presetClass="entr" presetSubtype="0"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anim calcmode="lin" valueType="num">
                                      <p:cBhvr>
                                        <p:cTn id="48" dur="500" fill="hold"/>
                                        <p:tgtEl>
                                          <p:spTgt spid="42"/>
                                        </p:tgtEl>
                                        <p:attrNameLst>
                                          <p:attrName>ppt_x</p:attrName>
                                        </p:attrNameLst>
                                      </p:cBhvr>
                                      <p:tavLst>
                                        <p:tav tm="0">
                                          <p:val>
                                            <p:strVal val="#ppt_x"/>
                                          </p:val>
                                        </p:tav>
                                        <p:tav tm="100000">
                                          <p:val>
                                            <p:strVal val="#ppt_x"/>
                                          </p:val>
                                        </p:tav>
                                      </p:tavLst>
                                    </p:anim>
                                    <p:anim calcmode="lin" valueType="num">
                                      <p:cBhvr>
                                        <p:cTn id="49" dur="500" fill="hold"/>
                                        <p:tgtEl>
                                          <p:spTgt spid="42"/>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2" presetClass="entr" presetSubtype="0"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anim calcmode="lin" valueType="num">
                                      <p:cBhvr>
                                        <p:cTn id="54" dur="500" fill="hold"/>
                                        <p:tgtEl>
                                          <p:spTgt spid="36"/>
                                        </p:tgtEl>
                                        <p:attrNameLst>
                                          <p:attrName>ppt_x</p:attrName>
                                        </p:attrNameLst>
                                      </p:cBhvr>
                                      <p:tavLst>
                                        <p:tav tm="0">
                                          <p:val>
                                            <p:strVal val="#ppt_x"/>
                                          </p:val>
                                        </p:tav>
                                        <p:tav tm="100000">
                                          <p:val>
                                            <p:strVal val="#ppt_x"/>
                                          </p:val>
                                        </p:tav>
                                      </p:tavLst>
                                    </p:anim>
                                    <p:anim calcmode="lin" valueType="num">
                                      <p:cBhvr>
                                        <p:cTn id="55"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工作规划发展</a:t>
            </a:r>
          </a:p>
        </p:txBody>
      </p:sp>
      <p:grpSp>
        <p:nvGrpSpPr>
          <p:cNvPr id="2" name="组合 1"/>
          <p:cNvGrpSpPr/>
          <p:nvPr/>
        </p:nvGrpSpPr>
        <p:grpSpPr>
          <a:xfrm>
            <a:off x="3239806" y="1039802"/>
            <a:ext cx="5902384" cy="5183150"/>
            <a:chOff x="3239806" y="1039802"/>
            <a:chExt cx="5902384" cy="5183150"/>
          </a:xfrm>
        </p:grpSpPr>
        <p:sp>
          <p:nvSpPr>
            <p:cNvPr id="26" name="任意多边形: 形状 25"/>
            <p:cNvSpPr/>
            <p:nvPr/>
          </p:nvSpPr>
          <p:spPr>
            <a:xfrm rot="1635737">
              <a:off x="6595515" y="2149299"/>
              <a:ext cx="1170094" cy="855382"/>
            </a:xfrm>
            <a:custGeom>
              <a:avLst/>
              <a:gdLst>
                <a:gd name="connsiteX0" fmla="*/ 2580954 w 2605518"/>
                <a:gd name="connsiteY0" fmla="*/ 0 h 928103"/>
                <a:gd name="connsiteX1" fmla="*/ 2605518 w 2605518"/>
                <a:gd name="connsiteY1" fmla="*/ 0 h 928103"/>
                <a:gd name="connsiteX2" fmla="*/ 2605518 w 2605518"/>
                <a:gd name="connsiteY2" fmla="*/ 928103 h 928103"/>
                <a:gd name="connsiteX3" fmla="*/ 2594925 w 2605518"/>
                <a:gd name="connsiteY3" fmla="*/ 928103 h 928103"/>
                <a:gd name="connsiteX4" fmla="*/ 2594233 w 2605518"/>
                <a:gd name="connsiteY4" fmla="*/ 925718 h 928103"/>
                <a:gd name="connsiteX5" fmla="*/ 1298200 w 2605518"/>
                <a:gd name="connsiteY5" fmla="*/ 722178 h 928103"/>
                <a:gd name="connsiteX6" fmla="*/ 2167 w 2605518"/>
                <a:gd name="connsiteY6" fmla="*/ 925718 h 928103"/>
                <a:gd name="connsiteX7" fmla="*/ 1475 w 2605518"/>
                <a:gd name="connsiteY7" fmla="*/ 928103 h 928103"/>
                <a:gd name="connsiteX8" fmla="*/ 0 w 2605518"/>
                <a:gd name="connsiteY8" fmla="*/ 928103 h 928103"/>
                <a:gd name="connsiteX9" fmla="*/ 0 w 2605518"/>
                <a:gd name="connsiteY9" fmla="*/ 42406 h 928103"/>
                <a:gd name="connsiteX10" fmla="*/ 21908 w 2605518"/>
                <a:gd name="connsiteY10" fmla="*/ 80227 h 928103"/>
                <a:gd name="connsiteX11" fmla="*/ 1298200 w 2605518"/>
                <a:gd name="connsiteY11" fmla="*/ 261256 h 928103"/>
                <a:gd name="connsiteX12" fmla="*/ 2600959 w 2605518"/>
                <a:gd name="connsiteY12" fmla="*/ 34535 h 928103"/>
                <a:gd name="connsiteX13" fmla="*/ 0 w 2605518"/>
                <a:gd name="connsiteY13" fmla="*/ 0 h 928103"/>
                <a:gd name="connsiteX14" fmla="*/ 15446 w 2605518"/>
                <a:gd name="connsiteY14" fmla="*/ 0 h 928103"/>
                <a:gd name="connsiteX15" fmla="*/ 0 w 2605518"/>
                <a:gd name="connsiteY15" fmla="*/ 26665 h 92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05518" h="928103">
                  <a:moveTo>
                    <a:pt x="2580954" y="0"/>
                  </a:moveTo>
                  <a:lnTo>
                    <a:pt x="2605518" y="0"/>
                  </a:lnTo>
                  <a:lnTo>
                    <a:pt x="2605518" y="928103"/>
                  </a:lnTo>
                  <a:lnTo>
                    <a:pt x="2594925" y="928103"/>
                  </a:lnTo>
                  <a:lnTo>
                    <a:pt x="2594233" y="925718"/>
                  </a:lnTo>
                  <a:cubicBezTo>
                    <a:pt x="2527519" y="811392"/>
                    <a:pt x="1972726" y="722178"/>
                    <a:pt x="1298200" y="722178"/>
                  </a:cubicBezTo>
                  <a:cubicBezTo>
                    <a:pt x="623674" y="722178"/>
                    <a:pt x="68881" y="811392"/>
                    <a:pt x="2167" y="925718"/>
                  </a:cubicBezTo>
                  <a:lnTo>
                    <a:pt x="1475" y="928103"/>
                  </a:lnTo>
                  <a:lnTo>
                    <a:pt x="0" y="928103"/>
                  </a:lnTo>
                  <a:lnTo>
                    <a:pt x="0" y="42406"/>
                  </a:lnTo>
                  <a:lnTo>
                    <a:pt x="21908" y="80227"/>
                  </a:lnTo>
                  <a:cubicBezTo>
                    <a:pt x="143386" y="183541"/>
                    <a:pt x="668643" y="261256"/>
                    <a:pt x="1298200" y="261256"/>
                  </a:cubicBezTo>
                  <a:cubicBezTo>
                    <a:pt x="2017694" y="261256"/>
                    <a:pt x="2600959" y="159750"/>
                    <a:pt x="2600959" y="34535"/>
                  </a:cubicBezTo>
                  <a:close/>
                  <a:moveTo>
                    <a:pt x="0" y="0"/>
                  </a:moveTo>
                  <a:lnTo>
                    <a:pt x="15446" y="0"/>
                  </a:lnTo>
                  <a:lnTo>
                    <a:pt x="0" y="26665"/>
                  </a:lnTo>
                  <a:close/>
                </a:path>
              </a:pathLst>
            </a:custGeom>
            <a:gradFill flip="none" rotWithShape="1">
              <a:gsLst>
                <a:gs pos="0">
                  <a:sysClr val="window" lastClr="FFFFFF">
                    <a:lumMod val="85000"/>
                    <a:shade val="30000"/>
                    <a:satMod val="115000"/>
                  </a:sysClr>
                </a:gs>
                <a:gs pos="100000">
                  <a:sysClr val="window" lastClr="FFFFFF">
                    <a:lumMod val="85000"/>
                    <a:shade val="100000"/>
                    <a:satMod val="115000"/>
                  </a:sysClr>
                </a:gs>
                <a:gs pos="87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12" tIns="45706" rIns="91412" bIns="45706" numCol="1" spcCol="0" rtlCol="0" fromWordArt="0" anchor="ctr" anchorCtr="0" forceAA="0" compatLnSpc="1">
              <a:noAutofit/>
            </a:bodyPr>
            <a:lstStyle/>
            <a:p>
              <a:pPr algn="ctr" defTabSz="914400"/>
              <a:endParaRPr lang="zh-CN" altLang="en-US" sz="1865" kern="0">
                <a:solidFill>
                  <a:sysClr val="window" lastClr="FFFFFF"/>
                </a:solidFill>
                <a:cs typeface="+mn-ea"/>
                <a:sym typeface="+mn-lt"/>
              </a:endParaRPr>
            </a:p>
          </p:txBody>
        </p:sp>
        <p:sp>
          <p:nvSpPr>
            <p:cNvPr id="27" name="任意多边形: 形状 26"/>
            <p:cNvSpPr/>
            <p:nvPr/>
          </p:nvSpPr>
          <p:spPr>
            <a:xfrm rot="18353507">
              <a:off x="6938643" y="3416852"/>
              <a:ext cx="1170094" cy="855382"/>
            </a:xfrm>
            <a:custGeom>
              <a:avLst/>
              <a:gdLst>
                <a:gd name="connsiteX0" fmla="*/ 2580954 w 2605518"/>
                <a:gd name="connsiteY0" fmla="*/ 0 h 928103"/>
                <a:gd name="connsiteX1" fmla="*/ 2605518 w 2605518"/>
                <a:gd name="connsiteY1" fmla="*/ 0 h 928103"/>
                <a:gd name="connsiteX2" fmla="*/ 2605518 w 2605518"/>
                <a:gd name="connsiteY2" fmla="*/ 928103 h 928103"/>
                <a:gd name="connsiteX3" fmla="*/ 2594925 w 2605518"/>
                <a:gd name="connsiteY3" fmla="*/ 928103 h 928103"/>
                <a:gd name="connsiteX4" fmla="*/ 2594233 w 2605518"/>
                <a:gd name="connsiteY4" fmla="*/ 925718 h 928103"/>
                <a:gd name="connsiteX5" fmla="*/ 1298200 w 2605518"/>
                <a:gd name="connsiteY5" fmla="*/ 722178 h 928103"/>
                <a:gd name="connsiteX6" fmla="*/ 2167 w 2605518"/>
                <a:gd name="connsiteY6" fmla="*/ 925718 h 928103"/>
                <a:gd name="connsiteX7" fmla="*/ 1475 w 2605518"/>
                <a:gd name="connsiteY7" fmla="*/ 928103 h 928103"/>
                <a:gd name="connsiteX8" fmla="*/ 0 w 2605518"/>
                <a:gd name="connsiteY8" fmla="*/ 928103 h 928103"/>
                <a:gd name="connsiteX9" fmla="*/ 0 w 2605518"/>
                <a:gd name="connsiteY9" fmla="*/ 42406 h 928103"/>
                <a:gd name="connsiteX10" fmla="*/ 21908 w 2605518"/>
                <a:gd name="connsiteY10" fmla="*/ 80227 h 928103"/>
                <a:gd name="connsiteX11" fmla="*/ 1298200 w 2605518"/>
                <a:gd name="connsiteY11" fmla="*/ 261256 h 928103"/>
                <a:gd name="connsiteX12" fmla="*/ 2600959 w 2605518"/>
                <a:gd name="connsiteY12" fmla="*/ 34535 h 928103"/>
                <a:gd name="connsiteX13" fmla="*/ 0 w 2605518"/>
                <a:gd name="connsiteY13" fmla="*/ 0 h 928103"/>
                <a:gd name="connsiteX14" fmla="*/ 15446 w 2605518"/>
                <a:gd name="connsiteY14" fmla="*/ 0 h 928103"/>
                <a:gd name="connsiteX15" fmla="*/ 0 w 2605518"/>
                <a:gd name="connsiteY15" fmla="*/ 26665 h 92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05518" h="928103">
                  <a:moveTo>
                    <a:pt x="2580954" y="0"/>
                  </a:moveTo>
                  <a:lnTo>
                    <a:pt x="2605518" y="0"/>
                  </a:lnTo>
                  <a:lnTo>
                    <a:pt x="2605518" y="928103"/>
                  </a:lnTo>
                  <a:lnTo>
                    <a:pt x="2594925" y="928103"/>
                  </a:lnTo>
                  <a:lnTo>
                    <a:pt x="2594233" y="925718"/>
                  </a:lnTo>
                  <a:cubicBezTo>
                    <a:pt x="2527519" y="811392"/>
                    <a:pt x="1972726" y="722178"/>
                    <a:pt x="1298200" y="722178"/>
                  </a:cubicBezTo>
                  <a:cubicBezTo>
                    <a:pt x="623674" y="722178"/>
                    <a:pt x="68881" y="811392"/>
                    <a:pt x="2167" y="925718"/>
                  </a:cubicBezTo>
                  <a:lnTo>
                    <a:pt x="1475" y="928103"/>
                  </a:lnTo>
                  <a:lnTo>
                    <a:pt x="0" y="928103"/>
                  </a:lnTo>
                  <a:lnTo>
                    <a:pt x="0" y="42406"/>
                  </a:lnTo>
                  <a:lnTo>
                    <a:pt x="21908" y="80227"/>
                  </a:lnTo>
                  <a:cubicBezTo>
                    <a:pt x="143386" y="183541"/>
                    <a:pt x="668643" y="261256"/>
                    <a:pt x="1298200" y="261256"/>
                  </a:cubicBezTo>
                  <a:cubicBezTo>
                    <a:pt x="2017694" y="261256"/>
                    <a:pt x="2600959" y="159750"/>
                    <a:pt x="2600959" y="34535"/>
                  </a:cubicBezTo>
                  <a:close/>
                  <a:moveTo>
                    <a:pt x="0" y="0"/>
                  </a:moveTo>
                  <a:lnTo>
                    <a:pt x="15446" y="0"/>
                  </a:lnTo>
                  <a:lnTo>
                    <a:pt x="0" y="26665"/>
                  </a:lnTo>
                  <a:close/>
                </a:path>
              </a:pathLst>
            </a:custGeom>
            <a:gradFill flip="none" rotWithShape="1">
              <a:gsLst>
                <a:gs pos="0">
                  <a:sysClr val="window" lastClr="FFFFFF">
                    <a:lumMod val="85000"/>
                    <a:shade val="30000"/>
                    <a:satMod val="115000"/>
                  </a:sysClr>
                </a:gs>
                <a:gs pos="100000">
                  <a:sysClr val="window" lastClr="FFFFFF">
                    <a:lumMod val="85000"/>
                    <a:shade val="100000"/>
                    <a:satMod val="115000"/>
                  </a:sysClr>
                </a:gs>
                <a:gs pos="95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12" tIns="45706" rIns="91412" bIns="45706" numCol="1" spcCol="0" rtlCol="0" fromWordArt="0" anchor="ctr" anchorCtr="0" forceAA="0" compatLnSpc="1">
              <a:noAutofit/>
            </a:bodyPr>
            <a:lstStyle/>
            <a:p>
              <a:pPr algn="ctr" defTabSz="914400"/>
              <a:endParaRPr lang="zh-CN" altLang="en-US" sz="1865" kern="0">
                <a:solidFill>
                  <a:sysClr val="window" lastClr="FFFFFF"/>
                </a:solidFill>
                <a:cs typeface="+mn-ea"/>
                <a:sym typeface="+mn-lt"/>
              </a:endParaRPr>
            </a:p>
          </p:txBody>
        </p:sp>
        <p:sp>
          <p:nvSpPr>
            <p:cNvPr id="28" name="任意多边形: 形状 27"/>
            <p:cNvSpPr/>
            <p:nvPr/>
          </p:nvSpPr>
          <p:spPr>
            <a:xfrm rot="19965125">
              <a:off x="5305484" y="4676391"/>
              <a:ext cx="1170094" cy="855382"/>
            </a:xfrm>
            <a:custGeom>
              <a:avLst/>
              <a:gdLst>
                <a:gd name="connsiteX0" fmla="*/ 2580954 w 2605518"/>
                <a:gd name="connsiteY0" fmla="*/ 0 h 928103"/>
                <a:gd name="connsiteX1" fmla="*/ 2605518 w 2605518"/>
                <a:gd name="connsiteY1" fmla="*/ 0 h 928103"/>
                <a:gd name="connsiteX2" fmla="*/ 2605518 w 2605518"/>
                <a:gd name="connsiteY2" fmla="*/ 928103 h 928103"/>
                <a:gd name="connsiteX3" fmla="*/ 2594925 w 2605518"/>
                <a:gd name="connsiteY3" fmla="*/ 928103 h 928103"/>
                <a:gd name="connsiteX4" fmla="*/ 2594233 w 2605518"/>
                <a:gd name="connsiteY4" fmla="*/ 925718 h 928103"/>
                <a:gd name="connsiteX5" fmla="*/ 1298200 w 2605518"/>
                <a:gd name="connsiteY5" fmla="*/ 722178 h 928103"/>
                <a:gd name="connsiteX6" fmla="*/ 2167 w 2605518"/>
                <a:gd name="connsiteY6" fmla="*/ 925718 h 928103"/>
                <a:gd name="connsiteX7" fmla="*/ 1475 w 2605518"/>
                <a:gd name="connsiteY7" fmla="*/ 928103 h 928103"/>
                <a:gd name="connsiteX8" fmla="*/ 0 w 2605518"/>
                <a:gd name="connsiteY8" fmla="*/ 928103 h 928103"/>
                <a:gd name="connsiteX9" fmla="*/ 0 w 2605518"/>
                <a:gd name="connsiteY9" fmla="*/ 42406 h 928103"/>
                <a:gd name="connsiteX10" fmla="*/ 21908 w 2605518"/>
                <a:gd name="connsiteY10" fmla="*/ 80227 h 928103"/>
                <a:gd name="connsiteX11" fmla="*/ 1298200 w 2605518"/>
                <a:gd name="connsiteY11" fmla="*/ 261256 h 928103"/>
                <a:gd name="connsiteX12" fmla="*/ 2600959 w 2605518"/>
                <a:gd name="connsiteY12" fmla="*/ 34535 h 928103"/>
                <a:gd name="connsiteX13" fmla="*/ 0 w 2605518"/>
                <a:gd name="connsiteY13" fmla="*/ 0 h 928103"/>
                <a:gd name="connsiteX14" fmla="*/ 15446 w 2605518"/>
                <a:gd name="connsiteY14" fmla="*/ 0 h 928103"/>
                <a:gd name="connsiteX15" fmla="*/ 0 w 2605518"/>
                <a:gd name="connsiteY15" fmla="*/ 26665 h 92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05518" h="928103">
                  <a:moveTo>
                    <a:pt x="2580954" y="0"/>
                  </a:moveTo>
                  <a:lnTo>
                    <a:pt x="2605518" y="0"/>
                  </a:lnTo>
                  <a:lnTo>
                    <a:pt x="2605518" y="928103"/>
                  </a:lnTo>
                  <a:lnTo>
                    <a:pt x="2594925" y="928103"/>
                  </a:lnTo>
                  <a:lnTo>
                    <a:pt x="2594233" y="925718"/>
                  </a:lnTo>
                  <a:cubicBezTo>
                    <a:pt x="2527519" y="811392"/>
                    <a:pt x="1972726" y="722178"/>
                    <a:pt x="1298200" y="722178"/>
                  </a:cubicBezTo>
                  <a:cubicBezTo>
                    <a:pt x="623674" y="722178"/>
                    <a:pt x="68881" y="811392"/>
                    <a:pt x="2167" y="925718"/>
                  </a:cubicBezTo>
                  <a:lnTo>
                    <a:pt x="1475" y="928103"/>
                  </a:lnTo>
                  <a:lnTo>
                    <a:pt x="0" y="928103"/>
                  </a:lnTo>
                  <a:lnTo>
                    <a:pt x="0" y="42406"/>
                  </a:lnTo>
                  <a:lnTo>
                    <a:pt x="21908" y="80227"/>
                  </a:lnTo>
                  <a:cubicBezTo>
                    <a:pt x="143386" y="183541"/>
                    <a:pt x="668643" y="261256"/>
                    <a:pt x="1298200" y="261256"/>
                  </a:cubicBezTo>
                  <a:cubicBezTo>
                    <a:pt x="2017694" y="261256"/>
                    <a:pt x="2600959" y="159750"/>
                    <a:pt x="2600959" y="34535"/>
                  </a:cubicBezTo>
                  <a:close/>
                  <a:moveTo>
                    <a:pt x="0" y="0"/>
                  </a:moveTo>
                  <a:lnTo>
                    <a:pt x="15446" y="0"/>
                  </a:lnTo>
                  <a:lnTo>
                    <a:pt x="0" y="26665"/>
                  </a:lnTo>
                  <a:close/>
                </a:path>
              </a:pathLst>
            </a:custGeom>
            <a:gradFill flip="none" rotWithShape="1">
              <a:gsLst>
                <a:gs pos="0">
                  <a:sysClr val="window" lastClr="FFFFFF">
                    <a:lumMod val="85000"/>
                    <a:shade val="30000"/>
                    <a:satMod val="115000"/>
                  </a:sysClr>
                </a:gs>
                <a:gs pos="100000">
                  <a:sysClr val="window" lastClr="FFFFFF">
                    <a:lumMod val="85000"/>
                    <a:shade val="100000"/>
                    <a:satMod val="115000"/>
                  </a:sysClr>
                </a:gs>
                <a:gs pos="77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12" tIns="45706" rIns="91412" bIns="45706" numCol="1" spcCol="0" rtlCol="0" fromWordArt="0" anchor="ctr" anchorCtr="0" forceAA="0" compatLnSpc="1">
              <a:noAutofit/>
            </a:bodyPr>
            <a:lstStyle/>
            <a:p>
              <a:pPr algn="ctr" defTabSz="914400"/>
              <a:endParaRPr lang="zh-CN" altLang="en-US" sz="1865" kern="0">
                <a:solidFill>
                  <a:sysClr val="window" lastClr="FFFFFF"/>
                </a:solidFill>
                <a:cs typeface="+mn-ea"/>
                <a:sym typeface="+mn-lt"/>
              </a:endParaRPr>
            </a:p>
          </p:txBody>
        </p:sp>
        <p:sp>
          <p:nvSpPr>
            <p:cNvPr id="29" name="任意多边形: 形状 28"/>
            <p:cNvSpPr/>
            <p:nvPr/>
          </p:nvSpPr>
          <p:spPr>
            <a:xfrm rot="14766840">
              <a:off x="3551492" y="4037617"/>
              <a:ext cx="1467969" cy="855382"/>
            </a:xfrm>
            <a:custGeom>
              <a:avLst/>
              <a:gdLst>
                <a:gd name="connsiteX0" fmla="*/ 2580954 w 2605518"/>
                <a:gd name="connsiteY0" fmla="*/ 0 h 928103"/>
                <a:gd name="connsiteX1" fmla="*/ 2605518 w 2605518"/>
                <a:gd name="connsiteY1" fmla="*/ 0 h 928103"/>
                <a:gd name="connsiteX2" fmla="*/ 2605518 w 2605518"/>
                <a:gd name="connsiteY2" fmla="*/ 928103 h 928103"/>
                <a:gd name="connsiteX3" fmla="*/ 2594925 w 2605518"/>
                <a:gd name="connsiteY3" fmla="*/ 928103 h 928103"/>
                <a:gd name="connsiteX4" fmla="*/ 2594233 w 2605518"/>
                <a:gd name="connsiteY4" fmla="*/ 925718 h 928103"/>
                <a:gd name="connsiteX5" fmla="*/ 1298200 w 2605518"/>
                <a:gd name="connsiteY5" fmla="*/ 722178 h 928103"/>
                <a:gd name="connsiteX6" fmla="*/ 2167 w 2605518"/>
                <a:gd name="connsiteY6" fmla="*/ 925718 h 928103"/>
                <a:gd name="connsiteX7" fmla="*/ 1475 w 2605518"/>
                <a:gd name="connsiteY7" fmla="*/ 928103 h 928103"/>
                <a:gd name="connsiteX8" fmla="*/ 0 w 2605518"/>
                <a:gd name="connsiteY8" fmla="*/ 928103 h 928103"/>
                <a:gd name="connsiteX9" fmla="*/ 0 w 2605518"/>
                <a:gd name="connsiteY9" fmla="*/ 42406 h 928103"/>
                <a:gd name="connsiteX10" fmla="*/ 21908 w 2605518"/>
                <a:gd name="connsiteY10" fmla="*/ 80227 h 928103"/>
                <a:gd name="connsiteX11" fmla="*/ 1298200 w 2605518"/>
                <a:gd name="connsiteY11" fmla="*/ 261256 h 928103"/>
                <a:gd name="connsiteX12" fmla="*/ 2600959 w 2605518"/>
                <a:gd name="connsiteY12" fmla="*/ 34535 h 928103"/>
                <a:gd name="connsiteX13" fmla="*/ 0 w 2605518"/>
                <a:gd name="connsiteY13" fmla="*/ 0 h 928103"/>
                <a:gd name="connsiteX14" fmla="*/ 15446 w 2605518"/>
                <a:gd name="connsiteY14" fmla="*/ 0 h 928103"/>
                <a:gd name="connsiteX15" fmla="*/ 0 w 2605518"/>
                <a:gd name="connsiteY15" fmla="*/ 26665 h 92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05518" h="928103">
                  <a:moveTo>
                    <a:pt x="2580954" y="0"/>
                  </a:moveTo>
                  <a:lnTo>
                    <a:pt x="2605518" y="0"/>
                  </a:lnTo>
                  <a:lnTo>
                    <a:pt x="2605518" y="928103"/>
                  </a:lnTo>
                  <a:lnTo>
                    <a:pt x="2594925" y="928103"/>
                  </a:lnTo>
                  <a:lnTo>
                    <a:pt x="2594233" y="925718"/>
                  </a:lnTo>
                  <a:cubicBezTo>
                    <a:pt x="2527519" y="811392"/>
                    <a:pt x="1972726" y="722178"/>
                    <a:pt x="1298200" y="722178"/>
                  </a:cubicBezTo>
                  <a:cubicBezTo>
                    <a:pt x="623674" y="722178"/>
                    <a:pt x="68881" y="811392"/>
                    <a:pt x="2167" y="925718"/>
                  </a:cubicBezTo>
                  <a:lnTo>
                    <a:pt x="1475" y="928103"/>
                  </a:lnTo>
                  <a:lnTo>
                    <a:pt x="0" y="928103"/>
                  </a:lnTo>
                  <a:lnTo>
                    <a:pt x="0" y="42406"/>
                  </a:lnTo>
                  <a:lnTo>
                    <a:pt x="21908" y="80227"/>
                  </a:lnTo>
                  <a:cubicBezTo>
                    <a:pt x="143386" y="183541"/>
                    <a:pt x="668643" y="261256"/>
                    <a:pt x="1298200" y="261256"/>
                  </a:cubicBezTo>
                  <a:cubicBezTo>
                    <a:pt x="2017694" y="261256"/>
                    <a:pt x="2600959" y="159750"/>
                    <a:pt x="2600959" y="34535"/>
                  </a:cubicBezTo>
                  <a:close/>
                  <a:moveTo>
                    <a:pt x="0" y="0"/>
                  </a:moveTo>
                  <a:lnTo>
                    <a:pt x="15446" y="0"/>
                  </a:lnTo>
                  <a:lnTo>
                    <a:pt x="0" y="26665"/>
                  </a:lnTo>
                  <a:close/>
                </a:path>
              </a:pathLst>
            </a:custGeom>
            <a:gradFill flip="none" rotWithShape="1">
              <a:gsLst>
                <a:gs pos="0">
                  <a:sysClr val="window" lastClr="FFFFFF">
                    <a:lumMod val="85000"/>
                    <a:shade val="30000"/>
                    <a:satMod val="115000"/>
                  </a:sysClr>
                </a:gs>
                <a:gs pos="100000">
                  <a:sysClr val="window" lastClr="FFFFFF">
                    <a:lumMod val="85000"/>
                    <a:shade val="100000"/>
                    <a:satMod val="115000"/>
                  </a:sysClr>
                </a:gs>
                <a:gs pos="89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12" tIns="45706" rIns="91412" bIns="45706" numCol="1" spcCol="0" rtlCol="0" fromWordArt="0" anchor="ctr" anchorCtr="0" forceAA="0" compatLnSpc="1">
              <a:noAutofit/>
            </a:bodyPr>
            <a:lstStyle/>
            <a:p>
              <a:pPr algn="ctr" defTabSz="914400"/>
              <a:endParaRPr lang="zh-CN" altLang="en-US" sz="1865" kern="0">
                <a:solidFill>
                  <a:sysClr val="window" lastClr="FFFFFF"/>
                </a:solidFill>
                <a:cs typeface="+mn-ea"/>
                <a:sym typeface="+mn-lt"/>
              </a:endParaRPr>
            </a:p>
          </p:txBody>
        </p:sp>
        <p:sp>
          <p:nvSpPr>
            <p:cNvPr id="3" name="椭圆 2"/>
            <p:cNvSpPr/>
            <p:nvPr/>
          </p:nvSpPr>
          <p:spPr>
            <a:xfrm>
              <a:off x="5557764" y="1412007"/>
              <a:ext cx="1307484" cy="1305162"/>
            </a:xfrm>
            <a:prstGeom prst="ellipse">
              <a:avLst/>
            </a:prstGeom>
            <a:gradFill>
              <a:gsLst>
                <a:gs pos="100000">
                  <a:srgbClr val="FFFFFF"/>
                </a:gs>
                <a:gs pos="0">
                  <a:srgbClr val="CDCDCD"/>
                </a:gs>
              </a:gsLst>
              <a:lin ang="2700000" scaled="0"/>
            </a:gradFill>
            <a:ln w="38100">
              <a:gradFill>
                <a:gsLst>
                  <a:gs pos="0">
                    <a:schemeClr val="bg1">
                      <a:lumMod val="85000"/>
                    </a:schemeClr>
                  </a:gs>
                  <a:gs pos="100000">
                    <a:schemeClr val="bg1"/>
                  </a:gs>
                </a:gsLst>
                <a:lin ang="13500000" scaled="0"/>
              </a:gradFill>
            </a:ln>
            <a:effectLst>
              <a:outerShdw blurRad="177800" dist="88900" dir="2700000" algn="tl" rotWithShape="0">
                <a:prstClr val="black">
                  <a:alpha val="40000"/>
                </a:prstClr>
              </a:outerShdw>
            </a:effectLst>
            <a:scene3d>
              <a:camera prst="orthographicFront"/>
              <a:lightRig rig="balanced" dir="t"/>
            </a:scene3d>
            <a:sp3d prstMaterial="flat">
              <a:extrusionClr>
                <a:schemeClr val="bg1">
                  <a:lumMod val="95000"/>
                </a:schemeClr>
              </a:extrusionClr>
              <a:contourClr>
                <a:schemeClr val="tx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椭圆 3"/>
            <p:cNvSpPr/>
            <p:nvPr/>
          </p:nvSpPr>
          <p:spPr>
            <a:xfrm>
              <a:off x="7506266" y="2309816"/>
              <a:ext cx="1307484" cy="1305162"/>
            </a:xfrm>
            <a:prstGeom prst="ellipse">
              <a:avLst/>
            </a:prstGeom>
            <a:gradFill>
              <a:gsLst>
                <a:gs pos="100000">
                  <a:srgbClr val="FFFFFF"/>
                </a:gs>
                <a:gs pos="0">
                  <a:srgbClr val="CDCDCD"/>
                </a:gs>
              </a:gsLst>
              <a:lin ang="2700000" scaled="0"/>
            </a:gradFill>
            <a:ln w="38100">
              <a:gradFill>
                <a:gsLst>
                  <a:gs pos="0">
                    <a:schemeClr val="bg1">
                      <a:lumMod val="85000"/>
                    </a:schemeClr>
                  </a:gs>
                  <a:gs pos="100000">
                    <a:schemeClr val="bg1"/>
                  </a:gs>
                </a:gsLst>
                <a:lin ang="13500000" scaled="0"/>
              </a:gradFill>
            </a:ln>
            <a:effectLst>
              <a:outerShdw blurRad="177800" dist="88900" dir="2700000" algn="tl" rotWithShape="0">
                <a:prstClr val="black">
                  <a:alpha val="40000"/>
                </a:prstClr>
              </a:outerShdw>
            </a:effectLst>
            <a:scene3d>
              <a:camera prst="orthographicFront"/>
              <a:lightRig rig="balanced" dir="t"/>
            </a:scene3d>
            <a:sp3d prstMaterial="flat">
              <a:extrusionClr>
                <a:schemeClr val="bg1">
                  <a:lumMod val="95000"/>
                </a:schemeClr>
              </a:extrusionClr>
              <a:contourClr>
                <a:schemeClr val="tx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椭圆 4"/>
            <p:cNvSpPr/>
            <p:nvPr/>
          </p:nvSpPr>
          <p:spPr>
            <a:xfrm>
              <a:off x="6192191" y="3982340"/>
              <a:ext cx="1307484" cy="1305162"/>
            </a:xfrm>
            <a:prstGeom prst="ellipse">
              <a:avLst/>
            </a:prstGeom>
            <a:gradFill>
              <a:gsLst>
                <a:gs pos="100000">
                  <a:srgbClr val="FFFFFF"/>
                </a:gs>
                <a:gs pos="0">
                  <a:srgbClr val="CDCDCD"/>
                </a:gs>
              </a:gsLst>
              <a:lin ang="2700000" scaled="0"/>
            </a:gradFill>
            <a:ln w="38100">
              <a:gradFill>
                <a:gsLst>
                  <a:gs pos="0">
                    <a:schemeClr val="bg1">
                      <a:lumMod val="85000"/>
                    </a:schemeClr>
                  </a:gs>
                  <a:gs pos="100000">
                    <a:schemeClr val="bg1"/>
                  </a:gs>
                </a:gsLst>
                <a:lin ang="13500000" scaled="0"/>
              </a:gradFill>
            </a:ln>
            <a:effectLst>
              <a:outerShdw blurRad="177800" dist="88900" dir="2700000" algn="tl" rotWithShape="0">
                <a:prstClr val="black">
                  <a:alpha val="40000"/>
                </a:prstClr>
              </a:outerShdw>
            </a:effectLst>
            <a:scene3d>
              <a:camera prst="orthographicFront"/>
              <a:lightRig rig="balanced" dir="t"/>
            </a:scene3d>
            <a:sp3d prstMaterial="flat">
              <a:extrusionClr>
                <a:schemeClr val="bg1">
                  <a:lumMod val="95000"/>
                </a:schemeClr>
              </a:extrusionClr>
              <a:contourClr>
                <a:schemeClr val="tx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椭圆 5"/>
            <p:cNvSpPr/>
            <p:nvPr/>
          </p:nvSpPr>
          <p:spPr>
            <a:xfrm>
              <a:off x="4190815" y="4917790"/>
              <a:ext cx="1307484" cy="1305162"/>
            </a:xfrm>
            <a:prstGeom prst="ellipse">
              <a:avLst/>
            </a:prstGeom>
            <a:gradFill>
              <a:gsLst>
                <a:gs pos="100000">
                  <a:srgbClr val="FFFFFF"/>
                </a:gs>
                <a:gs pos="0">
                  <a:srgbClr val="CDCDCD"/>
                </a:gs>
              </a:gsLst>
              <a:lin ang="2700000" scaled="0"/>
            </a:gradFill>
            <a:ln w="38100">
              <a:gradFill>
                <a:gsLst>
                  <a:gs pos="0">
                    <a:schemeClr val="bg1">
                      <a:lumMod val="85000"/>
                    </a:schemeClr>
                  </a:gs>
                  <a:gs pos="100000">
                    <a:schemeClr val="bg1"/>
                  </a:gs>
                </a:gsLst>
                <a:lin ang="13500000" scaled="0"/>
              </a:gradFill>
            </a:ln>
            <a:effectLst>
              <a:outerShdw blurRad="177800" dist="88900" dir="2700000" algn="tl" rotWithShape="0">
                <a:prstClr val="black">
                  <a:alpha val="40000"/>
                </a:prstClr>
              </a:outerShdw>
            </a:effectLst>
            <a:scene3d>
              <a:camera prst="orthographicFront"/>
              <a:lightRig rig="balanced" dir="t"/>
            </a:scene3d>
            <a:sp3d prstMaterial="flat">
              <a:extrusionClr>
                <a:schemeClr val="bg1">
                  <a:lumMod val="95000"/>
                </a:schemeClr>
              </a:extrusionClr>
              <a:contourClr>
                <a:schemeClr val="tx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椭圆 6"/>
            <p:cNvSpPr/>
            <p:nvPr/>
          </p:nvSpPr>
          <p:spPr>
            <a:xfrm>
              <a:off x="3239806" y="2744131"/>
              <a:ext cx="1307484" cy="1305162"/>
            </a:xfrm>
            <a:prstGeom prst="ellipse">
              <a:avLst/>
            </a:prstGeom>
            <a:gradFill>
              <a:gsLst>
                <a:gs pos="100000">
                  <a:srgbClr val="FFFFFF"/>
                </a:gs>
                <a:gs pos="0">
                  <a:srgbClr val="CDCDCD"/>
                </a:gs>
              </a:gsLst>
              <a:lin ang="2700000" scaled="0"/>
            </a:gradFill>
            <a:ln w="38100">
              <a:gradFill>
                <a:gsLst>
                  <a:gs pos="0">
                    <a:schemeClr val="bg1">
                      <a:lumMod val="85000"/>
                    </a:schemeClr>
                  </a:gs>
                  <a:gs pos="100000">
                    <a:schemeClr val="bg1"/>
                  </a:gs>
                </a:gsLst>
                <a:lin ang="13500000" scaled="0"/>
              </a:gradFill>
            </a:ln>
            <a:effectLst>
              <a:outerShdw blurRad="177800" dist="88900" dir="2700000" algn="tl" rotWithShape="0">
                <a:prstClr val="black">
                  <a:alpha val="40000"/>
                </a:prstClr>
              </a:outerShdw>
            </a:effectLst>
            <a:scene3d>
              <a:camera prst="orthographicFront"/>
              <a:lightRig rig="balanced" dir="t"/>
            </a:scene3d>
            <a:sp3d prstMaterial="flat">
              <a:extrusionClr>
                <a:schemeClr val="bg1">
                  <a:lumMod val="95000"/>
                </a:schemeClr>
              </a:extrusionClr>
              <a:contourClr>
                <a:schemeClr val="tx1">
                  <a:lumMod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9" name="椭圆 8"/>
            <p:cNvSpPr/>
            <p:nvPr/>
          </p:nvSpPr>
          <p:spPr>
            <a:xfrm>
              <a:off x="5655372" y="1508454"/>
              <a:ext cx="1112267" cy="1112267"/>
            </a:xfrm>
            <a:prstGeom prst="ellipse">
              <a:avLst/>
            </a:prstGeom>
            <a:solidFill>
              <a:srgbClr val="1F424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0" name="椭圆 9"/>
            <p:cNvSpPr/>
            <p:nvPr/>
          </p:nvSpPr>
          <p:spPr>
            <a:xfrm>
              <a:off x="3337414" y="2840578"/>
              <a:ext cx="1112267" cy="1112267"/>
            </a:xfrm>
            <a:prstGeom prst="ellipse">
              <a:avLst/>
            </a:prstGeom>
            <a:solidFill>
              <a:srgbClr val="A2111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2" name="椭圆 11"/>
            <p:cNvSpPr/>
            <p:nvPr/>
          </p:nvSpPr>
          <p:spPr>
            <a:xfrm>
              <a:off x="4288423" y="5014237"/>
              <a:ext cx="1112267" cy="1112267"/>
            </a:xfrm>
            <a:prstGeom prst="ellipse">
              <a:avLst/>
            </a:prstGeom>
            <a:solidFill>
              <a:srgbClr val="1F424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3" name="椭圆 12"/>
            <p:cNvSpPr/>
            <p:nvPr/>
          </p:nvSpPr>
          <p:spPr>
            <a:xfrm>
              <a:off x="6289799" y="4078787"/>
              <a:ext cx="1112267" cy="1112267"/>
            </a:xfrm>
            <a:prstGeom prst="ellipse">
              <a:avLst/>
            </a:prstGeom>
            <a:solidFill>
              <a:srgbClr val="A2111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4" name="椭圆 13"/>
            <p:cNvSpPr/>
            <p:nvPr/>
          </p:nvSpPr>
          <p:spPr>
            <a:xfrm>
              <a:off x="7603874" y="2406263"/>
              <a:ext cx="1112267" cy="1112267"/>
            </a:xfrm>
            <a:prstGeom prst="ellipse">
              <a:avLst/>
            </a:prstGeom>
            <a:solidFill>
              <a:srgbClr val="1F424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6" name="椭圆 15"/>
            <p:cNvSpPr/>
            <p:nvPr/>
          </p:nvSpPr>
          <p:spPr>
            <a:xfrm>
              <a:off x="3893547" y="2294638"/>
              <a:ext cx="461665" cy="461665"/>
            </a:xfrm>
            <a:prstGeom prst="ellipse">
              <a:avLst/>
            </a:prstGeom>
            <a:solidFill>
              <a:srgbClr val="A2111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kern="0" dirty="0">
                  <a:solidFill>
                    <a:srgbClr val="FFFFFF"/>
                  </a:solidFill>
                  <a:cs typeface="+mn-ea"/>
                  <a:sym typeface="+mn-lt"/>
                </a:rPr>
                <a:t>5</a:t>
              </a: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7" name="椭圆 16"/>
            <p:cNvSpPr/>
            <p:nvPr/>
          </p:nvSpPr>
          <p:spPr>
            <a:xfrm>
              <a:off x="3793104" y="5566887"/>
              <a:ext cx="461665" cy="461665"/>
            </a:xfrm>
            <a:prstGeom prst="ellipse">
              <a:avLst/>
            </a:prstGeom>
            <a:solidFill>
              <a:srgbClr val="1F424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kern="0" dirty="0">
                  <a:solidFill>
                    <a:srgbClr val="FFFFFF"/>
                  </a:solidFill>
                  <a:cs typeface="+mn-ea"/>
                  <a:sym typeface="+mn-lt"/>
                </a:rPr>
                <a:t>4</a:t>
              </a: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8" name="椭圆 17"/>
            <p:cNvSpPr/>
            <p:nvPr/>
          </p:nvSpPr>
          <p:spPr>
            <a:xfrm>
              <a:off x="6275195" y="1039802"/>
              <a:ext cx="461665" cy="461665"/>
            </a:xfrm>
            <a:prstGeom prst="ellipse">
              <a:avLst/>
            </a:prstGeom>
            <a:solidFill>
              <a:srgbClr val="1F424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FFFFFF"/>
                  </a:solidFill>
                  <a:effectLst/>
                  <a:uLnTx/>
                  <a:uFillTx/>
                  <a:cs typeface="+mn-ea"/>
                  <a:sym typeface="+mn-lt"/>
                </a:rPr>
                <a:t>1</a:t>
              </a: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9" name="椭圆 18"/>
            <p:cNvSpPr/>
            <p:nvPr/>
          </p:nvSpPr>
          <p:spPr>
            <a:xfrm>
              <a:off x="8680525" y="2378913"/>
              <a:ext cx="461665" cy="461665"/>
            </a:xfrm>
            <a:prstGeom prst="ellipse">
              <a:avLst/>
            </a:prstGeom>
            <a:solidFill>
              <a:srgbClr val="1F424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kern="0" dirty="0">
                  <a:solidFill>
                    <a:srgbClr val="FFFFFF"/>
                  </a:solidFill>
                  <a:cs typeface="+mn-ea"/>
                  <a:sym typeface="+mn-lt"/>
                </a:rPr>
                <a:t>2</a:t>
              </a: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20" name="椭圆 19"/>
            <p:cNvSpPr/>
            <p:nvPr/>
          </p:nvSpPr>
          <p:spPr>
            <a:xfrm>
              <a:off x="7402066" y="4649316"/>
              <a:ext cx="461665" cy="461665"/>
            </a:xfrm>
            <a:prstGeom prst="ellipse">
              <a:avLst/>
            </a:prstGeom>
            <a:solidFill>
              <a:srgbClr val="A2111E"/>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kern="0" dirty="0">
                  <a:solidFill>
                    <a:srgbClr val="FFFFFF"/>
                  </a:solidFill>
                  <a:cs typeface="+mn-ea"/>
                  <a:sym typeface="+mn-lt"/>
                </a:rPr>
                <a:t>3</a:t>
              </a: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21" name="analytics_237483"/>
            <p:cNvSpPr>
              <a:spLocks noChangeAspect="1"/>
            </p:cNvSpPr>
            <p:nvPr/>
          </p:nvSpPr>
          <p:spPr bwMode="auto">
            <a:xfrm>
              <a:off x="7847882" y="2682711"/>
              <a:ext cx="608885" cy="567376"/>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chemeClr val="bg1"/>
            </a:solidFill>
            <a:ln>
              <a:noFill/>
            </a:ln>
          </p:spPr>
          <p:txBody>
            <a:bodyPr/>
            <a:lstStyle/>
            <a:p>
              <a:endParaRPr lang="zh-CN" altLang="en-US">
                <a:cs typeface="+mn-ea"/>
                <a:sym typeface="+mn-lt"/>
              </a:endParaRPr>
            </a:p>
          </p:txBody>
        </p:sp>
        <p:sp>
          <p:nvSpPr>
            <p:cNvPr id="22" name="bar-stats_84219"/>
            <p:cNvSpPr>
              <a:spLocks noChangeAspect="1"/>
            </p:cNvSpPr>
            <p:nvPr/>
          </p:nvSpPr>
          <p:spPr bwMode="auto">
            <a:xfrm>
              <a:off x="3531082" y="3075495"/>
              <a:ext cx="641947" cy="576363"/>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p:spPr>
          <p:txBody>
            <a:bodyPr/>
            <a:lstStyle/>
            <a:p>
              <a:endParaRPr lang="zh-CN" altLang="en-US">
                <a:cs typeface="+mn-ea"/>
                <a:sym typeface="+mn-lt"/>
              </a:endParaRPr>
            </a:p>
          </p:txBody>
        </p:sp>
        <p:sp>
          <p:nvSpPr>
            <p:cNvPr id="23" name="bookmark_238940"/>
            <p:cNvSpPr>
              <a:spLocks noChangeAspect="1"/>
            </p:cNvSpPr>
            <p:nvPr/>
          </p:nvSpPr>
          <p:spPr bwMode="auto">
            <a:xfrm>
              <a:off x="6640027" y="4346504"/>
              <a:ext cx="411811" cy="576832"/>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chemeClr val="bg1"/>
            </a:solidFill>
            <a:ln>
              <a:noFill/>
            </a:ln>
          </p:spPr>
          <p:txBody>
            <a:bodyPr/>
            <a:lstStyle/>
            <a:p>
              <a:endParaRPr lang="zh-CN" altLang="en-US">
                <a:cs typeface="+mn-ea"/>
                <a:sym typeface="+mn-lt"/>
              </a:endParaRPr>
            </a:p>
          </p:txBody>
        </p:sp>
        <p:sp>
          <p:nvSpPr>
            <p:cNvPr id="24" name="growth-graph_72486"/>
            <p:cNvSpPr>
              <a:spLocks noChangeAspect="1"/>
            </p:cNvSpPr>
            <p:nvPr/>
          </p:nvSpPr>
          <p:spPr bwMode="auto">
            <a:xfrm>
              <a:off x="4542102" y="5247474"/>
              <a:ext cx="670001" cy="576832"/>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sp>
          <p:nvSpPr>
            <p:cNvPr id="25" name="arrows_208764"/>
            <p:cNvSpPr>
              <a:spLocks noChangeAspect="1"/>
            </p:cNvSpPr>
            <p:nvPr/>
          </p:nvSpPr>
          <p:spPr bwMode="auto">
            <a:xfrm>
              <a:off x="5890531" y="1656193"/>
              <a:ext cx="641947" cy="781041"/>
            </a:xfrm>
            <a:custGeom>
              <a:avLst/>
              <a:gdLst>
                <a:gd name="T0" fmla="*/ 860 w 5370"/>
                <a:gd name="T1" fmla="*/ 2865 h 6544"/>
                <a:gd name="T2" fmla="*/ 2685 w 5370"/>
                <a:gd name="T3" fmla="*/ 1404 h 6544"/>
                <a:gd name="T4" fmla="*/ 2685 w 5370"/>
                <a:gd name="T5" fmla="*/ 1989 h 6544"/>
                <a:gd name="T6" fmla="*/ 4158 w 5370"/>
                <a:gd name="T7" fmla="*/ 995 h 6544"/>
                <a:gd name="T8" fmla="*/ 2685 w 5370"/>
                <a:gd name="T9" fmla="*/ 0 h 6544"/>
                <a:gd name="T10" fmla="*/ 2685 w 5370"/>
                <a:gd name="T11" fmla="*/ 585 h 6544"/>
                <a:gd name="T12" fmla="*/ 0 w 5370"/>
                <a:gd name="T13" fmla="*/ 3272 h 6544"/>
                <a:gd name="T14" fmla="*/ 0 w 5370"/>
                <a:gd name="T15" fmla="*/ 3680 h 6544"/>
                <a:gd name="T16" fmla="*/ 4510 w 5370"/>
                <a:gd name="T17" fmla="*/ 3680 h 6544"/>
                <a:gd name="T18" fmla="*/ 2685 w 5370"/>
                <a:gd name="T19" fmla="*/ 5141 h 6544"/>
                <a:gd name="T20" fmla="*/ 2685 w 5370"/>
                <a:gd name="T21" fmla="*/ 4556 h 6544"/>
                <a:gd name="T22" fmla="*/ 1212 w 5370"/>
                <a:gd name="T23" fmla="*/ 5549 h 6544"/>
                <a:gd name="T24" fmla="*/ 2685 w 5370"/>
                <a:gd name="T25" fmla="*/ 6544 h 6544"/>
                <a:gd name="T26" fmla="*/ 2685 w 5370"/>
                <a:gd name="T27" fmla="*/ 5959 h 6544"/>
                <a:gd name="T28" fmla="*/ 5370 w 5370"/>
                <a:gd name="T29" fmla="*/ 3273 h 6544"/>
                <a:gd name="T30" fmla="*/ 5370 w 5370"/>
                <a:gd name="T31" fmla="*/ 2865 h 6544"/>
                <a:gd name="T32" fmla="*/ 860 w 5370"/>
                <a:gd name="T33" fmla="*/ 2865 h 6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70" h="6544">
                  <a:moveTo>
                    <a:pt x="860" y="2865"/>
                  </a:moveTo>
                  <a:cubicBezTo>
                    <a:pt x="1046" y="2029"/>
                    <a:pt x="1794" y="1404"/>
                    <a:pt x="2685" y="1404"/>
                  </a:cubicBezTo>
                  <a:lnTo>
                    <a:pt x="2685" y="1989"/>
                  </a:lnTo>
                  <a:lnTo>
                    <a:pt x="4158" y="995"/>
                  </a:lnTo>
                  <a:lnTo>
                    <a:pt x="2685" y="0"/>
                  </a:lnTo>
                  <a:lnTo>
                    <a:pt x="2685" y="585"/>
                  </a:lnTo>
                  <a:cubicBezTo>
                    <a:pt x="1204" y="587"/>
                    <a:pt x="0" y="1791"/>
                    <a:pt x="0" y="3272"/>
                  </a:cubicBezTo>
                  <a:lnTo>
                    <a:pt x="0" y="3680"/>
                  </a:lnTo>
                  <a:lnTo>
                    <a:pt x="4510" y="3680"/>
                  </a:lnTo>
                  <a:cubicBezTo>
                    <a:pt x="4324" y="4516"/>
                    <a:pt x="3576" y="5141"/>
                    <a:pt x="2685" y="5141"/>
                  </a:cubicBezTo>
                  <a:lnTo>
                    <a:pt x="2685" y="4556"/>
                  </a:lnTo>
                  <a:lnTo>
                    <a:pt x="1212" y="5549"/>
                  </a:lnTo>
                  <a:lnTo>
                    <a:pt x="2685" y="6544"/>
                  </a:lnTo>
                  <a:lnTo>
                    <a:pt x="2685" y="5959"/>
                  </a:lnTo>
                  <a:cubicBezTo>
                    <a:pt x="4166" y="5959"/>
                    <a:pt x="5370" y="4753"/>
                    <a:pt x="5370" y="3273"/>
                  </a:cubicBezTo>
                  <a:lnTo>
                    <a:pt x="5370" y="2865"/>
                  </a:lnTo>
                  <a:lnTo>
                    <a:pt x="860" y="2865"/>
                  </a:lnTo>
                  <a:close/>
                </a:path>
              </a:pathLst>
            </a:custGeom>
            <a:solidFill>
              <a:schemeClr val="bg1"/>
            </a:solidFill>
            <a:ln>
              <a:noFill/>
            </a:ln>
          </p:spPr>
          <p:txBody>
            <a:bodyPr/>
            <a:lstStyle/>
            <a:p>
              <a:endParaRPr lang="zh-CN" altLang="en-US">
                <a:cs typeface="+mn-ea"/>
                <a:sym typeface="+mn-lt"/>
              </a:endParaRPr>
            </a:p>
          </p:txBody>
        </p:sp>
      </p:grpSp>
      <p:grpSp>
        <p:nvGrpSpPr>
          <p:cNvPr id="30" name="组合 29"/>
          <p:cNvGrpSpPr/>
          <p:nvPr/>
        </p:nvGrpSpPr>
        <p:grpSpPr>
          <a:xfrm>
            <a:off x="664688" y="1623675"/>
            <a:ext cx="2844795" cy="1262138"/>
            <a:chOff x="772360" y="4769538"/>
            <a:chExt cx="2019883" cy="1262138"/>
          </a:xfrm>
        </p:grpSpPr>
        <p:sp>
          <p:nvSpPr>
            <p:cNvPr id="31" name="文本框 30"/>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32" name="文本框 31"/>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nvGrpSpPr>
          <p:cNvPr id="33" name="组合 32"/>
          <p:cNvGrpSpPr/>
          <p:nvPr/>
        </p:nvGrpSpPr>
        <p:grpSpPr>
          <a:xfrm>
            <a:off x="7126228" y="595726"/>
            <a:ext cx="2844795" cy="1262138"/>
            <a:chOff x="772360" y="4769538"/>
            <a:chExt cx="2019883" cy="1262138"/>
          </a:xfrm>
        </p:grpSpPr>
        <p:sp>
          <p:nvSpPr>
            <p:cNvPr id="34" name="文本框 33"/>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35" name="文本框 34"/>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nvGrpSpPr>
          <p:cNvPr id="36" name="组合 35"/>
          <p:cNvGrpSpPr/>
          <p:nvPr/>
        </p:nvGrpSpPr>
        <p:grpSpPr>
          <a:xfrm>
            <a:off x="9002686" y="3054205"/>
            <a:ext cx="2844795" cy="1262138"/>
            <a:chOff x="772360" y="4769538"/>
            <a:chExt cx="2019883" cy="1262138"/>
          </a:xfrm>
        </p:grpSpPr>
        <p:sp>
          <p:nvSpPr>
            <p:cNvPr id="37" name="文本框 36"/>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38" name="文本框 37"/>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nvGrpSpPr>
          <p:cNvPr id="39" name="组合 38"/>
          <p:cNvGrpSpPr/>
          <p:nvPr/>
        </p:nvGrpSpPr>
        <p:grpSpPr>
          <a:xfrm>
            <a:off x="7863731" y="5014237"/>
            <a:ext cx="2844795" cy="1262138"/>
            <a:chOff x="772360" y="4769538"/>
            <a:chExt cx="2019883" cy="1262138"/>
          </a:xfrm>
        </p:grpSpPr>
        <p:sp>
          <p:nvSpPr>
            <p:cNvPr id="40" name="文本框 39"/>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41" name="文本框 40"/>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nvGrpSpPr>
          <p:cNvPr id="42" name="组合 41"/>
          <p:cNvGrpSpPr/>
          <p:nvPr/>
        </p:nvGrpSpPr>
        <p:grpSpPr>
          <a:xfrm>
            <a:off x="622518" y="4479087"/>
            <a:ext cx="2844795" cy="1262138"/>
            <a:chOff x="772360" y="4769538"/>
            <a:chExt cx="2019883" cy="1262138"/>
          </a:xfrm>
        </p:grpSpPr>
        <p:sp>
          <p:nvSpPr>
            <p:cNvPr id="43" name="文本框 42"/>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44" name="文本框 43"/>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工作规划发展</a:t>
            </a:r>
          </a:p>
        </p:txBody>
      </p:sp>
      <p:grpSp>
        <p:nvGrpSpPr>
          <p:cNvPr id="3" name="组合 2"/>
          <p:cNvGrpSpPr/>
          <p:nvPr/>
        </p:nvGrpSpPr>
        <p:grpSpPr>
          <a:xfrm>
            <a:off x="3831767" y="1331099"/>
            <a:ext cx="4667250" cy="4732647"/>
            <a:chOff x="5015463" y="3068331"/>
            <a:chExt cx="4667250" cy="4732647"/>
          </a:xfrm>
        </p:grpSpPr>
        <p:sp>
          <p:nvSpPr>
            <p:cNvPr id="4" name="空心弧 3"/>
            <p:cNvSpPr/>
            <p:nvPr/>
          </p:nvSpPr>
          <p:spPr>
            <a:xfrm rot="20068948">
              <a:off x="5015463" y="3133728"/>
              <a:ext cx="4667250" cy="4667250"/>
            </a:xfrm>
            <a:prstGeom prst="blockArc">
              <a:avLst>
                <a:gd name="adj1" fmla="val 8247198"/>
                <a:gd name="adj2" fmla="val 20309030"/>
                <a:gd name="adj3" fmla="val 16729"/>
              </a:avLst>
            </a:prstGeom>
            <a:solidFill>
              <a:srgbClr val="1F424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5" name="空心弧 4"/>
            <p:cNvSpPr/>
            <p:nvPr/>
          </p:nvSpPr>
          <p:spPr>
            <a:xfrm rot="2991733">
              <a:off x="5436982" y="3286298"/>
              <a:ext cx="4373026" cy="3937092"/>
            </a:xfrm>
            <a:prstGeom prst="blockArc">
              <a:avLst>
                <a:gd name="adj1" fmla="val 15733080"/>
                <a:gd name="adj2" fmla="val 20840125"/>
                <a:gd name="adj3" fmla="val 19949"/>
              </a:avLst>
            </a:prstGeom>
            <a:solidFill>
              <a:srgbClr val="A2111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6" name="空心弧 5"/>
            <p:cNvSpPr/>
            <p:nvPr/>
          </p:nvSpPr>
          <p:spPr>
            <a:xfrm rot="3048773">
              <a:off x="5838733" y="3987252"/>
              <a:ext cx="3013416" cy="2973330"/>
            </a:xfrm>
            <a:prstGeom prst="blockArc">
              <a:avLst>
                <a:gd name="adj1" fmla="val 6302408"/>
                <a:gd name="adj2" fmla="val 15339053"/>
                <a:gd name="adj3" fmla="val 16561"/>
              </a:avLst>
            </a:prstGeom>
            <a:solidFill>
              <a:srgbClr val="A2111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7" name="空心弧 6"/>
            <p:cNvSpPr/>
            <p:nvPr/>
          </p:nvSpPr>
          <p:spPr>
            <a:xfrm rot="15749479">
              <a:off x="5960796" y="4053493"/>
              <a:ext cx="2839282" cy="2973330"/>
            </a:xfrm>
            <a:prstGeom prst="blockArc">
              <a:avLst>
                <a:gd name="adj1" fmla="val 9777069"/>
                <a:gd name="adj2" fmla="val 15339053"/>
                <a:gd name="adj3" fmla="val 16561"/>
              </a:avLst>
            </a:prstGeom>
            <a:solidFill>
              <a:srgbClr val="1F424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grpSp>
        <p:nvGrpSpPr>
          <p:cNvPr id="16" name="组合 15"/>
          <p:cNvGrpSpPr/>
          <p:nvPr/>
        </p:nvGrpSpPr>
        <p:grpSpPr>
          <a:xfrm>
            <a:off x="3570001" y="1962150"/>
            <a:ext cx="2107473" cy="574518"/>
            <a:chOff x="3570001" y="1962150"/>
            <a:chExt cx="2107473" cy="574518"/>
          </a:xfrm>
        </p:grpSpPr>
        <p:cxnSp>
          <p:nvCxnSpPr>
            <p:cNvPr id="8" name="直接连接符 7"/>
            <p:cNvCxnSpPr/>
            <p:nvPr/>
          </p:nvCxnSpPr>
          <p:spPr>
            <a:xfrm flipV="1">
              <a:off x="3570001" y="1962150"/>
              <a:ext cx="0" cy="574518"/>
            </a:xfrm>
            <a:prstGeom prst="line">
              <a:avLst/>
            </a:prstGeom>
            <a:noFill/>
            <a:ln w="9525" cap="flat" cmpd="sng" algn="ctr">
              <a:solidFill>
                <a:srgbClr val="FFFFFF">
                  <a:lumMod val="75000"/>
                </a:srgbClr>
              </a:solidFill>
              <a:prstDash val="solid"/>
              <a:tailEnd type="oval" w="lg" len="lg"/>
            </a:ln>
            <a:effectLst/>
          </p:spPr>
        </p:cxnSp>
        <p:cxnSp>
          <p:nvCxnSpPr>
            <p:cNvPr id="9" name="直接连接符 8"/>
            <p:cNvCxnSpPr/>
            <p:nvPr/>
          </p:nvCxnSpPr>
          <p:spPr>
            <a:xfrm>
              <a:off x="3570001" y="2536667"/>
              <a:ext cx="2107473" cy="0"/>
            </a:xfrm>
            <a:prstGeom prst="line">
              <a:avLst/>
            </a:prstGeom>
            <a:noFill/>
            <a:ln w="9525" cap="flat" cmpd="sng" algn="ctr">
              <a:solidFill>
                <a:srgbClr val="FFFFFF">
                  <a:lumMod val="75000"/>
                </a:srgbClr>
              </a:solidFill>
              <a:prstDash val="solid"/>
              <a:tailEnd type="oval" w="lg" len="lg"/>
            </a:ln>
            <a:effectLst/>
          </p:spPr>
        </p:cxnSp>
      </p:grpSp>
      <p:grpSp>
        <p:nvGrpSpPr>
          <p:cNvPr id="15" name="组合 14"/>
          <p:cNvGrpSpPr/>
          <p:nvPr/>
        </p:nvGrpSpPr>
        <p:grpSpPr>
          <a:xfrm>
            <a:off x="2194653" y="4670267"/>
            <a:ext cx="2107473" cy="574518"/>
            <a:chOff x="2194653" y="4670267"/>
            <a:chExt cx="2107473" cy="574518"/>
          </a:xfrm>
        </p:grpSpPr>
        <p:cxnSp>
          <p:nvCxnSpPr>
            <p:cNvPr id="10" name="直接连接符 9"/>
            <p:cNvCxnSpPr/>
            <p:nvPr/>
          </p:nvCxnSpPr>
          <p:spPr>
            <a:xfrm>
              <a:off x="2225102" y="4670267"/>
              <a:ext cx="0" cy="574518"/>
            </a:xfrm>
            <a:prstGeom prst="line">
              <a:avLst/>
            </a:prstGeom>
            <a:noFill/>
            <a:ln w="9525" cap="flat" cmpd="sng" algn="ctr">
              <a:solidFill>
                <a:srgbClr val="FFFFFF">
                  <a:lumMod val="75000"/>
                </a:srgbClr>
              </a:solidFill>
              <a:prstDash val="solid"/>
              <a:tailEnd type="oval" w="lg" len="lg"/>
            </a:ln>
            <a:effectLst/>
          </p:spPr>
        </p:cxnSp>
        <p:cxnSp>
          <p:nvCxnSpPr>
            <p:cNvPr id="12" name="直接连接符 11"/>
            <p:cNvCxnSpPr/>
            <p:nvPr/>
          </p:nvCxnSpPr>
          <p:spPr>
            <a:xfrm flipV="1">
              <a:off x="2194653" y="4670267"/>
              <a:ext cx="2107473" cy="0"/>
            </a:xfrm>
            <a:prstGeom prst="line">
              <a:avLst/>
            </a:prstGeom>
            <a:noFill/>
            <a:ln w="9525" cap="flat" cmpd="sng" algn="ctr">
              <a:solidFill>
                <a:srgbClr val="FFFFFF">
                  <a:lumMod val="75000"/>
                </a:srgbClr>
              </a:solidFill>
              <a:prstDash val="solid"/>
              <a:tailEnd type="oval" w="lg" len="lg"/>
            </a:ln>
            <a:effectLst/>
          </p:spPr>
        </p:cxnSp>
      </p:grpSp>
      <p:grpSp>
        <p:nvGrpSpPr>
          <p:cNvPr id="2" name="组合 1"/>
          <p:cNvGrpSpPr/>
          <p:nvPr/>
        </p:nvGrpSpPr>
        <p:grpSpPr>
          <a:xfrm flipH="1">
            <a:off x="7796447" y="1787722"/>
            <a:ext cx="1492937" cy="574518"/>
            <a:chOff x="8837475" y="2854482"/>
            <a:chExt cx="1492937" cy="574518"/>
          </a:xfrm>
        </p:grpSpPr>
        <p:cxnSp>
          <p:nvCxnSpPr>
            <p:cNvPr id="13" name="直接连接符 12"/>
            <p:cNvCxnSpPr/>
            <p:nvPr/>
          </p:nvCxnSpPr>
          <p:spPr>
            <a:xfrm flipV="1">
              <a:off x="8837475" y="2854482"/>
              <a:ext cx="0" cy="574518"/>
            </a:xfrm>
            <a:prstGeom prst="line">
              <a:avLst/>
            </a:prstGeom>
            <a:noFill/>
            <a:ln w="9525" cap="flat" cmpd="sng" algn="ctr">
              <a:solidFill>
                <a:srgbClr val="FFFFFF">
                  <a:lumMod val="75000"/>
                </a:srgbClr>
              </a:solidFill>
              <a:prstDash val="solid"/>
              <a:tailEnd type="oval" w="lg" len="lg"/>
            </a:ln>
            <a:effectLst/>
          </p:spPr>
        </p:cxnSp>
        <p:cxnSp>
          <p:nvCxnSpPr>
            <p:cNvPr id="14" name="直接连接符 13"/>
            <p:cNvCxnSpPr/>
            <p:nvPr/>
          </p:nvCxnSpPr>
          <p:spPr>
            <a:xfrm>
              <a:off x="8850182" y="3429000"/>
              <a:ext cx="1480230" cy="0"/>
            </a:xfrm>
            <a:prstGeom prst="line">
              <a:avLst/>
            </a:prstGeom>
            <a:noFill/>
            <a:ln w="9525" cap="flat" cmpd="sng" algn="ctr">
              <a:solidFill>
                <a:srgbClr val="FFFFFF">
                  <a:lumMod val="75000"/>
                </a:srgbClr>
              </a:solidFill>
              <a:prstDash val="solid"/>
              <a:tailEnd type="oval" w="lg" len="lg"/>
            </a:ln>
            <a:effectLst/>
          </p:spPr>
        </p:cxnSp>
      </p:grpSp>
      <p:grpSp>
        <p:nvGrpSpPr>
          <p:cNvPr id="19" name="组合 18"/>
          <p:cNvGrpSpPr/>
          <p:nvPr/>
        </p:nvGrpSpPr>
        <p:grpSpPr>
          <a:xfrm flipH="1">
            <a:off x="6439801" y="4377458"/>
            <a:ext cx="2608030" cy="574518"/>
            <a:chOff x="9505522" y="4377458"/>
            <a:chExt cx="2608030" cy="574518"/>
          </a:xfrm>
        </p:grpSpPr>
        <p:cxnSp>
          <p:nvCxnSpPr>
            <p:cNvPr id="17" name="直接连接符 16"/>
            <p:cNvCxnSpPr/>
            <p:nvPr/>
          </p:nvCxnSpPr>
          <p:spPr>
            <a:xfrm flipV="1">
              <a:off x="9505522" y="4377458"/>
              <a:ext cx="0" cy="574518"/>
            </a:xfrm>
            <a:prstGeom prst="line">
              <a:avLst/>
            </a:prstGeom>
            <a:noFill/>
            <a:ln w="9525" cap="flat" cmpd="sng" algn="ctr">
              <a:solidFill>
                <a:srgbClr val="FFFFFF">
                  <a:lumMod val="75000"/>
                </a:srgbClr>
              </a:solidFill>
              <a:prstDash val="solid"/>
              <a:tailEnd type="oval" w="lg" len="lg"/>
            </a:ln>
            <a:effectLst/>
          </p:spPr>
        </p:cxnSp>
        <p:cxnSp>
          <p:nvCxnSpPr>
            <p:cNvPr id="18" name="直接连接符 17"/>
            <p:cNvCxnSpPr/>
            <p:nvPr/>
          </p:nvCxnSpPr>
          <p:spPr>
            <a:xfrm>
              <a:off x="9505522" y="4951976"/>
              <a:ext cx="2608030" cy="0"/>
            </a:xfrm>
            <a:prstGeom prst="line">
              <a:avLst/>
            </a:prstGeom>
            <a:noFill/>
            <a:ln w="9525" cap="flat" cmpd="sng" algn="ctr">
              <a:solidFill>
                <a:srgbClr val="FFFFFF">
                  <a:lumMod val="75000"/>
                </a:srgbClr>
              </a:solidFill>
              <a:prstDash val="solid"/>
              <a:tailEnd type="oval" w="lg" len="lg"/>
            </a:ln>
            <a:effectLst/>
          </p:spPr>
        </p:cxnSp>
      </p:grpSp>
      <p:grpSp>
        <p:nvGrpSpPr>
          <p:cNvPr id="38" name="组合 37"/>
          <p:cNvGrpSpPr/>
          <p:nvPr/>
        </p:nvGrpSpPr>
        <p:grpSpPr>
          <a:xfrm>
            <a:off x="7796447" y="383786"/>
            <a:ext cx="2844795" cy="1958303"/>
            <a:chOff x="7796447" y="383786"/>
            <a:chExt cx="2844795" cy="1958303"/>
          </a:xfrm>
        </p:grpSpPr>
        <p:grpSp>
          <p:nvGrpSpPr>
            <p:cNvPr id="30" name="组合 29"/>
            <p:cNvGrpSpPr/>
            <p:nvPr/>
          </p:nvGrpSpPr>
          <p:grpSpPr>
            <a:xfrm>
              <a:off x="7796447" y="383786"/>
              <a:ext cx="2844795" cy="1262138"/>
              <a:chOff x="772360" y="4769538"/>
              <a:chExt cx="2019883" cy="1262138"/>
            </a:xfrm>
          </p:grpSpPr>
          <p:sp>
            <p:nvSpPr>
              <p:cNvPr id="31" name="文本框 30"/>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32" name="文本框 31"/>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sp>
          <p:nvSpPr>
            <p:cNvPr id="33" name="TextBox 19"/>
            <p:cNvSpPr txBox="1">
              <a:spLocks noChangeArrowheads="1"/>
            </p:cNvSpPr>
            <p:nvPr/>
          </p:nvSpPr>
          <p:spPr bwMode="auto">
            <a:xfrm>
              <a:off x="8003132" y="1695786"/>
              <a:ext cx="1143205" cy="6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r" defTabSz="1218565"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303D56"/>
                  </a:solidFill>
                  <a:effectLst/>
                  <a:uLnTx/>
                  <a:uFillTx/>
                  <a:latin typeface="+mn-lt"/>
                  <a:ea typeface="+mn-ea"/>
                  <a:cs typeface="+mn-ea"/>
                  <a:sym typeface="+mn-lt"/>
                </a:rPr>
                <a:t>36%</a:t>
              </a:r>
            </a:p>
          </p:txBody>
        </p:sp>
      </p:grpSp>
      <p:grpSp>
        <p:nvGrpSpPr>
          <p:cNvPr id="37" name="组合 36"/>
          <p:cNvGrpSpPr/>
          <p:nvPr/>
        </p:nvGrpSpPr>
        <p:grpSpPr>
          <a:xfrm>
            <a:off x="946602" y="1909330"/>
            <a:ext cx="2844795" cy="1931262"/>
            <a:chOff x="946602" y="1909330"/>
            <a:chExt cx="2844795" cy="1931262"/>
          </a:xfrm>
        </p:grpSpPr>
        <p:grpSp>
          <p:nvGrpSpPr>
            <p:cNvPr id="21" name="组合 20"/>
            <p:cNvGrpSpPr/>
            <p:nvPr/>
          </p:nvGrpSpPr>
          <p:grpSpPr>
            <a:xfrm>
              <a:off x="946602" y="2578454"/>
              <a:ext cx="2844795" cy="1262138"/>
              <a:chOff x="772360" y="4769538"/>
              <a:chExt cx="2019883" cy="1262138"/>
            </a:xfrm>
          </p:grpSpPr>
          <p:sp>
            <p:nvSpPr>
              <p:cNvPr id="22" name="文本框 21"/>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23" name="文本框 22"/>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sp>
          <p:nvSpPr>
            <p:cNvPr id="34" name="TextBox 25"/>
            <p:cNvSpPr txBox="1"/>
            <p:nvPr/>
          </p:nvSpPr>
          <p:spPr>
            <a:xfrm>
              <a:off x="2362635" y="1909330"/>
              <a:ext cx="1148015" cy="646303"/>
            </a:xfrm>
            <a:prstGeom prst="rect">
              <a:avLst/>
            </a:prstGeom>
            <a:noFill/>
          </p:spPr>
          <p:txBody>
            <a:bodyPr wrap="none" lIns="91412" tIns="45706" rIns="91412" bIns="45706">
              <a:spAutoFit/>
            </a:bodyPr>
            <a:lstStyle/>
            <a:p>
              <a:pPr marL="0" marR="0" lvl="0" indent="0" algn="r" defTabSz="1218565" eaLnBrk="1" fontAlgn="auto" latinLnBrk="0" hangingPunct="1">
                <a:lnSpc>
                  <a:spcPct val="100000"/>
                </a:lnSpc>
                <a:spcBef>
                  <a:spcPts val="0"/>
                </a:spcBef>
                <a:spcAft>
                  <a:spcPts val="0"/>
                </a:spcAft>
                <a:buClrTx/>
                <a:buSzTx/>
                <a:buFontTx/>
                <a:buNone/>
                <a:defRPr/>
              </a:pPr>
              <a:r>
                <a:rPr lang="en-US" sz="3600" b="1" kern="0" dirty="0">
                  <a:solidFill>
                    <a:srgbClr val="C00000"/>
                  </a:solidFill>
                  <a:cs typeface="+mn-ea"/>
                  <a:sym typeface="+mn-lt"/>
                </a:rPr>
                <a:t>4</a:t>
              </a:r>
              <a:r>
                <a:rPr kumimoji="0" lang="en-US" sz="3600" b="1" i="0" u="none" strike="noStrike" kern="0" cap="none" spc="0" normalizeH="0" baseline="0" noProof="0" dirty="0">
                  <a:ln>
                    <a:noFill/>
                  </a:ln>
                  <a:solidFill>
                    <a:srgbClr val="C00000"/>
                  </a:solidFill>
                  <a:effectLst/>
                  <a:uLnTx/>
                  <a:uFillTx/>
                  <a:cs typeface="+mn-ea"/>
                  <a:sym typeface="+mn-lt"/>
                </a:rPr>
                <a:t>3%</a:t>
              </a:r>
            </a:p>
          </p:txBody>
        </p:sp>
      </p:grpSp>
      <p:grpSp>
        <p:nvGrpSpPr>
          <p:cNvPr id="20" name="组合 19"/>
          <p:cNvGrpSpPr/>
          <p:nvPr/>
        </p:nvGrpSpPr>
        <p:grpSpPr>
          <a:xfrm>
            <a:off x="2220530" y="4716675"/>
            <a:ext cx="2844795" cy="1902152"/>
            <a:chOff x="2220530" y="4716675"/>
            <a:chExt cx="2844795" cy="1902152"/>
          </a:xfrm>
        </p:grpSpPr>
        <p:grpSp>
          <p:nvGrpSpPr>
            <p:cNvPr id="24" name="组合 23"/>
            <p:cNvGrpSpPr/>
            <p:nvPr/>
          </p:nvGrpSpPr>
          <p:grpSpPr>
            <a:xfrm>
              <a:off x="2220530" y="5356689"/>
              <a:ext cx="2844795" cy="1262138"/>
              <a:chOff x="772360" y="4769538"/>
              <a:chExt cx="2019883" cy="1262138"/>
            </a:xfrm>
          </p:grpSpPr>
          <p:sp>
            <p:nvSpPr>
              <p:cNvPr id="25" name="文本框 24"/>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26" name="文本框 25"/>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sp>
          <p:nvSpPr>
            <p:cNvPr id="35" name="TextBox 28"/>
            <p:cNvSpPr txBox="1"/>
            <p:nvPr/>
          </p:nvSpPr>
          <p:spPr>
            <a:xfrm>
              <a:off x="2346764" y="4716675"/>
              <a:ext cx="1136793" cy="646303"/>
            </a:xfrm>
            <a:prstGeom prst="rect">
              <a:avLst/>
            </a:prstGeom>
            <a:noFill/>
          </p:spPr>
          <p:txBody>
            <a:bodyPr wrap="none" lIns="91412" tIns="45706" rIns="91412" bIns="45706">
              <a:spAutoFit/>
            </a:bodyPr>
            <a:lstStyle/>
            <a:p>
              <a:pPr marL="0" marR="0" lvl="0" indent="0" algn="r" defTabSz="1218565" eaLnBrk="1" fontAlgn="auto" latinLnBrk="0" hangingPunct="1">
                <a:lnSpc>
                  <a:spcPct val="100000"/>
                </a:lnSpc>
                <a:spcBef>
                  <a:spcPts val="0"/>
                </a:spcBef>
                <a:spcAft>
                  <a:spcPts val="0"/>
                </a:spcAft>
                <a:buClrTx/>
                <a:buSzTx/>
                <a:buFontTx/>
                <a:buNone/>
                <a:defRPr/>
              </a:pPr>
              <a:r>
                <a:rPr lang="en-US" sz="3600" b="1" kern="0" dirty="0">
                  <a:solidFill>
                    <a:srgbClr val="303D56"/>
                  </a:solidFill>
                  <a:cs typeface="+mn-ea"/>
                  <a:sym typeface="+mn-lt"/>
                </a:rPr>
                <a:t>7</a:t>
              </a:r>
              <a:r>
                <a:rPr kumimoji="0" lang="en-US" sz="3600" b="1" i="0" u="none" strike="noStrike" kern="0" cap="none" spc="0" normalizeH="0" baseline="0" noProof="0" dirty="0">
                  <a:ln>
                    <a:noFill/>
                  </a:ln>
                  <a:solidFill>
                    <a:srgbClr val="303D56"/>
                  </a:solidFill>
                  <a:effectLst/>
                  <a:uLnTx/>
                  <a:uFillTx/>
                  <a:cs typeface="+mn-ea"/>
                  <a:sym typeface="+mn-lt"/>
                </a:rPr>
                <a:t>7%</a:t>
              </a:r>
            </a:p>
          </p:txBody>
        </p:sp>
      </p:grpSp>
      <p:grpSp>
        <p:nvGrpSpPr>
          <p:cNvPr id="39" name="组合 38"/>
          <p:cNvGrpSpPr/>
          <p:nvPr/>
        </p:nvGrpSpPr>
        <p:grpSpPr>
          <a:xfrm>
            <a:off x="9047831" y="4292402"/>
            <a:ext cx="2844795" cy="1940519"/>
            <a:chOff x="9047831" y="4292402"/>
            <a:chExt cx="2844795" cy="1940519"/>
          </a:xfrm>
        </p:grpSpPr>
        <p:grpSp>
          <p:nvGrpSpPr>
            <p:cNvPr id="27" name="组合 26"/>
            <p:cNvGrpSpPr/>
            <p:nvPr/>
          </p:nvGrpSpPr>
          <p:grpSpPr>
            <a:xfrm>
              <a:off x="9047831" y="4970783"/>
              <a:ext cx="2844795" cy="1262138"/>
              <a:chOff x="772360" y="4769538"/>
              <a:chExt cx="2019883" cy="1262138"/>
            </a:xfrm>
          </p:grpSpPr>
          <p:sp>
            <p:nvSpPr>
              <p:cNvPr id="28" name="文本框 27"/>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29" name="文本框 28"/>
              <p:cNvSpPr txBox="1"/>
              <p:nvPr/>
            </p:nvSpPr>
            <p:spPr>
              <a:xfrm>
                <a:off x="772361" y="5108346"/>
                <a:ext cx="2019882" cy="92333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sp>
          <p:nvSpPr>
            <p:cNvPr id="36" name="TextBox 5"/>
            <p:cNvSpPr txBox="1">
              <a:spLocks noChangeArrowheads="1"/>
            </p:cNvSpPr>
            <p:nvPr/>
          </p:nvSpPr>
          <p:spPr bwMode="auto">
            <a:xfrm>
              <a:off x="9085697" y="4292402"/>
              <a:ext cx="1148015" cy="6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r" defTabSz="1218565"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C00000"/>
                  </a:solidFill>
                  <a:effectLst/>
                  <a:uLnTx/>
                  <a:uFillTx/>
                  <a:latin typeface="+mn-lt"/>
                  <a:ea typeface="+mn-ea"/>
                  <a:cs typeface="+mn-ea"/>
                  <a:sym typeface="+mn-lt"/>
                </a:rPr>
                <a:t>49%</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xmlns:a14="http://schemas.microsoft.com/office/drawing/2010/main">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2)">
                                      <p:cBhvr>
                                        <p:cTn id="7" dur="750"/>
                                        <p:tgtEl>
                                          <p:spTgt spid="3"/>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par>
                          <p:cTn id="12" fill="hold">
                            <p:stCondLst>
                              <p:cond delay="1500"/>
                            </p:stCondLst>
                            <p:childTnLst>
                              <p:par>
                                <p:cTn id="13" presetID="42"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anim calcmode="lin" valueType="num">
                                      <p:cBhvr>
                                        <p:cTn id="16" dur="1000" fill="hold"/>
                                        <p:tgtEl>
                                          <p:spTgt spid="20"/>
                                        </p:tgtEl>
                                        <p:attrNameLst>
                                          <p:attrName>ppt_x</p:attrName>
                                        </p:attrNameLst>
                                      </p:cBhvr>
                                      <p:tavLst>
                                        <p:tav tm="0">
                                          <p:val>
                                            <p:strVal val="#ppt_x"/>
                                          </p:val>
                                        </p:tav>
                                        <p:tav tm="100000">
                                          <p:val>
                                            <p:strVal val="#ppt_x"/>
                                          </p:val>
                                        </p:tav>
                                      </p:tavLst>
                                    </p:anim>
                                    <p:anim calcmode="lin" valueType="num">
                                      <p:cBhvr>
                                        <p:cTn id="17" dur="1000" fill="hold"/>
                                        <p:tgtEl>
                                          <p:spTgt spid="20"/>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22" presetClass="entr" presetSubtype="2"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par>
                          <p:cTn id="32" fill="hold">
                            <p:stCondLst>
                              <p:cond delay="4500"/>
                            </p:stCondLst>
                            <p:childTnLst>
                              <p:par>
                                <p:cTn id="33" presetID="47" presetClass="entr" presetSubtype="0"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22" presetClass="entr" presetSubtype="8"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6000"/>
                            </p:stCondLst>
                            <p:childTnLst>
                              <p:par>
                                <p:cTn id="43" presetID="42" presetClass="entr" presetSubtype="0"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1000"/>
                                        <p:tgtEl>
                                          <p:spTgt spid="39"/>
                                        </p:tgtEl>
                                      </p:cBhvr>
                                    </p:animEffect>
                                    <p:anim calcmode="lin" valueType="num">
                                      <p:cBhvr>
                                        <p:cTn id="46" dur="1000" fill="hold"/>
                                        <p:tgtEl>
                                          <p:spTgt spid="39"/>
                                        </p:tgtEl>
                                        <p:attrNameLst>
                                          <p:attrName>ppt_x</p:attrName>
                                        </p:attrNameLst>
                                      </p:cBhvr>
                                      <p:tavLst>
                                        <p:tav tm="0">
                                          <p:val>
                                            <p:strVal val="#ppt_x"/>
                                          </p:val>
                                        </p:tav>
                                        <p:tav tm="100000">
                                          <p:val>
                                            <p:strVal val="#ppt_x"/>
                                          </p:val>
                                        </p:tav>
                                      </p:tavLst>
                                    </p:anim>
                                    <p:anim calcmode="lin" valueType="num">
                                      <p:cBhvr>
                                        <p:cTn id="4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工作规划发展</a:t>
            </a:r>
          </a:p>
        </p:txBody>
      </p:sp>
      <p:grpSp>
        <p:nvGrpSpPr>
          <p:cNvPr id="8" name="组合 7"/>
          <p:cNvGrpSpPr/>
          <p:nvPr/>
        </p:nvGrpSpPr>
        <p:grpSpPr>
          <a:xfrm>
            <a:off x="1277227" y="1741678"/>
            <a:ext cx="2151308" cy="4646848"/>
            <a:chOff x="1277227" y="1741678"/>
            <a:chExt cx="2151308" cy="4646848"/>
          </a:xfrm>
        </p:grpSpPr>
        <p:grpSp>
          <p:nvGrpSpPr>
            <p:cNvPr id="4" name="组合 3"/>
            <p:cNvGrpSpPr/>
            <p:nvPr/>
          </p:nvGrpSpPr>
          <p:grpSpPr>
            <a:xfrm>
              <a:off x="1685469" y="1741678"/>
              <a:ext cx="1447800" cy="2573029"/>
              <a:chOff x="1685469" y="1741678"/>
              <a:chExt cx="1447800" cy="2573029"/>
            </a:xfrm>
          </p:grpSpPr>
          <p:grpSp>
            <p:nvGrpSpPr>
              <p:cNvPr id="190" name="组合 189"/>
              <p:cNvGrpSpPr/>
              <p:nvPr/>
            </p:nvGrpSpPr>
            <p:grpSpPr>
              <a:xfrm>
                <a:off x="1685469" y="1741678"/>
                <a:ext cx="1447800" cy="2573029"/>
                <a:chOff x="1685469" y="1741678"/>
                <a:chExt cx="1447800" cy="2573029"/>
              </a:xfrm>
            </p:grpSpPr>
            <p:sp>
              <p:nvSpPr>
                <p:cNvPr id="168" name="矩形 167"/>
                <p:cNvSpPr/>
                <p:nvPr/>
              </p:nvSpPr>
              <p:spPr>
                <a:xfrm>
                  <a:off x="1685469" y="1741678"/>
                  <a:ext cx="1447800" cy="1447800"/>
                </a:xfrm>
                <a:prstGeom prst="rect">
                  <a:avLst/>
                </a:prstGeom>
                <a:solidFill>
                  <a:srgbClr val="1F424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cxnSp>
              <p:nvCxnSpPr>
                <p:cNvPr id="188" name="直接连接符 187"/>
                <p:cNvCxnSpPr/>
                <p:nvPr/>
              </p:nvCxnSpPr>
              <p:spPr>
                <a:xfrm rot="16200000" flipH="1" flipV="1">
                  <a:off x="1781741" y="3743567"/>
                  <a:ext cx="1142281" cy="0"/>
                </a:xfrm>
                <a:prstGeom prst="line">
                  <a:avLst/>
                </a:prstGeom>
                <a:noFill/>
                <a:ln w="41275" cap="flat" cmpd="sng" algn="ctr">
                  <a:solidFill>
                    <a:srgbClr val="303D56"/>
                  </a:solidFill>
                  <a:prstDash val="solid"/>
                  <a:tailEnd type="oval"/>
                </a:ln>
                <a:effectLst/>
              </p:spPr>
            </p:cxnSp>
          </p:grpSp>
          <p:sp>
            <p:nvSpPr>
              <p:cNvPr id="201" name="bar-stats_84219"/>
              <p:cNvSpPr>
                <a:spLocks noChangeAspect="1"/>
              </p:cNvSpPr>
              <p:nvPr/>
            </p:nvSpPr>
            <p:spPr bwMode="auto">
              <a:xfrm>
                <a:off x="2044975" y="2126980"/>
                <a:ext cx="641947" cy="576363"/>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p:spPr>
            <p:txBody>
              <a:bodyPr/>
              <a:lstStyle/>
              <a:p>
                <a:endParaRPr lang="zh-CN" altLang="en-US">
                  <a:cs typeface="+mn-ea"/>
                  <a:sym typeface="+mn-lt"/>
                </a:endParaRPr>
              </a:p>
            </p:txBody>
          </p:sp>
        </p:grpSp>
        <p:grpSp>
          <p:nvGrpSpPr>
            <p:cNvPr id="204" name="组合 203"/>
            <p:cNvGrpSpPr/>
            <p:nvPr/>
          </p:nvGrpSpPr>
          <p:grpSpPr>
            <a:xfrm>
              <a:off x="1277227" y="4540604"/>
              <a:ext cx="2151308" cy="1847922"/>
              <a:chOff x="772360" y="4769538"/>
              <a:chExt cx="2019883" cy="1352461"/>
            </a:xfrm>
          </p:grpSpPr>
          <p:sp>
            <p:nvSpPr>
              <p:cNvPr id="205" name="文本框 204"/>
              <p:cNvSpPr txBox="1"/>
              <p:nvPr/>
            </p:nvSpPr>
            <p:spPr>
              <a:xfrm>
                <a:off x="772360" y="4769538"/>
                <a:ext cx="2019882" cy="292833"/>
              </a:xfrm>
              <a:prstGeom prst="rect">
                <a:avLst/>
              </a:prstGeom>
              <a:noFill/>
            </p:spPr>
            <p:txBody>
              <a:bodyPr wrap="square" rtlCol="0">
                <a:spAutoFit/>
              </a:bodyPr>
              <a:lstStyle/>
              <a:p>
                <a:pPr algn="ctr"/>
                <a:r>
                  <a:rPr lang="zh-CN" altLang="en-US" sz="2000" b="1" dirty="0">
                    <a:solidFill>
                      <a:schemeClr val="tx1">
                        <a:lumMod val="65000"/>
                        <a:lumOff val="35000"/>
                      </a:schemeClr>
                    </a:solidFill>
                    <a:cs typeface="+mn-ea"/>
                    <a:sym typeface="+mn-lt"/>
                  </a:rPr>
                  <a:t>输入标题文字</a:t>
                </a:r>
              </a:p>
            </p:txBody>
          </p:sp>
          <p:sp>
            <p:nvSpPr>
              <p:cNvPr id="206" name="文本框 205"/>
              <p:cNvSpPr txBox="1"/>
              <p:nvPr/>
            </p:nvSpPr>
            <p:spPr>
              <a:xfrm>
                <a:off x="772361" y="5108346"/>
                <a:ext cx="2019882" cy="1013653"/>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grpSp>
        <p:nvGrpSpPr>
          <p:cNvPr id="9" name="组合 8"/>
          <p:cNvGrpSpPr/>
          <p:nvPr/>
        </p:nvGrpSpPr>
        <p:grpSpPr>
          <a:xfrm>
            <a:off x="3703533" y="1778130"/>
            <a:ext cx="2151308" cy="4610396"/>
            <a:chOff x="3703533" y="1778130"/>
            <a:chExt cx="2151308" cy="4610396"/>
          </a:xfrm>
        </p:grpSpPr>
        <p:grpSp>
          <p:nvGrpSpPr>
            <p:cNvPr id="5" name="组合 4"/>
            <p:cNvGrpSpPr/>
            <p:nvPr/>
          </p:nvGrpSpPr>
          <p:grpSpPr>
            <a:xfrm>
              <a:off x="3993923" y="1778130"/>
              <a:ext cx="1447800" cy="2573029"/>
              <a:chOff x="3993923" y="1778130"/>
              <a:chExt cx="1447800" cy="2573029"/>
            </a:xfrm>
          </p:grpSpPr>
          <p:grpSp>
            <p:nvGrpSpPr>
              <p:cNvPr id="191" name="组合 190"/>
              <p:cNvGrpSpPr/>
              <p:nvPr/>
            </p:nvGrpSpPr>
            <p:grpSpPr>
              <a:xfrm>
                <a:off x="3993923" y="1778130"/>
                <a:ext cx="1447800" cy="2573029"/>
                <a:chOff x="1685469" y="1741678"/>
                <a:chExt cx="1447800" cy="2573029"/>
              </a:xfrm>
              <a:solidFill>
                <a:srgbClr val="A2111E"/>
              </a:solidFill>
            </p:grpSpPr>
            <p:sp>
              <p:nvSpPr>
                <p:cNvPr id="192" name="矩形 191"/>
                <p:cNvSpPr/>
                <p:nvPr/>
              </p:nvSpPr>
              <p:spPr>
                <a:xfrm>
                  <a:off x="1685469" y="1741678"/>
                  <a:ext cx="1447800" cy="1447800"/>
                </a:xfrm>
                <a:prstGeom prst="rect">
                  <a:avLst/>
                </a:prstGeom>
                <a:grp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cxnSp>
              <p:nvCxnSpPr>
                <p:cNvPr id="193" name="直接连接符 192"/>
                <p:cNvCxnSpPr/>
                <p:nvPr/>
              </p:nvCxnSpPr>
              <p:spPr>
                <a:xfrm rot="16200000" flipH="1" flipV="1">
                  <a:off x="1831616" y="3743567"/>
                  <a:ext cx="1142281" cy="0"/>
                </a:xfrm>
                <a:prstGeom prst="line">
                  <a:avLst/>
                </a:prstGeom>
                <a:grpFill/>
                <a:ln w="41275" cap="flat" cmpd="sng" algn="ctr">
                  <a:solidFill>
                    <a:srgbClr val="303D56"/>
                  </a:solidFill>
                  <a:prstDash val="solid"/>
                  <a:tailEnd type="oval"/>
                </a:ln>
                <a:effectLst/>
              </p:spPr>
            </p:cxnSp>
          </p:grpSp>
          <p:sp>
            <p:nvSpPr>
              <p:cNvPr id="202" name="bookmark_238940"/>
              <p:cNvSpPr>
                <a:spLocks noChangeAspect="1"/>
              </p:cNvSpPr>
              <p:nvPr/>
            </p:nvSpPr>
            <p:spPr bwMode="auto">
              <a:xfrm>
                <a:off x="4507993" y="2195248"/>
                <a:ext cx="411811" cy="576832"/>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chemeClr val="bg1"/>
              </a:solidFill>
              <a:ln>
                <a:noFill/>
              </a:ln>
            </p:spPr>
            <p:txBody>
              <a:bodyPr/>
              <a:lstStyle/>
              <a:p>
                <a:endParaRPr lang="zh-CN" altLang="en-US">
                  <a:cs typeface="+mn-ea"/>
                  <a:sym typeface="+mn-lt"/>
                </a:endParaRPr>
              </a:p>
            </p:txBody>
          </p:sp>
        </p:grpSp>
        <p:grpSp>
          <p:nvGrpSpPr>
            <p:cNvPr id="207" name="组合 206"/>
            <p:cNvGrpSpPr/>
            <p:nvPr/>
          </p:nvGrpSpPr>
          <p:grpSpPr>
            <a:xfrm>
              <a:off x="3703533" y="4540604"/>
              <a:ext cx="2151308" cy="1847922"/>
              <a:chOff x="772360" y="4769538"/>
              <a:chExt cx="2019883" cy="1352461"/>
            </a:xfrm>
          </p:grpSpPr>
          <p:sp>
            <p:nvSpPr>
              <p:cNvPr id="208" name="文本框 207"/>
              <p:cNvSpPr txBox="1"/>
              <p:nvPr/>
            </p:nvSpPr>
            <p:spPr>
              <a:xfrm>
                <a:off x="772360" y="4769538"/>
                <a:ext cx="2019882" cy="292833"/>
              </a:xfrm>
              <a:prstGeom prst="rect">
                <a:avLst/>
              </a:prstGeom>
              <a:noFill/>
            </p:spPr>
            <p:txBody>
              <a:bodyPr wrap="square" rtlCol="0">
                <a:spAutoFit/>
              </a:bodyPr>
              <a:lstStyle/>
              <a:p>
                <a:pPr algn="ctr"/>
                <a:r>
                  <a:rPr lang="zh-CN" altLang="en-US" sz="2000" b="1" dirty="0">
                    <a:solidFill>
                      <a:schemeClr val="tx1">
                        <a:lumMod val="65000"/>
                        <a:lumOff val="35000"/>
                      </a:schemeClr>
                    </a:solidFill>
                    <a:cs typeface="+mn-ea"/>
                    <a:sym typeface="+mn-lt"/>
                  </a:rPr>
                  <a:t>输入标题文字</a:t>
                </a:r>
              </a:p>
            </p:txBody>
          </p:sp>
          <p:sp>
            <p:nvSpPr>
              <p:cNvPr id="209" name="文本框 208"/>
              <p:cNvSpPr txBox="1"/>
              <p:nvPr/>
            </p:nvSpPr>
            <p:spPr>
              <a:xfrm>
                <a:off x="772361" y="5108346"/>
                <a:ext cx="2019882" cy="1013653"/>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grpSp>
        <p:nvGrpSpPr>
          <p:cNvPr id="10" name="组合 9"/>
          <p:cNvGrpSpPr/>
          <p:nvPr/>
        </p:nvGrpSpPr>
        <p:grpSpPr>
          <a:xfrm>
            <a:off x="6129839" y="1804239"/>
            <a:ext cx="2151308" cy="4584287"/>
            <a:chOff x="6129839" y="1804239"/>
            <a:chExt cx="2151308" cy="4584287"/>
          </a:xfrm>
        </p:grpSpPr>
        <p:grpSp>
          <p:nvGrpSpPr>
            <p:cNvPr id="6" name="组合 5"/>
            <p:cNvGrpSpPr/>
            <p:nvPr/>
          </p:nvGrpSpPr>
          <p:grpSpPr>
            <a:xfrm>
              <a:off x="6512142" y="1804239"/>
              <a:ext cx="1447800" cy="2570604"/>
              <a:chOff x="6512142" y="1804239"/>
              <a:chExt cx="1447800" cy="2570604"/>
            </a:xfrm>
          </p:grpSpPr>
          <p:grpSp>
            <p:nvGrpSpPr>
              <p:cNvPr id="194" name="组合 193"/>
              <p:cNvGrpSpPr/>
              <p:nvPr/>
            </p:nvGrpSpPr>
            <p:grpSpPr>
              <a:xfrm>
                <a:off x="6512142" y="1804239"/>
                <a:ext cx="1447800" cy="2570604"/>
                <a:chOff x="1685469" y="1741678"/>
                <a:chExt cx="1447800" cy="2570604"/>
              </a:xfrm>
              <a:solidFill>
                <a:srgbClr val="A2111E"/>
              </a:solidFill>
            </p:grpSpPr>
            <p:sp>
              <p:nvSpPr>
                <p:cNvPr id="195" name="矩形 194"/>
                <p:cNvSpPr/>
                <p:nvPr/>
              </p:nvSpPr>
              <p:spPr>
                <a:xfrm>
                  <a:off x="1685469" y="1741678"/>
                  <a:ext cx="1447800" cy="1447800"/>
                </a:xfrm>
                <a:prstGeom prst="rect">
                  <a:avLst/>
                </a:prstGeom>
                <a:grp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cxnSp>
              <p:nvCxnSpPr>
                <p:cNvPr id="196" name="直接连接符 195"/>
                <p:cNvCxnSpPr/>
                <p:nvPr/>
              </p:nvCxnSpPr>
              <p:spPr>
                <a:xfrm rot="16200000" flipH="1" flipV="1">
                  <a:off x="1831616" y="3741142"/>
                  <a:ext cx="1142281" cy="0"/>
                </a:xfrm>
                <a:prstGeom prst="line">
                  <a:avLst/>
                </a:prstGeom>
                <a:grpFill/>
                <a:ln w="41275" cap="flat" cmpd="sng" algn="ctr">
                  <a:solidFill>
                    <a:srgbClr val="303D56"/>
                  </a:solidFill>
                  <a:prstDash val="solid"/>
                  <a:tailEnd type="oval"/>
                </a:ln>
                <a:effectLst/>
              </p:spPr>
            </p:cxnSp>
          </p:grpSp>
          <p:sp>
            <p:nvSpPr>
              <p:cNvPr id="200" name="analytics_237483"/>
              <p:cNvSpPr>
                <a:spLocks noChangeAspect="1"/>
              </p:cNvSpPr>
              <p:nvPr/>
            </p:nvSpPr>
            <p:spPr bwMode="auto">
              <a:xfrm>
                <a:off x="6931599" y="2226400"/>
                <a:ext cx="608885" cy="567376"/>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chemeClr val="bg1"/>
              </a:solidFill>
              <a:ln>
                <a:noFill/>
              </a:ln>
            </p:spPr>
            <p:txBody>
              <a:bodyPr/>
              <a:lstStyle/>
              <a:p>
                <a:endParaRPr lang="zh-CN" altLang="en-US">
                  <a:cs typeface="+mn-ea"/>
                  <a:sym typeface="+mn-lt"/>
                </a:endParaRPr>
              </a:p>
            </p:txBody>
          </p:sp>
        </p:grpSp>
        <p:grpSp>
          <p:nvGrpSpPr>
            <p:cNvPr id="210" name="组合 209"/>
            <p:cNvGrpSpPr/>
            <p:nvPr/>
          </p:nvGrpSpPr>
          <p:grpSpPr>
            <a:xfrm>
              <a:off x="6129839" y="4540604"/>
              <a:ext cx="2151308" cy="1847922"/>
              <a:chOff x="772360" y="4769538"/>
              <a:chExt cx="2019883" cy="1352461"/>
            </a:xfrm>
          </p:grpSpPr>
          <p:sp>
            <p:nvSpPr>
              <p:cNvPr id="211" name="文本框 210"/>
              <p:cNvSpPr txBox="1"/>
              <p:nvPr/>
            </p:nvSpPr>
            <p:spPr>
              <a:xfrm>
                <a:off x="772360" y="4769538"/>
                <a:ext cx="2019882" cy="292833"/>
              </a:xfrm>
              <a:prstGeom prst="rect">
                <a:avLst/>
              </a:prstGeom>
              <a:noFill/>
            </p:spPr>
            <p:txBody>
              <a:bodyPr wrap="square" rtlCol="0">
                <a:spAutoFit/>
              </a:bodyPr>
              <a:lstStyle/>
              <a:p>
                <a:pPr algn="ctr"/>
                <a:r>
                  <a:rPr lang="zh-CN" altLang="en-US" sz="2000" b="1" dirty="0">
                    <a:solidFill>
                      <a:schemeClr val="tx1">
                        <a:lumMod val="65000"/>
                        <a:lumOff val="35000"/>
                      </a:schemeClr>
                    </a:solidFill>
                    <a:cs typeface="+mn-ea"/>
                    <a:sym typeface="+mn-lt"/>
                  </a:rPr>
                  <a:t>输入标题文字</a:t>
                </a:r>
              </a:p>
            </p:txBody>
          </p:sp>
          <p:sp>
            <p:nvSpPr>
              <p:cNvPr id="212" name="文本框 211"/>
              <p:cNvSpPr txBox="1"/>
              <p:nvPr/>
            </p:nvSpPr>
            <p:spPr>
              <a:xfrm>
                <a:off x="772361" y="5108346"/>
                <a:ext cx="2019882" cy="1013653"/>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grpSp>
        <p:nvGrpSpPr>
          <p:cNvPr id="12" name="组合 11"/>
          <p:cNvGrpSpPr/>
          <p:nvPr/>
        </p:nvGrpSpPr>
        <p:grpSpPr>
          <a:xfrm>
            <a:off x="8556145" y="1778131"/>
            <a:ext cx="2151308" cy="4610395"/>
            <a:chOff x="8556145" y="1778131"/>
            <a:chExt cx="2151308" cy="4610395"/>
          </a:xfrm>
        </p:grpSpPr>
        <p:grpSp>
          <p:nvGrpSpPr>
            <p:cNvPr id="7" name="组合 6"/>
            <p:cNvGrpSpPr/>
            <p:nvPr/>
          </p:nvGrpSpPr>
          <p:grpSpPr>
            <a:xfrm>
              <a:off x="8964387" y="1778131"/>
              <a:ext cx="1447800" cy="2573029"/>
              <a:chOff x="8964387" y="1778131"/>
              <a:chExt cx="1447800" cy="2573029"/>
            </a:xfrm>
          </p:grpSpPr>
          <p:grpSp>
            <p:nvGrpSpPr>
              <p:cNvPr id="197" name="组合 196"/>
              <p:cNvGrpSpPr/>
              <p:nvPr/>
            </p:nvGrpSpPr>
            <p:grpSpPr>
              <a:xfrm>
                <a:off x="8964387" y="1778131"/>
                <a:ext cx="1447800" cy="2573029"/>
                <a:chOff x="1685469" y="1741678"/>
                <a:chExt cx="1447800" cy="2573029"/>
              </a:xfrm>
            </p:grpSpPr>
            <p:sp>
              <p:nvSpPr>
                <p:cNvPr id="198" name="矩形 197"/>
                <p:cNvSpPr/>
                <p:nvPr/>
              </p:nvSpPr>
              <p:spPr>
                <a:xfrm>
                  <a:off x="1685469" y="1741678"/>
                  <a:ext cx="1447800" cy="1447800"/>
                </a:xfrm>
                <a:prstGeom prst="rect">
                  <a:avLst/>
                </a:prstGeom>
                <a:solidFill>
                  <a:srgbClr val="1F424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cxnSp>
              <p:nvCxnSpPr>
                <p:cNvPr id="199" name="直接连接符 198"/>
                <p:cNvCxnSpPr/>
                <p:nvPr/>
              </p:nvCxnSpPr>
              <p:spPr>
                <a:xfrm rot="16200000" flipH="1" flipV="1">
                  <a:off x="1781741" y="3743567"/>
                  <a:ext cx="1142281" cy="0"/>
                </a:xfrm>
                <a:prstGeom prst="line">
                  <a:avLst/>
                </a:prstGeom>
                <a:noFill/>
                <a:ln w="41275" cap="flat" cmpd="sng" algn="ctr">
                  <a:solidFill>
                    <a:srgbClr val="303D56"/>
                  </a:solidFill>
                  <a:prstDash val="solid"/>
                  <a:tailEnd type="oval"/>
                </a:ln>
                <a:effectLst/>
              </p:spPr>
            </p:cxnSp>
          </p:grpSp>
          <p:sp>
            <p:nvSpPr>
              <p:cNvPr id="203" name="growth-graph_72486"/>
              <p:cNvSpPr>
                <a:spLocks noChangeAspect="1"/>
              </p:cNvSpPr>
              <p:nvPr/>
            </p:nvSpPr>
            <p:spPr bwMode="auto">
              <a:xfrm>
                <a:off x="9366072" y="2164627"/>
                <a:ext cx="670001" cy="576832"/>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grpSp>
        <p:grpSp>
          <p:nvGrpSpPr>
            <p:cNvPr id="213" name="组合 212"/>
            <p:cNvGrpSpPr/>
            <p:nvPr/>
          </p:nvGrpSpPr>
          <p:grpSpPr>
            <a:xfrm>
              <a:off x="8556145" y="4540604"/>
              <a:ext cx="2151308" cy="1847922"/>
              <a:chOff x="772360" y="4769538"/>
              <a:chExt cx="2019883" cy="1352461"/>
            </a:xfrm>
          </p:grpSpPr>
          <p:sp>
            <p:nvSpPr>
              <p:cNvPr id="214" name="文本框 213"/>
              <p:cNvSpPr txBox="1"/>
              <p:nvPr/>
            </p:nvSpPr>
            <p:spPr>
              <a:xfrm>
                <a:off x="772360" y="4769538"/>
                <a:ext cx="2019882" cy="292833"/>
              </a:xfrm>
              <a:prstGeom prst="rect">
                <a:avLst/>
              </a:prstGeom>
              <a:noFill/>
            </p:spPr>
            <p:txBody>
              <a:bodyPr wrap="square" rtlCol="0">
                <a:spAutoFit/>
              </a:bodyPr>
              <a:lstStyle/>
              <a:p>
                <a:pPr algn="ctr"/>
                <a:r>
                  <a:rPr lang="zh-CN" altLang="en-US" sz="2000" b="1" dirty="0">
                    <a:solidFill>
                      <a:schemeClr val="tx1">
                        <a:lumMod val="65000"/>
                        <a:lumOff val="35000"/>
                      </a:schemeClr>
                    </a:solidFill>
                    <a:cs typeface="+mn-ea"/>
                    <a:sym typeface="+mn-lt"/>
                  </a:rPr>
                  <a:t>输入标题文字</a:t>
                </a:r>
              </a:p>
            </p:txBody>
          </p:sp>
          <p:sp>
            <p:nvSpPr>
              <p:cNvPr id="215" name="文本框 214"/>
              <p:cNvSpPr txBox="1"/>
              <p:nvPr/>
            </p:nvSpPr>
            <p:spPr>
              <a:xfrm>
                <a:off x="772361" y="5108346"/>
                <a:ext cx="2019882" cy="1013653"/>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0" y="0"/>
            <a:ext cx="12192000" cy="6858000"/>
          </a:xfrm>
          <a:prstGeom prst="rect">
            <a:avLst/>
          </a:prstGeom>
          <a:solidFill>
            <a:schemeClr val="tx1">
              <a:lumMod val="95000"/>
              <a:lumOff val="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0" y="1817914"/>
            <a:ext cx="12192000" cy="3222171"/>
          </a:xfrm>
          <a:prstGeom prst="rect">
            <a:avLst/>
          </a:prstGeom>
          <a:solidFill>
            <a:srgbClr val="303D56">
              <a:alpha val="69804"/>
            </a:srgbClr>
          </a:solidFill>
          <a:ln w="25400" cap="flat" cmpd="sng" algn="ctr">
            <a:noFill/>
            <a:prstDash val="solid"/>
          </a:ln>
          <a:effectLst/>
        </p:spPr>
        <p:txBody>
          <a:bodyPr rtlCol="0" anchor="ctr"/>
          <a:lstStyle/>
          <a:p>
            <a:pPr algn="ctr"/>
            <a:endParaRPr lang="zh-CN" altLang="en-US" kern="0">
              <a:solidFill>
                <a:srgbClr val="FFFFFF"/>
              </a:solidFill>
              <a:cs typeface="+mn-ea"/>
              <a:sym typeface="+mn-lt"/>
            </a:endParaRPr>
          </a:p>
        </p:txBody>
      </p:sp>
      <p:sp>
        <p:nvSpPr>
          <p:cNvPr id="15" name="文本框 14"/>
          <p:cNvSpPr txBox="1"/>
          <p:nvPr/>
        </p:nvSpPr>
        <p:spPr>
          <a:xfrm>
            <a:off x="1418766" y="2120074"/>
            <a:ext cx="2717805" cy="2646878"/>
          </a:xfrm>
          <a:prstGeom prst="rect">
            <a:avLst/>
          </a:prstGeom>
          <a:noFill/>
        </p:spPr>
        <p:txBody>
          <a:bodyPr wrap="square" rtlCol="0">
            <a:spAutoFit/>
          </a:bodyPr>
          <a:lstStyle/>
          <a:p>
            <a:r>
              <a:rPr lang="en-US" altLang="zh-CN" sz="16600" b="1" dirty="0">
                <a:solidFill>
                  <a:schemeClr val="bg1"/>
                </a:solidFill>
                <a:cs typeface="+mn-ea"/>
                <a:sym typeface="+mn-lt"/>
              </a:rPr>
              <a:t>05</a:t>
            </a:r>
          </a:p>
        </p:txBody>
      </p:sp>
      <p:sp>
        <p:nvSpPr>
          <p:cNvPr id="16" name="growth-graph_72486"/>
          <p:cNvSpPr>
            <a:spLocks noChangeAspect="1"/>
          </p:cNvSpPr>
          <p:nvPr/>
        </p:nvSpPr>
        <p:spPr bwMode="auto">
          <a:xfrm>
            <a:off x="5511789" y="2763586"/>
            <a:ext cx="772891" cy="665413"/>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sp>
        <p:nvSpPr>
          <p:cNvPr id="17" name="文本框 16"/>
          <p:cNvSpPr txBox="1"/>
          <p:nvPr/>
        </p:nvSpPr>
        <p:spPr>
          <a:xfrm>
            <a:off x="5158009" y="3646715"/>
            <a:ext cx="1654621" cy="461665"/>
          </a:xfrm>
          <a:prstGeom prst="rect">
            <a:avLst/>
          </a:prstGeom>
          <a:noFill/>
        </p:spPr>
        <p:txBody>
          <a:bodyPr wrap="square" rtlCol="0">
            <a:spAutoFit/>
          </a:bodyPr>
          <a:lstStyle/>
          <a:p>
            <a:r>
              <a:rPr lang="zh-CN" altLang="en-US" sz="2400" b="1" dirty="0">
                <a:solidFill>
                  <a:schemeClr val="bg1"/>
                </a:solidFill>
                <a:cs typeface="+mn-ea"/>
                <a:sym typeface="+mn-lt"/>
              </a:rPr>
              <a:t>工作致谢</a:t>
            </a:r>
          </a:p>
        </p:txBody>
      </p:sp>
      <p:grpSp>
        <p:nvGrpSpPr>
          <p:cNvPr id="47" name="组合 46"/>
          <p:cNvGrpSpPr/>
          <p:nvPr/>
        </p:nvGrpSpPr>
        <p:grpSpPr>
          <a:xfrm>
            <a:off x="8006636" y="2505109"/>
            <a:ext cx="2715592" cy="387026"/>
            <a:chOff x="8445891" y="2468644"/>
            <a:chExt cx="2715592" cy="387026"/>
          </a:xfrm>
        </p:grpSpPr>
        <p:sp>
          <p:nvSpPr>
            <p:cNvPr id="3" name="椭圆 2"/>
            <p:cNvSpPr/>
            <p:nvPr/>
          </p:nvSpPr>
          <p:spPr>
            <a:xfrm>
              <a:off x="8445891" y="2468644"/>
              <a:ext cx="333829" cy="333829"/>
            </a:xfrm>
            <a:prstGeom prst="ellipse">
              <a:avLst/>
            </a:prstGeom>
            <a:solidFill>
              <a:srgbClr val="3F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1" name="文本框 40"/>
            <p:cNvSpPr txBox="1"/>
            <p:nvPr/>
          </p:nvSpPr>
          <p:spPr>
            <a:xfrm>
              <a:off x="8894511" y="2486338"/>
              <a:ext cx="2266972" cy="369332"/>
            </a:xfrm>
            <a:prstGeom prst="rect">
              <a:avLst/>
            </a:prstGeom>
            <a:noFill/>
          </p:spPr>
          <p:txBody>
            <a:bodyPr wrap="square" rtlCol="0">
              <a:spAutoFit/>
            </a:bodyPr>
            <a:lstStyle/>
            <a:p>
              <a:r>
                <a:rPr lang="zh-CN" altLang="en-US" b="1" dirty="0">
                  <a:solidFill>
                    <a:schemeClr val="bg1"/>
                  </a:solidFill>
                  <a:cs typeface="+mn-ea"/>
                  <a:sym typeface="+mn-lt"/>
                </a:rPr>
                <a:t>周边同事互助</a:t>
              </a:r>
            </a:p>
          </p:txBody>
        </p:sp>
      </p:grpSp>
      <p:grpSp>
        <p:nvGrpSpPr>
          <p:cNvPr id="46" name="组合 45"/>
          <p:cNvGrpSpPr/>
          <p:nvPr/>
        </p:nvGrpSpPr>
        <p:grpSpPr>
          <a:xfrm>
            <a:off x="8006636" y="3009721"/>
            <a:ext cx="2715594" cy="369332"/>
            <a:chOff x="8445891" y="2973256"/>
            <a:chExt cx="2715594" cy="369332"/>
          </a:xfrm>
        </p:grpSpPr>
        <p:sp>
          <p:nvSpPr>
            <p:cNvPr id="18" name="椭圆 17"/>
            <p:cNvSpPr/>
            <p:nvPr/>
          </p:nvSpPr>
          <p:spPr>
            <a:xfrm>
              <a:off x="8445891" y="2973294"/>
              <a:ext cx="333829" cy="333829"/>
            </a:xfrm>
            <a:prstGeom prst="ellipse">
              <a:avLst/>
            </a:prstGeom>
            <a:solidFill>
              <a:srgbClr val="B0C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2" name="文本框 41"/>
            <p:cNvSpPr txBox="1"/>
            <p:nvPr/>
          </p:nvSpPr>
          <p:spPr>
            <a:xfrm>
              <a:off x="8894513" y="2973256"/>
              <a:ext cx="2266972" cy="369332"/>
            </a:xfrm>
            <a:prstGeom prst="rect">
              <a:avLst/>
            </a:prstGeom>
            <a:noFill/>
          </p:spPr>
          <p:txBody>
            <a:bodyPr wrap="square" rtlCol="0">
              <a:spAutoFit/>
            </a:bodyPr>
            <a:lstStyle/>
            <a:p>
              <a:r>
                <a:rPr lang="zh-CN" altLang="en-US" b="1" dirty="0">
                  <a:solidFill>
                    <a:schemeClr val="bg1"/>
                  </a:solidFill>
                  <a:cs typeface="+mn-ea"/>
                  <a:sym typeface="+mn-lt"/>
                </a:rPr>
                <a:t>上级领导支持</a:t>
              </a:r>
            </a:p>
          </p:txBody>
        </p:sp>
      </p:grpSp>
      <p:grpSp>
        <p:nvGrpSpPr>
          <p:cNvPr id="45" name="组合 44"/>
          <p:cNvGrpSpPr/>
          <p:nvPr/>
        </p:nvGrpSpPr>
        <p:grpSpPr>
          <a:xfrm>
            <a:off x="8006635" y="3496639"/>
            <a:ext cx="2715593" cy="369332"/>
            <a:chOff x="8445890" y="3460174"/>
            <a:chExt cx="2715593" cy="369332"/>
          </a:xfrm>
        </p:grpSpPr>
        <p:sp>
          <p:nvSpPr>
            <p:cNvPr id="19" name="椭圆 18"/>
            <p:cNvSpPr/>
            <p:nvPr/>
          </p:nvSpPr>
          <p:spPr>
            <a:xfrm>
              <a:off x="8445890" y="3477944"/>
              <a:ext cx="333829" cy="333829"/>
            </a:xfrm>
            <a:prstGeom prst="ellipse">
              <a:avLst/>
            </a:prstGeom>
            <a:solidFill>
              <a:srgbClr val="3F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3" name="文本框 42"/>
            <p:cNvSpPr txBox="1"/>
            <p:nvPr/>
          </p:nvSpPr>
          <p:spPr>
            <a:xfrm>
              <a:off x="8894511" y="3460174"/>
              <a:ext cx="2266972" cy="369332"/>
            </a:xfrm>
            <a:prstGeom prst="rect">
              <a:avLst/>
            </a:prstGeom>
            <a:noFill/>
          </p:spPr>
          <p:txBody>
            <a:bodyPr wrap="square" rtlCol="0">
              <a:spAutoFit/>
            </a:bodyPr>
            <a:lstStyle/>
            <a:p>
              <a:r>
                <a:rPr lang="zh-CN" altLang="en-US" b="1" dirty="0">
                  <a:solidFill>
                    <a:schemeClr val="bg1"/>
                  </a:solidFill>
                  <a:cs typeface="+mn-ea"/>
                  <a:sym typeface="+mn-lt"/>
                </a:rPr>
                <a:t>公司平台搭建</a:t>
              </a:r>
            </a:p>
          </p:txBody>
        </p:sp>
      </p:grpSp>
      <p:grpSp>
        <p:nvGrpSpPr>
          <p:cNvPr id="4" name="组合 3"/>
          <p:cNvGrpSpPr/>
          <p:nvPr/>
        </p:nvGrpSpPr>
        <p:grpSpPr>
          <a:xfrm>
            <a:off x="8006634" y="3983556"/>
            <a:ext cx="2715594" cy="369332"/>
            <a:chOff x="8445889" y="3947091"/>
            <a:chExt cx="2715594" cy="369332"/>
          </a:xfrm>
        </p:grpSpPr>
        <p:sp>
          <p:nvSpPr>
            <p:cNvPr id="20" name="椭圆 19"/>
            <p:cNvSpPr/>
            <p:nvPr/>
          </p:nvSpPr>
          <p:spPr>
            <a:xfrm>
              <a:off x="8445889" y="3982594"/>
              <a:ext cx="333829" cy="333829"/>
            </a:xfrm>
            <a:prstGeom prst="ellipse">
              <a:avLst/>
            </a:prstGeom>
            <a:solidFill>
              <a:srgbClr val="034D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4" name="文本框 43"/>
            <p:cNvSpPr txBox="1"/>
            <p:nvPr/>
          </p:nvSpPr>
          <p:spPr>
            <a:xfrm>
              <a:off x="8894511" y="3947091"/>
              <a:ext cx="2266972" cy="369332"/>
            </a:xfrm>
            <a:prstGeom prst="rect">
              <a:avLst/>
            </a:prstGeom>
            <a:noFill/>
          </p:spPr>
          <p:txBody>
            <a:bodyPr wrap="square" rtlCol="0">
              <a:spAutoFit/>
            </a:bodyPr>
            <a:lstStyle/>
            <a:p>
              <a:r>
                <a:rPr lang="zh-CN" altLang="en-US" b="1" dirty="0">
                  <a:solidFill>
                    <a:schemeClr val="bg1"/>
                  </a:solidFill>
                  <a:cs typeface="+mn-ea"/>
                  <a:sym typeface="+mn-lt"/>
                </a:rPr>
                <a:t>下属员工配合</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工作致谢</a:t>
            </a:r>
          </a:p>
        </p:txBody>
      </p:sp>
      <p:grpSp>
        <p:nvGrpSpPr>
          <p:cNvPr id="3" name="组合 2"/>
          <p:cNvGrpSpPr/>
          <p:nvPr/>
        </p:nvGrpSpPr>
        <p:grpSpPr>
          <a:xfrm>
            <a:off x="-42204" y="2263818"/>
            <a:ext cx="7872862" cy="3480988"/>
            <a:chOff x="-42204" y="2263818"/>
            <a:chExt cx="7872862" cy="3480988"/>
          </a:xfrm>
        </p:grpSpPr>
        <p:sp>
          <p:nvSpPr>
            <p:cNvPr id="2" name="箭头: 五边形 1"/>
            <p:cNvSpPr/>
            <p:nvPr/>
          </p:nvSpPr>
          <p:spPr>
            <a:xfrm>
              <a:off x="-42204" y="3409158"/>
              <a:ext cx="7872862" cy="1190309"/>
            </a:xfrm>
            <a:prstGeom prst="homePlate">
              <a:avLst>
                <a:gd name="adj" fmla="val 47636"/>
              </a:avLst>
            </a:prstGeom>
            <a:noFill/>
            <a:ln w="9525" cap="flat" cmpd="sng" algn="ctr">
              <a:gradFill flip="none" rotWithShape="1">
                <a:gsLst>
                  <a:gs pos="0">
                    <a:schemeClr val="bg1">
                      <a:lumMod val="50000"/>
                    </a:schemeClr>
                  </a:gs>
                  <a:gs pos="100000">
                    <a:schemeClr val="bg1">
                      <a:lumMod val="85000"/>
                    </a:schemeClr>
                  </a:gs>
                </a:gsLst>
                <a:lin ang="0" scaled="1"/>
                <a:tileRect/>
              </a:gra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pic>
          <p:nvPicPr>
            <p:cNvPr id="96" name="图片 9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6722" y="2263818"/>
              <a:ext cx="5590678" cy="3480988"/>
            </a:xfrm>
            <a:prstGeom prst="rect">
              <a:avLst/>
            </a:prstGeom>
          </p:spPr>
        </p:pic>
        <p:sp>
          <p:nvSpPr>
            <p:cNvPr id="62" name="箭头: V 形 61"/>
            <p:cNvSpPr/>
            <p:nvPr/>
          </p:nvSpPr>
          <p:spPr>
            <a:xfrm>
              <a:off x="1320772" y="3409158"/>
              <a:ext cx="947890" cy="1190309"/>
            </a:xfrm>
            <a:prstGeom prst="chevron">
              <a:avLst/>
            </a:prstGeom>
            <a:solidFill>
              <a:srgbClr val="1F424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63" name="箭头: V 形 62"/>
            <p:cNvSpPr/>
            <p:nvPr/>
          </p:nvSpPr>
          <p:spPr>
            <a:xfrm>
              <a:off x="2191678" y="3399257"/>
              <a:ext cx="947890" cy="1190309"/>
            </a:xfrm>
            <a:prstGeom prst="chevron">
              <a:avLst/>
            </a:prstGeom>
            <a:solidFill>
              <a:schemeClr val="accent2">
                <a:lumMod val="50000"/>
              </a:schemeClr>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64" name="箭头: V 形 63"/>
            <p:cNvSpPr/>
            <p:nvPr/>
          </p:nvSpPr>
          <p:spPr>
            <a:xfrm>
              <a:off x="3076054" y="3412381"/>
              <a:ext cx="947890" cy="1190309"/>
            </a:xfrm>
            <a:prstGeom prst="chevron">
              <a:avLst/>
            </a:prstGeom>
            <a:solidFill>
              <a:srgbClr val="A2111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65" name="箭头: V 形 64"/>
            <p:cNvSpPr/>
            <p:nvPr/>
          </p:nvSpPr>
          <p:spPr>
            <a:xfrm>
              <a:off x="3946960" y="3412381"/>
              <a:ext cx="947890" cy="1190309"/>
            </a:xfrm>
            <a:prstGeom prst="chevron">
              <a:avLst/>
            </a:prstGeom>
            <a:solidFill>
              <a:schemeClr val="bg1">
                <a:lumMod val="50000"/>
              </a:schemeClr>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grpSp>
        <p:nvGrpSpPr>
          <p:cNvPr id="4" name="组合 3"/>
          <p:cNvGrpSpPr/>
          <p:nvPr/>
        </p:nvGrpSpPr>
        <p:grpSpPr>
          <a:xfrm>
            <a:off x="1320772" y="1356919"/>
            <a:ext cx="2777065" cy="1999246"/>
            <a:chOff x="1320772" y="1356919"/>
            <a:chExt cx="2777065" cy="1999246"/>
          </a:xfrm>
        </p:grpSpPr>
        <p:cxnSp>
          <p:nvCxnSpPr>
            <p:cNvPr id="67" name="直接箭头连接符 66"/>
            <p:cNvCxnSpPr/>
            <p:nvPr/>
          </p:nvCxnSpPr>
          <p:spPr>
            <a:xfrm>
              <a:off x="1597769" y="2225086"/>
              <a:ext cx="0" cy="1131079"/>
            </a:xfrm>
            <a:prstGeom prst="straightConnector1">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1320772" y="1356919"/>
              <a:ext cx="2777065" cy="575478"/>
              <a:chOff x="6867173" y="1163702"/>
              <a:chExt cx="2777065" cy="575478"/>
            </a:xfrm>
          </p:grpSpPr>
          <p:sp>
            <p:nvSpPr>
              <p:cNvPr id="74" name="矩形: 圆角 73"/>
              <p:cNvSpPr/>
              <p:nvPr/>
            </p:nvSpPr>
            <p:spPr>
              <a:xfrm>
                <a:off x="6867173" y="1163702"/>
                <a:ext cx="2777065" cy="575478"/>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prstClr val="white"/>
                  </a:solidFill>
                  <a:cs typeface="+mn-ea"/>
                  <a:sym typeface="+mn-lt"/>
                </a:endParaRPr>
              </a:p>
            </p:txBody>
          </p:sp>
          <p:sp>
            <p:nvSpPr>
              <p:cNvPr id="75" name="文本框 74"/>
              <p:cNvSpPr txBox="1"/>
              <p:nvPr/>
            </p:nvSpPr>
            <p:spPr>
              <a:xfrm>
                <a:off x="7424989" y="1277788"/>
                <a:ext cx="2189573" cy="400110"/>
              </a:xfrm>
              <a:prstGeom prst="rect">
                <a:avLst/>
              </a:prstGeom>
              <a:noFill/>
            </p:spPr>
            <p:txBody>
              <a:bodyPr wrap="square" rtlCol="0">
                <a:spAutoFit/>
              </a:bodyPr>
              <a:lstStyle/>
              <a:p>
                <a:r>
                  <a:rPr lang="zh-CN" altLang="en-US" sz="2000" dirty="0">
                    <a:solidFill>
                      <a:srgbClr val="1F424E"/>
                    </a:solidFill>
                    <a:cs typeface="+mn-ea"/>
                    <a:sym typeface="+mn-lt"/>
                  </a:rPr>
                  <a:t>周边同事互助</a:t>
                </a:r>
              </a:p>
            </p:txBody>
          </p:sp>
          <p:sp>
            <p:nvSpPr>
              <p:cNvPr id="76" name="椭圆 75"/>
              <p:cNvSpPr/>
              <p:nvPr/>
            </p:nvSpPr>
            <p:spPr>
              <a:xfrm>
                <a:off x="6972199" y="1277788"/>
                <a:ext cx="400110" cy="400110"/>
              </a:xfrm>
              <a:prstGeom prst="ellipse">
                <a:avLst/>
              </a:prstGeom>
              <a:solidFill>
                <a:srgbClr val="A2111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r>
                  <a:rPr kumimoji="0" lang="en-US" altLang="zh-CN" sz="1800" b="0" i="0" u="none" strike="noStrike" kern="0" cap="none" spc="0" normalizeH="0" baseline="0" noProof="0" dirty="0">
                    <a:ln>
                      <a:noFill/>
                    </a:ln>
                    <a:solidFill>
                      <a:srgbClr val="FFFFFF"/>
                    </a:solidFill>
                    <a:effectLst/>
                    <a:uLnTx/>
                    <a:uFillTx/>
                    <a:cs typeface="+mn-ea"/>
                    <a:sym typeface="+mn-lt"/>
                  </a:rPr>
                  <a:t>1</a:t>
                </a: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grpSp>
      </p:grpSp>
      <p:grpSp>
        <p:nvGrpSpPr>
          <p:cNvPr id="5" name="组合 4"/>
          <p:cNvGrpSpPr/>
          <p:nvPr/>
        </p:nvGrpSpPr>
        <p:grpSpPr>
          <a:xfrm>
            <a:off x="3076054" y="2193484"/>
            <a:ext cx="2777065" cy="1192125"/>
            <a:chOff x="3076054" y="2193484"/>
            <a:chExt cx="2777065" cy="1192125"/>
          </a:xfrm>
        </p:grpSpPr>
        <p:cxnSp>
          <p:nvCxnSpPr>
            <p:cNvPr id="70" name="直接箭头连接符 69"/>
            <p:cNvCxnSpPr/>
            <p:nvPr/>
          </p:nvCxnSpPr>
          <p:spPr>
            <a:xfrm>
              <a:off x="3342163" y="2858005"/>
              <a:ext cx="0" cy="527604"/>
            </a:xfrm>
            <a:prstGeom prst="straightConnector1">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3076054" y="2193484"/>
              <a:ext cx="2777065" cy="575478"/>
              <a:chOff x="6867173" y="1163702"/>
              <a:chExt cx="2777065" cy="575478"/>
            </a:xfrm>
          </p:grpSpPr>
          <p:sp>
            <p:nvSpPr>
              <p:cNvPr id="79" name="矩形: 圆角 78"/>
              <p:cNvSpPr/>
              <p:nvPr/>
            </p:nvSpPr>
            <p:spPr>
              <a:xfrm>
                <a:off x="6867173" y="1163702"/>
                <a:ext cx="2777065" cy="575478"/>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prstClr val="white"/>
                  </a:solidFill>
                  <a:cs typeface="+mn-ea"/>
                  <a:sym typeface="+mn-lt"/>
                </a:endParaRPr>
              </a:p>
            </p:txBody>
          </p:sp>
          <p:sp>
            <p:nvSpPr>
              <p:cNvPr id="80" name="文本框 79"/>
              <p:cNvSpPr txBox="1"/>
              <p:nvPr/>
            </p:nvSpPr>
            <p:spPr>
              <a:xfrm>
                <a:off x="7424989" y="1277788"/>
                <a:ext cx="2189573" cy="400110"/>
              </a:xfrm>
              <a:prstGeom prst="rect">
                <a:avLst/>
              </a:prstGeom>
              <a:noFill/>
            </p:spPr>
            <p:txBody>
              <a:bodyPr wrap="square" rtlCol="0">
                <a:spAutoFit/>
              </a:bodyPr>
              <a:lstStyle/>
              <a:p>
                <a:r>
                  <a:rPr lang="zh-CN" altLang="en-US" sz="2000" dirty="0">
                    <a:solidFill>
                      <a:srgbClr val="1F424E"/>
                    </a:solidFill>
                    <a:cs typeface="+mn-ea"/>
                    <a:sym typeface="+mn-lt"/>
                  </a:rPr>
                  <a:t>公司平台搭建</a:t>
                </a:r>
              </a:p>
            </p:txBody>
          </p:sp>
          <p:sp>
            <p:nvSpPr>
              <p:cNvPr id="81" name="椭圆 80"/>
              <p:cNvSpPr/>
              <p:nvPr/>
            </p:nvSpPr>
            <p:spPr>
              <a:xfrm>
                <a:off x="6972199" y="1277788"/>
                <a:ext cx="400110" cy="400110"/>
              </a:xfrm>
              <a:prstGeom prst="ellipse">
                <a:avLst/>
              </a:prstGeom>
              <a:solidFill>
                <a:srgbClr val="A2111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r>
                  <a:rPr kumimoji="0" lang="en-US" altLang="zh-CN" sz="1800" b="0" i="0" u="none" strike="noStrike" kern="0" cap="none" spc="0" normalizeH="0" baseline="0" noProof="0" dirty="0">
                    <a:ln>
                      <a:noFill/>
                    </a:ln>
                    <a:solidFill>
                      <a:srgbClr val="FFFFFF"/>
                    </a:solidFill>
                    <a:effectLst/>
                    <a:uLnTx/>
                    <a:uFillTx/>
                    <a:cs typeface="+mn-ea"/>
                    <a:sym typeface="+mn-lt"/>
                  </a:rPr>
                  <a:t>3</a:t>
                </a: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grpSp>
      </p:grpSp>
      <p:grpSp>
        <p:nvGrpSpPr>
          <p:cNvPr id="6" name="组合 5"/>
          <p:cNvGrpSpPr/>
          <p:nvPr/>
        </p:nvGrpSpPr>
        <p:grpSpPr>
          <a:xfrm>
            <a:off x="2117785" y="4608718"/>
            <a:ext cx="2777065" cy="2005265"/>
            <a:chOff x="2117785" y="4608718"/>
            <a:chExt cx="2777065" cy="2005265"/>
          </a:xfrm>
        </p:grpSpPr>
        <p:cxnSp>
          <p:nvCxnSpPr>
            <p:cNvPr id="72" name="直接箭头连接符 71"/>
            <p:cNvCxnSpPr/>
            <p:nvPr/>
          </p:nvCxnSpPr>
          <p:spPr>
            <a:xfrm flipV="1">
              <a:off x="2465214" y="4608718"/>
              <a:ext cx="0" cy="1160953"/>
            </a:xfrm>
            <a:prstGeom prst="straightConnector1">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a:off x="2117785" y="6038505"/>
              <a:ext cx="2777065" cy="575478"/>
              <a:chOff x="6867173" y="1163702"/>
              <a:chExt cx="2777065" cy="575478"/>
            </a:xfrm>
          </p:grpSpPr>
          <p:sp>
            <p:nvSpPr>
              <p:cNvPr id="83" name="矩形: 圆角 82"/>
              <p:cNvSpPr/>
              <p:nvPr/>
            </p:nvSpPr>
            <p:spPr>
              <a:xfrm>
                <a:off x="6867173" y="1163702"/>
                <a:ext cx="2777065" cy="575478"/>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prstClr val="white"/>
                  </a:solidFill>
                  <a:cs typeface="+mn-ea"/>
                  <a:sym typeface="+mn-lt"/>
                </a:endParaRPr>
              </a:p>
            </p:txBody>
          </p:sp>
          <p:sp>
            <p:nvSpPr>
              <p:cNvPr id="84" name="文本框 83"/>
              <p:cNvSpPr txBox="1"/>
              <p:nvPr/>
            </p:nvSpPr>
            <p:spPr>
              <a:xfrm>
                <a:off x="7424989" y="1277788"/>
                <a:ext cx="2189573" cy="400110"/>
              </a:xfrm>
              <a:prstGeom prst="rect">
                <a:avLst/>
              </a:prstGeom>
              <a:noFill/>
            </p:spPr>
            <p:txBody>
              <a:bodyPr wrap="square" rtlCol="0">
                <a:spAutoFit/>
              </a:bodyPr>
              <a:lstStyle/>
              <a:p>
                <a:r>
                  <a:rPr lang="zh-CN" altLang="en-US" sz="2000" dirty="0">
                    <a:solidFill>
                      <a:srgbClr val="1F424E"/>
                    </a:solidFill>
                    <a:cs typeface="+mn-ea"/>
                    <a:sym typeface="+mn-lt"/>
                  </a:rPr>
                  <a:t>上级领导支持</a:t>
                </a:r>
              </a:p>
            </p:txBody>
          </p:sp>
          <p:sp>
            <p:nvSpPr>
              <p:cNvPr id="85" name="椭圆 84"/>
              <p:cNvSpPr/>
              <p:nvPr/>
            </p:nvSpPr>
            <p:spPr>
              <a:xfrm>
                <a:off x="6972199" y="1277788"/>
                <a:ext cx="400110" cy="400110"/>
              </a:xfrm>
              <a:prstGeom prst="ellipse">
                <a:avLst/>
              </a:prstGeom>
              <a:solidFill>
                <a:srgbClr val="A2111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r>
                  <a:rPr kumimoji="0" lang="en-US" altLang="zh-CN" sz="1800" b="0" i="0" u="none" strike="noStrike" kern="0" cap="none" spc="0" normalizeH="0" baseline="0" noProof="0" dirty="0">
                    <a:ln>
                      <a:noFill/>
                    </a:ln>
                    <a:solidFill>
                      <a:srgbClr val="FFFFFF"/>
                    </a:solidFill>
                    <a:effectLst/>
                    <a:uLnTx/>
                    <a:uFillTx/>
                    <a:cs typeface="+mn-ea"/>
                    <a:sym typeface="+mn-lt"/>
                  </a:rPr>
                  <a:t>2</a:t>
                </a: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grpSp>
      </p:grpSp>
      <p:grpSp>
        <p:nvGrpSpPr>
          <p:cNvPr id="7" name="组合 6"/>
          <p:cNvGrpSpPr/>
          <p:nvPr/>
        </p:nvGrpSpPr>
        <p:grpSpPr>
          <a:xfrm>
            <a:off x="3936431" y="4617420"/>
            <a:ext cx="2777065" cy="1152251"/>
            <a:chOff x="3936431" y="4617420"/>
            <a:chExt cx="2777065" cy="1152251"/>
          </a:xfrm>
        </p:grpSpPr>
        <p:cxnSp>
          <p:nvCxnSpPr>
            <p:cNvPr id="73" name="直接箭头连接符 72"/>
            <p:cNvCxnSpPr/>
            <p:nvPr/>
          </p:nvCxnSpPr>
          <p:spPr>
            <a:xfrm flipV="1">
              <a:off x="4221629" y="4617420"/>
              <a:ext cx="0" cy="527604"/>
            </a:xfrm>
            <a:prstGeom prst="straightConnector1">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3936431" y="5194193"/>
              <a:ext cx="2777065" cy="575478"/>
              <a:chOff x="6867173" y="1163702"/>
              <a:chExt cx="2777065" cy="575478"/>
            </a:xfrm>
          </p:grpSpPr>
          <p:sp>
            <p:nvSpPr>
              <p:cNvPr id="87" name="矩形: 圆角 86"/>
              <p:cNvSpPr/>
              <p:nvPr/>
            </p:nvSpPr>
            <p:spPr>
              <a:xfrm>
                <a:off x="6867173" y="1163702"/>
                <a:ext cx="2777065" cy="575478"/>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prstClr val="white"/>
                  </a:solidFill>
                  <a:cs typeface="+mn-ea"/>
                  <a:sym typeface="+mn-lt"/>
                </a:endParaRPr>
              </a:p>
            </p:txBody>
          </p:sp>
          <p:sp>
            <p:nvSpPr>
              <p:cNvPr id="88" name="文本框 87"/>
              <p:cNvSpPr txBox="1"/>
              <p:nvPr/>
            </p:nvSpPr>
            <p:spPr>
              <a:xfrm>
                <a:off x="7424989" y="1277788"/>
                <a:ext cx="2189573" cy="400110"/>
              </a:xfrm>
              <a:prstGeom prst="rect">
                <a:avLst/>
              </a:prstGeom>
              <a:noFill/>
            </p:spPr>
            <p:txBody>
              <a:bodyPr wrap="square" rtlCol="0">
                <a:spAutoFit/>
              </a:bodyPr>
              <a:lstStyle/>
              <a:p>
                <a:r>
                  <a:rPr lang="zh-CN" altLang="en-US" sz="2000" dirty="0">
                    <a:solidFill>
                      <a:srgbClr val="1F424E"/>
                    </a:solidFill>
                    <a:cs typeface="+mn-ea"/>
                    <a:sym typeface="+mn-lt"/>
                  </a:rPr>
                  <a:t>下属员工配合</a:t>
                </a:r>
              </a:p>
            </p:txBody>
          </p:sp>
          <p:sp>
            <p:nvSpPr>
              <p:cNvPr id="89" name="椭圆 88"/>
              <p:cNvSpPr/>
              <p:nvPr/>
            </p:nvSpPr>
            <p:spPr>
              <a:xfrm>
                <a:off x="6972199" y="1277788"/>
                <a:ext cx="400110" cy="400110"/>
              </a:xfrm>
              <a:prstGeom prst="ellipse">
                <a:avLst/>
              </a:prstGeom>
              <a:solidFill>
                <a:srgbClr val="A2111E"/>
              </a:solidFill>
              <a:ln w="25400"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r>
                  <a:rPr kumimoji="0" lang="en-US" altLang="zh-CN" sz="1800" b="0" i="0" u="none" strike="noStrike" kern="0" cap="none" spc="0" normalizeH="0" baseline="0" noProof="0" dirty="0">
                    <a:ln>
                      <a:noFill/>
                    </a:ln>
                    <a:solidFill>
                      <a:srgbClr val="FFFFFF"/>
                    </a:solidFill>
                    <a:effectLst/>
                    <a:uLnTx/>
                    <a:uFillTx/>
                    <a:cs typeface="+mn-ea"/>
                    <a:sym typeface="+mn-lt"/>
                  </a:rPr>
                  <a:t>4</a:t>
                </a: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grpSp>
      </p:grpSp>
      <p:sp>
        <p:nvSpPr>
          <p:cNvPr id="91" name="文本框 90"/>
          <p:cNvSpPr txBox="1"/>
          <p:nvPr/>
        </p:nvSpPr>
        <p:spPr>
          <a:xfrm>
            <a:off x="8083350" y="1447118"/>
            <a:ext cx="3652358" cy="1708160"/>
          </a:xfrm>
          <a:prstGeom prst="rect">
            <a:avLst/>
          </a:prstGeom>
          <a:noFill/>
        </p:spPr>
        <p:txBody>
          <a:bodyPr wrap="square" rtlCol="0">
            <a:spAutoFit/>
          </a:bodyPr>
          <a:lstStyle/>
          <a:p>
            <a:pPr>
              <a:lnSpc>
                <a:spcPct val="150000"/>
              </a:lnSpc>
            </a:pPr>
            <a:r>
              <a:rPr lang="en-US" altLang="zh-CN" sz="1400" dirty="0">
                <a:solidFill>
                  <a:schemeClr val="tx1">
                    <a:lumMod val="65000"/>
                    <a:lumOff val="35000"/>
                  </a:schemeClr>
                </a:solidFill>
                <a:cs typeface="+mn-ea"/>
                <a:sym typeface="+mn-lt"/>
              </a:rPr>
              <a:t>        </a:t>
            </a:r>
            <a:r>
              <a:rPr lang="zh-CN" altLang="en-US" sz="1400" dirty="0">
                <a:solidFill>
                  <a:schemeClr val="tx1">
                    <a:lumMod val="65000"/>
                    <a:lumOff val="35000"/>
                  </a:schemeClr>
                </a:solidFill>
                <a:cs typeface="+mn-ea"/>
                <a:sym typeface="+mn-lt"/>
              </a:rPr>
              <a:t>此处输入文字描述信息此处输入文字描述信息此处输入文字描述信息此处输入文字描述信息，此处输入此处输入文字描述信息此处输入文字描述信息此处输入，此处输入文字描述信息。</a:t>
            </a:r>
          </a:p>
        </p:txBody>
      </p:sp>
      <p:sp>
        <p:nvSpPr>
          <p:cNvPr id="92" name="文本框 91"/>
          <p:cNvSpPr txBox="1"/>
          <p:nvPr/>
        </p:nvSpPr>
        <p:spPr>
          <a:xfrm>
            <a:off x="8220774" y="4118735"/>
            <a:ext cx="3652358" cy="1708160"/>
          </a:xfrm>
          <a:prstGeom prst="rect">
            <a:avLst/>
          </a:prstGeom>
          <a:noFill/>
        </p:spPr>
        <p:txBody>
          <a:bodyPr wrap="square" rtlCol="0">
            <a:spAutoFit/>
          </a:bodyPr>
          <a:lstStyle/>
          <a:p>
            <a:pPr>
              <a:lnSpc>
                <a:spcPct val="150000"/>
              </a:lnSpc>
            </a:pPr>
            <a:r>
              <a:rPr lang="en-US" altLang="zh-CN" sz="1400" dirty="0">
                <a:solidFill>
                  <a:schemeClr val="tx1">
                    <a:lumMod val="65000"/>
                    <a:lumOff val="35000"/>
                  </a:schemeClr>
                </a:solidFill>
                <a:cs typeface="+mn-ea"/>
                <a:sym typeface="+mn-lt"/>
              </a:rPr>
              <a:t>        </a:t>
            </a:r>
            <a:r>
              <a:rPr lang="zh-CN" altLang="en-US" sz="1400" dirty="0">
                <a:solidFill>
                  <a:schemeClr val="tx1">
                    <a:lumMod val="65000"/>
                    <a:lumOff val="35000"/>
                  </a:schemeClr>
                </a:solidFill>
                <a:cs typeface="+mn-ea"/>
                <a:sym typeface="+mn-lt"/>
              </a:rPr>
              <a:t>此处输入文字描述信息此处输入文字描述信息此处输入文字描述信息此处输入文字描述信息，此处输入此处输入文字描述信息此处输入文字描述信息此处输入，此处输入文字描述信息。</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xmlns:a14="http://schemas.microsoft.com/office/drawing/2010/main">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1000"/>
                                        <p:tgtEl>
                                          <p:spTgt spid="91"/>
                                        </p:tgtEl>
                                      </p:cBhvr>
                                    </p:animEffect>
                                    <p:anim calcmode="lin" valueType="num">
                                      <p:cBhvr>
                                        <p:cTn id="28" dur="1000" fill="hold"/>
                                        <p:tgtEl>
                                          <p:spTgt spid="91"/>
                                        </p:tgtEl>
                                        <p:attrNameLst>
                                          <p:attrName>ppt_x</p:attrName>
                                        </p:attrNameLst>
                                      </p:cBhvr>
                                      <p:tavLst>
                                        <p:tav tm="0">
                                          <p:val>
                                            <p:strVal val="#ppt_x"/>
                                          </p:val>
                                        </p:tav>
                                        <p:tav tm="100000">
                                          <p:val>
                                            <p:strVal val="#ppt_x"/>
                                          </p:val>
                                        </p:tav>
                                      </p:tavLst>
                                    </p:anim>
                                    <p:anim calcmode="lin" valueType="num">
                                      <p:cBhvr>
                                        <p:cTn id="29" dur="1000" fill="hold"/>
                                        <p:tgtEl>
                                          <p:spTgt spid="91"/>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fade">
                                      <p:cBhvr>
                                        <p:cTn id="33" dur="1000"/>
                                        <p:tgtEl>
                                          <p:spTgt spid="92"/>
                                        </p:tgtEl>
                                      </p:cBhvr>
                                    </p:animEffect>
                                    <p:anim calcmode="lin" valueType="num">
                                      <p:cBhvr>
                                        <p:cTn id="34" dur="1000" fill="hold"/>
                                        <p:tgtEl>
                                          <p:spTgt spid="92"/>
                                        </p:tgtEl>
                                        <p:attrNameLst>
                                          <p:attrName>ppt_x</p:attrName>
                                        </p:attrNameLst>
                                      </p:cBhvr>
                                      <p:tavLst>
                                        <p:tav tm="0">
                                          <p:val>
                                            <p:strVal val="#ppt_x"/>
                                          </p:val>
                                        </p:tav>
                                        <p:tav tm="100000">
                                          <p:val>
                                            <p:strVal val="#ppt_x"/>
                                          </p:val>
                                        </p:tav>
                                      </p:tavLst>
                                    </p:anim>
                                    <p:anim calcmode="lin" valueType="num">
                                      <p:cBhvr>
                                        <p:cTn id="35"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2" name="矩形 1"/>
            <p:cNvSpPr/>
            <p:nvPr/>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5" name="矩形 4"/>
            <p:cNvSpPr/>
            <p:nvPr/>
          </p:nvSpPr>
          <p:spPr>
            <a:xfrm>
              <a:off x="0" y="0"/>
              <a:ext cx="12192000" cy="6858000"/>
            </a:xfrm>
            <a:prstGeom prst="rect">
              <a:avLst/>
            </a:prstGeom>
            <a:solidFill>
              <a:schemeClr val="tx1">
                <a:lumMod val="95000"/>
                <a:lumOff val="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7" name="矩形: 圆角 6"/>
          <p:cNvSpPr/>
          <p:nvPr/>
        </p:nvSpPr>
        <p:spPr>
          <a:xfrm>
            <a:off x="0" y="2021113"/>
            <a:ext cx="12192000" cy="2815773"/>
          </a:xfrm>
          <a:prstGeom prst="roundRect">
            <a:avLst>
              <a:gd name="adj" fmla="val 255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 name="矩形: 圆角 5"/>
          <p:cNvSpPr/>
          <p:nvPr/>
        </p:nvSpPr>
        <p:spPr>
          <a:xfrm>
            <a:off x="4557483" y="1680027"/>
            <a:ext cx="3077029" cy="682171"/>
          </a:xfrm>
          <a:prstGeom prst="roundRect">
            <a:avLst>
              <a:gd name="adj" fmla="val 10284"/>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cs typeface="+mn-ea"/>
                <a:sym typeface="+mn-lt"/>
              </a:rPr>
              <a:t>2 0 3  0</a:t>
            </a:r>
            <a:endParaRPr lang="zh-CN" altLang="en-US" sz="3200" b="1" dirty="0">
              <a:cs typeface="+mn-ea"/>
              <a:sym typeface="+mn-lt"/>
            </a:endParaRPr>
          </a:p>
        </p:txBody>
      </p:sp>
      <p:sp>
        <p:nvSpPr>
          <p:cNvPr id="8" name="文本框 7"/>
          <p:cNvSpPr txBox="1"/>
          <p:nvPr/>
        </p:nvSpPr>
        <p:spPr>
          <a:xfrm>
            <a:off x="2198910" y="2480176"/>
            <a:ext cx="7794174" cy="1014730"/>
          </a:xfrm>
          <a:prstGeom prst="rect">
            <a:avLst/>
          </a:prstGeom>
          <a:noFill/>
        </p:spPr>
        <p:txBody>
          <a:bodyPr wrap="square" rtlCol="0">
            <a:spAutoFit/>
          </a:bodyPr>
          <a:lstStyle>
            <a:defPPr>
              <a:defRPr lang="zh-CN"/>
            </a:defPPr>
            <a:lvl1pPr algn="dist">
              <a:defRPr sz="6000">
                <a:solidFill>
                  <a:schemeClr val="accent5">
                    <a:lumMod val="50000"/>
                  </a:schemeClr>
                </a:solidFill>
                <a:latin typeface="字魂59号-创粗黑" panose="00000500000000000000" pitchFamily="2" charset="-122"/>
                <a:ea typeface="字魂59号-创粗黑" panose="00000500000000000000" pitchFamily="2" charset="-122"/>
                <a:cs typeface="+mn-ea"/>
              </a:defRPr>
            </a:lvl1pPr>
          </a:lstStyle>
          <a:p>
            <a:r>
              <a:rPr lang="zh-CN" altLang="en-US" dirty="0">
                <a:sym typeface="+mn-lt"/>
              </a:rPr>
              <a:t>转正述职报告</a:t>
            </a:r>
            <a:endParaRPr lang="en-US" altLang="zh-CN" dirty="0">
              <a:sym typeface="+mn-lt"/>
            </a:endParaRPr>
          </a:p>
        </p:txBody>
      </p:sp>
      <p:sp>
        <p:nvSpPr>
          <p:cNvPr id="9" name="文本框 8"/>
          <p:cNvSpPr txBox="1"/>
          <p:nvPr/>
        </p:nvSpPr>
        <p:spPr>
          <a:xfrm>
            <a:off x="4712658" y="3502676"/>
            <a:ext cx="4622793" cy="584775"/>
          </a:xfrm>
          <a:prstGeom prst="rect">
            <a:avLst/>
          </a:prstGeom>
          <a:noFill/>
        </p:spPr>
        <p:txBody>
          <a:bodyPr wrap="square" rtlCol="0">
            <a:spAutoFit/>
          </a:bodyPr>
          <a:lstStyle/>
          <a:p>
            <a:pPr lvl="0"/>
            <a:r>
              <a:rPr lang="zh-CN" altLang="en-US" sz="3200" b="1" dirty="0">
                <a:solidFill>
                  <a:srgbClr val="000000">
                    <a:lumMod val="85000"/>
                    <a:lumOff val="15000"/>
                  </a:srgbClr>
                </a:solidFill>
                <a:cs typeface="+mn-ea"/>
                <a:sym typeface="+mn-lt"/>
              </a:rPr>
              <a:t>感谢您的聆听</a:t>
            </a:r>
          </a:p>
        </p:txBody>
      </p:sp>
      <p:sp>
        <p:nvSpPr>
          <p:cNvPr id="10" name="文本框 9"/>
          <p:cNvSpPr txBox="1"/>
          <p:nvPr/>
        </p:nvSpPr>
        <p:spPr>
          <a:xfrm>
            <a:off x="6596738" y="4152478"/>
            <a:ext cx="28665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lumMod val="85000"/>
                    <a:lumOff val="15000"/>
                  </a:srgbClr>
                </a:solidFill>
                <a:effectLst/>
                <a:uLnTx/>
                <a:uFillTx/>
                <a:cs typeface="+mn-ea"/>
                <a:sym typeface="+mn-lt"/>
              </a:rPr>
              <a:t>汇报人</a:t>
            </a:r>
            <a:r>
              <a:rPr kumimoji="0" lang="zh-CN" altLang="en-US" sz="2400" b="1" i="0" u="none" strike="noStrike" kern="1200" cap="none" spc="0" normalizeH="0" baseline="0" noProof="0" dirty="0" smtClean="0">
                <a:ln>
                  <a:noFill/>
                </a:ln>
                <a:solidFill>
                  <a:srgbClr val="000000">
                    <a:lumMod val="85000"/>
                    <a:lumOff val="15000"/>
                  </a:srgbClr>
                </a:solidFill>
                <a:effectLst/>
                <a:uLnTx/>
                <a:uFillTx/>
                <a:cs typeface="+mn-ea"/>
                <a:sym typeface="+mn-lt"/>
              </a:rPr>
              <a:t>：汇报人</a:t>
            </a:r>
            <a:endParaRPr kumimoji="0" lang="en-US" altLang="zh-CN" sz="2400" b="1" i="0" u="none" strike="noStrike" kern="1200" cap="none" spc="0" normalizeH="0" baseline="0" noProof="0" dirty="0">
              <a:ln>
                <a:noFill/>
              </a:ln>
              <a:solidFill>
                <a:srgbClr val="000000">
                  <a:lumMod val="85000"/>
                  <a:lumOff val="15000"/>
                </a:srgbClr>
              </a:solidFill>
              <a:effectLst/>
              <a:uLnTx/>
              <a:uFillTx/>
              <a:cs typeface="+mn-ea"/>
              <a:sym typeface="+mn-lt"/>
            </a:endParaRPr>
          </a:p>
        </p:txBody>
      </p:sp>
      <p:sp>
        <p:nvSpPr>
          <p:cNvPr id="11" name="文本框 10"/>
          <p:cNvSpPr txBox="1"/>
          <p:nvPr/>
        </p:nvSpPr>
        <p:spPr>
          <a:xfrm>
            <a:off x="3403595" y="4152478"/>
            <a:ext cx="296817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lumMod val="85000"/>
                    <a:lumOff val="15000"/>
                  </a:srgbClr>
                </a:solidFill>
                <a:effectLst/>
                <a:uLnTx/>
                <a:uFillTx/>
                <a:cs typeface="+mn-ea"/>
                <a:sym typeface="+mn-lt"/>
              </a:rPr>
              <a:t>所属部门：</a:t>
            </a:r>
            <a:r>
              <a:rPr kumimoji="0" lang="en-US" altLang="zh-CN" sz="2400" b="1" i="0" u="none" strike="noStrike" kern="1200" cap="none" spc="0" normalizeH="0" baseline="0" noProof="0" dirty="0">
                <a:ln>
                  <a:noFill/>
                </a:ln>
                <a:solidFill>
                  <a:srgbClr val="000000">
                    <a:lumMod val="85000"/>
                    <a:lumOff val="15000"/>
                  </a:srgbClr>
                </a:solidFill>
                <a:effectLst/>
                <a:uLnTx/>
                <a:uFillTx/>
                <a:cs typeface="+mn-ea"/>
                <a:sym typeface="+mn-lt"/>
              </a:rPr>
              <a:t>XXX</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6" presetClass="entr" presetSubtype="21"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1+#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0" y="0"/>
            <a:ext cx="12192000" cy="6858000"/>
          </a:xfrm>
          <a:prstGeom prst="rect">
            <a:avLst/>
          </a:prstGeom>
          <a:solidFill>
            <a:schemeClr val="tx1">
              <a:lumMod val="95000"/>
              <a:lumOff val="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0" y="1817914"/>
            <a:ext cx="12192000" cy="3222171"/>
          </a:xfrm>
          <a:prstGeom prst="rect">
            <a:avLst/>
          </a:prstGeom>
          <a:solidFill>
            <a:srgbClr val="303D56">
              <a:alpha val="69804"/>
            </a:srgbClr>
          </a:solidFill>
          <a:ln w="25400" cap="flat" cmpd="sng" algn="ctr">
            <a:noFill/>
            <a:prstDash val="solid"/>
          </a:ln>
          <a:effectLst/>
        </p:spPr>
        <p:txBody>
          <a:bodyPr rtlCol="0" anchor="ctr"/>
          <a:lstStyle/>
          <a:p>
            <a:pPr algn="ctr"/>
            <a:endParaRPr lang="zh-CN" altLang="en-US" kern="0">
              <a:solidFill>
                <a:srgbClr val="FFFFFF"/>
              </a:solidFill>
              <a:cs typeface="+mn-ea"/>
              <a:sym typeface="+mn-lt"/>
            </a:endParaRPr>
          </a:p>
        </p:txBody>
      </p:sp>
      <p:sp>
        <p:nvSpPr>
          <p:cNvPr id="15" name="文本框 14"/>
          <p:cNvSpPr txBox="1"/>
          <p:nvPr/>
        </p:nvSpPr>
        <p:spPr>
          <a:xfrm>
            <a:off x="1418766" y="2120074"/>
            <a:ext cx="2133918" cy="2646878"/>
          </a:xfrm>
          <a:prstGeom prst="rect">
            <a:avLst/>
          </a:prstGeom>
          <a:noFill/>
        </p:spPr>
        <p:txBody>
          <a:bodyPr wrap="none" rtlCol="0">
            <a:spAutoFit/>
          </a:bodyPr>
          <a:lstStyle/>
          <a:p>
            <a:r>
              <a:rPr lang="en-US" altLang="zh-CN" sz="16600" b="1" dirty="0">
                <a:solidFill>
                  <a:schemeClr val="bg1"/>
                </a:solidFill>
                <a:cs typeface="+mn-ea"/>
                <a:sym typeface="+mn-lt"/>
              </a:rPr>
              <a:t>01</a:t>
            </a:r>
          </a:p>
        </p:txBody>
      </p:sp>
      <p:sp>
        <p:nvSpPr>
          <p:cNvPr id="16" name="growth-graph_72486"/>
          <p:cNvSpPr>
            <a:spLocks noChangeAspect="1"/>
          </p:cNvSpPr>
          <p:nvPr/>
        </p:nvSpPr>
        <p:spPr bwMode="auto">
          <a:xfrm>
            <a:off x="5511789" y="2763586"/>
            <a:ext cx="772891" cy="665413"/>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sp>
        <p:nvSpPr>
          <p:cNvPr id="17" name="文本框 16"/>
          <p:cNvSpPr txBox="1"/>
          <p:nvPr/>
        </p:nvSpPr>
        <p:spPr>
          <a:xfrm>
            <a:off x="5158009" y="3646715"/>
            <a:ext cx="1654621" cy="461665"/>
          </a:xfrm>
          <a:prstGeom prst="rect">
            <a:avLst/>
          </a:prstGeom>
          <a:noFill/>
        </p:spPr>
        <p:txBody>
          <a:bodyPr wrap="square" rtlCol="0">
            <a:spAutoFit/>
          </a:bodyPr>
          <a:lstStyle/>
          <a:p>
            <a:r>
              <a:rPr lang="zh-CN" altLang="en-US" sz="2400" b="1" dirty="0">
                <a:solidFill>
                  <a:schemeClr val="bg1"/>
                </a:solidFill>
                <a:cs typeface="+mn-ea"/>
                <a:sym typeface="+mn-lt"/>
              </a:rPr>
              <a:t>工作回顾</a:t>
            </a:r>
          </a:p>
        </p:txBody>
      </p:sp>
      <p:grpSp>
        <p:nvGrpSpPr>
          <p:cNvPr id="47" name="组合 46"/>
          <p:cNvGrpSpPr/>
          <p:nvPr/>
        </p:nvGrpSpPr>
        <p:grpSpPr>
          <a:xfrm>
            <a:off x="8006636" y="2505109"/>
            <a:ext cx="2715592" cy="387026"/>
            <a:chOff x="8445891" y="2468644"/>
            <a:chExt cx="2715592" cy="387026"/>
          </a:xfrm>
        </p:grpSpPr>
        <p:sp>
          <p:nvSpPr>
            <p:cNvPr id="3" name="椭圆 2"/>
            <p:cNvSpPr/>
            <p:nvPr/>
          </p:nvSpPr>
          <p:spPr>
            <a:xfrm>
              <a:off x="8445891" y="2468644"/>
              <a:ext cx="333829" cy="333829"/>
            </a:xfrm>
            <a:prstGeom prst="ellipse">
              <a:avLst/>
            </a:prstGeom>
            <a:solidFill>
              <a:srgbClr val="3F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1" name="文本框 40"/>
            <p:cNvSpPr txBox="1"/>
            <p:nvPr/>
          </p:nvSpPr>
          <p:spPr>
            <a:xfrm>
              <a:off x="8894511" y="2486338"/>
              <a:ext cx="2266972" cy="369332"/>
            </a:xfrm>
            <a:prstGeom prst="rect">
              <a:avLst/>
            </a:prstGeom>
            <a:noFill/>
          </p:spPr>
          <p:txBody>
            <a:bodyPr wrap="square" rtlCol="0">
              <a:spAutoFit/>
            </a:bodyPr>
            <a:lstStyle/>
            <a:p>
              <a:r>
                <a:rPr lang="zh-CN" altLang="en-US" b="1" dirty="0">
                  <a:solidFill>
                    <a:schemeClr val="bg1"/>
                  </a:solidFill>
                  <a:cs typeface="+mn-ea"/>
                  <a:sym typeface="+mn-lt"/>
                </a:rPr>
                <a:t>重点工作完成情况</a:t>
              </a:r>
            </a:p>
          </p:txBody>
        </p:sp>
      </p:grpSp>
      <p:grpSp>
        <p:nvGrpSpPr>
          <p:cNvPr id="46" name="组合 45"/>
          <p:cNvGrpSpPr/>
          <p:nvPr/>
        </p:nvGrpSpPr>
        <p:grpSpPr>
          <a:xfrm>
            <a:off x="8006636" y="3009721"/>
            <a:ext cx="2715594" cy="369332"/>
            <a:chOff x="8445891" y="2973256"/>
            <a:chExt cx="2715594" cy="369332"/>
          </a:xfrm>
        </p:grpSpPr>
        <p:sp>
          <p:nvSpPr>
            <p:cNvPr id="18" name="椭圆 17"/>
            <p:cNvSpPr/>
            <p:nvPr/>
          </p:nvSpPr>
          <p:spPr>
            <a:xfrm>
              <a:off x="8445891" y="2973294"/>
              <a:ext cx="333829" cy="333829"/>
            </a:xfrm>
            <a:prstGeom prst="ellipse">
              <a:avLst/>
            </a:prstGeom>
            <a:solidFill>
              <a:srgbClr val="B0C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2" name="文本框 41"/>
            <p:cNvSpPr txBox="1"/>
            <p:nvPr/>
          </p:nvSpPr>
          <p:spPr>
            <a:xfrm>
              <a:off x="8894513" y="2973256"/>
              <a:ext cx="2266972" cy="369332"/>
            </a:xfrm>
            <a:prstGeom prst="rect">
              <a:avLst/>
            </a:prstGeom>
            <a:noFill/>
          </p:spPr>
          <p:txBody>
            <a:bodyPr wrap="square" rtlCol="0">
              <a:spAutoFit/>
            </a:bodyPr>
            <a:lstStyle/>
            <a:p>
              <a:r>
                <a:rPr lang="zh-CN" altLang="en-US" b="1" dirty="0">
                  <a:solidFill>
                    <a:schemeClr val="bg1"/>
                  </a:solidFill>
                  <a:cs typeface="+mn-ea"/>
                  <a:sym typeface="+mn-lt"/>
                </a:rPr>
                <a:t>各项计划完成情况</a:t>
              </a:r>
            </a:p>
          </p:txBody>
        </p:sp>
      </p:grpSp>
      <p:grpSp>
        <p:nvGrpSpPr>
          <p:cNvPr id="45" name="组合 44"/>
          <p:cNvGrpSpPr/>
          <p:nvPr/>
        </p:nvGrpSpPr>
        <p:grpSpPr>
          <a:xfrm>
            <a:off x="8006635" y="3496639"/>
            <a:ext cx="2715593" cy="369332"/>
            <a:chOff x="8445890" y="3460174"/>
            <a:chExt cx="2715593" cy="369332"/>
          </a:xfrm>
        </p:grpSpPr>
        <p:sp>
          <p:nvSpPr>
            <p:cNvPr id="19" name="椭圆 18"/>
            <p:cNvSpPr/>
            <p:nvPr/>
          </p:nvSpPr>
          <p:spPr>
            <a:xfrm>
              <a:off x="8445890" y="3477944"/>
              <a:ext cx="333829" cy="333829"/>
            </a:xfrm>
            <a:prstGeom prst="ellipse">
              <a:avLst/>
            </a:prstGeom>
            <a:solidFill>
              <a:srgbClr val="3F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3" name="文本框 42"/>
            <p:cNvSpPr txBox="1"/>
            <p:nvPr/>
          </p:nvSpPr>
          <p:spPr>
            <a:xfrm>
              <a:off x="8894511" y="3460174"/>
              <a:ext cx="2266972" cy="369332"/>
            </a:xfrm>
            <a:prstGeom prst="rect">
              <a:avLst/>
            </a:prstGeom>
            <a:noFill/>
          </p:spPr>
          <p:txBody>
            <a:bodyPr wrap="square" rtlCol="0">
              <a:spAutoFit/>
            </a:bodyPr>
            <a:lstStyle/>
            <a:p>
              <a:r>
                <a:rPr lang="zh-CN" altLang="en-US" b="1" dirty="0">
                  <a:solidFill>
                    <a:schemeClr val="bg1"/>
                  </a:solidFill>
                  <a:cs typeface="+mn-ea"/>
                  <a:sym typeface="+mn-lt"/>
                </a:rPr>
                <a:t>团队建设情况</a:t>
              </a:r>
            </a:p>
          </p:txBody>
        </p:sp>
      </p:grpSp>
      <p:grpSp>
        <p:nvGrpSpPr>
          <p:cNvPr id="4" name="组合 3"/>
          <p:cNvGrpSpPr/>
          <p:nvPr/>
        </p:nvGrpSpPr>
        <p:grpSpPr>
          <a:xfrm>
            <a:off x="8006634" y="3983556"/>
            <a:ext cx="2715594" cy="369332"/>
            <a:chOff x="8445889" y="3947091"/>
            <a:chExt cx="2715594" cy="369332"/>
          </a:xfrm>
        </p:grpSpPr>
        <p:sp>
          <p:nvSpPr>
            <p:cNvPr id="20" name="椭圆 19"/>
            <p:cNvSpPr/>
            <p:nvPr/>
          </p:nvSpPr>
          <p:spPr>
            <a:xfrm>
              <a:off x="8445889" y="3982594"/>
              <a:ext cx="333829" cy="333829"/>
            </a:xfrm>
            <a:prstGeom prst="ellipse">
              <a:avLst/>
            </a:prstGeom>
            <a:solidFill>
              <a:srgbClr val="034D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4" name="文本框 43"/>
            <p:cNvSpPr txBox="1"/>
            <p:nvPr/>
          </p:nvSpPr>
          <p:spPr>
            <a:xfrm>
              <a:off x="8894511" y="3947091"/>
              <a:ext cx="2266972" cy="369332"/>
            </a:xfrm>
            <a:prstGeom prst="rect">
              <a:avLst/>
            </a:prstGeom>
            <a:noFill/>
          </p:spPr>
          <p:txBody>
            <a:bodyPr wrap="square" rtlCol="0">
              <a:spAutoFit/>
            </a:bodyPr>
            <a:lstStyle/>
            <a:p>
              <a:r>
                <a:rPr lang="zh-CN" altLang="en-US" b="1" dirty="0">
                  <a:solidFill>
                    <a:schemeClr val="bg1"/>
                  </a:solidFill>
                  <a:cs typeface="+mn-ea"/>
                  <a:sym typeface="+mn-lt"/>
                </a:rPr>
                <a:t>与去年同期对比</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工作成绩汇报</a:t>
            </a:r>
          </a:p>
        </p:txBody>
      </p:sp>
      <p:grpSp>
        <p:nvGrpSpPr>
          <p:cNvPr id="23" name="组合 22"/>
          <p:cNvGrpSpPr/>
          <p:nvPr/>
        </p:nvGrpSpPr>
        <p:grpSpPr>
          <a:xfrm>
            <a:off x="4244632" y="1462381"/>
            <a:ext cx="3688131" cy="3671017"/>
            <a:chOff x="4244632" y="1462381"/>
            <a:chExt cx="3688131" cy="3671017"/>
          </a:xfrm>
        </p:grpSpPr>
        <p:cxnSp>
          <p:nvCxnSpPr>
            <p:cNvPr id="8" name="直接连接符 7"/>
            <p:cNvCxnSpPr/>
            <p:nvPr/>
          </p:nvCxnSpPr>
          <p:spPr>
            <a:xfrm>
              <a:off x="4244961" y="3303446"/>
              <a:ext cx="3687802" cy="0"/>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flipH="1">
              <a:off x="6096000" y="1484607"/>
              <a:ext cx="2910" cy="3637678"/>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sp>
          <p:nvSpPr>
            <p:cNvPr id="10" name="不完整圆 9"/>
            <p:cNvSpPr/>
            <p:nvPr/>
          </p:nvSpPr>
          <p:spPr>
            <a:xfrm>
              <a:off x="4244632" y="1473494"/>
              <a:ext cx="3602047" cy="3602047"/>
            </a:xfrm>
            <a:prstGeom prst="pie">
              <a:avLst>
                <a:gd name="adj1" fmla="val 10830298"/>
                <a:gd name="adj2" fmla="val 16200000"/>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Pie 20_1"/>
            <p:cNvSpPr/>
            <p:nvPr/>
          </p:nvSpPr>
          <p:spPr>
            <a:xfrm flipH="1">
              <a:off x="4330387" y="1462381"/>
              <a:ext cx="3602047" cy="3602047"/>
            </a:xfrm>
            <a:prstGeom prst="pie">
              <a:avLst>
                <a:gd name="adj1" fmla="val 10802387"/>
                <a:gd name="adj2" fmla="val 16200000"/>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13" name="Pie 20_2"/>
            <p:cNvSpPr/>
            <p:nvPr/>
          </p:nvSpPr>
          <p:spPr>
            <a:xfrm flipV="1">
              <a:off x="4244961" y="1531351"/>
              <a:ext cx="3602047" cy="3602047"/>
            </a:xfrm>
            <a:prstGeom prst="pie">
              <a:avLst>
                <a:gd name="adj1" fmla="val 10829639"/>
                <a:gd name="adj2" fmla="val 16200000"/>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Pie 20_3"/>
            <p:cNvSpPr/>
            <p:nvPr/>
          </p:nvSpPr>
          <p:spPr>
            <a:xfrm flipH="1" flipV="1">
              <a:off x="4330716" y="1531351"/>
              <a:ext cx="3602047" cy="3602047"/>
            </a:xfrm>
            <a:prstGeom prst="pie">
              <a:avLst>
                <a:gd name="adj1" fmla="val 10802227"/>
                <a:gd name="adj2" fmla="val 16200000"/>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27" name="箭头: 上弧形 26"/>
          <p:cNvSpPr/>
          <p:nvPr/>
        </p:nvSpPr>
        <p:spPr>
          <a:xfrm>
            <a:off x="5645730" y="2799476"/>
            <a:ext cx="886264" cy="463928"/>
          </a:xfrm>
          <a:prstGeom prst="curved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箭头: 上弧形 27"/>
          <p:cNvSpPr/>
          <p:nvPr/>
        </p:nvSpPr>
        <p:spPr>
          <a:xfrm flipH="1" flipV="1">
            <a:off x="5602523" y="3361304"/>
            <a:ext cx="886264" cy="463928"/>
          </a:xfrm>
          <a:prstGeom prst="curved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18" name="组合 17"/>
          <p:cNvGrpSpPr/>
          <p:nvPr/>
        </p:nvGrpSpPr>
        <p:grpSpPr>
          <a:xfrm>
            <a:off x="886265" y="1370507"/>
            <a:ext cx="3705393" cy="787790"/>
            <a:chOff x="886265" y="1370507"/>
            <a:chExt cx="3705393" cy="787790"/>
          </a:xfrm>
        </p:grpSpPr>
        <p:grpSp>
          <p:nvGrpSpPr>
            <p:cNvPr id="30" name="组合 29"/>
            <p:cNvGrpSpPr/>
            <p:nvPr/>
          </p:nvGrpSpPr>
          <p:grpSpPr>
            <a:xfrm>
              <a:off x="886265" y="1370507"/>
              <a:ext cx="787790" cy="787790"/>
              <a:chOff x="631323" y="1741786"/>
              <a:chExt cx="787790" cy="787790"/>
            </a:xfrm>
          </p:grpSpPr>
          <p:sp>
            <p:nvSpPr>
              <p:cNvPr id="20" name="椭圆 19"/>
              <p:cNvSpPr/>
              <p:nvPr/>
            </p:nvSpPr>
            <p:spPr>
              <a:xfrm>
                <a:off x="631323" y="1741786"/>
                <a:ext cx="787790" cy="787790"/>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growth-graph_72486"/>
              <p:cNvSpPr>
                <a:spLocks noChangeAspect="1"/>
              </p:cNvSpPr>
              <p:nvPr/>
            </p:nvSpPr>
            <p:spPr bwMode="auto">
              <a:xfrm>
                <a:off x="835024" y="1935301"/>
                <a:ext cx="381097" cy="328102"/>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grpSp>
        <p:grpSp>
          <p:nvGrpSpPr>
            <p:cNvPr id="2" name="组合 1"/>
            <p:cNvGrpSpPr/>
            <p:nvPr/>
          </p:nvGrpSpPr>
          <p:grpSpPr>
            <a:xfrm>
              <a:off x="1707204" y="1661292"/>
              <a:ext cx="2884454" cy="497005"/>
              <a:chOff x="1707204" y="1661292"/>
              <a:chExt cx="2884454" cy="497005"/>
            </a:xfrm>
          </p:grpSpPr>
          <p:cxnSp>
            <p:nvCxnSpPr>
              <p:cNvPr id="3" name="直接连接符 2"/>
              <p:cNvCxnSpPr/>
              <p:nvPr/>
            </p:nvCxnSpPr>
            <p:spPr>
              <a:xfrm>
                <a:off x="1774762" y="2158297"/>
                <a:ext cx="2655718" cy="0"/>
              </a:xfrm>
              <a:prstGeom prst="line">
                <a:avLst/>
              </a:prstGeom>
              <a:ln cap="sq">
                <a:solidFill>
                  <a:schemeClr val="bg1">
                    <a:lumMod val="65000"/>
                  </a:schemeClr>
                </a:solidFill>
                <a:prstDash val="dash"/>
                <a:bevel/>
                <a:headEnd type="diamond"/>
                <a:tailEnd type="diamond"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707204" y="1661292"/>
                <a:ext cx="2884454" cy="461665"/>
              </a:xfrm>
              <a:prstGeom prst="rect">
                <a:avLst/>
              </a:prstGeom>
              <a:noFill/>
            </p:spPr>
            <p:txBody>
              <a:bodyPr wrap="square" rtlCol="0">
                <a:spAutoFit/>
              </a:bodyPr>
              <a:lstStyle/>
              <a:p>
                <a:r>
                  <a:rPr lang="zh-CN" altLang="en-US" sz="2400" b="1" dirty="0">
                    <a:solidFill>
                      <a:schemeClr val="tx1">
                        <a:lumMod val="65000"/>
                        <a:lumOff val="35000"/>
                      </a:schemeClr>
                    </a:solidFill>
                    <a:cs typeface="+mn-ea"/>
                    <a:sym typeface="+mn-lt"/>
                  </a:rPr>
                  <a:t>此处输入标题文字</a:t>
                </a:r>
              </a:p>
            </p:txBody>
          </p:sp>
        </p:grpSp>
      </p:grpSp>
      <p:sp>
        <p:nvSpPr>
          <p:cNvPr id="32" name="文本框 31"/>
          <p:cNvSpPr txBox="1"/>
          <p:nvPr/>
        </p:nvSpPr>
        <p:spPr>
          <a:xfrm>
            <a:off x="788426" y="2255156"/>
            <a:ext cx="3355872"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a:t>
            </a:r>
          </a:p>
        </p:txBody>
      </p:sp>
      <p:sp>
        <p:nvSpPr>
          <p:cNvPr id="37" name="文本框 36"/>
          <p:cNvSpPr txBox="1"/>
          <p:nvPr/>
        </p:nvSpPr>
        <p:spPr>
          <a:xfrm>
            <a:off x="803005" y="4754124"/>
            <a:ext cx="3355872"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a:t>
            </a:r>
          </a:p>
        </p:txBody>
      </p:sp>
      <p:sp>
        <p:nvSpPr>
          <p:cNvPr id="42" name="文本框 41"/>
          <p:cNvSpPr txBox="1"/>
          <p:nvPr/>
        </p:nvSpPr>
        <p:spPr>
          <a:xfrm>
            <a:off x="7947013" y="2108845"/>
            <a:ext cx="3355872"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a:t>
            </a:r>
          </a:p>
        </p:txBody>
      </p:sp>
      <p:sp>
        <p:nvSpPr>
          <p:cNvPr id="47" name="文本框 46"/>
          <p:cNvSpPr txBox="1"/>
          <p:nvPr/>
        </p:nvSpPr>
        <p:spPr>
          <a:xfrm>
            <a:off x="7417462" y="4742414"/>
            <a:ext cx="3872437"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a:t>
            </a:r>
          </a:p>
        </p:txBody>
      </p:sp>
      <p:grpSp>
        <p:nvGrpSpPr>
          <p:cNvPr id="22" name="组合 21"/>
          <p:cNvGrpSpPr/>
          <p:nvPr/>
        </p:nvGrpSpPr>
        <p:grpSpPr>
          <a:xfrm>
            <a:off x="788426" y="3836753"/>
            <a:ext cx="3835429" cy="836691"/>
            <a:chOff x="788426" y="3836753"/>
            <a:chExt cx="3835429" cy="836691"/>
          </a:xfrm>
        </p:grpSpPr>
        <p:grpSp>
          <p:nvGrpSpPr>
            <p:cNvPr id="17" name="组合 16"/>
            <p:cNvGrpSpPr/>
            <p:nvPr/>
          </p:nvGrpSpPr>
          <p:grpSpPr>
            <a:xfrm>
              <a:off x="1609365" y="4127538"/>
              <a:ext cx="3014490" cy="545906"/>
              <a:chOff x="1609365" y="4127538"/>
              <a:chExt cx="3014490" cy="545906"/>
            </a:xfrm>
          </p:grpSpPr>
          <p:cxnSp>
            <p:nvCxnSpPr>
              <p:cNvPr id="6" name="直接连接符 5"/>
              <p:cNvCxnSpPr/>
              <p:nvPr/>
            </p:nvCxnSpPr>
            <p:spPr>
              <a:xfrm>
                <a:off x="1674055" y="4673444"/>
                <a:ext cx="2949800" cy="0"/>
              </a:xfrm>
              <a:prstGeom prst="line">
                <a:avLst/>
              </a:prstGeom>
              <a:ln cap="sq">
                <a:solidFill>
                  <a:schemeClr val="bg1">
                    <a:lumMod val="65000"/>
                  </a:schemeClr>
                </a:solidFill>
                <a:prstDash val="dash"/>
                <a:bevel/>
                <a:headEnd type="diamond"/>
                <a:tailEnd type="diamond"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609365" y="4127538"/>
                <a:ext cx="2884454" cy="461665"/>
              </a:xfrm>
              <a:prstGeom prst="rect">
                <a:avLst/>
              </a:prstGeom>
              <a:noFill/>
            </p:spPr>
            <p:txBody>
              <a:bodyPr wrap="square" rtlCol="0">
                <a:spAutoFit/>
              </a:bodyPr>
              <a:lstStyle/>
              <a:p>
                <a:r>
                  <a:rPr lang="zh-CN" altLang="en-US" sz="2400" b="1" dirty="0">
                    <a:solidFill>
                      <a:schemeClr val="tx1">
                        <a:lumMod val="65000"/>
                        <a:lumOff val="35000"/>
                      </a:schemeClr>
                    </a:solidFill>
                    <a:cs typeface="+mn-ea"/>
                    <a:sym typeface="+mn-lt"/>
                  </a:rPr>
                  <a:t>此处输入标题文字</a:t>
                </a:r>
              </a:p>
            </p:txBody>
          </p:sp>
        </p:grpSp>
        <p:grpSp>
          <p:nvGrpSpPr>
            <p:cNvPr id="56" name="组合 55"/>
            <p:cNvGrpSpPr/>
            <p:nvPr/>
          </p:nvGrpSpPr>
          <p:grpSpPr>
            <a:xfrm>
              <a:off x="788426" y="3836753"/>
              <a:ext cx="787790" cy="787790"/>
              <a:chOff x="788426" y="3836753"/>
              <a:chExt cx="787790" cy="787790"/>
            </a:xfrm>
          </p:grpSpPr>
          <p:sp>
            <p:nvSpPr>
              <p:cNvPr id="34" name="椭圆 33"/>
              <p:cNvSpPr/>
              <p:nvPr/>
            </p:nvSpPr>
            <p:spPr>
              <a:xfrm>
                <a:off x="788426" y="3836753"/>
                <a:ext cx="787790" cy="787790"/>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bookmark_238940"/>
              <p:cNvSpPr>
                <a:spLocks noChangeAspect="1"/>
              </p:cNvSpPr>
              <p:nvPr/>
            </p:nvSpPr>
            <p:spPr bwMode="auto">
              <a:xfrm>
                <a:off x="1035699" y="4033732"/>
                <a:ext cx="281163" cy="393831"/>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chemeClr val="bg1"/>
              </a:solidFill>
              <a:ln>
                <a:noFill/>
              </a:ln>
            </p:spPr>
            <p:txBody>
              <a:bodyPr/>
              <a:lstStyle/>
              <a:p>
                <a:endParaRPr lang="zh-CN" altLang="en-US">
                  <a:cs typeface="+mn-ea"/>
                  <a:sym typeface="+mn-lt"/>
                </a:endParaRPr>
              </a:p>
            </p:txBody>
          </p:sp>
        </p:grpSp>
      </p:grpSp>
      <p:grpSp>
        <p:nvGrpSpPr>
          <p:cNvPr id="19" name="组合 18"/>
          <p:cNvGrpSpPr/>
          <p:nvPr/>
        </p:nvGrpSpPr>
        <p:grpSpPr>
          <a:xfrm>
            <a:off x="7571055" y="1240928"/>
            <a:ext cx="3674923" cy="787790"/>
            <a:chOff x="7571055" y="1240928"/>
            <a:chExt cx="3674923" cy="787790"/>
          </a:xfrm>
        </p:grpSpPr>
        <p:grpSp>
          <p:nvGrpSpPr>
            <p:cNvPr id="15" name="组合 14"/>
            <p:cNvGrpSpPr/>
            <p:nvPr/>
          </p:nvGrpSpPr>
          <p:grpSpPr>
            <a:xfrm>
              <a:off x="7571055" y="1514717"/>
              <a:ext cx="2884454" cy="514001"/>
              <a:chOff x="7571055" y="1514717"/>
              <a:chExt cx="2884454" cy="514001"/>
            </a:xfrm>
          </p:grpSpPr>
          <p:cxnSp>
            <p:nvCxnSpPr>
              <p:cNvPr id="4" name="直接连接符 3"/>
              <p:cNvCxnSpPr/>
              <p:nvPr/>
            </p:nvCxnSpPr>
            <p:spPr>
              <a:xfrm>
                <a:off x="7600342" y="2028718"/>
                <a:ext cx="2739412" cy="0"/>
              </a:xfrm>
              <a:prstGeom prst="line">
                <a:avLst/>
              </a:prstGeom>
              <a:ln cap="sq">
                <a:solidFill>
                  <a:schemeClr val="bg1">
                    <a:lumMod val="65000"/>
                  </a:schemeClr>
                </a:solidFill>
                <a:prstDash val="dash"/>
                <a:bevel/>
                <a:headEnd type="diamond"/>
                <a:tailEnd type="diamond" w="med" len="me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7571055" y="1514717"/>
                <a:ext cx="2884454" cy="461665"/>
              </a:xfrm>
              <a:prstGeom prst="rect">
                <a:avLst/>
              </a:prstGeom>
              <a:noFill/>
            </p:spPr>
            <p:txBody>
              <a:bodyPr wrap="square" rtlCol="0">
                <a:spAutoFit/>
              </a:bodyPr>
              <a:lstStyle/>
              <a:p>
                <a:r>
                  <a:rPr lang="zh-CN" altLang="en-US" sz="2400" b="1" dirty="0">
                    <a:solidFill>
                      <a:schemeClr val="tx1">
                        <a:lumMod val="65000"/>
                        <a:lumOff val="35000"/>
                      </a:schemeClr>
                    </a:solidFill>
                    <a:cs typeface="+mn-ea"/>
                    <a:sym typeface="+mn-lt"/>
                  </a:rPr>
                  <a:t>此处输入标题文字</a:t>
                </a:r>
              </a:p>
            </p:txBody>
          </p:sp>
        </p:grpSp>
        <p:grpSp>
          <p:nvGrpSpPr>
            <p:cNvPr id="58" name="组合 57"/>
            <p:cNvGrpSpPr/>
            <p:nvPr/>
          </p:nvGrpSpPr>
          <p:grpSpPr>
            <a:xfrm>
              <a:off x="10458188" y="1240928"/>
              <a:ext cx="787790" cy="787790"/>
              <a:chOff x="10458188" y="1240928"/>
              <a:chExt cx="787790" cy="787790"/>
            </a:xfrm>
          </p:grpSpPr>
          <p:sp>
            <p:nvSpPr>
              <p:cNvPr id="39" name="椭圆 38"/>
              <p:cNvSpPr/>
              <p:nvPr/>
            </p:nvSpPr>
            <p:spPr>
              <a:xfrm>
                <a:off x="10458188" y="1240928"/>
                <a:ext cx="787790" cy="787790"/>
              </a:xfrm>
              <a:prstGeom prst="ellips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9" name="bar-stats_84219"/>
              <p:cNvSpPr>
                <a:spLocks noChangeAspect="1"/>
              </p:cNvSpPr>
              <p:nvPr/>
            </p:nvSpPr>
            <p:spPr bwMode="auto">
              <a:xfrm>
                <a:off x="10664371" y="1427333"/>
                <a:ext cx="375423" cy="337068"/>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p:spPr>
            <p:txBody>
              <a:bodyPr/>
              <a:lstStyle/>
              <a:p>
                <a:endParaRPr lang="zh-CN" altLang="en-US">
                  <a:cs typeface="+mn-ea"/>
                  <a:sym typeface="+mn-lt"/>
                </a:endParaRPr>
              </a:p>
            </p:txBody>
          </p:sp>
        </p:grpSp>
      </p:grpSp>
      <p:grpSp>
        <p:nvGrpSpPr>
          <p:cNvPr id="21" name="组合 20"/>
          <p:cNvGrpSpPr/>
          <p:nvPr/>
        </p:nvGrpSpPr>
        <p:grpSpPr>
          <a:xfrm>
            <a:off x="7417462" y="3886207"/>
            <a:ext cx="3899363" cy="787790"/>
            <a:chOff x="7417462" y="3886207"/>
            <a:chExt cx="3899363" cy="787790"/>
          </a:xfrm>
        </p:grpSpPr>
        <p:grpSp>
          <p:nvGrpSpPr>
            <p:cNvPr id="16" name="组合 15"/>
            <p:cNvGrpSpPr/>
            <p:nvPr/>
          </p:nvGrpSpPr>
          <p:grpSpPr>
            <a:xfrm>
              <a:off x="7417462" y="4159996"/>
              <a:ext cx="3108894" cy="513448"/>
              <a:chOff x="7417462" y="4159996"/>
              <a:chExt cx="3108894" cy="513448"/>
            </a:xfrm>
          </p:grpSpPr>
          <p:cxnSp>
            <p:nvCxnSpPr>
              <p:cNvPr id="5" name="直接连接符 4"/>
              <p:cNvCxnSpPr/>
              <p:nvPr/>
            </p:nvCxnSpPr>
            <p:spPr>
              <a:xfrm>
                <a:off x="7417462" y="4673444"/>
                <a:ext cx="2922292" cy="0"/>
              </a:xfrm>
              <a:prstGeom prst="line">
                <a:avLst/>
              </a:prstGeom>
              <a:ln cap="sq">
                <a:solidFill>
                  <a:schemeClr val="bg1">
                    <a:lumMod val="65000"/>
                  </a:schemeClr>
                </a:solidFill>
                <a:prstDash val="dash"/>
                <a:bevel/>
                <a:headEnd type="diamond"/>
                <a:tailEnd type="diamond" w="med" len="me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7641902" y="4159996"/>
                <a:ext cx="2884454" cy="461665"/>
              </a:xfrm>
              <a:prstGeom prst="rect">
                <a:avLst/>
              </a:prstGeom>
              <a:noFill/>
            </p:spPr>
            <p:txBody>
              <a:bodyPr wrap="square" rtlCol="0">
                <a:spAutoFit/>
              </a:bodyPr>
              <a:lstStyle/>
              <a:p>
                <a:r>
                  <a:rPr lang="zh-CN" altLang="en-US" sz="2400" b="1" dirty="0">
                    <a:solidFill>
                      <a:schemeClr val="tx1">
                        <a:lumMod val="65000"/>
                        <a:lumOff val="35000"/>
                      </a:schemeClr>
                    </a:solidFill>
                    <a:cs typeface="+mn-ea"/>
                    <a:sym typeface="+mn-lt"/>
                  </a:rPr>
                  <a:t>此处输入标题文字</a:t>
                </a:r>
              </a:p>
            </p:txBody>
          </p:sp>
        </p:grpSp>
        <p:grpSp>
          <p:nvGrpSpPr>
            <p:cNvPr id="57" name="组合 56"/>
            <p:cNvGrpSpPr/>
            <p:nvPr/>
          </p:nvGrpSpPr>
          <p:grpSpPr>
            <a:xfrm>
              <a:off x="10529035" y="3886207"/>
              <a:ext cx="787790" cy="787790"/>
              <a:chOff x="10529035" y="3886207"/>
              <a:chExt cx="787790" cy="787790"/>
            </a:xfrm>
          </p:grpSpPr>
          <p:sp>
            <p:nvSpPr>
              <p:cNvPr id="44" name="椭圆 43"/>
              <p:cNvSpPr/>
              <p:nvPr/>
            </p:nvSpPr>
            <p:spPr>
              <a:xfrm>
                <a:off x="10529035" y="3886207"/>
                <a:ext cx="787790" cy="787790"/>
              </a:xfrm>
              <a:prstGeom prst="ellips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atom_65879"/>
              <p:cNvSpPr>
                <a:spLocks noChangeAspect="1"/>
              </p:cNvSpPr>
              <p:nvPr/>
            </p:nvSpPr>
            <p:spPr bwMode="auto">
              <a:xfrm>
                <a:off x="10756549" y="4092390"/>
                <a:ext cx="332762" cy="37542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 name="connsiteX130" fmla="*/ 373273 h 605239"/>
                  <a:gd name="connsiteY130" fmla="*/ 373273 h 605239"/>
                  <a:gd name="connsiteX131" fmla="*/ 373273 h 605239"/>
                  <a:gd name="connsiteY131" fmla="*/ 373273 h 605239"/>
                  <a:gd name="connsiteX132" fmla="*/ 373273 h 605239"/>
                  <a:gd name="connsiteY13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9527" h="608697">
                    <a:moveTo>
                      <a:pt x="269740" y="427400"/>
                    </a:moveTo>
                    <a:cubicBezTo>
                      <a:pt x="250430" y="436996"/>
                      <a:pt x="231212" y="445618"/>
                      <a:pt x="212459" y="453174"/>
                    </a:cubicBezTo>
                    <a:cubicBezTo>
                      <a:pt x="215894" y="470186"/>
                      <a:pt x="219839" y="486133"/>
                      <a:pt x="224435" y="500642"/>
                    </a:cubicBezTo>
                    <a:cubicBezTo>
                      <a:pt x="231908" y="524562"/>
                      <a:pt x="240775" y="543799"/>
                      <a:pt x="250058" y="556269"/>
                    </a:cubicBezTo>
                    <a:cubicBezTo>
                      <a:pt x="257114" y="565865"/>
                      <a:pt x="264077" y="571103"/>
                      <a:pt x="269740" y="571103"/>
                    </a:cubicBezTo>
                    <a:cubicBezTo>
                      <a:pt x="275357" y="571103"/>
                      <a:pt x="282366" y="565772"/>
                      <a:pt x="289422" y="556269"/>
                    </a:cubicBezTo>
                    <a:cubicBezTo>
                      <a:pt x="298706" y="543706"/>
                      <a:pt x="307526" y="524515"/>
                      <a:pt x="315046" y="500642"/>
                    </a:cubicBezTo>
                    <a:cubicBezTo>
                      <a:pt x="319595" y="486133"/>
                      <a:pt x="323633" y="470233"/>
                      <a:pt x="326975" y="453174"/>
                    </a:cubicBezTo>
                    <a:cubicBezTo>
                      <a:pt x="308222" y="445618"/>
                      <a:pt x="289051" y="436996"/>
                      <a:pt x="269740" y="427400"/>
                    </a:cubicBezTo>
                    <a:close/>
                    <a:moveTo>
                      <a:pt x="336213" y="391011"/>
                    </a:moveTo>
                    <a:cubicBezTo>
                      <a:pt x="332314" y="393282"/>
                      <a:pt x="328414" y="395646"/>
                      <a:pt x="324515" y="397918"/>
                    </a:cubicBezTo>
                    <a:cubicBezTo>
                      <a:pt x="320105" y="400514"/>
                      <a:pt x="315649" y="403063"/>
                      <a:pt x="311239" y="405520"/>
                    </a:cubicBezTo>
                    <a:cubicBezTo>
                      <a:pt x="318620" y="408858"/>
                      <a:pt x="326001" y="412056"/>
                      <a:pt x="333288" y="415116"/>
                    </a:cubicBezTo>
                    <a:cubicBezTo>
                      <a:pt x="334403" y="407189"/>
                      <a:pt x="335331" y="399169"/>
                      <a:pt x="336213" y="391011"/>
                    </a:cubicBezTo>
                    <a:close/>
                    <a:moveTo>
                      <a:pt x="203314" y="390918"/>
                    </a:moveTo>
                    <a:cubicBezTo>
                      <a:pt x="204103" y="399169"/>
                      <a:pt x="205124" y="407189"/>
                      <a:pt x="206239" y="415023"/>
                    </a:cubicBezTo>
                    <a:cubicBezTo>
                      <a:pt x="213526" y="412010"/>
                      <a:pt x="220814" y="408858"/>
                      <a:pt x="228241" y="405474"/>
                    </a:cubicBezTo>
                    <a:cubicBezTo>
                      <a:pt x="223785" y="402971"/>
                      <a:pt x="219422" y="400467"/>
                      <a:pt x="215012" y="397871"/>
                    </a:cubicBezTo>
                    <a:cubicBezTo>
                      <a:pt x="211066" y="395554"/>
                      <a:pt x="207167" y="393282"/>
                      <a:pt x="203314" y="390918"/>
                    </a:cubicBezTo>
                    <a:close/>
                    <a:moveTo>
                      <a:pt x="425802" y="328987"/>
                    </a:moveTo>
                    <a:cubicBezTo>
                      <a:pt x="410345" y="341317"/>
                      <a:pt x="393680" y="353555"/>
                      <a:pt x="376134" y="365422"/>
                    </a:cubicBezTo>
                    <a:cubicBezTo>
                      <a:pt x="374695" y="387395"/>
                      <a:pt x="372420" y="408672"/>
                      <a:pt x="369449" y="428930"/>
                    </a:cubicBezTo>
                    <a:cubicBezTo>
                      <a:pt x="407745" y="442234"/>
                      <a:pt x="441121" y="449234"/>
                      <a:pt x="466094" y="449234"/>
                    </a:cubicBezTo>
                    <a:cubicBezTo>
                      <a:pt x="483734" y="449234"/>
                      <a:pt x="496499" y="445432"/>
                      <a:pt x="500213" y="439128"/>
                    </a:cubicBezTo>
                    <a:cubicBezTo>
                      <a:pt x="503044" y="434261"/>
                      <a:pt x="502069" y="425592"/>
                      <a:pt x="497381" y="414652"/>
                    </a:cubicBezTo>
                    <a:cubicBezTo>
                      <a:pt x="491254" y="400328"/>
                      <a:pt x="479092" y="382945"/>
                      <a:pt x="462288" y="364495"/>
                    </a:cubicBezTo>
                    <a:cubicBezTo>
                      <a:pt x="451612" y="352814"/>
                      <a:pt x="439357" y="340854"/>
                      <a:pt x="425802" y="328987"/>
                    </a:cubicBezTo>
                    <a:close/>
                    <a:moveTo>
                      <a:pt x="113585" y="328940"/>
                    </a:moveTo>
                    <a:cubicBezTo>
                      <a:pt x="100031" y="340808"/>
                      <a:pt x="87823" y="352721"/>
                      <a:pt x="77193" y="364403"/>
                    </a:cubicBezTo>
                    <a:cubicBezTo>
                      <a:pt x="60342" y="382945"/>
                      <a:pt x="48227" y="400282"/>
                      <a:pt x="42099" y="414606"/>
                    </a:cubicBezTo>
                    <a:cubicBezTo>
                      <a:pt x="37458" y="425546"/>
                      <a:pt x="36390" y="434261"/>
                      <a:pt x="39221" y="439082"/>
                    </a:cubicBezTo>
                    <a:cubicBezTo>
                      <a:pt x="42935" y="445386"/>
                      <a:pt x="55700" y="449141"/>
                      <a:pt x="73340" y="449141"/>
                    </a:cubicBezTo>
                    <a:cubicBezTo>
                      <a:pt x="98360" y="449141"/>
                      <a:pt x="131689" y="442187"/>
                      <a:pt x="169939" y="428883"/>
                    </a:cubicBezTo>
                    <a:cubicBezTo>
                      <a:pt x="166968" y="408626"/>
                      <a:pt x="164740" y="387349"/>
                      <a:pt x="163254" y="365330"/>
                    </a:cubicBezTo>
                    <a:cubicBezTo>
                      <a:pt x="145708" y="353463"/>
                      <a:pt x="129043" y="341225"/>
                      <a:pt x="113585" y="328940"/>
                    </a:cubicBezTo>
                    <a:close/>
                    <a:moveTo>
                      <a:pt x="378083" y="290882"/>
                    </a:moveTo>
                    <a:cubicBezTo>
                      <a:pt x="378176" y="295333"/>
                      <a:pt x="378176" y="313504"/>
                      <a:pt x="378083" y="317954"/>
                    </a:cubicBezTo>
                    <a:cubicBezTo>
                      <a:pt x="384303" y="313504"/>
                      <a:pt x="390292" y="308915"/>
                      <a:pt x="396094" y="304418"/>
                    </a:cubicBezTo>
                    <a:cubicBezTo>
                      <a:pt x="390292" y="299875"/>
                      <a:pt x="384303" y="295379"/>
                      <a:pt x="378083" y="290882"/>
                    </a:cubicBezTo>
                    <a:close/>
                    <a:moveTo>
                      <a:pt x="161397" y="290882"/>
                    </a:moveTo>
                    <a:cubicBezTo>
                      <a:pt x="155224" y="295333"/>
                      <a:pt x="149235" y="299875"/>
                      <a:pt x="143387" y="304418"/>
                    </a:cubicBezTo>
                    <a:cubicBezTo>
                      <a:pt x="149235" y="308915"/>
                      <a:pt x="155224" y="313411"/>
                      <a:pt x="161397" y="317954"/>
                    </a:cubicBezTo>
                    <a:cubicBezTo>
                      <a:pt x="161305" y="313504"/>
                      <a:pt x="161305" y="295333"/>
                      <a:pt x="161397" y="290882"/>
                    </a:cubicBezTo>
                    <a:close/>
                    <a:moveTo>
                      <a:pt x="269729" y="261092"/>
                    </a:moveTo>
                    <a:cubicBezTo>
                      <a:pt x="293678" y="261092"/>
                      <a:pt x="313092" y="280474"/>
                      <a:pt x="313092" y="304384"/>
                    </a:cubicBezTo>
                    <a:cubicBezTo>
                      <a:pt x="313092" y="328294"/>
                      <a:pt x="293678" y="347676"/>
                      <a:pt x="269729" y="347676"/>
                    </a:cubicBezTo>
                    <a:cubicBezTo>
                      <a:pt x="245780" y="347676"/>
                      <a:pt x="226366" y="328294"/>
                      <a:pt x="226366" y="304384"/>
                    </a:cubicBezTo>
                    <a:cubicBezTo>
                      <a:pt x="226366" y="280474"/>
                      <a:pt x="245780" y="261092"/>
                      <a:pt x="269729" y="261092"/>
                    </a:cubicBezTo>
                    <a:close/>
                    <a:moveTo>
                      <a:pt x="269740" y="223666"/>
                    </a:moveTo>
                    <a:cubicBezTo>
                      <a:pt x="257764" y="229924"/>
                      <a:pt x="245834" y="236553"/>
                      <a:pt x="233997" y="243460"/>
                    </a:cubicBezTo>
                    <a:cubicBezTo>
                      <a:pt x="222300" y="250274"/>
                      <a:pt x="210927" y="257320"/>
                      <a:pt x="199925" y="264413"/>
                    </a:cubicBezTo>
                    <a:cubicBezTo>
                      <a:pt x="199368" y="277532"/>
                      <a:pt x="199044" y="290882"/>
                      <a:pt x="199044" y="304418"/>
                    </a:cubicBezTo>
                    <a:cubicBezTo>
                      <a:pt x="199044" y="317954"/>
                      <a:pt x="199368" y="331305"/>
                      <a:pt x="199925" y="344377"/>
                    </a:cubicBezTo>
                    <a:cubicBezTo>
                      <a:pt x="210927" y="351516"/>
                      <a:pt x="222300" y="358562"/>
                      <a:pt x="233997" y="365330"/>
                    </a:cubicBezTo>
                    <a:cubicBezTo>
                      <a:pt x="245881" y="372283"/>
                      <a:pt x="257764" y="378866"/>
                      <a:pt x="269740" y="385124"/>
                    </a:cubicBezTo>
                    <a:cubicBezTo>
                      <a:pt x="281670" y="378866"/>
                      <a:pt x="293600" y="372283"/>
                      <a:pt x="305437" y="365330"/>
                    </a:cubicBezTo>
                    <a:cubicBezTo>
                      <a:pt x="317135" y="358562"/>
                      <a:pt x="328507" y="351516"/>
                      <a:pt x="339555" y="344377"/>
                    </a:cubicBezTo>
                    <a:cubicBezTo>
                      <a:pt x="340112" y="331305"/>
                      <a:pt x="340391" y="317954"/>
                      <a:pt x="340391" y="304418"/>
                    </a:cubicBezTo>
                    <a:cubicBezTo>
                      <a:pt x="340391" y="290882"/>
                      <a:pt x="340112" y="277532"/>
                      <a:pt x="339555" y="264413"/>
                    </a:cubicBezTo>
                    <a:cubicBezTo>
                      <a:pt x="328507" y="257320"/>
                      <a:pt x="317135" y="250274"/>
                      <a:pt x="305437" y="243460"/>
                    </a:cubicBezTo>
                    <a:cubicBezTo>
                      <a:pt x="293553" y="236553"/>
                      <a:pt x="281670" y="229924"/>
                      <a:pt x="269740" y="223666"/>
                    </a:cubicBezTo>
                    <a:close/>
                    <a:moveTo>
                      <a:pt x="333288" y="193767"/>
                    </a:moveTo>
                    <a:cubicBezTo>
                      <a:pt x="326001" y="196780"/>
                      <a:pt x="318666" y="199932"/>
                      <a:pt x="311239" y="203362"/>
                    </a:cubicBezTo>
                    <a:cubicBezTo>
                      <a:pt x="315696" y="205819"/>
                      <a:pt x="320105" y="208369"/>
                      <a:pt x="324515" y="210965"/>
                    </a:cubicBezTo>
                    <a:cubicBezTo>
                      <a:pt x="328414" y="213236"/>
                      <a:pt x="332314" y="215508"/>
                      <a:pt x="336120" y="217872"/>
                    </a:cubicBezTo>
                    <a:cubicBezTo>
                      <a:pt x="335331" y="209713"/>
                      <a:pt x="334356" y="201694"/>
                      <a:pt x="333288" y="193767"/>
                    </a:cubicBezTo>
                    <a:close/>
                    <a:moveTo>
                      <a:pt x="206146" y="193720"/>
                    </a:moveTo>
                    <a:cubicBezTo>
                      <a:pt x="205124" y="201601"/>
                      <a:pt x="204103" y="209667"/>
                      <a:pt x="203268" y="217825"/>
                    </a:cubicBezTo>
                    <a:cubicBezTo>
                      <a:pt x="207167" y="215461"/>
                      <a:pt x="211066" y="213190"/>
                      <a:pt x="214965" y="210872"/>
                    </a:cubicBezTo>
                    <a:cubicBezTo>
                      <a:pt x="219329" y="208276"/>
                      <a:pt x="223785" y="205773"/>
                      <a:pt x="228195" y="203270"/>
                    </a:cubicBezTo>
                    <a:cubicBezTo>
                      <a:pt x="220814" y="199932"/>
                      <a:pt x="213480" y="196733"/>
                      <a:pt x="206146" y="193720"/>
                    </a:cubicBezTo>
                    <a:close/>
                    <a:moveTo>
                      <a:pt x="466187" y="159649"/>
                    </a:moveTo>
                    <a:cubicBezTo>
                      <a:pt x="441167" y="159649"/>
                      <a:pt x="407792" y="166649"/>
                      <a:pt x="369496" y="179906"/>
                    </a:cubicBezTo>
                    <a:cubicBezTo>
                      <a:pt x="372466" y="200210"/>
                      <a:pt x="374695" y="221441"/>
                      <a:pt x="376180" y="243460"/>
                    </a:cubicBezTo>
                    <a:cubicBezTo>
                      <a:pt x="393773" y="255327"/>
                      <a:pt x="410391" y="267565"/>
                      <a:pt x="425895" y="279850"/>
                    </a:cubicBezTo>
                    <a:cubicBezTo>
                      <a:pt x="439357" y="267936"/>
                      <a:pt x="451612" y="256022"/>
                      <a:pt x="462334" y="244387"/>
                    </a:cubicBezTo>
                    <a:cubicBezTo>
                      <a:pt x="479185" y="225845"/>
                      <a:pt x="491300" y="208554"/>
                      <a:pt x="497428" y="194184"/>
                    </a:cubicBezTo>
                    <a:cubicBezTo>
                      <a:pt x="502069" y="183244"/>
                      <a:pt x="503137" y="174529"/>
                      <a:pt x="500259" y="169708"/>
                    </a:cubicBezTo>
                    <a:cubicBezTo>
                      <a:pt x="496546" y="163404"/>
                      <a:pt x="483827" y="159649"/>
                      <a:pt x="466187" y="159649"/>
                    </a:cubicBezTo>
                    <a:close/>
                    <a:moveTo>
                      <a:pt x="73386" y="159603"/>
                    </a:moveTo>
                    <a:cubicBezTo>
                      <a:pt x="55747" y="159603"/>
                      <a:pt x="43028" y="163357"/>
                      <a:pt x="39314" y="169662"/>
                    </a:cubicBezTo>
                    <a:cubicBezTo>
                      <a:pt x="36436" y="174529"/>
                      <a:pt x="37458" y="183198"/>
                      <a:pt x="42146" y="194138"/>
                    </a:cubicBezTo>
                    <a:cubicBezTo>
                      <a:pt x="48273" y="208461"/>
                      <a:pt x="60389" y="225845"/>
                      <a:pt x="77239" y="244341"/>
                    </a:cubicBezTo>
                    <a:cubicBezTo>
                      <a:pt x="87823" y="256022"/>
                      <a:pt x="100077" y="267936"/>
                      <a:pt x="113678" y="279803"/>
                    </a:cubicBezTo>
                    <a:cubicBezTo>
                      <a:pt x="129182" y="267519"/>
                      <a:pt x="145800" y="255281"/>
                      <a:pt x="163393" y="243414"/>
                    </a:cubicBezTo>
                    <a:cubicBezTo>
                      <a:pt x="164832" y="221395"/>
                      <a:pt x="167107" y="200117"/>
                      <a:pt x="170078" y="179860"/>
                    </a:cubicBezTo>
                    <a:cubicBezTo>
                      <a:pt x="131782" y="166556"/>
                      <a:pt x="98406" y="159603"/>
                      <a:pt x="73386" y="159603"/>
                    </a:cubicBezTo>
                    <a:close/>
                    <a:moveTo>
                      <a:pt x="269740" y="37687"/>
                    </a:moveTo>
                    <a:cubicBezTo>
                      <a:pt x="264077" y="37687"/>
                      <a:pt x="257114" y="43018"/>
                      <a:pt x="250058" y="52521"/>
                    </a:cubicBezTo>
                    <a:cubicBezTo>
                      <a:pt x="240775" y="65083"/>
                      <a:pt x="231908" y="84321"/>
                      <a:pt x="224435" y="108148"/>
                    </a:cubicBezTo>
                    <a:cubicBezTo>
                      <a:pt x="219839" y="122703"/>
                      <a:pt x="215894" y="138557"/>
                      <a:pt x="212459" y="155616"/>
                    </a:cubicBezTo>
                    <a:cubicBezTo>
                      <a:pt x="231212" y="163172"/>
                      <a:pt x="250430" y="171840"/>
                      <a:pt x="269740" y="181390"/>
                    </a:cubicBezTo>
                    <a:cubicBezTo>
                      <a:pt x="289051" y="171840"/>
                      <a:pt x="308222" y="163172"/>
                      <a:pt x="326975" y="155616"/>
                    </a:cubicBezTo>
                    <a:cubicBezTo>
                      <a:pt x="323587" y="138650"/>
                      <a:pt x="319595" y="122703"/>
                      <a:pt x="315046" y="108148"/>
                    </a:cubicBezTo>
                    <a:cubicBezTo>
                      <a:pt x="307526" y="84228"/>
                      <a:pt x="298706" y="65037"/>
                      <a:pt x="289422" y="52521"/>
                    </a:cubicBezTo>
                    <a:cubicBezTo>
                      <a:pt x="282366" y="42972"/>
                      <a:pt x="275357" y="37687"/>
                      <a:pt x="269740" y="37687"/>
                    </a:cubicBezTo>
                    <a:close/>
                    <a:moveTo>
                      <a:pt x="269740" y="0"/>
                    </a:moveTo>
                    <a:cubicBezTo>
                      <a:pt x="292625" y="0"/>
                      <a:pt x="309568" y="16363"/>
                      <a:pt x="319780" y="30177"/>
                    </a:cubicBezTo>
                    <a:cubicBezTo>
                      <a:pt x="331757" y="46216"/>
                      <a:pt x="342247" y="68653"/>
                      <a:pt x="351114" y="96930"/>
                    </a:cubicBezTo>
                    <a:cubicBezTo>
                      <a:pt x="355523" y="111022"/>
                      <a:pt x="359423" y="126226"/>
                      <a:pt x="362811" y="142405"/>
                    </a:cubicBezTo>
                    <a:cubicBezTo>
                      <a:pt x="402732" y="129054"/>
                      <a:pt x="438336" y="122008"/>
                      <a:pt x="466094" y="122008"/>
                    </a:cubicBezTo>
                    <a:cubicBezTo>
                      <a:pt x="480949" y="122008"/>
                      <a:pt x="493900" y="124048"/>
                      <a:pt x="504437" y="127988"/>
                    </a:cubicBezTo>
                    <a:cubicBezTo>
                      <a:pt x="517249" y="132809"/>
                      <a:pt x="526811" y="140504"/>
                      <a:pt x="532846" y="150749"/>
                    </a:cubicBezTo>
                    <a:cubicBezTo>
                      <a:pt x="544404" y="170450"/>
                      <a:pt x="538834" y="193349"/>
                      <a:pt x="532103" y="209018"/>
                    </a:cubicBezTo>
                    <a:cubicBezTo>
                      <a:pt x="524212" y="227375"/>
                      <a:pt x="510100" y="247864"/>
                      <a:pt x="490186" y="269744"/>
                    </a:cubicBezTo>
                    <a:cubicBezTo>
                      <a:pt x="479788" y="281148"/>
                      <a:pt x="467951" y="292783"/>
                      <a:pt x="454954" y="304418"/>
                    </a:cubicBezTo>
                    <a:cubicBezTo>
                      <a:pt x="467951" y="316007"/>
                      <a:pt x="479788" y="327642"/>
                      <a:pt x="490140" y="339000"/>
                    </a:cubicBezTo>
                    <a:cubicBezTo>
                      <a:pt x="510054" y="360880"/>
                      <a:pt x="524165" y="381276"/>
                      <a:pt x="532010" y="399726"/>
                    </a:cubicBezTo>
                    <a:cubicBezTo>
                      <a:pt x="538787" y="415394"/>
                      <a:pt x="544358" y="438201"/>
                      <a:pt x="532753" y="457995"/>
                    </a:cubicBezTo>
                    <a:cubicBezTo>
                      <a:pt x="526718" y="468239"/>
                      <a:pt x="517156" y="475934"/>
                      <a:pt x="504344" y="480755"/>
                    </a:cubicBezTo>
                    <a:cubicBezTo>
                      <a:pt x="493760" y="484696"/>
                      <a:pt x="480902" y="486735"/>
                      <a:pt x="466048" y="486735"/>
                    </a:cubicBezTo>
                    <a:cubicBezTo>
                      <a:pt x="438243" y="486735"/>
                      <a:pt x="402685" y="479689"/>
                      <a:pt x="362765" y="466339"/>
                    </a:cubicBezTo>
                    <a:cubicBezTo>
                      <a:pt x="359423" y="482517"/>
                      <a:pt x="355431" y="497722"/>
                      <a:pt x="351067" y="511814"/>
                    </a:cubicBezTo>
                    <a:cubicBezTo>
                      <a:pt x="342201" y="539998"/>
                      <a:pt x="331664" y="562527"/>
                      <a:pt x="319734" y="578566"/>
                    </a:cubicBezTo>
                    <a:cubicBezTo>
                      <a:pt x="309568" y="592287"/>
                      <a:pt x="292625" y="608697"/>
                      <a:pt x="269740" y="608697"/>
                    </a:cubicBezTo>
                    <a:cubicBezTo>
                      <a:pt x="246809" y="608697"/>
                      <a:pt x="229866" y="592287"/>
                      <a:pt x="219700" y="578566"/>
                    </a:cubicBezTo>
                    <a:cubicBezTo>
                      <a:pt x="207770" y="562527"/>
                      <a:pt x="197233" y="540091"/>
                      <a:pt x="188413" y="511814"/>
                    </a:cubicBezTo>
                    <a:cubicBezTo>
                      <a:pt x="184004" y="497722"/>
                      <a:pt x="180104" y="482517"/>
                      <a:pt x="176716" y="466339"/>
                    </a:cubicBezTo>
                    <a:cubicBezTo>
                      <a:pt x="136795" y="479689"/>
                      <a:pt x="101191" y="486735"/>
                      <a:pt x="73386" y="486735"/>
                    </a:cubicBezTo>
                    <a:cubicBezTo>
                      <a:pt x="58532" y="486735"/>
                      <a:pt x="45627" y="484696"/>
                      <a:pt x="35090" y="480755"/>
                    </a:cubicBezTo>
                    <a:cubicBezTo>
                      <a:pt x="22278" y="475934"/>
                      <a:pt x="12670" y="468239"/>
                      <a:pt x="6681" y="457995"/>
                    </a:cubicBezTo>
                    <a:cubicBezTo>
                      <a:pt x="-4877" y="438294"/>
                      <a:pt x="693" y="415394"/>
                      <a:pt x="7424" y="399726"/>
                    </a:cubicBezTo>
                    <a:cubicBezTo>
                      <a:pt x="15269" y="381369"/>
                      <a:pt x="29381" y="360880"/>
                      <a:pt x="49341" y="339000"/>
                    </a:cubicBezTo>
                    <a:cubicBezTo>
                      <a:pt x="59785" y="327596"/>
                      <a:pt x="71529" y="315961"/>
                      <a:pt x="84527" y="304326"/>
                    </a:cubicBezTo>
                    <a:cubicBezTo>
                      <a:pt x="71529" y="292737"/>
                      <a:pt x="59739" y="281101"/>
                      <a:pt x="49341" y="269651"/>
                    </a:cubicBezTo>
                    <a:cubicBezTo>
                      <a:pt x="29381" y="247771"/>
                      <a:pt x="15269" y="227375"/>
                      <a:pt x="7424" y="208971"/>
                    </a:cubicBezTo>
                    <a:cubicBezTo>
                      <a:pt x="693" y="193257"/>
                      <a:pt x="-4877" y="170450"/>
                      <a:pt x="6681" y="150702"/>
                    </a:cubicBezTo>
                    <a:cubicBezTo>
                      <a:pt x="12762" y="140411"/>
                      <a:pt x="22278" y="132763"/>
                      <a:pt x="35090" y="127942"/>
                    </a:cubicBezTo>
                    <a:cubicBezTo>
                      <a:pt x="45674" y="124001"/>
                      <a:pt x="58532" y="121962"/>
                      <a:pt x="73386" y="121962"/>
                    </a:cubicBezTo>
                    <a:cubicBezTo>
                      <a:pt x="101191" y="121962"/>
                      <a:pt x="136795" y="129008"/>
                      <a:pt x="176716" y="142358"/>
                    </a:cubicBezTo>
                    <a:cubicBezTo>
                      <a:pt x="180058" y="126134"/>
                      <a:pt x="184004" y="110929"/>
                      <a:pt x="188413" y="96837"/>
                    </a:cubicBezTo>
                    <a:cubicBezTo>
                      <a:pt x="197233" y="68653"/>
                      <a:pt x="207770" y="46170"/>
                      <a:pt x="219700" y="30085"/>
                    </a:cubicBezTo>
                    <a:cubicBezTo>
                      <a:pt x="229866" y="16363"/>
                      <a:pt x="246809" y="0"/>
                      <a:pt x="269740" y="0"/>
                    </a:cubicBezTo>
                    <a:close/>
                  </a:path>
                </a:pathLst>
              </a:custGeom>
              <a:solidFill>
                <a:schemeClr val="bg1"/>
              </a:solidFill>
              <a:ln>
                <a:noFill/>
              </a:ln>
            </p:spPr>
            <p:txBody>
              <a:bodyPr/>
              <a:lstStyle/>
              <a:p>
                <a:endParaRPr lang="zh-CN" altLang="en-US">
                  <a:cs typeface="+mn-ea"/>
                  <a:sym typeface="+mn-lt"/>
                </a:endParaRPr>
              </a:p>
            </p:txBody>
          </p:sp>
        </p:grpSp>
      </p:grpSp>
      <p:sp>
        <p:nvSpPr>
          <p:cNvPr id="52" name="矩形 51"/>
          <p:cNvSpPr/>
          <p:nvPr/>
        </p:nvSpPr>
        <p:spPr>
          <a:xfrm>
            <a:off x="4701822" y="2430144"/>
            <a:ext cx="1107996" cy="369332"/>
          </a:xfrm>
          <a:prstGeom prst="rect">
            <a:avLst/>
          </a:prstGeom>
        </p:spPr>
        <p:txBody>
          <a:bodyPr wrap="none">
            <a:spAutoFit/>
          </a:bodyPr>
          <a:lstStyle/>
          <a:p>
            <a:r>
              <a:rPr lang="zh-CN" altLang="en-US" b="1" dirty="0">
                <a:solidFill>
                  <a:schemeClr val="bg1"/>
                </a:solidFill>
                <a:cs typeface="+mn-ea"/>
                <a:sym typeface="+mn-lt"/>
              </a:rPr>
              <a:t>标题文字</a:t>
            </a:r>
            <a:endParaRPr lang="zh-CN" altLang="en-US" dirty="0">
              <a:solidFill>
                <a:schemeClr val="bg1"/>
              </a:solidFill>
              <a:cs typeface="+mn-ea"/>
              <a:sym typeface="+mn-lt"/>
            </a:endParaRPr>
          </a:p>
        </p:txBody>
      </p:sp>
      <p:sp>
        <p:nvSpPr>
          <p:cNvPr id="53" name="矩形 52"/>
          <p:cNvSpPr/>
          <p:nvPr/>
        </p:nvSpPr>
        <p:spPr>
          <a:xfrm>
            <a:off x="6447484" y="2414495"/>
            <a:ext cx="1107996" cy="369332"/>
          </a:xfrm>
          <a:prstGeom prst="rect">
            <a:avLst/>
          </a:prstGeom>
        </p:spPr>
        <p:txBody>
          <a:bodyPr wrap="none">
            <a:spAutoFit/>
          </a:bodyPr>
          <a:lstStyle/>
          <a:p>
            <a:r>
              <a:rPr lang="zh-CN" altLang="en-US" b="1" dirty="0">
                <a:solidFill>
                  <a:schemeClr val="bg1"/>
                </a:solidFill>
                <a:cs typeface="+mn-ea"/>
                <a:sym typeface="+mn-lt"/>
              </a:rPr>
              <a:t>标题文字</a:t>
            </a:r>
            <a:endParaRPr lang="zh-CN" altLang="en-US" dirty="0">
              <a:solidFill>
                <a:schemeClr val="bg1"/>
              </a:solidFill>
              <a:cs typeface="+mn-ea"/>
              <a:sym typeface="+mn-lt"/>
            </a:endParaRPr>
          </a:p>
        </p:txBody>
      </p:sp>
      <p:sp>
        <p:nvSpPr>
          <p:cNvPr id="54" name="矩形 53"/>
          <p:cNvSpPr/>
          <p:nvPr/>
        </p:nvSpPr>
        <p:spPr>
          <a:xfrm>
            <a:off x="4721333" y="3835558"/>
            <a:ext cx="1107996" cy="369332"/>
          </a:xfrm>
          <a:prstGeom prst="rect">
            <a:avLst/>
          </a:prstGeom>
        </p:spPr>
        <p:txBody>
          <a:bodyPr wrap="none">
            <a:spAutoFit/>
          </a:bodyPr>
          <a:lstStyle/>
          <a:p>
            <a:r>
              <a:rPr lang="zh-CN" altLang="en-US" b="1" dirty="0">
                <a:solidFill>
                  <a:schemeClr val="bg1"/>
                </a:solidFill>
                <a:cs typeface="+mn-ea"/>
                <a:sym typeface="+mn-lt"/>
              </a:rPr>
              <a:t>标题文字</a:t>
            </a:r>
            <a:endParaRPr lang="zh-CN" altLang="en-US" dirty="0">
              <a:solidFill>
                <a:schemeClr val="bg1"/>
              </a:solidFill>
              <a:cs typeface="+mn-ea"/>
              <a:sym typeface="+mn-lt"/>
            </a:endParaRPr>
          </a:p>
        </p:txBody>
      </p:sp>
      <p:sp>
        <p:nvSpPr>
          <p:cNvPr id="55" name="矩形 54"/>
          <p:cNvSpPr/>
          <p:nvPr/>
        </p:nvSpPr>
        <p:spPr>
          <a:xfrm>
            <a:off x="6466995" y="3819909"/>
            <a:ext cx="1107996" cy="369332"/>
          </a:xfrm>
          <a:prstGeom prst="rect">
            <a:avLst/>
          </a:prstGeom>
        </p:spPr>
        <p:txBody>
          <a:bodyPr wrap="none">
            <a:spAutoFit/>
          </a:bodyPr>
          <a:lstStyle/>
          <a:p>
            <a:r>
              <a:rPr lang="zh-CN" altLang="en-US" b="1" dirty="0">
                <a:solidFill>
                  <a:schemeClr val="bg1"/>
                </a:solidFill>
                <a:cs typeface="+mn-ea"/>
                <a:sym typeface="+mn-lt"/>
              </a:rPr>
              <a:t>标题文字</a:t>
            </a:r>
            <a:endParaRPr lang="zh-CN" altLang="en-US"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circle(in)">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right)">
                                      <p:cBhvr>
                                        <p:cTn id="35" dur="500"/>
                                        <p:tgtEl>
                                          <p:spTgt spid="28"/>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500"/>
                            </p:stCondLst>
                            <p:childTnLst>
                              <p:par>
                                <p:cTn id="41" presetID="42"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1000" fill="hold"/>
                                        <p:tgtEl>
                                          <p:spTgt spid="32"/>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22" presetClass="entr" presetSubtype="8"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6000"/>
                            </p:stCondLst>
                            <p:childTnLst>
                              <p:par>
                                <p:cTn id="51" presetID="42" presetClass="entr" presetSubtype="0"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1000"/>
                                        <p:tgtEl>
                                          <p:spTgt spid="42"/>
                                        </p:tgtEl>
                                      </p:cBhvr>
                                    </p:animEffect>
                                    <p:anim calcmode="lin" valueType="num">
                                      <p:cBhvr>
                                        <p:cTn id="54" dur="1000" fill="hold"/>
                                        <p:tgtEl>
                                          <p:spTgt spid="42"/>
                                        </p:tgtEl>
                                        <p:attrNameLst>
                                          <p:attrName>ppt_x</p:attrName>
                                        </p:attrNameLst>
                                      </p:cBhvr>
                                      <p:tavLst>
                                        <p:tav tm="0">
                                          <p:val>
                                            <p:strVal val="#ppt_x"/>
                                          </p:val>
                                        </p:tav>
                                        <p:tav tm="100000">
                                          <p:val>
                                            <p:strVal val="#ppt_x"/>
                                          </p:val>
                                        </p:tav>
                                      </p:tavLst>
                                    </p:anim>
                                    <p:anim calcmode="lin" valueType="num">
                                      <p:cBhvr>
                                        <p:cTn id="55" dur="1000" fill="hold"/>
                                        <p:tgtEl>
                                          <p:spTgt spid="42"/>
                                        </p:tgtEl>
                                        <p:attrNameLst>
                                          <p:attrName>ppt_y</p:attrName>
                                        </p:attrNameLst>
                                      </p:cBhvr>
                                      <p:tavLst>
                                        <p:tav tm="0">
                                          <p:val>
                                            <p:strVal val="#ppt_y+.1"/>
                                          </p:val>
                                        </p:tav>
                                        <p:tav tm="100000">
                                          <p:val>
                                            <p:strVal val="#ppt_y"/>
                                          </p:val>
                                        </p:tav>
                                      </p:tavLst>
                                    </p:anim>
                                  </p:childTnLst>
                                </p:cTn>
                              </p:par>
                            </p:childTnLst>
                          </p:cTn>
                        </p:par>
                        <p:par>
                          <p:cTn id="56" fill="hold">
                            <p:stCondLst>
                              <p:cond delay="7000"/>
                            </p:stCondLst>
                            <p:childTnLst>
                              <p:par>
                                <p:cTn id="57" presetID="22" presetClass="entr" presetSubtype="8" fill="hold"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par>
                          <p:cTn id="60" fill="hold">
                            <p:stCondLst>
                              <p:cond delay="7500"/>
                            </p:stCondLst>
                            <p:childTnLst>
                              <p:par>
                                <p:cTn id="61" presetID="42" presetClass="entr" presetSubtype="0"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1000"/>
                                        <p:tgtEl>
                                          <p:spTgt spid="37"/>
                                        </p:tgtEl>
                                      </p:cBhvr>
                                    </p:animEffect>
                                    <p:anim calcmode="lin" valueType="num">
                                      <p:cBhvr>
                                        <p:cTn id="64" dur="1000" fill="hold"/>
                                        <p:tgtEl>
                                          <p:spTgt spid="37"/>
                                        </p:tgtEl>
                                        <p:attrNameLst>
                                          <p:attrName>ppt_x</p:attrName>
                                        </p:attrNameLst>
                                      </p:cBhvr>
                                      <p:tavLst>
                                        <p:tav tm="0">
                                          <p:val>
                                            <p:strVal val="#ppt_x"/>
                                          </p:val>
                                        </p:tav>
                                        <p:tav tm="100000">
                                          <p:val>
                                            <p:strVal val="#ppt_x"/>
                                          </p:val>
                                        </p:tav>
                                      </p:tavLst>
                                    </p:anim>
                                    <p:anim calcmode="lin" valueType="num">
                                      <p:cBhvr>
                                        <p:cTn id="65" dur="1000" fill="hold"/>
                                        <p:tgtEl>
                                          <p:spTgt spid="37"/>
                                        </p:tgtEl>
                                        <p:attrNameLst>
                                          <p:attrName>ppt_y</p:attrName>
                                        </p:attrNameLst>
                                      </p:cBhvr>
                                      <p:tavLst>
                                        <p:tav tm="0">
                                          <p:val>
                                            <p:strVal val="#ppt_y+.1"/>
                                          </p:val>
                                        </p:tav>
                                        <p:tav tm="100000">
                                          <p:val>
                                            <p:strVal val="#ppt_y"/>
                                          </p:val>
                                        </p:tav>
                                      </p:tavLst>
                                    </p:anim>
                                  </p:childTnLst>
                                </p:cTn>
                              </p:par>
                            </p:childTnLst>
                          </p:cTn>
                        </p:par>
                        <p:par>
                          <p:cTn id="66" fill="hold">
                            <p:stCondLst>
                              <p:cond delay="8500"/>
                            </p:stCondLst>
                            <p:childTnLst>
                              <p:par>
                                <p:cTn id="67" presetID="22" presetClass="entr" presetSubtype="8" fill="hold"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500"/>
                                        <p:tgtEl>
                                          <p:spTgt spid="21"/>
                                        </p:tgtEl>
                                      </p:cBhvr>
                                    </p:animEffect>
                                  </p:childTnLst>
                                </p:cTn>
                              </p:par>
                            </p:childTnLst>
                          </p:cTn>
                        </p:par>
                        <p:par>
                          <p:cTn id="70" fill="hold">
                            <p:stCondLst>
                              <p:cond delay="9000"/>
                            </p:stCondLst>
                            <p:childTnLst>
                              <p:par>
                                <p:cTn id="71" presetID="42" presetClass="entr" presetSubtype="0"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1000"/>
                                        <p:tgtEl>
                                          <p:spTgt spid="47"/>
                                        </p:tgtEl>
                                      </p:cBhvr>
                                    </p:animEffect>
                                    <p:anim calcmode="lin" valueType="num">
                                      <p:cBhvr>
                                        <p:cTn id="74" dur="1000" fill="hold"/>
                                        <p:tgtEl>
                                          <p:spTgt spid="47"/>
                                        </p:tgtEl>
                                        <p:attrNameLst>
                                          <p:attrName>ppt_x</p:attrName>
                                        </p:attrNameLst>
                                      </p:cBhvr>
                                      <p:tavLst>
                                        <p:tav tm="0">
                                          <p:val>
                                            <p:strVal val="#ppt_x"/>
                                          </p:val>
                                        </p:tav>
                                        <p:tav tm="100000">
                                          <p:val>
                                            <p:strVal val="#ppt_x"/>
                                          </p:val>
                                        </p:tav>
                                      </p:tavLst>
                                    </p:anim>
                                    <p:anim calcmode="lin" valueType="num">
                                      <p:cBhvr>
                                        <p:cTn id="7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animBg="1"/>
      <p:bldP spid="28" grpId="0" animBg="1"/>
      <p:bldP spid="32" grpId="0"/>
      <p:bldP spid="37" grpId="0"/>
      <p:bldP spid="42" grpId="0"/>
      <p:bldP spid="47" grpId="0"/>
      <p:bldP spid="52" grpId="0"/>
      <p:bldP spid="53" grpId="0"/>
      <p:bldP spid="54"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工作成绩汇报</a:t>
            </a:r>
          </a:p>
        </p:txBody>
      </p:sp>
      <p:sp>
        <p:nvSpPr>
          <p:cNvPr id="19" name="L 形 18"/>
          <p:cNvSpPr/>
          <p:nvPr/>
        </p:nvSpPr>
        <p:spPr>
          <a:xfrm rot="13424551">
            <a:off x="2754630" y="2288152"/>
            <a:ext cx="360000" cy="360000"/>
          </a:xfrm>
          <a:prstGeom prst="corner">
            <a:avLst>
              <a:gd name="adj1" fmla="val 28670"/>
              <a:gd name="adj2" fmla="val 25623"/>
            </a:avLst>
          </a:prstGeom>
          <a:solidFill>
            <a:schemeClr val="bg1">
              <a:lumMod val="75000"/>
            </a:schemeClr>
          </a:solidFill>
          <a:ln>
            <a:noFill/>
          </a:ln>
          <a:effectLst/>
        </p:spPr>
        <p:txBody>
          <a:bodyPr wrap="none" lIns="121889" tIns="60944" rIns="121889" bIns="60944" anchor="ctr"/>
          <a:lstStyle/>
          <a:p>
            <a:pPr defTabSz="544195"/>
            <a:endParaRPr lang="zh-CN" altLang="en-US" sz="2400">
              <a:solidFill>
                <a:srgbClr val="696969"/>
              </a:solidFill>
              <a:cs typeface="+mn-ea"/>
              <a:sym typeface="+mn-lt"/>
            </a:endParaRPr>
          </a:p>
        </p:txBody>
      </p:sp>
      <p:sp>
        <p:nvSpPr>
          <p:cNvPr id="21" name="L 形 20"/>
          <p:cNvSpPr/>
          <p:nvPr/>
        </p:nvSpPr>
        <p:spPr>
          <a:xfrm rot="13424551">
            <a:off x="4467466" y="2288152"/>
            <a:ext cx="360000" cy="360000"/>
          </a:xfrm>
          <a:prstGeom prst="corner">
            <a:avLst>
              <a:gd name="adj1" fmla="val 28670"/>
              <a:gd name="adj2" fmla="val 25623"/>
            </a:avLst>
          </a:prstGeom>
          <a:solidFill>
            <a:schemeClr val="bg1">
              <a:lumMod val="75000"/>
            </a:schemeClr>
          </a:solidFill>
          <a:ln>
            <a:noFill/>
          </a:ln>
          <a:effectLst/>
        </p:spPr>
        <p:txBody>
          <a:bodyPr wrap="none" lIns="121889" tIns="60944" rIns="121889" bIns="60944" anchor="ctr"/>
          <a:lstStyle/>
          <a:p>
            <a:pPr defTabSz="544195"/>
            <a:endParaRPr lang="zh-CN" altLang="en-US" sz="2400">
              <a:solidFill>
                <a:srgbClr val="696969"/>
              </a:solidFill>
              <a:cs typeface="+mn-ea"/>
              <a:sym typeface="+mn-lt"/>
            </a:endParaRPr>
          </a:p>
        </p:txBody>
      </p:sp>
      <p:sp>
        <p:nvSpPr>
          <p:cNvPr id="22" name="L 形 21"/>
          <p:cNvSpPr/>
          <p:nvPr/>
        </p:nvSpPr>
        <p:spPr>
          <a:xfrm rot="13424551">
            <a:off x="7110819" y="2304255"/>
            <a:ext cx="360000" cy="360000"/>
          </a:xfrm>
          <a:prstGeom prst="corner">
            <a:avLst>
              <a:gd name="adj1" fmla="val 28670"/>
              <a:gd name="adj2" fmla="val 25623"/>
            </a:avLst>
          </a:prstGeom>
          <a:solidFill>
            <a:schemeClr val="bg1">
              <a:lumMod val="75000"/>
            </a:schemeClr>
          </a:solidFill>
          <a:ln>
            <a:noFill/>
          </a:ln>
          <a:effectLst/>
        </p:spPr>
        <p:txBody>
          <a:bodyPr wrap="none" lIns="121889" tIns="60944" rIns="121889" bIns="60944" anchor="ctr"/>
          <a:lstStyle/>
          <a:p>
            <a:pPr defTabSz="544195"/>
            <a:endParaRPr lang="zh-CN" altLang="en-US" sz="2400">
              <a:solidFill>
                <a:srgbClr val="696969"/>
              </a:solidFill>
              <a:cs typeface="+mn-ea"/>
              <a:sym typeface="+mn-lt"/>
            </a:endParaRPr>
          </a:p>
        </p:txBody>
      </p:sp>
      <p:sp>
        <p:nvSpPr>
          <p:cNvPr id="23" name="L 形 22"/>
          <p:cNvSpPr/>
          <p:nvPr/>
        </p:nvSpPr>
        <p:spPr>
          <a:xfrm rot="13424551">
            <a:off x="8868672" y="2288152"/>
            <a:ext cx="360000" cy="360000"/>
          </a:xfrm>
          <a:prstGeom prst="corner">
            <a:avLst>
              <a:gd name="adj1" fmla="val 28670"/>
              <a:gd name="adj2" fmla="val 25623"/>
            </a:avLst>
          </a:prstGeom>
          <a:solidFill>
            <a:schemeClr val="bg1">
              <a:lumMod val="75000"/>
            </a:schemeClr>
          </a:solidFill>
          <a:ln>
            <a:noFill/>
          </a:ln>
          <a:effectLst/>
        </p:spPr>
        <p:txBody>
          <a:bodyPr wrap="none" lIns="121889" tIns="60944" rIns="121889" bIns="60944" anchor="ctr"/>
          <a:lstStyle/>
          <a:p>
            <a:pPr defTabSz="544195"/>
            <a:endParaRPr lang="zh-CN" altLang="en-US" sz="2400">
              <a:solidFill>
                <a:srgbClr val="696969"/>
              </a:solidFill>
              <a:cs typeface="+mn-ea"/>
              <a:sym typeface="+mn-lt"/>
            </a:endParaRPr>
          </a:p>
        </p:txBody>
      </p:sp>
      <p:grpSp>
        <p:nvGrpSpPr>
          <p:cNvPr id="18" name="组合 17"/>
          <p:cNvGrpSpPr/>
          <p:nvPr/>
        </p:nvGrpSpPr>
        <p:grpSpPr>
          <a:xfrm>
            <a:off x="725398" y="1529780"/>
            <a:ext cx="1852138" cy="3058526"/>
            <a:chOff x="725398" y="1529780"/>
            <a:chExt cx="1852138" cy="3058526"/>
          </a:xfrm>
        </p:grpSpPr>
        <p:grpSp>
          <p:nvGrpSpPr>
            <p:cNvPr id="3" name="组合 2"/>
            <p:cNvGrpSpPr/>
            <p:nvPr/>
          </p:nvGrpSpPr>
          <p:grpSpPr>
            <a:xfrm>
              <a:off x="725398" y="1529780"/>
              <a:ext cx="1852138" cy="1852138"/>
              <a:chOff x="631323" y="1741786"/>
              <a:chExt cx="787790" cy="787790"/>
            </a:xfrm>
          </p:grpSpPr>
          <p:sp>
            <p:nvSpPr>
              <p:cNvPr id="4" name="椭圆 3"/>
              <p:cNvSpPr/>
              <p:nvPr/>
            </p:nvSpPr>
            <p:spPr>
              <a:xfrm>
                <a:off x="631323" y="1741786"/>
                <a:ext cx="787790" cy="787790"/>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growth-graph_72486"/>
              <p:cNvSpPr>
                <a:spLocks noChangeAspect="1"/>
              </p:cNvSpPr>
              <p:nvPr/>
            </p:nvSpPr>
            <p:spPr bwMode="auto">
              <a:xfrm>
                <a:off x="835024" y="1935301"/>
                <a:ext cx="381097" cy="328102"/>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grpSp>
        <p:cxnSp>
          <p:nvCxnSpPr>
            <p:cNvPr id="24" name="直接连接符 23"/>
            <p:cNvCxnSpPr/>
            <p:nvPr/>
          </p:nvCxnSpPr>
          <p:spPr>
            <a:xfrm flipV="1">
              <a:off x="1609264" y="3461097"/>
              <a:ext cx="0" cy="1127209"/>
            </a:xfrm>
            <a:prstGeom prst="line">
              <a:avLst/>
            </a:prstGeom>
            <a:ln cap="sq">
              <a:solidFill>
                <a:schemeClr val="bg1">
                  <a:lumMod val="65000"/>
                </a:schemeClr>
              </a:solidFill>
              <a:prstDash val="dash"/>
              <a:bevel/>
              <a:headEnd type="diamond"/>
              <a:tailEnd type="diamond"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115883" y="1529780"/>
            <a:ext cx="1852138" cy="2822947"/>
            <a:chOff x="5115883" y="1529780"/>
            <a:chExt cx="1852138" cy="2822947"/>
          </a:xfrm>
        </p:grpSpPr>
        <p:grpSp>
          <p:nvGrpSpPr>
            <p:cNvPr id="6" name="组合 5"/>
            <p:cNvGrpSpPr/>
            <p:nvPr/>
          </p:nvGrpSpPr>
          <p:grpSpPr>
            <a:xfrm>
              <a:off x="5115883" y="1529780"/>
              <a:ext cx="1852138" cy="1852138"/>
              <a:chOff x="788426" y="3836753"/>
              <a:chExt cx="787790" cy="787790"/>
            </a:xfrm>
          </p:grpSpPr>
          <p:sp>
            <p:nvSpPr>
              <p:cNvPr id="7" name="椭圆 6"/>
              <p:cNvSpPr/>
              <p:nvPr/>
            </p:nvSpPr>
            <p:spPr>
              <a:xfrm>
                <a:off x="788426" y="3836753"/>
                <a:ext cx="787790" cy="787790"/>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bookmark_238940"/>
              <p:cNvSpPr>
                <a:spLocks noChangeAspect="1"/>
              </p:cNvSpPr>
              <p:nvPr/>
            </p:nvSpPr>
            <p:spPr bwMode="auto">
              <a:xfrm>
                <a:off x="1035699" y="4033732"/>
                <a:ext cx="281163" cy="393831"/>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chemeClr val="bg1"/>
              </a:solidFill>
              <a:ln>
                <a:noFill/>
              </a:ln>
            </p:spPr>
            <p:txBody>
              <a:bodyPr/>
              <a:lstStyle/>
              <a:p>
                <a:endParaRPr lang="zh-CN" altLang="en-US">
                  <a:cs typeface="+mn-ea"/>
                  <a:sym typeface="+mn-lt"/>
                </a:endParaRPr>
              </a:p>
            </p:txBody>
          </p:sp>
        </p:grpSp>
        <p:cxnSp>
          <p:nvCxnSpPr>
            <p:cNvPr id="26" name="直接连接符 25"/>
            <p:cNvCxnSpPr/>
            <p:nvPr/>
          </p:nvCxnSpPr>
          <p:spPr>
            <a:xfrm flipV="1">
              <a:off x="5984323" y="3533673"/>
              <a:ext cx="0" cy="819054"/>
            </a:xfrm>
            <a:prstGeom prst="line">
              <a:avLst/>
            </a:prstGeom>
            <a:ln cap="sq">
              <a:solidFill>
                <a:schemeClr val="bg1">
                  <a:lumMod val="65000"/>
                </a:schemeClr>
              </a:solidFill>
              <a:prstDash val="dash"/>
              <a:bevel/>
              <a:headEnd type="diamond"/>
              <a:tailEnd type="diamond" w="med" len="med"/>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9506369" y="1529780"/>
            <a:ext cx="1852138" cy="2801106"/>
            <a:chOff x="9506369" y="1529780"/>
            <a:chExt cx="1852138" cy="2801106"/>
          </a:xfrm>
        </p:grpSpPr>
        <p:grpSp>
          <p:nvGrpSpPr>
            <p:cNvPr id="2" name="组合 1"/>
            <p:cNvGrpSpPr/>
            <p:nvPr/>
          </p:nvGrpSpPr>
          <p:grpSpPr>
            <a:xfrm>
              <a:off x="9506369" y="1529780"/>
              <a:ext cx="1852138" cy="1852138"/>
              <a:chOff x="7475618" y="1791392"/>
              <a:chExt cx="1378633" cy="1378633"/>
            </a:xfrm>
          </p:grpSpPr>
          <p:sp>
            <p:nvSpPr>
              <p:cNvPr id="16" name="椭圆 15"/>
              <p:cNvSpPr/>
              <p:nvPr/>
            </p:nvSpPr>
            <p:spPr>
              <a:xfrm>
                <a:off x="7475618" y="1791392"/>
                <a:ext cx="1378633" cy="1378633"/>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analytics_237483"/>
              <p:cNvSpPr>
                <a:spLocks noChangeAspect="1"/>
              </p:cNvSpPr>
              <p:nvPr/>
            </p:nvSpPr>
            <p:spPr bwMode="auto">
              <a:xfrm>
                <a:off x="7816302" y="2116888"/>
                <a:ext cx="697263" cy="649730"/>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chemeClr val="bg1"/>
              </a:solidFill>
              <a:ln>
                <a:noFill/>
              </a:ln>
            </p:spPr>
            <p:txBody>
              <a:bodyPr/>
              <a:lstStyle/>
              <a:p>
                <a:endParaRPr lang="zh-CN" altLang="en-US">
                  <a:cs typeface="+mn-ea"/>
                  <a:sym typeface="+mn-lt"/>
                </a:endParaRPr>
              </a:p>
            </p:txBody>
          </p:sp>
        </p:grpSp>
        <p:cxnSp>
          <p:nvCxnSpPr>
            <p:cNvPr id="27" name="直接连接符 26"/>
            <p:cNvCxnSpPr/>
            <p:nvPr/>
          </p:nvCxnSpPr>
          <p:spPr>
            <a:xfrm flipV="1">
              <a:off x="10443785" y="3491470"/>
              <a:ext cx="0" cy="839416"/>
            </a:xfrm>
            <a:prstGeom prst="line">
              <a:avLst/>
            </a:prstGeom>
            <a:ln cap="sq">
              <a:solidFill>
                <a:schemeClr val="bg1">
                  <a:lumMod val="65000"/>
                </a:schemeClr>
              </a:solidFill>
              <a:prstDash val="dash"/>
              <a:bevel/>
              <a:headEnd type="diamond"/>
              <a:tailEnd type="diamond" w="med" len="med"/>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3321569" y="1930709"/>
            <a:ext cx="1050281" cy="1980469"/>
            <a:chOff x="3321569" y="1930709"/>
            <a:chExt cx="1050281" cy="1980469"/>
          </a:xfrm>
        </p:grpSpPr>
        <p:grpSp>
          <p:nvGrpSpPr>
            <p:cNvPr id="13" name="组合 12"/>
            <p:cNvGrpSpPr/>
            <p:nvPr/>
          </p:nvGrpSpPr>
          <p:grpSpPr>
            <a:xfrm>
              <a:off x="3321569" y="1930709"/>
              <a:ext cx="1050281" cy="1050281"/>
              <a:chOff x="10529035" y="3886207"/>
              <a:chExt cx="787790" cy="787790"/>
            </a:xfrm>
          </p:grpSpPr>
          <p:sp>
            <p:nvSpPr>
              <p:cNvPr id="14" name="椭圆 13"/>
              <p:cNvSpPr/>
              <p:nvPr/>
            </p:nvSpPr>
            <p:spPr>
              <a:xfrm>
                <a:off x="10529035" y="3886207"/>
                <a:ext cx="787790" cy="787790"/>
              </a:xfrm>
              <a:prstGeom prst="ellips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atom_65879"/>
              <p:cNvSpPr>
                <a:spLocks noChangeAspect="1"/>
              </p:cNvSpPr>
              <p:nvPr/>
            </p:nvSpPr>
            <p:spPr bwMode="auto">
              <a:xfrm>
                <a:off x="10756549" y="4092390"/>
                <a:ext cx="332762" cy="37542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 name="connsiteX130" fmla="*/ 373273 h 605239"/>
                  <a:gd name="connsiteY130" fmla="*/ 373273 h 605239"/>
                  <a:gd name="connsiteX131" fmla="*/ 373273 h 605239"/>
                  <a:gd name="connsiteY131" fmla="*/ 373273 h 605239"/>
                  <a:gd name="connsiteX132" fmla="*/ 373273 h 605239"/>
                  <a:gd name="connsiteY13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9527" h="608697">
                    <a:moveTo>
                      <a:pt x="269740" y="427400"/>
                    </a:moveTo>
                    <a:cubicBezTo>
                      <a:pt x="250430" y="436996"/>
                      <a:pt x="231212" y="445618"/>
                      <a:pt x="212459" y="453174"/>
                    </a:cubicBezTo>
                    <a:cubicBezTo>
                      <a:pt x="215894" y="470186"/>
                      <a:pt x="219839" y="486133"/>
                      <a:pt x="224435" y="500642"/>
                    </a:cubicBezTo>
                    <a:cubicBezTo>
                      <a:pt x="231908" y="524562"/>
                      <a:pt x="240775" y="543799"/>
                      <a:pt x="250058" y="556269"/>
                    </a:cubicBezTo>
                    <a:cubicBezTo>
                      <a:pt x="257114" y="565865"/>
                      <a:pt x="264077" y="571103"/>
                      <a:pt x="269740" y="571103"/>
                    </a:cubicBezTo>
                    <a:cubicBezTo>
                      <a:pt x="275357" y="571103"/>
                      <a:pt x="282366" y="565772"/>
                      <a:pt x="289422" y="556269"/>
                    </a:cubicBezTo>
                    <a:cubicBezTo>
                      <a:pt x="298706" y="543706"/>
                      <a:pt x="307526" y="524515"/>
                      <a:pt x="315046" y="500642"/>
                    </a:cubicBezTo>
                    <a:cubicBezTo>
                      <a:pt x="319595" y="486133"/>
                      <a:pt x="323633" y="470233"/>
                      <a:pt x="326975" y="453174"/>
                    </a:cubicBezTo>
                    <a:cubicBezTo>
                      <a:pt x="308222" y="445618"/>
                      <a:pt x="289051" y="436996"/>
                      <a:pt x="269740" y="427400"/>
                    </a:cubicBezTo>
                    <a:close/>
                    <a:moveTo>
                      <a:pt x="336213" y="391011"/>
                    </a:moveTo>
                    <a:cubicBezTo>
                      <a:pt x="332314" y="393282"/>
                      <a:pt x="328414" y="395646"/>
                      <a:pt x="324515" y="397918"/>
                    </a:cubicBezTo>
                    <a:cubicBezTo>
                      <a:pt x="320105" y="400514"/>
                      <a:pt x="315649" y="403063"/>
                      <a:pt x="311239" y="405520"/>
                    </a:cubicBezTo>
                    <a:cubicBezTo>
                      <a:pt x="318620" y="408858"/>
                      <a:pt x="326001" y="412056"/>
                      <a:pt x="333288" y="415116"/>
                    </a:cubicBezTo>
                    <a:cubicBezTo>
                      <a:pt x="334403" y="407189"/>
                      <a:pt x="335331" y="399169"/>
                      <a:pt x="336213" y="391011"/>
                    </a:cubicBezTo>
                    <a:close/>
                    <a:moveTo>
                      <a:pt x="203314" y="390918"/>
                    </a:moveTo>
                    <a:cubicBezTo>
                      <a:pt x="204103" y="399169"/>
                      <a:pt x="205124" y="407189"/>
                      <a:pt x="206239" y="415023"/>
                    </a:cubicBezTo>
                    <a:cubicBezTo>
                      <a:pt x="213526" y="412010"/>
                      <a:pt x="220814" y="408858"/>
                      <a:pt x="228241" y="405474"/>
                    </a:cubicBezTo>
                    <a:cubicBezTo>
                      <a:pt x="223785" y="402971"/>
                      <a:pt x="219422" y="400467"/>
                      <a:pt x="215012" y="397871"/>
                    </a:cubicBezTo>
                    <a:cubicBezTo>
                      <a:pt x="211066" y="395554"/>
                      <a:pt x="207167" y="393282"/>
                      <a:pt x="203314" y="390918"/>
                    </a:cubicBezTo>
                    <a:close/>
                    <a:moveTo>
                      <a:pt x="425802" y="328987"/>
                    </a:moveTo>
                    <a:cubicBezTo>
                      <a:pt x="410345" y="341317"/>
                      <a:pt x="393680" y="353555"/>
                      <a:pt x="376134" y="365422"/>
                    </a:cubicBezTo>
                    <a:cubicBezTo>
                      <a:pt x="374695" y="387395"/>
                      <a:pt x="372420" y="408672"/>
                      <a:pt x="369449" y="428930"/>
                    </a:cubicBezTo>
                    <a:cubicBezTo>
                      <a:pt x="407745" y="442234"/>
                      <a:pt x="441121" y="449234"/>
                      <a:pt x="466094" y="449234"/>
                    </a:cubicBezTo>
                    <a:cubicBezTo>
                      <a:pt x="483734" y="449234"/>
                      <a:pt x="496499" y="445432"/>
                      <a:pt x="500213" y="439128"/>
                    </a:cubicBezTo>
                    <a:cubicBezTo>
                      <a:pt x="503044" y="434261"/>
                      <a:pt x="502069" y="425592"/>
                      <a:pt x="497381" y="414652"/>
                    </a:cubicBezTo>
                    <a:cubicBezTo>
                      <a:pt x="491254" y="400328"/>
                      <a:pt x="479092" y="382945"/>
                      <a:pt x="462288" y="364495"/>
                    </a:cubicBezTo>
                    <a:cubicBezTo>
                      <a:pt x="451612" y="352814"/>
                      <a:pt x="439357" y="340854"/>
                      <a:pt x="425802" y="328987"/>
                    </a:cubicBezTo>
                    <a:close/>
                    <a:moveTo>
                      <a:pt x="113585" y="328940"/>
                    </a:moveTo>
                    <a:cubicBezTo>
                      <a:pt x="100031" y="340808"/>
                      <a:pt x="87823" y="352721"/>
                      <a:pt x="77193" y="364403"/>
                    </a:cubicBezTo>
                    <a:cubicBezTo>
                      <a:pt x="60342" y="382945"/>
                      <a:pt x="48227" y="400282"/>
                      <a:pt x="42099" y="414606"/>
                    </a:cubicBezTo>
                    <a:cubicBezTo>
                      <a:pt x="37458" y="425546"/>
                      <a:pt x="36390" y="434261"/>
                      <a:pt x="39221" y="439082"/>
                    </a:cubicBezTo>
                    <a:cubicBezTo>
                      <a:pt x="42935" y="445386"/>
                      <a:pt x="55700" y="449141"/>
                      <a:pt x="73340" y="449141"/>
                    </a:cubicBezTo>
                    <a:cubicBezTo>
                      <a:pt x="98360" y="449141"/>
                      <a:pt x="131689" y="442187"/>
                      <a:pt x="169939" y="428883"/>
                    </a:cubicBezTo>
                    <a:cubicBezTo>
                      <a:pt x="166968" y="408626"/>
                      <a:pt x="164740" y="387349"/>
                      <a:pt x="163254" y="365330"/>
                    </a:cubicBezTo>
                    <a:cubicBezTo>
                      <a:pt x="145708" y="353463"/>
                      <a:pt x="129043" y="341225"/>
                      <a:pt x="113585" y="328940"/>
                    </a:cubicBezTo>
                    <a:close/>
                    <a:moveTo>
                      <a:pt x="378083" y="290882"/>
                    </a:moveTo>
                    <a:cubicBezTo>
                      <a:pt x="378176" y="295333"/>
                      <a:pt x="378176" y="313504"/>
                      <a:pt x="378083" y="317954"/>
                    </a:cubicBezTo>
                    <a:cubicBezTo>
                      <a:pt x="384303" y="313504"/>
                      <a:pt x="390292" y="308915"/>
                      <a:pt x="396094" y="304418"/>
                    </a:cubicBezTo>
                    <a:cubicBezTo>
                      <a:pt x="390292" y="299875"/>
                      <a:pt x="384303" y="295379"/>
                      <a:pt x="378083" y="290882"/>
                    </a:cubicBezTo>
                    <a:close/>
                    <a:moveTo>
                      <a:pt x="161397" y="290882"/>
                    </a:moveTo>
                    <a:cubicBezTo>
                      <a:pt x="155224" y="295333"/>
                      <a:pt x="149235" y="299875"/>
                      <a:pt x="143387" y="304418"/>
                    </a:cubicBezTo>
                    <a:cubicBezTo>
                      <a:pt x="149235" y="308915"/>
                      <a:pt x="155224" y="313411"/>
                      <a:pt x="161397" y="317954"/>
                    </a:cubicBezTo>
                    <a:cubicBezTo>
                      <a:pt x="161305" y="313504"/>
                      <a:pt x="161305" y="295333"/>
                      <a:pt x="161397" y="290882"/>
                    </a:cubicBezTo>
                    <a:close/>
                    <a:moveTo>
                      <a:pt x="269729" y="261092"/>
                    </a:moveTo>
                    <a:cubicBezTo>
                      <a:pt x="293678" y="261092"/>
                      <a:pt x="313092" y="280474"/>
                      <a:pt x="313092" y="304384"/>
                    </a:cubicBezTo>
                    <a:cubicBezTo>
                      <a:pt x="313092" y="328294"/>
                      <a:pt x="293678" y="347676"/>
                      <a:pt x="269729" y="347676"/>
                    </a:cubicBezTo>
                    <a:cubicBezTo>
                      <a:pt x="245780" y="347676"/>
                      <a:pt x="226366" y="328294"/>
                      <a:pt x="226366" y="304384"/>
                    </a:cubicBezTo>
                    <a:cubicBezTo>
                      <a:pt x="226366" y="280474"/>
                      <a:pt x="245780" y="261092"/>
                      <a:pt x="269729" y="261092"/>
                    </a:cubicBezTo>
                    <a:close/>
                    <a:moveTo>
                      <a:pt x="269740" y="223666"/>
                    </a:moveTo>
                    <a:cubicBezTo>
                      <a:pt x="257764" y="229924"/>
                      <a:pt x="245834" y="236553"/>
                      <a:pt x="233997" y="243460"/>
                    </a:cubicBezTo>
                    <a:cubicBezTo>
                      <a:pt x="222300" y="250274"/>
                      <a:pt x="210927" y="257320"/>
                      <a:pt x="199925" y="264413"/>
                    </a:cubicBezTo>
                    <a:cubicBezTo>
                      <a:pt x="199368" y="277532"/>
                      <a:pt x="199044" y="290882"/>
                      <a:pt x="199044" y="304418"/>
                    </a:cubicBezTo>
                    <a:cubicBezTo>
                      <a:pt x="199044" y="317954"/>
                      <a:pt x="199368" y="331305"/>
                      <a:pt x="199925" y="344377"/>
                    </a:cubicBezTo>
                    <a:cubicBezTo>
                      <a:pt x="210927" y="351516"/>
                      <a:pt x="222300" y="358562"/>
                      <a:pt x="233997" y="365330"/>
                    </a:cubicBezTo>
                    <a:cubicBezTo>
                      <a:pt x="245881" y="372283"/>
                      <a:pt x="257764" y="378866"/>
                      <a:pt x="269740" y="385124"/>
                    </a:cubicBezTo>
                    <a:cubicBezTo>
                      <a:pt x="281670" y="378866"/>
                      <a:pt x="293600" y="372283"/>
                      <a:pt x="305437" y="365330"/>
                    </a:cubicBezTo>
                    <a:cubicBezTo>
                      <a:pt x="317135" y="358562"/>
                      <a:pt x="328507" y="351516"/>
                      <a:pt x="339555" y="344377"/>
                    </a:cubicBezTo>
                    <a:cubicBezTo>
                      <a:pt x="340112" y="331305"/>
                      <a:pt x="340391" y="317954"/>
                      <a:pt x="340391" y="304418"/>
                    </a:cubicBezTo>
                    <a:cubicBezTo>
                      <a:pt x="340391" y="290882"/>
                      <a:pt x="340112" y="277532"/>
                      <a:pt x="339555" y="264413"/>
                    </a:cubicBezTo>
                    <a:cubicBezTo>
                      <a:pt x="328507" y="257320"/>
                      <a:pt x="317135" y="250274"/>
                      <a:pt x="305437" y="243460"/>
                    </a:cubicBezTo>
                    <a:cubicBezTo>
                      <a:pt x="293553" y="236553"/>
                      <a:pt x="281670" y="229924"/>
                      <a:pt x="269740" y="223666"/>
                    </a:cubicBezTo>
                    <a:close/>
                    <a:moveTo>
                      <a:pt x="333288" y="193767"/>
                    </a:moveTo>
                    <a:cubicBezTo>
                      <a:pt x="326001" y="196780"/>
                      <a:pt x="318666" y="199932"/>
                      <a:pt x="311239" y="203362"/>
                    </a:cubicBezTo>
                    <a:cubicBezTo>
                      <a:pt x="315696" y="205819"/>
                      <a:pt x="320105" y="208369"/>
                      <a:pt x="324515" y="210965"/>
                    </a:cubicBezTo>
                    <a:cubicBezTo>
                      <a:pt x="328414" y="213236"/>
                      <a:pt x="332314" y="215508"/>
                      <a:pt x="336120" y="217872"/>
                    </a:cubicBezTo>
                    <a:cubicBezTo>
                      <a:pt x="335331" y="209713"/>
                      <a:pt x="334356" y="201694"/>
                      <a:pt x="333288" y="193767"/>
                    </a:cubicBezTo>
                    <a:close/>
                    <a:moveTo>
                      <a:pt x="206146" y="193720"/>
                    </a:moveTo>
                    <a:cubicBezTo>
                      <a:pt x="205124" y="201601"/>
                      <a:pt x="204103" y="209667"/>
                      <a:pt x="203268" y="217825"/>
                    </a:cubicBezTo>
                    <a:cubicBezTo>
                      <a:pt x="207167" y="215461"/>
                      <a:pt x="211066" y="213190"/>
                      <a:pt x="214965" y="210872"/>
                    </a:cubicBezTo>
                    <a:cubicBezTo>
                      <a:pt x="219329" y="208276"/>
                      <a:pt x="223785" y="205773"/>
                      <a:pt x="228195" y="203270"/>
                    </a:cubicBezTo>
                    <a:cubicBezTo>
                      <a:pt x="220814" y="199932"/>
                      <a:pt x="213480" y="196733"/>
                      <a:pt x="206146" y="193720"/>
                    </a:cubicBezTo>
                    <a:close/>
                    <a:moveTo>
                      <a:pt x="466187" y="159649"/>
                    </a:moveTo>
                    <a:cubicBezTo>
                      <a:pt x="441167" y="159649"/>
                      <a:pt x="407792" y="166649"/>
                      <a:pt x="369496" y="179906"/>
                    </a:cubicBezTo>
                    <a:cubicBezTo>
                      <a:pt x="372466" y="200210"/>
                      <a:pt x="374695" y="221441"/>
                      <a:pt x="376180" y="243460"/>
                    </a:cubicBezTo>
                    <a:cubicBezTo>
                      <a:pt x="393773" y="255327"/>
                      <a:pt x="410391" y="267565"/>
                      <a:pt x="425895" y="279850"/>
                    </a:cubicBezTo>
                    <a:cubicBezTo>
                      <a:pt x="439357" y="267936"/>
                      <a:pt x="451612" y="256022"/>
                      <a:pt x="462334" y="244387"/>
                    </a:cubicBezTo>
                    <a:cubicBezTo>
                      <a:pt x="479185" y="225845"/>
                      <a:pt x="491300" y="208554"/>
                      <a:pt x="497428" y="194184"/>
                    </a:cubicBezTo>
                    <a:cubicBezTo>
                      <a:pt x="502069" y="183244"/>
                      <a:pt x="503137" y="174529"/>
                      <a:pt x="500259" y="169708"/>
                    </a:cubicBezTo>
                    <a:cubicBezTo>
                      <a:pt x="496546" y="163404"/>
                      <a:pt x="483827" y="159649"/>
                      <a:pt x="466187" y="159649"/>
                    </a:cubicBezTo>
                    <a:close/>
                    <a:moveTo>
                      <a:pt x="73386" y="159603"/>
                    </a:moveTo>
                    <a:cubicBezTo>
                      <a:pt x="55747" y="159603"/>
                      <a:pt x="43028" y="163357"/>
                      <a:pt x="39314" y="169662"/>
                    </a:cubicBezTo>
                    <a:cubicBezTo>
                      <a:pt x="36436" y="174529"/>
                      <a:pt x="37458" y="183198"/>
                      <a:pt x="42146" y="194138"/>
                    </a:cubicBezTo>
                    <a:cubicBezTo>
                      <a:pt x="48273" y="208461"/>
                      <a:pt x="60389" y="225845"/>
                      <a:pt x="77239" y="244341"/>
                    </a:cubicBezTo>
                    <a:cubicBezTo>
                      <a:pt x="87823" y="256022"/>
                      <a:pt x="100077" y="267936"/>
                      <a:pt x="113678" y="279803"/>
                    </a:cubicBezTo>
                    <a:cubicBezTo>
                      <a:pt x="129182" y="267519"/>
                      <a:pt x="145800" y="255281"/>
                      <a:pt x="163393" y="243414"/>
                    </a:cubicBezTo>
                    <a:cubicBezTo>
                      <a:pt x="164832" y="221395"/>
                      <a:pt x="167107" y="200117"/>
                      <a:pt x="170078" y="179860"/>
                    </a:cubicBezTo>
                    <a:cubicBezTo>
                      <a:pt x="131782" y="166556"/>
                      <a:pt x="98406" y="159603"/>
                      <a:pt x="73386" y="159603"/>
                    </a:cubicBezTo>
                    <a:close/>
                    <a:moveTo>
                      <a:pt x="269740" y="37687"/>
                    </a:moveTo>
                    <a:cubicBezTo>
                      <a:pt x="264077" y="37687"/>
                      <a:pt x="257114" y="43018"/>
                      <a:pt x="250058" y="52521"/>
                    </a:cubicBezTo>
                    <a:cubicBezTo>
                      <a:pt x="240775" y="65083"/>
                      <a:pt x="231908" y="84321"/>
                      <a:pt x="224435" y="108148"/>
                    </a:cubicBezTo>
                    <a:cubicBezTo>
                      <a:pt x="219839" y="122703"/>
                      <a:pt x="215894" y="138557"/>
                      <a:pt x="212459" y="155616"/>
                    </a:cubicBezTo>
                    <a:cubicBezTo>
                      <a:pt x="231212" y="163172"/>
                      <a:pt x="250430" y="171840"/>
                      <a:pt x="269740" y="181390"/>
                    </a:cubicBezTo>
                    <a:cubicBezTo>
                      <a:pt x="289051" y="171840"/>
                      <a:pt x="308222" y="163172"/>
                      <a:pt x="326975" y="155616"/>
                    </a:cubicBezTo>
                    <a:cubicBezTo>
                      <a:pt x="323587" y="138650"/>
                      <a:pt x="319595" y="122703"/>
                      <a:pt x="315046" y="108148"/>
                    </a:cubicBezTo>
                    <a:cubicBezTo>
                      <a:pt x="307526" y="84228"/>
                      <a:pt x="298706" y="65037"/>
                      <a:pt x="289422" y="52521"/>
                    </a:cubicBezTo>
                    <a:cubicBezTo>
                      <a:pt x="282366" y="42972"/>
                      <a:pt x="275357" y="37687"/>
                      <a:pt x="269740" y="37687"/>
                    </a:cubicBezTo>
                    <a:close/>
                    <a:moveTo>
                      <a:pt x="269740" y="0"/>
                    </a:moveTo>
                    <a:cubicBezTo>
                      <a:pt x="292625" y="0"/>
                      <a:pt x="309568" y="16363"/>
                      <a:pt x="319780" y="30177"/>
                    </a:cubicBezTo>
                    <a:cubicBezTo>
                      <a:pt x="331757" y="46216"/>
                      <a:pt x="342247" y="68653"/>
                      <a:pt x="351114" y="96930"/>
                    </a:cubicBezTo>
                    <a:cubicBezTo>
                      <a:pt x="355523" y="111022"/>
                      <a:pt x="359423" y="126226"/>
                      <a:pt x="362811" y="142405"/>
                    </a:cubicBezTo>
                    <a:cubicBezTo>
                      <a:pt x="402732" y="129054"/>
                      <a:pt x="438336" y="122008"/>
                      <a:pt x="466094" y="122008"/>
                    </a:cubicBezTo>
                    <a:cubicBezTo>
                      <a:pt x="480949" y="122008"/>
                      <a:pt x="493900" y="124048"/>
                      <a:pt x="504437" y="127988"/>
                    </a:cubicBezTo>
                    <a:cubicBezTo>
                      <a:pt x="517249" y="132809"/>
                      <a:pt x="526811" y="140504"/>
                      <a:pt x="532846" y="150749"/>
                    </a:cubicBezTo>
                    <a:cubicBezTo>
                      <a:pt x="544404" y="170450"/>
                      <a:pt x="538834" y="193349"/>
                      <a:pt x="532103" y="209018"/>
                    </a:cubicBezTo>
                    <a:cubicBezTo>
                      <a:pt x="524212" y="227375"/>
                      <a:pt x="510100" y="247864"/>
                      <a:pt x="490186" y="269744"/>
                    </a:cubicBezTo>
                    <a:cubicBezTo>
                      <a:pt x="479788" y="281148"/>
                      <a:pt x="467951" y="292783"/>
                      <a:pt x="454954" y="304418"/>
                    </a:cubicBezTo>
                    <a:cubicBezTo>
                      <a:pt x="467951" y="316007"/>
                      <a:pt x="479788" y="327642"/>
                      <a:pt x="490140" y="339000"/>
                    </a:cubicBezTo>
                    <a:cubicBezTo>
                      <a:pt x="510054" y="360880"/>
                      <a:pt x="524165" y="381276"/>
                      <a:pt x="532010" y="399726"/>
                    </a:cubicBezTo>
                    <a:cubicBezTo>
                      <a:pt x="538787" y="415394"/>
                      <a:pt x="544358" y="438201"/>
                      <a:pt x="532753" y="457995"/>
                    </a:cubicBezTo>
                    <a:cubicBezTo>
                      <a:pt x="526718" y="468239"/>
                      <a:pt x="517156" y="475934"/>
                      <a:pt x="504344" y="480755"/>
                    </a:cubicBezTo>
                    <a:cubicBezTo>
                      <a:pt x="493760" y="484696"/>
                      <a:pt x="480902" y="486735"/>
                      <a:pt x="466048" y="486735"/>
                    </a:cubicBezTo>
                    <a:cubicBezTo>
                      <a:pt x="438243" y="486735"/>
                      <a:pt x="402685" y="479689"/>
                      <a:pt x="362765" y="466339"/>
                    </a:cubicBezTo>
                    <a:cubicBezTo>
                      <a:pt x="359423" y="482517"/>
                      <a:pt x="355431" y="497722"/>
                      <a:pt x="351067" y="511814"/>
                    </a:cubicBezTo>
                    <a:cubicBezTo>
                      <a:pt x="342201" y="539998"/>
                      <a:pt x="331664" y="562527"/>
                      <a:pt x="319734" y="578566"/>
                    </a:cubicBezTo>
                    <a:cubicBezTo>
                      <a:pt x="309568" y="592287"/>
                      <a:pt x="292625" y="608697"/>
                      <a:pt x="269740" y="608697"/>
                    </a:cubicBezTo>
                    <a:cubicBezTo>
                      <a:pt x="246809" y="608697"/>
                      <a:pt x="229866" y="592287"/>
                      <a:pt x="219700" y="578566"/>
                    </a:cubicBezTo>
                    <a:cubicBezTo>
                      <a:pt x="207770" y="562527"/>
                      <a:pt x="197233" y="540091"/>
                      <a:pt x="188413" y="511814"/>
                    </a:cubicBezTo>
                    <a:cubicBezTo>
                      <a:pt x="184004" y="497722"/>
                      <a:pt x="180104" y="482517"/>
                      <a:pt x="176716" y="466339"/>
                    </a:cubicBezTo>
                    <a:cubicBezTo>
                      <a:pt x="136795" y="479689"/>
                      <a:pt x="101191" y="486735"/>
                      <a:pt x="73386" y="486735"/>
                    </a:cubicBezTo>
                    <a:cubicBezTo>
                      <a:pt x="58532" y="486735"/>
                      <a:pt x="45627" y="484696"/>
                      <a:pt x="35090" y="480755"/>
                    </a:cubicBezTo>
                    <a:cubicBezTo>
                      <a:pt x="22278" y="475934"/>
                      <a:pt x="12670" y="468239"/>
                      <a:pt x="6681" y="457995"/>
                    </a:cubicBezTo>
                    <a:cubicBezTo>
                      <a:pt x="-4877" y="438294"/>
                      <a:pt x="693" y="415394"/>
                      <a:pt x="7424" y="399726"/>
                    </a:cubicBezTo>
                    <a:cubicBezTo>
                      <a:pt x="15269" y="381369"/>
                      <a:pt x="29381" y="360880"/>
                      <a:pt x="49341" y="339000"/>
                    </a:cubicBezTo>
                    <a:cubicBezTo>
                      <a:pt x="59785" y="327596"/>
                      <a:pt x="71529" y="315961"/>
                      <a:pt x="84527" y="304326"/>
                    </a:cubicBezTo>
                    <a:cubicBezTo>
                      <a:pt x="71529" y="292737"/>
                      <a:pt x="59739" y="281101"/>
                      <a:pt x="49341" y="269651"/>
                    </a:cubicBezTo>
                    <a:cubicBezTo>
                      <a:pt x="29381" y="247771"/>
                      <a:pt x="15269" y="227375"/>
                      <a:pt x="7424" y="208971"/>
                    </a:cubicBezTo>
                    <a:cubicBezTo>
                      <a:pt x="693" y="193257"/>
                      <a:pt x="-4877" y="170450"/>
                      <a:pt x="6681" y="150702"/>
                    </a:cubicBezTo>
                    <a:cubicBezTo>
                      <a:pt x="12762" y="140411"/>
                      <a:pt x="22278" y="132763"/>
                      <a:pt x="35090" y="127942"/>
                    </a:cubicBezTo>
                    <a:cubicBezTo>
                      <a:pt x="45674" y="124001"/>
                      <a:pt x="58532" y="121962"/>
                      <a:pt x="73386" y="121962"/>
                    </a:cubicBezTo>
                    <a:cubicBezTo>
                      <a:pt x="101191" y="121962"/>
                      <a:pt x="136795" y="129008"/>
                      <a:pt x="176716" y="142358"/>
                    </a:cubicBezTo>
                    <a:cubicBezTo>
                      <a:pt x="180058" y="126134"/>
                      <a:pt x="184004" y="110929"/>
                      <a:pt x="188413" y="96837"/>
                    </a:cubicBezTo>
                    <a:cubicBezTo>
                      <a:pt x="197233" y="68653"/>
                      <a:pt x="207770" y="46170"/>
                      <a:pt x="219700" y="30085"/>
                    </a:cubicBezTo>
                    <a:cubicBezTo>
                      <a:pt x="229866" y="16363"/>
                      <a:pt x="246809" y="0"/>
                      <a:pt x="269740" y="0"/>
                    </a:cubicBezTo>
                    <a:close/>
                  </a:path>
                </a:pathLst>
              </a:custGeom>
              <a:solidFill>
                <a:schemeClr val="bg1"/>
              </a:solidFill>
              <a:ln>
                <a:noFill/>
              </a:ln>
            </p:spPr>
            <p:txBody>
              <a:bodyPr/>
              <a:lstStyle/>
              <a:p>
                <a:endParaRPr lang="zh-CN" altLang="en-US">
                  <a:cs typeface="+mn-ea"/>
                  <a:sym typeface="+mn-lt"/>
                </a:endParaRPr>
              </a:p>
            </p:txBody>
          </p:sp>
        </p:grpSp>
        <p:cxnSp>
          <p:nvCxnSpPr>
            <p:cNvPr id="28" name="直接连接符 27"/>
            <p:cNvCxnSpPr/>
            <p:nvPr/>
          </p:nvCxnSpPr>
          <p:spPr>
            <a:xfrm flipV="1">
              <a:off x="3831767" y="3205999"/>
              <a:ext cx="0" cy="705179"/>
            </a:xfrm>
            <a:prstGeom prst="line">
              <a:avLst/>
            </a:prstGeom>
            <a:ln cap="sq">
              <a:solidFill>
                <a:schemeClr val="bg1">
                  <a:lumMod val="65000"/>
                </a:schemeClr>
              </a:solidFill>
              <a:prstDash val="dash"/>
              <a:bevel/>
              <a:headEnd type="diamond"/>
              <a:tailEnd type="diamond" w="med" len="med"/>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7712054" y="1930709"/>
            <a:ext cx="1050281" cy="1898386"/>
            <a:chOff x="7712054" y="1930709"/>
            <a:chExt cx="1050281" cy="1898386"/>
          </a:xfrm>
        </p:grpSpPr>
        <p:grpSp>
          <p:nvGrpSpPr>
            <p:cNvPr id="9" name="组合 8"/>
            <p:cNvGrpSpPr/>
            <p:nvPr/>
          </p:nvGrpSpPr>
          <p:grpSpPr>
            <a:xfrm>
              <a:off x="7712054" y="1930709"/>
              <a:ext cx="1050281" cy="1050281"/>
              <a:chOff x="10458188" y="1240928"/>
              <a:chExt cx="787790" cy="787790"/>
            </a:xfrm>
          </p:grpSpPr>
          <p:sp>
            <p:nvSpPr>
              <p:cNvPr id="10" name="椭圆 9"/>
              <p:cNvSpPr/>
              <p:nvPr/>
            </p:nvSpPr>
            <p:spPr>
              <a:xfrm>
                <a:off x="10458188" y="1240928"/>
                <a:ext cx="787790" cy="787790"/>
              </a:xfrm>
              <a:prstGeom prst="ellips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bar-stats_84219"/>
              <p:cNvSpPr>
                <a:spLocks noChangeAspect="1"/>
              </p:cNvSpPr>
              <p:nvPr/>
            </p:nvSpPr>
            <p:spPr bwMode="auto">
              <a:xfrm>
                <a:off x="10664371" y="1427333"/>
                <a:ext cx="375423" cy="337068"/>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p:spPr>
            <p:txBody>
              <a:bodyPr/>
              <a:lstStyle/>
              <a:p>
                <a:endParaRPr lang="zh-CN" altLang="en-US">
                  <a:cs typeface="+mn-ea"/>
                  <a:sym typeface="+mn-lt"/>
                </a:endParaRPr>
              </a:p>
            </p:txBody>
          </p:sp>
        </p:grpSp>
        <p:cxnSp>
          <p:nvCxnSpPr>
            <p:cNvPr id="30" name="直接连接符 29"/>
            <p:cNvCxnSpPr/>
            <p:nvPr/>
          </p:nvCxnSpPr>
          <p:spPr>
            <a:xfrm flipV="1">
              <a:off x="8228680" y="3171041"/>
              <a:ext cx="0" cy="658054"/>
            </a:xfrm>
            <a:prstGeom prst="line">
              <a:avLst/>
            </a:prstGeom>
            <a:ln cap="sq">
              <a:solidFill>
                <a:schemeClr val="bg1">
                  <a:lumMod val="65000"/>
                </a:schemeClr>
              </a:solidFill>
              <a:prstDash val="dash"/>
              <a:bevel/>
              <a:headEnd type="diamond"/>
              <a:tailEnd type="diamond"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772360" y="4769538"/>
            <a:ext cx="2019883" cy="1539137"/>
            <a:chOff x="772360" y="4769538"/>
            <a:chExt cx="2019883" cy="1539137"/>
          </a:xfrm>
        </p:grpSpPr>
        <p:sp>
          <p:nvSpPr>
            <p:cNvPr id="31" name="文本框 30"/>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32" name="文本框 31"/>
            <p:cNvSpPr txBox="1"/>
            <p:nvPr/>
          </p:nvSpPr>
          <p:spPr>
            <a:xfrm>
              <a:off x="772361" y="5108346"/>
              <a:ext cx="2019882" cy="1200329"/>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nvGrpSpPr>
          <p:cNvPr id="49" name="组合 48"/>
          <p:cNvGrpSpPr/>
          <p:nvPr/>
        </p:nvGrpSpPr>
        <p:grpSpPr>
          <a:xfrm>
            <a:off x="2924273" y="4095179"/>
            <a:ext cx="2076809" cy="1539137"/>
            <a:chOff x="772360" y="4769538"/>
            <a:chExt cx="2076809" cy="1539137"/>
          </a:xfrm>
        </p:grpSpPr>
        <p:sp>
          <p:nvSpPr>
            <p:cNvPr id="50" name="文本框 49"/>
            <p:cNvSpPr txBox="1"/>
            <p:nvPr/>
          </p:nvSpPr>
          <p:spPr>
            <a:xfrm>
              <a:off x="772360" y="4769538"/>
              <a:ext cx="2076809"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51" name="文本框 50"/>
            <p:cNvSpPr txBox="1"/>
            <p:nvPr/>
          </p:nvSpPr>
          <p:spPr>
            <a:xfrm>
              <a:off x="772360" y="5108346"/>
              <a:ext cx="2050633" cy="1200329"/>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a:t>
              </a:r>
            </a:p>
          </p:txBody>
        </p:sp>
      </p:grpSp>
      <p:grpSp>
        <p:nvGrpSpPr>
          <p:cNvPr id="52" name="组合 51"/>
          <p:cNvGrpSpPr/>
          <p:nvPr/>
        </p:nvGrpSpPr>
        <p:grpSpPr>
          <a:xfrm>
            <a:off x="5266293" y="4588306"/>
            <a:ext cx="2050632" cy="1539137"/>
            <a:chOff x="772360" y="4769538"/>
            <a:chExt cx="2050632" cy="1539137"/>
          </a:xfrm>
        </p:grpSpPr>
        <p:sp>
          <p:nvSpPr>
            <p:cNvPr id="53" name="文本框 52"/>
            <p:cNvSpPr txBox="1"/>
            <p:nvPr/>
          </p:nvSpPr>
          <p:spPr>
            <a:xfrm>
              <a:off x="772360" y="4769538"/>
              <a:ext cx="205063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54" name="文本框 53"/>
            <p:cNvSpPr txBox="1"/>
            <p:nvPr/>
          </p:nvSpPr>
          <p:spPr>
            <a:xfrm>
              <a:off x="772361" y="5108346"/>
              <a:ext cx="2019882" cy="1200329"/>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a:t>
              </a:r>
            </a:p>
          </p:txBody>
        </p:sp>
      </p:grpSp>
      <p:grpSp>
        <p:nvGrpSpPr>
          <p:cNvPr id="55" name="组合 54"/>
          <p:cNvGrpSpPr/>
          <p:nvPr/>
        </p:nvGrpSpPr>
        <p:grpSpPr>
          <a:xfrm>
            <a:off x="7402854" y="3927277"/>
            <a:ext cx="2050634" cy="1539137"/>
            <a:chOff x="772360" y="4769538"/>
            <a:chExt cx="2050634" cy="1539137"/>
          </a:xfrm>
        </p:grpSpPr>
        <p:sp>
          <p:nvSpPr>
            <p:cNvPr id="56" name="文本框 55"/>
            <p:cNvSpPr txBox="1"/>
            <p:nvPr/>
          </p:nvSpPr>
          <p:spPr>
            <a:xfrm>
              <a:off x="772360" y="4769538"/>
              <a:ext cx="2050634"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57" name="文本框 56"/>
            <p:cNvSpPr txBox="1"/>
            <p:nvPr/>
          </p:nvSpPr>
          <p:spPr>
            <a:xfrm>
              <a:off x="772361" y="5108346"/>
              <a:ext cx="2038656" cy="1200329"/>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a:t>
              </a:r>
            </a:p>
          </p:txBody>
        </p:sp>
      </p:grpSp>
      <p:grpSp>
        <p:nvGrpSpPr>
          <p:cNvPr id="58" name="组合 57"/>
          <p:cNvGrpSpPr/>
          <p:nvPr/>
        </p:nvGrpSpPr>
        <p:grpSpPr>
          <a:xfrm>
            <a:off x="9600867" y="4541562"/>
            <a:ext cx="2050635" cy="1539137"/>
            <a:chOff x="772360" y="4769538"/>
            <a:chExt cx="2050635" cy="1539137"/>
          </a:xfrm>
        </p:grpSpPr>
        <p:sp>
          <p:nvSpPr>
            <p:cNvPr id="59" name="文本框 58"/>
            <p:cNvSpPr txBox="1"/>
            <p:nvPr/>
          </p:nvSpPr>
          <p:spPr>
            <a:xfrm>
              <a:off x="772360" y="4769538"/>
              <a:ext cx="2050634"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60" name="文本框 59"/>
            <p:cNvSpPr txBox="1"/>
            <p:nvPr/>
          </p:nvSpPr>
          <p:spPr>
            <a:xfrm>
              <a:off x="772361" y="5108346"/>
              <a:ext cx="2050634" cy="1200329"/>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randombar(vertical)">
                                      <p:cBhvr>
                                        <p:cTn id="11" dur="500"/>
                                        <p:tgtEl>
                                          <p:spTgt spid="48"/>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2000"/>
                            </p:stCondLst>
                            <p:childTnLst>
                              <p:par>
                                <p:cTn id="22" presetID="14" presetClass="entr" presetSubtype="5"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randombar(vertical)">
                                      <p:cBhvr>
                                        <p:cTn id="24" dur="500"/>
                                        <p:tgtEl>
                                          <p:spTgt spid="49"/>
                                        </p:tgtEl>
                                      </p:cBhvr>
                                    </p:animEffect>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0-#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up)">
                                      <p:cBhvr>
                                        <p:cTn id="33" dur="500"/>
                                        <p:tgtEl>
                                          <p:spTgt spid="25"/>
                                        </p:tgtEl>
                                      </p:cBhvr>
                                    </p:animEffect>
                                  </p:childTnLst>
                                </p:cTn>
                              </p:par>
                            </p:childTnLst>
                          </p:cTn>
                        </p:par>
                        <p:par>
                          <p:cTn id="34" fill="hold">
                            <p:stCondLst>
                              <p:cond delay="3500"/>
                            </p:stCondLst>
                            <p:childTnLst>
                              <p:par>
                                <p:cTn id="35" presetID="14" presetClass="entr" presetSubtype="5"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randombar(vertical)">
                                      <p:cBhvr>
                                        <p:cTn id="37" dur="500"/>
                                        <p:tgtEl>
                                          <p:spTgt spid="52"/>
                                        </p:tgtEl>
                                      </p:cBhvr>
                                    </p:animEffect>
                                  </p:childTnLst>
                                </p:cTn>
                              </p:par>
                            </p:childTnLst>
                          </p:cTn>
                        </p:par>
                        <p:par>
                          <p:cTn id="38" fill="hold">
                            <p:stCondLst>
                              <p:cond delay="4000"/>
                            </p:stCondLst>
                            <p:childTnLst>
                              <p:par>
                                <p:cTn id="39" presetID="2" presetClass="entr" presetSubtype="8"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0-#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2" presetClass="entr" presetSubtype="1"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500"/>
                                        <p:tgtEl>
                                          <p:spTgt spid="29"/>
                                        </p:tgtEl>
                                      </p:cBhvr>
                                    </p:animEffect>
                                  </p:childTnLst>
                                </p:cTn>
                              </p:par>
                            </p:childTnLst>
                          </p:cTn>
                        </p:par>
                        <p:par>
                          <p:cTn id="47" fill="hold">
                            <p:stCondLst>
                              <p:cond delay="5000"/>
                            </p:stCondLst>
                            <p:childTnLst>
                              <p:par>
                                <p:cTn id="48" presetID="14" presetClass="entr" presetSubtype="5" fill="hold" nodeType="after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randombar(vertical)">
                                      <p:cBhvr>
                                        <p:cTn id="50" dur="500"/>
                                        <p:tgtEl>
                                          <p:spTgt spid="55"/>
                                        </p:tgtEl>
                                      </p:cBhvr>
                                    </p:animEffect>
                                  </p:childTnLst>
                                </p:cTn>
                              </p:par>
                            </p:childTnLst>
                          </p:cTn>
                        </p:par>
                        <p:par>
                          <p:cTn id="51" fill="hold">
                            <p:stCondLst>
                              <p:cond delay="5500"/>
                            </p:stCondLst>
                            <p:childTnLst>
                              <p:par>
                                <p:cTn id="52" presetID="2" presetClass="entr" presetSubtype="8"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0-#ppt_w/2"/>
                                          </p:val>
                                        </p:tav>
                                        <p:tav tm="100000">
                                          <p:val>
                                            <p:strVal val="#ppt_x"/>
                                          </p:val>
                                        </p:tav>
                                      </p:tavLst>
                                    </p:anim>
                                    <p:anim calcmode="lin" valueType="num">
                                      <p:cBhvr additive="base">
                                        <p:cTn id="55" dur="500" fill="hold"/>
                                        <p:tgtEl>
                                          <p:spTgt spid="23"/>
                                        </p:tgtEl>
                                        <p:attrNameLst>
                                          <p:attrName>ppt_y</p:attrName>
                                        </p:attrNameLst>
                                      </p:cBhvr>
                                      <p:tavLst>
                                        <p:tav tm="0">
                                          <p:val>
                                            <p:strVal val="#ppt_y"/>
                                          </p:val>
                                        </p:tav>
                                        <p:tav tm="100000">
                                          <p:val>
                                            <p:strVal val="#ppt_y"/>
                                          </p:val>
                                        </p:tav>
                                      </p:tavLst>
                                    </p:anim>
                                  </p:childTnLst>
                                </p:cTn>
                              </p:par>
                            </p:childTnLst>
                          </p:cTn>
                        </p:par>
                        <p:par>
                          <p:cTn id="56" fill="hold">
                            <p:stCondLst>
                              <p:cond delay="6000"/>
                            </p:stCondLst>
                            <p:childTnLst>
                              <p:par>
                                <p:cTn id="57" presetID="22" presetClass="entr" presetSubtype="1"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up)">
                                      <p:cBhvr>
                                        <p:cTn id="59" dur="500"/>
                                        <p:tgtEl>
                                          <p:spTgt spid="33"/>
                                        </p:tgtEl>
                                      </p:cBhvr>
                                    </p:animEffect>
                                  </p:childTnLst>
                                </p:cTn>
                              </p:par>
                            </p:childTnLst>
                          </p:cTn>
                        </p:par>
                        <p:par>
                          <p:cTn id="60" fill="hold">
                            <p:stCondLst>
                              <p:cond delay="6500"/>
                            </p:stCondLst>
                            <p:childTnLst>
                              <p:par>
                                <p:cTn id="61" presetID="14" presetClass="entr" presetSubtype="5" fill="hold"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randombar(vertical)">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工作成绩汇报</a:t>
            </a:r>
          </a:p>
        </p:txBody>
      </p:sp>
      <p:grpSp>
        <p:nvGrpSpPr>
          <p:cNvPr id="3" name="组合 2"/>
          <p:cNvGrpSpPr/>
          <p:nvPr/>
        </p:nvGrpSpPr>
        <p:grpSpPr>
          <a:xfrm>
            <a:off x="5329017" y="1123181"/>
            <a:ext cx="1280271" cy="2907849"/>
            <a:chOff x="5329017" y="1123181"/>
            <a:chExt cx="1280271" cy="2907849"/>
          </a:xfrm>
        </p:grpSpPr>
        <p:sp>
          <p:nvSpPr>
            <p:cNvPr id="7" name="椭圆 6"/>
            <p:cNvSpPr/>
            <p:nvPr/>
          </p:nvSpPr>
          <p:spPr>
            <a:xfrm>
              <a:off x="5384141" y="3334819"/>
              <a:ext cx="1170021" cy="696211"/>
            </a:xfrm>
            <a:prstGeom prst="ellipse">
              <a:avLst/>
            </a:prstGeom>
            <a:solidFill>
              <a:schemeClr val="bg1">
                <a:lumMod val="50000"/>
              </a:schemeClr>
            </a:solidFill>
            <a:ln>
              <a:noFill/>
              <a:prstDash val="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5" name="图片 4"/>
            <p:cNvPicPr>
              <a:picLocks noChangeAspect="1"/>
            </p:cNvPicPr>
            <p:nvPr/>
          </p:nvPicPr>
          <p:blipFill>
            <a:blip r:embed="rId3"/>
            <a:stretch>
              <a:fillRect/>
            </a:stretch>
          </p:blipFill>
          <p:spPr>
            <a:xfrm>
              <a:off x="5329017" y="1123181"/>
              <a:ext cx="1280271" cy="2737341"/>
            </a:xfrm>
            <a:prstGeom prst="rect">
              <a:avLst/>
            </a:prstGeom>
            <a:noFill/>
          </p:spPr>
        </p:pic>
      </p:grpSp>
      <p:grpSp>
        <p:nvGrpSpPr>
          <p:cNvPr id="2" name="组合 1"/>
          <p:cNvGrpSpPr/>
          <p:nvPr/>
        </p:nvGrpSpPr>
        <p:grpSpPr>
          <a:xfrm>
            <a:off x="4212961" y="2828320"/>
            <a:ext cx="3458380" cy="2099075"/>
            <a:chOff x="4212961" y="2828320"/>
            <a:chExt cx="3458380" cy="2099075"/>
          </a:xfrm>
        </p:grpSpPr>
        <p:sp>
          <p:nvSpPr>
            <p:cNvPr id="4" name="椭圆 3"/>
            <p:cNvSpPr/>
            <p:nvPr/>
          </p:nvSpPr>
          <p:spPr>
            <a:xfrm>
              <a:off x="4266960" y="2847648"/>
              <a:ext cx="3404381" cy="2025748"/>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1079288">
              <a:off x="6377039" y="2828320"/>
              <a:ext cx="162000" cy="10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rot="2567888">
              <a:off x="7441201" y="3375897"/>
              <a:ext cx="162000" cy="10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rot="20102822">
              <a:off x="4781561" y="3064332"/>
              <a:ext cx="162000" cy="10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rot="18665194">
              <a:off x="7207624" y="4453802"/>
              <a:ext cx="162000" cy="10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rot="21211357">
              <a:off x="6040597" y="4819395"/>
              <a:ext cx="162000" cy="10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rot="1354095">
              <a:off x="4858870" y="4588542"/>
              <a:ext cx="162000" cy="10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rot="4289989">
              <a:off x="4185961" y="3916189"/>
              <a:ext cx="162000" cy="10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15"/>
          <p:cNvGrpSpPr/>
          <p:nvPr/>
        </p:nvGrpSpPr>
        <p:grpSpPr>
          <a:xfrm>
            <a:off x="4145938" y="1739580"/>
            <a:ext cx="577714" cy="577714"/>
            <a:chOff x="631323" y="1741786"/>
            <a:chExt cx="787790" cy="787790"/>
          </a:xfrm>
        </p:grpSpPr>
        <p:sp>
          <p:nvSpPr>
            <p:cNvPr id="17" name="椭圆 16"/>
            <p:cNvSpPr/>
            <p:nvPr/>
          </p:nvSpPr>
          <p:spPr>
            <a:xfrm>
              <a:off x="631323" y="1741786"/>
              <a:ext cx="787790" cy="787790"/>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growth-graph_72486"/>
            <p:cNvSpPr>
              <a:spLocks noChangeAspect="1"/>
            </p:cNvSpPr>
            <p:nvPr/>
          </p:nvSpPr>
          <p:spPr bwMode="auto">
            <a:xfrm>
              <a:off x="835024" y="1935301"/>
              <a:ext cx="381097" cy="328102"/>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grpSp>
      <p:grpSp>
        <p:nvGrpSpPr>
          <p:cNvPr id="19" name="组合 18"/>
          <p:cNvGrpSpPr/>
          <p:nvPr/>
        </p:nvGrpSpPr>
        <p:grpSpPr>
          <a:xfrm>
            <a:off x="4083912" y="4932376"/>
            <a:ext cx="577714" cy="577714"/>
            <a:chOff x="788426" y="3836753"/>
            <a:chExt cx="787790" cy="787790"/>
          </a:xfrm>
        </p:grpSpPr>
        <p:sp>
          <p:nvSpPr>
            <p:cNvPr id="20" name="椭圆 19"/>
            <p:cNvSpPr/>
            <p:nvPr/>
          </p:nvSpPr>
          <p:spPr>
            <a:xfrm>
              <a:off x="788426" y="3836753"/>
              <a:ext cx="787790" cy="787790"/>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bookmark_238940"/>
            <p:cNvSpPr>
              <a:spLocks noChangeAspect="1"/>
            </p:cNvSpPr>
            <p:nvPr/>
          </p:nvSpPr>
          <p:spPr bwMode="auto">
            <a:xfrm>
              <a:off x="1035699" y="4033732"/>
              <a:ext cx="281163" cy="393831"/>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chemeClr val="bg1"/>
            </a:solidFill>
            <a:ln>
              <a:noFill/>
            </a:ln>
          </p:spPr>
          <p:txBody>
            <a:bodyPr/>
            <a:lstStyle/>
            <a:p>
              <a:endParaRPr lang="zh-CN" altLang="en-US">
                <a:cs typeface="+mn-ea"/>
                <a:sym typeface="+mn-lt"/>
              </a:endParaRPr>
            </a:p>
          </p:txBody>
        </p:sp>
      </p:grpSp>
      <p:grpSp>
        <p:nvGrpSpPr>
          <p:cNvPr id="22" name="组合 21"/>
          <p:cNvGrpSpPr/>
          <p:nvPr/>
        </p:nvGrpSpPr>
        <p:grpSpPr>
          <a:xfrm>
            <a:off x="7400474" y="1748967"/>
            <a:ext cx="577032" cy="577032"/>
            <a:chOff x="10458188" y="1240928"/>
            <a:chExt cx="787790" cy="787790"/>
          </a:xfrm>
        </p:grpSpPr>
        <p:sp>
          <p:nvSpPr>
            <p:cNvPr id="23" name="椭圆 22"/>
            <p:cNvSpPr/>
            <p:nvPr/>
          </p:nvSpPr>
          <p:spPr>
            <a:xfrm>
              <a:off x="10458188" y="1240928"/>
              <a:ext cx="787790" cy="787790"/>
            </a:xfrm>
            <a:prstGeom prst="ellips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bar-stats_84219"/>
            <p:cNvSpPr>
              <a:spLocks noChangeAspect="1"/>
            </p:cNvSpPr>
            <p:nvPr/>
          </p:nvSpPr>
          <p:spPr bwMode="auto">
            <a:xfrm>
              <a:off x="10664371" y="1427333"/>
              <a:ext cx="375423" cy="337068"/>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p:spPr>
          <p:txBody>
            <a:bodyPr/>
            <a:lstStyle/>
            <a:p>
              <a:endParaRPr lang="zh-CN" altLang="en-US">
                <a:cs typeface="+mn-ea"/>
                <a:sym typeface="+mn-lt"/>
              </a:endParaRPr>
            </a:p>
          </p:txBody>
        </p:sp>
      </p:grpSp>
      <p:grpSp>
        <p:nvGrpSpPr>
          <p:cNvPr id="25" name="组合 24"/>
          <p:cNvGrpSpPr/>
          <p:nvPr/>
        </p:nvGrpSpPr>
        <p:grpSpPr>
          <a:xfrm>
            <a:off x="3547684" y="3358344"/>
            <a:ext cx="577032" cy="577032"/>
            <a:chOff x="10529035" y="3886207"/>
            <a:chExt cx="787790" cy="787790"/>
          </a:xfrm>
        </p:grpSpPr>
        <p:sp>
          <p:nvSpPr>
            <p:cNvPr id="26" name="椭圆 25"/>
            <p:cNvSpPr/>
            <p:nvPr/>
          </p:nvSpPr>
          <p:spPr>
            <a:xfrm>
              <a:off x="10529035" y="3886207"/>
              <a:ext cx="787790" cy="787790"/>
            </a:xfrm>
            <a:prstGeom prst="ellips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atom_65879"/>
            <p:cNvSpPr>
              <a:spLocks noChangeAspect="1"/>
            </p:cNvSpPr>
            <p:nvPr/>
          </p:nvSpPr>
          <p:spPr bwMode="auto">
            <a:xfrm>
              <a:off x="10756549" y="4092390"/>
              <a:ext cx="332762" cy="37542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 name="connsiteX130" fmla="*/ 373273 h 605239"/>
                <a:gd name="connsiteY130" fmla="*/ 373273 h 605239"/>
                <a:gd name="connsiteX131" fmla="*/ 373273 h 605239"/>
                <a:gd name="connsiteY131" fmla="*/ 373273 h 605239"/>
                <a:gd name="connsiteX132" fmla="*/ 373273 h 605239"/>
                <a:gd name="connsiteY13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9527" h="608697">
                  <a:moveTo>
                    <a:pt x="269740" y="427400"/>
                  </a:moveTo>
                  <a:cubicBezTo>
                    <a:pt x="250430" y="436996"/>
                    <a:pt x="231212" y="445618"/>
                    <a:pt x="212459" y="453174"/>
                  </a:cubicBezTo>
                  <a:cubicBezTo>
                    <a:pt x="215894" y="470186"/>
                    <a:pt x="219839" y="486133"/>
                    <a:pt x="224435" y="500642"/>
                  </a:cubicBezTo>
                  <a:cubicBezTo>
                    <a:pt x="231908" y="524562"/>
                    <a:pt x="240775" y="543799"/>
                    <a:pt x="250058" y="556269"/>
                  </a:cubicBezTo>
                  <a:cubicBezTo>
                    <a:pt x="257114" y="565865"/>
                    <a:pt x="264077" y="571103"/>
                    <a:pt x="269740" y="571103"/>
                  </a:cubicBezTo>
                  <a:cubicBezTo>
                    <a:pt x="275357" y="571103"/>
                    <a:pt x="282366" y="565772"/>
                    <a:pt x="289422" y="556269"/>
                  </a:cubicBezTo>
                  <a:cubicBezTo>
                    <a:pt x="298706" y="543706"/>
                    <a:pt x="307526" y="524515"/>
                    <a:pt x="315046" y="500642"/>
                  </a:cubicBezTo>
                  <a:cubicBezTo>
                    <a:pt x="319595" y="486133"/>
                    <a:pt x="323633" y="470233"/>
                    <a:pt x="326975" y="453174"/>
                  </a:cubicBezTo>
                  <a:cubicBezTo>
                    <a:pt x="308222" y="445618"/>
                    <a:pt x="289051" y="436996"/>
                    <a:pt x="269740" y="427400"/>
                  </a:cubicBezTo>
                  <a:close/>
                  <a:moveTo>
                    <a:pt x="336213" y="391011"/>
                  </a:moveTo>
                  <a:cubicBezTo>
                    <a:pt x="332314" y="393282"/>
                    <a:pt x="328414" y="395646"/>
                    <a:pt x="324515" y="397918"/>
                  </a:cubicBezTo>
                  <a:cubicBezTo>
                    <a:pt x="320105" y="400514"/>
                    <a:pt x="315649" y="403063"/>
                    <a:pt x="311239" y="405520"/>
                  </a:cubicBezTo>
                  <a:cubicBezTo>
                    <a:pt x="318620" y="408858"/>
                    <a:pt x="326001" y="412056"/>
                    <a:pt x="333288" y="415116"/>
                  </a:cubicBezTo>
                  <a:cubicBezTo>
                    <a:pt x="334403" y="407189"/>
                    <a:pt x="335331" y="399169"/>
                    <a:pt x="336213" y="391011"/>
                  </a:cubicBezTo>
                  <a:close/>
                  <a:moveTo>
                    <a:pt x="203314" y="390918"/>
                  </a:moveTo>
                  <a:cubicBezTo>
                    <a:pt x="204103" y="399169"/>
                    <a:pt x="205124" y="407189"/>
                    <a:pt x="206239" y="415023"/>
                  </a:cubicBezTo>
                  <a:cubicBezTo>
                    <a:pt x="213526" y="412010"/>
                    <a:pt x="220814" y="408858"/>
                    <a:pt x="228241" y="405474"/>
                  </a:cubicBezTo>
                  <a:cubicBezTo>
                    <a:pt x="223785" y="402971"/>
                    <a:pt x="219422" y="400467"/>
                    <a:pt x="215012" y="397871"/>
                  </a:cubicBezTo>
                  <a:cubicBezTo>
                    <a:pt x="211066" y="395554"/>
                    <a:pt x="207167" y="393282"/>
                    <a:pt x="203314" y="390918"/>
                  </a:cubicBezTo>
                  <a:close/>
                  <a:moveTo>
                    <a:pt x="425802" y="328987"/>
                  </a:moveTo>
                  <a:cubicBezTo>
                    <a:pt x="410345" y="341317"/>
                    <a:pt x="393680" y="353555"/>
                    <a:pt x="376134" y="365422"/>
                  </a:cubicBezTo>
                  <a:cubicBezTo>
                    <a:pt x="374695" y="387395"/>
                    <a:pt x="372420" y="408672"/>
                    <a:pt x="369449" y="428930"/>
                  </a:cubicBezTo>
                  <a:cubicBezTo>
                    <a:pt x="407745" y="442234"/>
                    <a:pt x="441121" y="449234"/>
                    <a:pt x="466094" y="449234"/>
                  </a:cubicBezTo>
                  <a:cubicBezTo>
                    <a:pt x="483734" y="449234"/>
                    <a:pt x="496499" y="445432"/>
                    <a:pt x="500213" y="439128"/>
                  </a:cubicBezTo>
                  <a:cubicBezTo>
                    <a:pt x="503044" y="434261"/>
                    <a:pt x="502069" y="425592"/>
                    <a:pt x="497381" y="414652"/>
                  </a:cubicBezTo>
                  <a:cubicBezTo>
                    <a:pt x="491254" y="400328"/>
                    <a:pt x="479092" y="382945"/>
                    <a:pt x="462288" y="364495"/>
                  </a:cubicBezTo>
                  <a:cubicBezTo>
                    <a:pt x="451612" y="352814"/>
                    <a:pt x="439357" y="340854"/>
                    <a:pt x="425802" y="328987"/>
                  </a:cubicBezTo>
                  <a:close/>
                  <a:moveTo>
                    <a:pt x="113585" y="328940"/>
                  </a:moveTo>
                  <a:cubicBezTo>
                    <a:pt x="100031" y="340808"/>
                    <a:pt x="87823" y="352721"/>
                    <a:pt x="77193" y="364403"/>
                  </a:cubicBezTo>
                  <a:cubicBezTo>
                    <a:pt x="60342" y="382945"/>
                    <a:pt x="48227" y="400282"/>
                    <a:pt x="42099" y="414606"/>
                  </a:cubicBezTo>
                  <a:cubicBezTo>
                    <a:pt x="37458" y="425546"/>
                    <a:pt x="36390" y="434261"/>
                    <a:pt x="39221" y="439082"/>
                  </a:cubicBezTo>
                  <a:cubicBezTo>
                    <a:pt x="42935" y="445386"/>
                    <a:pt x="55700" y="449141"/>
                    <a:pt x="73340" y="449141"/>
                  </a:cubicBezTo>
                  <a:cubicBezTo>
                    <a:pt x="98360" y="449141"/>
                    <a:pt x="131689" y="442187"/>
                    <a:pt x="169939" y="428883"/>
                  </a:cubicBezTo>
                  <a:cubicBezTo>
                    <a:pt x="166968" y="408626"/>
                    <a:pt x="164740" y="387349"/>
                    <a:pt x="163254" y="365330"/>
                  </a:cubicBezTo>
                  <a:cubicBezTo>
                    <a:pt x="145708" y="353463"/>
                    <a:pt x="129043" y="341225"/>
                    <a:pt x="113585" y="328940"/>
                  </a:cubicBezTo>
                  <a:close/>
                  <a:moveTo>
                    <a:pt x="378083" y="290882"/>
                  </a:moveTo>
                  <a:cubicBezTo>
                    <a:pt x="378176" y="295333"/>
                    <a:pt x="378176" y="313504"/>
                    <a:pt x="378083" y="317954"/>
                  </a:cubicBezTo>
                  <a:cubicBezTo>
                    <a:pt x="384303" y="313504"/>
                    <a:pt x="390292" y="308915"/>
                    <a:pt x="396094" y="304418"/>
                  </a:cubicBezTo>
                  <a:cubicBezTo>
                    <a:pt x="390292" y="299875"/>
                    <a:pt x="384303" y="295379"/>
                    <a:pt x="378083" y="290882"/>
                  </a:cubicBezTo>
                  <a:close/>
                  <a:moveTo>
                    <a:pt x="161397" y="290882"/>
                  </a:moveTo>
                  <a:cubicBezTo>
                    <a:pt x="155224" y="295333"/>
                    <a:pt x="149235" y="299875"/>
                    <a:pt x="143387" y="304418"/>
                  </a:cubicBezTo>
                  <a:cubicBezTo>
                    <a:pt x="149235" y="308915"/>
                    <a:pt x="155224" y="313411"/>
                    <a:pt x="161397" y="317954"/>
                  </a:cubicBezTo>
                  <a:cubicBezTo>
                    <a:pt x="161305" y="313504"/>
                    <a:pt x="161305" y="295333"/>
                    <a:pt x="161397" y="290882"/>
                  </a:cubicBezTo>
                  <a:close/>
                  <a:moveTo>
                    <a:pt x="269729" y="261092"/>
                  </a:moveTo>
                  <a:cubicBezTo>
                    <a:pt x="293678" y="261092"/>
                    <a:pt x="313092" y="280474"/>
                    <a:pt x="313092" y="304384"/>
                  </a:cubicBezTo>
                  <a:cubicBezTo>
                    <a:pt x="313092" y="328294"/>
                    <a:pt x="293678" y="347676"/>
                    <a:pt x="269729" y="347676"/>
                  </a:cubicBezTo>
                  <a:cubicBezTo>
                    <a:pt x="245780" y="347676"/>
                    <a:pt x="226366" y="328294"/>
                    <a:pt x="226366" y="304384"/>
                  </a:cubicBezTo>
                  <a:cubicBezTo>
                    <a:pt x="226366" y="280474"/>
                    <a:pt x="245780" y="261092"/>
                    <a:pt x="269729" y="261092"/>
                  </a:cubicBezTo>
                  <a:close/>
                  <a:moveTo>
                    <a:pt x="269740" y="223666"/>
                  </a:moveTo>
                  <a:cubicBezTo>
                    <a:pt x="257764" y="229924"/>
                    <a:pt x="245834" y="236553"/>
                    <a:pt x="233997" y="243460"/>
                  </a:cubicBezTo>
                  <a:cubicBezTo>
                    <a:pt x="222300" y="250274"/>
                    <a:pt x="210927" y="257320"/>
                    <a:pt x="199925" y="264413"/>
                  </a:cubicBezTo>
                  <a:cubicBezTo>
                    <a:pt x="199368" y="277532"/>
                    <a:pt x="199044" y="290882"/>
                    <a:pt x="199044" y="304418"/>
                  </a:cubicBezTo>
                  <a:cubicBezTo>
                    <a:pt x="199044" y="317954"/>
                    <a:pt x="199368" y="331305"/>
                    <a:pt x="199925" y="344377"/>
                  </a:cubicBezTo>
                  <a:cubicBezTo>
                    <a:pt x="210927" y="351516"/>
                    <a:pt x="222300" y="358562"/>
                    <a:pt x="233997" y="365330"/>
                  </a:cubicBezTo>
                  <a:cubicBezTo>
                    <a:pt x="245881" y="372283"/>
                    <a:pt x="257764" y="378866"/>
                    <a:pt x="269740" y="385124"/>
                  </a:cubicBezTo>
                  <a:cubicBezTo>
                    <a:pt x="281670" y="378866"/>
                    <a:pt x="293600" y="372283"/>
                    <a:pt x="305437" y="365330"/>
                  </a:cubicBezTo>
                  <a:cubicBezTo>
                    <a:pt x="317135" y="358562"/>
                    <a:pt x="328507" y="351516"/>
                    <a:pt x="339555" y="344377"/>
                  </a:cubicBezTo>
                  <a:cubicBezTo>
                    <a:pt x="340112" y="331305"/>
                    <a:pt x="340391" y="317954"/>
                    <a:pt x="340391" y="304418"/>
                  </a:cubicBezTo>
                  <a:cubicBezTo>
                    <a:pt x="340391" y="290882"/>
                    <a:pt x="340112" y="277532"/>
                    <a:pt x="339555" y="264413"/>
                  </a:cubicBezTo>
                  <a:cubicBezTo>
                    <a:pt x="328507" y="257320"/>
                    <a:pt x="317135" y="250274"/>
                    <a:pt x="305437" y="243460"/>
                  </a:cubicBezTo>
                  <a:cubicBezTo>
                    <a:pt x="293553" y="236553"/>
                    <a:pt x="281670" y="229924"/>
                    <a:pt x="269740" y="223666"/>
                  </a:cubicBezTo>
                  <a:close/>
                  <a:moveTo>
                    <a:pt x="333288" y="193767"/>
                  </a:moveTo>
                  <a:cubicBezTo>
                    <a:pt x="326001" y="196780"/>
                    <a:pt x="318666" y="199932"/>
                    <a:pt x="311239" y="203362"/>
                  </a:cubicBezTo>
                  <a:cubicBezTo>
                    <a:pt x="315696" y="205819"/>
                    <a:pt x="320105" y="208369"/>
                    <a:pt x="324515" y="210965"/>
                  </a:cubicBezTo>
                  <a:cubicBezTo>
                    <a:pt x="328414" y="213236"/>
                    <a:pt x="332314" y="215508"/>
                    <a:pt x="336120" y="217872"/>
                  </a:cubicBezTo>
                  <a:cubicBezTo>
                    <a:pt x="335331" y="209713"/>
                    <a:pt x="334356" y="201694"/>
                    <a:pt x="333288" y="193767"/>
                  </a:cubicBezTo>
                  <a:close/>
                  <a:moveTo>
                    <a:pt x="206146" y="193720"/>
                  </a:moveTo>
                  <a:cubicBezTo>
                    <a:pt x="205124" y="201601"/>
                    <a:pt x="204103" y="209667"/>
                    <a:pt x="203268" y="217825"/>
                  </a:cubicBezTo>
                  <a:cubicBezTo>
                    <a:pt x="207167" y="215461"/>
                    <a:pt x="211066" y="213190"/>
                    <a:pt x="214965" y="210872"/>
                  </a:cubicBezTo>
                  <a:cubicBezTo>
                    <a:pt x="219329" y="208276"/>
                    <a:pt x="223785" y="205773"/>
                    <a:pt x="228195" y="203270"/>
                  </a:cubicBezTo>
                  <a:cubicBezTo>
                    <a:pt x="220814" y="199932"/>
                    <a:pt x="213480" y="196733"/>
                    <a:pt x="206146" y="193720"/>
                  </a:cubicBezTo>
                  <a:close/>
                  <a:moveTo>
                    <a:pt x="466187" y="159649"/>
                  </a:moveTo>
                  <a:cubicBezTo>
                    <a:pt x="441167" y="159649"/>
                    <a:pt x="407792" y="166649"/>
                    <a:pt x="369496" y="179906"/>
                  </a:cubicBezTo>
                  <a:cubicBezTo>
                    <a:pt x="372466" y="200210"/>
                    <a:pt x="374695" y="221441"/>
                    <a:pt x="376180" y="243460"/>
                  </a:cubicBezTo>
                  <a:cubicBezTo>
                    <a:pt x="393773" y="255327"/>
                    <a:pt x="410391" y="267565"/>
                    <a:pt x="425895" y="279850"/>
                  </a:cubicBezTo>
                  <a:cubicBezTo>
                    <a:pt x="439357" y="267936"/>
                    <a:pt x="451612" y="256022"/>
                    <a:pt x="462334" y="244387"/>
                  </a:cubicBezTo>
                  <a:cubicBezTo>
                    <a:pt x="479185" y="225845"/>
                    <a:pt x="491300" y="208554"/>
                    <a:pt x="497428" y="194184"/>
                  </a:cubicBezTo>
                  <a:cubicBezTo>
                    <a:pt x="502069" y="183244"/>
                    <a:pt x="503137" y="174529"/>
                    <a:pt x="500259" y="169708"/>
                  </a:cubicBezTo>
                  <a:cubicBezTo>
                    <a:pt x="496546" y="163404"/>
                    <a:pt x="483827" y="159649"/>
                    <a:pt x="466187" y="159649"/>
                  </a:cubicBezTo>
                  <a:close/>
                  <a:moveTo>
                    <a:pt x="73386" y="159603"/>
                  </a:moveTo>
                  <a:cubicBezTo>
                    <a:pt x="55747" y="159603"/>
                    <a:pt x="43028" y="163357"/>
                    <a:pt x="39314" y="169662"/>
                  </a:cubicBezTo>
                  <a:cubicBezTo>
                    <a:pt x="36436" y="174529"/>
                    <a:pt x="37458" y="183198"/>
                    <a:pt x="42146" y="194138"/>
                  </a:cubicBezTo>
                  <a:cubicBezTo>
                    <a:pt x="48273" y="208461"/>
                    <a:pt x="60389" y="225845"/>
                    <a:pt x="77239" y="244341"/>
                  </a:cubicBezTo>
                  <a:cubicBezTo>
                    <a:pt x="87823" y="256022"/>
                    <a:pt x="100077" y="267936"/>
                    <a:pt x="113678" y="279803"/>
                  </a:cubicBezTo>
                  <a:cubicBezTo>
                    <a:pt x="129182" y="267519"/>
                    <a:pt x="145800" y="255281"/>
                    <a:pt x="163393" y="243414"/>
                  </a:cubicBezTo>
                  <a:cubicBezTo>
                    <a:pt x="164832" y="221395"/>
                    <a:pt x="167107" y="200117"/>
                    <a:pt x="170078" y="179860"/>
                  </a:cubicBezTo>
                  <a:cubicBezTo>
                    <a:pt x="131782" y="166556"/>
                    <a:pt x="98406" y="159603"/>
                    <a:pt x="73386" y="159603"/>
                  </a:cubicBezTo>
                  <a:close/>
                  <a:moveTo>
                    <a:pt x="269740" y="37687"/>
                  </a:moveTo>
                  <a:cubicBezTo>
                    <a:pt x="264077" y="37687"/>
                    <a:pt x="257114" y="43018"/>
                    <a:pt x="250058" y="52521"/>
                  </a:cubicBezTo>
                  <a:cubicBezTo>
                    <a:pt x="240775" y="65083"/>
                    <a:pt x="231908" y="84321"/>
                    <a:pt x="224435" y="108148"/>
                  </a:cubicBezTo>
                  <a:cubicBezTo>
                    <a:pt x="219839" y="122703"/>
                    <a:pt x="215894" y="138557"/>
                    <a:pt x="212459" y="155616"/>
                  </a:cubicBezTo>
                  <a:cubicBezTo>
                    <a:pt x="231212" y="163172"/>
                    <a:pt x="250430" y="171840"/>
                    <a:pt x="269740" y="181390"/>
                  </a:cubicBezTo>
                  <a:cubicBezTo>
                    <a:pt x="289051" y="171840"/>
                    <a:pt x="308222" y="163172"/>
                    <a:pt x="326975" y="155616"/>
                  </a:cubicBezTo>
                  <a:cubicBezTo>
                    <a:pt x="323587" y="138650"/>
                    <a:pt x="319595" y="122703"/>
                    <a:pt x="315046" y="108148"/>
                  </a:cubicBezTo>
                  <a:cubicBezTo>
                    <a:pt x="307526" y="84228"/>
                    <a:pt x="298706" y="65037"/>
                    <a:pt x="289422" y="52521"/>
                  </a:cubicBezTo>
                  <a:cubicBezTo>
                    <a:pt x="282366" y="42972"/>
                    <a:pt x="275357" y="37687"/>
                    <a:pt x="269740" y="37687"/>
                  </a:cubicBezTo>
                  <a:close/>
                  <a:moveTo>
                    <a:pt x="269740" y="0"/>
                  </a:moveTo>
                  <a:cubicBezTo>
                    <a:pt x="292625" y="0"/>
                    <a:pt x="309568" y="16363"/>
                    <a:pt x="319780" y="30177"/>
                  </a:cubicBezTo>
                  <a:cubicBezTo>
                    <a:pt x="331757" y="46216"/>
                    <a:pt x="342247" y="68653"/>
                    <a:pt x="351114" y="96930"/>
                  </a:cubicBezTo>
                  <a:cubicBezTo>
                    <a:pt x="355523" y="111022"/>
                    <a:pt x="359423" y="126226"/>
                    <a:pt x="362811" y="142405"/>
                  </a:cubicBezTo>
                  <a:cubicBezTo>
                    <a:pt x="402732" y="129054"/>
                    <a:pt x="438336" y="122008"/>
                    <a:pt x="466094" y="122008"/>
                  </a:cubicBezTo>
                  <a:cubicBezTo>
                    <a:pt x="480949" y="122008"/>
                    <a:pt x="493900" y="124048"/>
                    <a:pt x="504437" y="127988"/>
                  </a:cubicBezTo>
                  <a:cubicBezTo>
                    <a:pt x="517249" y="132809"/>
                    <a:pt x="526811" y="140504"/>
                    <a:pt x="532846" y="150749"/>
                  </a:cubicBezTo>
                  <a:cubicBezTo>
                    <a:pt x="544404" y="170450"/>
                    <a:pt x="538834" y="193349"/>
                    <a:pt x="532103" y="209018"/>
                  </a:cubicBezTo>
                  <a:cubicBezTo>
                    <a:pt x="524212" y="227375"/>
                    <a:pt x="510100" y="247864"/>
                    <a:pt x="490186" y="269744"/>
                  </a:cubicBezTo>
                  <a:cubicBezTo>
                    <a:pt x="479788" y="281148"/>
                    <a:pt x="467951" y="292783"/>
                    <a:pt x="454954" y="304418"/>
                  </a:cubicBezTo>
                  <a:cubicBezTo>
                    <a:pt x="467951" y="316007"/>
                    <a:pt x="479788" y="327642"/>
                    <a:pt x="490140" y="339000"/>
                  </a:cubicBezTo>
                  <a:cubicBezTo>
                    <a:pt x="510054" y="360880"/>
                    <a:pt x="524165" y="381276"/>
                    <a:pt x="532010" y="399726"/>
                  </a:cubicBezTo>
                  <a:cubicBezTo>
                    <a:pt x="538787" y="415394"/>
                    <a:pt x="544358" y="438201"/>
                    <a:pt x="532753" y="457995"/>
                  </a:cubicBezTo>
                  <a:cubicBezTo>
                    <a:pt x="526718" y="468239"/>
                    <a:pt x="517156" y="475934"/>
                    <a:pt x="504344" y="480755"/>
                  </a:cubicBezTo>
                  <a:cubicBezTo>
                    <a:pt x="493760" y="484696"/>
                    <a:pt x="480902" y="486735"/>
                    <a:pt x="466048" y="486735"/>
                  </a:cubicBezTo>
                  <a:cubicBezTo>
                    <a:pt x="438243" y="486735"/>
                    <a:pt x="402685" y="479689"/>
                    <a:pt x="362765" y="466339"/>
                  </a:cubicBezTo>
                  <a:cubicBezTo>
                    <a:pt x="359423" y="482517"/>
                    <a:pt x="355431" y="497722"/>
                    <a:pt x="351067" y="511814"/>
                  </a:cubicBezTo>
                  <a:cubicBezTo>
                    <a:pt x="342201" y="539998"/>
                    <a:pt x="331664" y="562527"/>
                    <a:pt x="319734" y="578566"/>
                  </a:cubicBezTo>
                  <a:cubicBezTo>
                    <a:pt x="309568" y="592287"/>
                    <a:pt x="292625" y="608697"/>
                    <a:pt x="269740" y="608697"/>
                  </a:cubicBezTo>
                  <a:cubicBezTo>
                    <a:pt x="246809" y="608697"/>
                    <a:pt x="229866" y="592287"/>
                    <a:pt x="219700" y="578566"/>
                  </a:cubicBezTo>
                  <a:cubicBezTo>
                    <a:pt x="207770" y="562527"/>
                    <a:pt x="197233" y="540091"/>
                    <a:pt x="188413" y="511814"/>
                  </a:cubicBezTo>
                  <a:cubicBezTo>
                    <a:pt x="184004" y="497722"/>
                    <a:pt x="180104" y="482517"/>
                    <a:pt x="176716" y="466339"/>
                  </a:cubicBezTo>
                  <a:cubicBezTo>
                    <a:pt x="136795" y="479689"/>
                    <a:pt x="101191" y="486735"/>
                    <a:pt x="73386" y="486735"/>
                  </a:cubicBezTo>
                  <a:cubicBezTo>
                    <a:pt x="58532" y="486735"/>
                    <a:pt x="45627" y="484696"/>
                    <a:pt x="35090" y="480755"/>
                  </a:cubicBezTo>
                  <a:cubicBezTo>
                    <a:pt x="22278" y="475934"/>
                    <a:pt x="12670" y="468239"/>
                    <a:pt x="6681" y="457995"/>
                  </a:cubicBezTo>
                  <a:cubicBezTo>
                    <a:pt x="-4877" y="438294"/>
                    <a:pt x="693" y="415394"/>
                    <a:pt x="7424" y="399726"/>
                  </a:cubicBezTo>
                  <a:cubicBezTo>
                    <a:pt x="15269" y="381369"/>
                    <a:pt x="29381" y="360880"/>
                    <a:pt x="49341" y="339000"/>
                  </a:cubicBezTo>
                  <a:cubicBezTo>
                    <a:pt x="59785" y="327596"/>
                    <a:pt x="71529" y="315961"/>
                    <a:pt x="84527" y="304326"/>
                  </a:cubicBezTo>
                  <a:cubicBezTo>
                    <a:pt x="71529" y="292737"/>
                    <a:pt x="59739" y="281101"/>
                    <a:pt x="49341" y="269651"/>
                  </a:cubicBezTo>
                  <a:cubicBezTo>
                    <a:pt x="29381" y="247771"/>
                    <a:pt x="15269" y="227375"/>
                    <a:pt x="7424" y="208971"/>
                  </a:cubicBezTo>
                  <a:cubicBezTo>
                    <a:pt x="693" y="193257"/>
                    <a:pt x="-4877" y="170450"/>
                    <a:pt x="6681" y="150702"/>
                  </a:cubicBezTo>
                  <a:cubicBezTo>
                    <a:pt x="12762" y="140411"/>
                    <a:pt x="22278" y="132763"/>
                    <a:pt x="35090" y="127942"/>
                  </a:cubicBezTo>
                  <a:cubicBezTo>
                    <a:pt x="45674" y="124001"/>
                    <a:pt x="58532" y="121962"/>
                    <a:pt x="73386" y="121962"/>
                  </a:cubicBezTo>
                  <a:cubicBezTo>
                    <a:pt x="101191" y="121962"/>
                    <a:pt x="136795" y="129008"/>
                    <a:pt x="176716" y="142358"/>
                  </a:cubicBezTo>
                  <a:cubicBezTo>
                    <a:pt x="180058" y="126134"/>
                    <a:pt x="184004" y="110929"/>
                    <a:pt x="188413" y="96837"/>
                  </a:cubicBezTo>
                  <a:cubicBezTo>
                    <a:pt x="197233" y="68653"/>
                    <a:pt x="207770" y="46170"/>
                    <a:pt x="219700" y="30085"/>
                  </a:cubicBezTo>
                  <a:cubicBezTo>
                    <a:pt x="229866" y="16363"/>
                    <a:pt x="246809" y="0"/>
                    <a:pt x="269740" y="0"/>
                  </a:cubicBezTo>
                  <a:close/>
                </a:path>
              </a:pathLst>
            </a:custGeom>
            <a:solidFill>
              <a:schemeClr val="bg1"/>
            </a:solidFill>
            <a:ln>
              <a:noFill/>
            </a:ln>
          </p:spPr>
          <p:txBody>
            <a:bodyPr/>
            <a:lstStyle/>
            <a:p>
              <a:endParaRPr lang="zh-CN" altLang="en-US">
                <a:cs typeface="+mn-ea"/>
                <a:sym typeface="+mn-lt"/>
              </a:endParaRPr>
            </a:p>
          </p:txBody>
        </p:sp>
      </p:grpSp>
      <p:grpSp>
        <p:nvGrpSpPr>
          <p:cNvPr id="28" name="组合 27"/>
          <p:cNvGrpSpPr/>
          <p:nvPr/>
        </p:nvGrpSpPr>
        <p:grpSpPr>
          <a:xfrm>
            <a:off x="7793963" y="3357662"/>
            <a:ext cx="577714" cy="577714"/>
            <a:chOff x="7475618" y="1791392"/>
            <a:chExt cx="1378633" cy="1378633"/>
          </a:xfrm>
        </p:grpSpPr>
        <p:sp>
          <p:nvSpPr>
            <p:cNvPr id="29" name="椭圆 28"/>
            <p:cNvSpPr/>
            <p:nvPr/>
          </p:nvSpPr>
          <p:spPr>
            <a:xfrm>
              <a:off x="7475618" y="1791392"/>
              <a:ext cx="1378633" cy="1378633"/>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analytics_237483"/>
            <p:cNvSpPr>
              <a:spLocks noChangeAspect="1"/>
            </p:cNvSpPr>
            <p:nvPr/>
          </p:nvSpPr>
          <p:spPr bwMode="auto">
            <a:xfrm>
              <a:off x="7816302" y="2116888"/>
              <a:ext cx="697263" cy="649730"/>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chemeClr val="bg1"/>
            </a:solidFill>
            <a:ln>
              <a:noFill/>
            </a:ln>
          </p:spPr>
          <p:txBody>
            <a:bodyPr/>
            <a:lstStyle/>
            <a:p>
              <a:endParaRPr lang="zh-CN" altLang="en-US">
                <a:cs typeface="+mn-ea"/>
                <a:sym typeface="+mn-lt"/>
              </a:endParaRPr>
            </a:p>
          </p:txBody>
        </p:sp>
      </p:grpSp>
      <p:grpSp>
        <p:nvGrpSpPr>
          <p:cNvPr id="31" name="组合 30"/>
          <p:cNvGrpSpPr/>
          <p:nvPr/>
        </p:nvGrpSpPr>
        <p:grpSpPr>
          <a:xfrm>
            <a:off x="7299329" y="4932376"/>
            <a:ext cx="577032" cy="577032"/>
            <a:chOff x="10458188" y="1240928"/>
            <a:chExt cx="787790" cy="787790"/>
          </a:xfrm>
        </p:grpSpPr>
        <p:sp>
          <p:nvSpPr>
            <p:cNvPr id="32" name="椭圆 31"/>
            <p:cNvSpPr/>
            <p:nvPr/>
          </p:nvSpPr>
          <p:spPr>
            <a:xfrm>
              <a:off x="10458188" y="1240928"/>
              <a:ext cx="787790" cy="787790"/>
            </a:xfrm>
            <a:prstGeom prst="ellips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bar-stats_84219"/>
            <p:cNvSpPr>
              <a:spLocks noChangeAspect="1"/>
            </p:cNvSpPr>
            <p:nvPr/>
          </p:nvSpPr>
          <p:spPr bwMode="auto">
            <a:xfrm>
              <a:off x="10664371" y="1427333"/>
              <a:ext cx="375423" cy="337068"/>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p:spPr>
          <p:txBody>
            <a:bodyPr/>
            <a:lstStyle/>
            <a:p>
              <a:endParaRPr lang="zh-CN" altLang="en-US">
                <a:cs typeface="+mn-ea"/>
                <a:sym typeface="+mn-lt"/>
              </a:endParaRPr>
            </a:p>
          </p:txBody>
        </p:sp>
      </p:grpSp>
      <p:grpSp>
        <p:nvGrpSpPr>
          <p:cNvPr id="34" name="组合 33"/>
          <p:cNvGrpSpPr/>
          <p:nvPr/>
        </p:nvGrpSpPr>
        <p:grpSpPr>
          <a:xfrm>
            <a:off x="1340040" y="1673759"/>
            <a:ext cx="2467745" cy="1181011"/>
            <a:chOff x="772360" y="4769538"/>
            <a:chExt cx="2019883" cy="1552836"/>
          </a:xfrm>
        </p:grpSpPr>
        <p:sp>
          <p:nvSpPr>
            <p:cNvPr id="35" name="文本框 34"/>
            <p:cNvSpPr txBox="1"/>
            <p:nvPr/>
          </p:nvSpPr>
          <p:spPr>
            <a:xfrm>
              <a:off x="772360" y="4769538"/>
              <a:ext cx="2019882" cy="485611"/>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团队建设</a:t>
              </a:r>
            </a:p>
          </p:txBody>
        </p:sp>
        <p:sp>
          <p:nvSpPr>
            <p:cNvPr id="36" name="文本框 35"/>
            <p:cNvSpPr txBox="1"/>
            <p:nvPr/>
          </p:nvSpPr>
          <p:spPr>
            <a:xfrm>
              <a:off x="772361" y="5108346"/>
              <a:ext cx="2019882" cy="1214028"/>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a:t>
              </a:r>
            </a:p>
          </p:txBody>
        </p:sp>
      </p:grpSp>
      <p:grpSp>
        <p:nvGrpSpPr>
          <p:cNvPr id="37" name="组合 36"/>
          <p:cNvGrpSpPr/>
          <p:nvPr/>
        </p:nvGrpSpPr>
        <p:grpSpPr>
          <a:xfrm>
            <a:off x="986972" y="3226254"/>
            <a:ext cx="2467745" cy="1181011"/>
            <a:chOff x="772360" y="4769538"/>
            <a:chExt cx="2019883" cy="1552836"/>
          </a:xfrm>
        </p:grpSpPr>
        <p:sp>
          <p:nvSpPr>
            <p:cNvPr id="38" name="文本框 37"/>
            <p:cNvSpPr txBox="1"/>
            <p:nvPr/>
          </p:nvSpPr>
          <p:spPr>
            <a:xfrm>
              <a:off x="772360" y="4769538"/>
              <a:ext cx="2019882" cy="485611"/>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团队建设</a:t>
              </a:r>
            </a:p>
          </p:txBody>
        </p:sp>
        <p:sp>
          <p:nvSpPr>
            <p:cNvPr id="39" name="文本框 38"/>
            <p:cNvSpPr txBox="1"/>
            <p:nvPr/>
          </p:nvSpPr>
          <p:spPr>
            <a:xfrm>
              <a:off x="772361" y="5108346"/>
              <a:ext cx="2019882" cy="1214028"/>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a:t>
              </a:r>
            </a:p>
          </p:txBody>
        </p:sp>
      </p:grpSp>
      <p:grpSp>
        <p:nvGrpSpPr>
          <p:cNvPr id="40" name="组合 39"/>
          <p:cNvGrpSpPr/>
          <p:nvPr/>
        </p:nvGrpSpPr>
        <p:grpSpPr>
          <a:xfrm>
            <a:off x="1153335" y="4784518"/>
            <a:ext cx="2467745" cy="1181011"/>
            <a:chOff x="772360" y="4769538"/>
            <a:chExt cx="2019883" cy="1552836"/>
          </a:xfrm>
        </p:grpSpPr>
        <p:sp>
          <p:nvSpPr>
            <p:cNvPr id="41" name="文本框 40"/>
            <p:cNvSpPr txBox="1"/>
            <p:nvPr/>
          </p:nvSpPr>
          <p:spPr>
            <a:xfrm>
              <a:off x="772360" y="4769538"/>
              <a:ext cx="2019882" cy="485611"/>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团队建设</a:t>
              </a:r>
            </a:p>
          </p:txBody>
        </p:sp>
        <p:sp>
          <p:nvSpPr>
            <p:cNvPr id="42" name="文本框 41"/>
            <p:cNvSpPr txBox="1"/>
            <p:nvPr/>
          </p:nvSpPr>
          <p:spPr>
            <a:xfrm>
              <a:off x="772361" y="5108346"/>
              <a:ext cx="2019882" cy="1214028"/>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a:t>
              </a:r>
            </a:p>
          </p:txBody>
        </p:sp>
      </p:grpSp>
      <p:grpSp>
        <p:nvGrpSpPr>
          <p:cNvPr id="43" name="组合 42"/>
          <p:cNvGrpSpPr/>
          <p:nvPr/>
        </p:nvGrpSpPr>
        <p:grpSpPr>
          <a:xfrm>
            <a:off x="8228912" y="4713096"/>
            <a:ext cx="2589701" cy="871054"/>
            <a:chOff x="772360" y="4769538"/>
            <a:chExt cx="2019883" cy="1145296"/>
          </a:xfrm>
        </p:grpSpPr>
        <p:sp>
          <p:nvSpPr>
            <p:cNvPr id="44" name="文本框 43"/>
            <p:cNvSpPr txBox="1"/>
            <p:nvPr/>
          </p:nvSpPr>
          <p:spPr>
            <a:xfrm>
              <a:off x="772360" y="4769538"/>
              <a:ext cx="2019882" cy="48561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团队建设</a:t>
              </a:r>
            </a:p>
          </p:txBody>
        </p:sp>
        <p:sp>
          <p:nvSpPr>
            <p:cNvPr id="45" name="文本框 44"/>
            <p:cNvSpPr txBox="1"/>
            <p:nvPr/>
          </p:nvSpPr>
          <p:spPr>
            <a:xfrm>
              <a:off x="772361" y="5108347"/>
              <a:ext cx="2019882" cy="806487"/>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a:t>
              </a:r>
            </a:p>
          </p:txBody>
        </p:sp>
      </p:grpSp>
      <p:grpSp>
        <p:nvGrpSpPr>
          <p:cNvPr id="46" name="组合 45"/>
          <p:cNvGrpSpPr/>
          <p:nvPr/>
        </p:nvGrpSpPr>
        <p:grpSpPr>
          <a:xfrm>
            <a:off x="8615325" y="3286027"/>
            <a:ext cx="2589701" cy="871054"/>
            <a:chOff x="772360" y="4769538"/>
            <a:chExt cx="2019883" cy="1145296"/>
          </a:xfrm>
        </p:grpSpPr>
        <p:sp>
          <p:nvSpPr>
            <p:cNvPr id="47" name="文本框 46"/>
            <p:cNvSpPr txBox="1"/>
            <p:nvPr/>
          </p:nvSpPr>
          <p:spPr>
            <a:xfrm>
              <a:off x="772360" y="4769538"/>
              <a:ext cx="2019882" cy="48561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团队建设</a:t>
              </a:r>
            </a:p>
          </p:txBody>
        </p:sp>
        <p:sp>
          <p:nvSpPr>
            <p:cNvPr id="48" name="文本框 47"/>
            <p:cNvSpPr txBox="1"/>
            <p:nvPr/>
          </p:nvSpPr>
          <p:spPr>
            <a:xfrm>
              <a:off x="772361" y="5108347"/>
              <a:ext cx="2019882" cy="806487"/>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a:t>
              </a:r>
            </a:p>
          </p:txBody>
        </p:sp>
      </p:grpSp>
      <p:grpSp>
        <p:nvGrpSpPr>
          <p:cNvPr id="49" name="组合 48"/>
          <p:cNvGrpSpPr/>
          <p:nvPr/>
        </p:nvGrpSpPr>
        <p:grpSpPr>
          <a:xfrm>
            <a:off x="8262257" y="1664706"/>
            <a:ext cx="2589701" cy="871054"/>
            <a:chOff x="772360" y="4769538"/>
            <a:chExt cx="2019883" cy="1145296"/>
          </a:xfrm>
        </p:grpSpPr>
        <p:sp>
          <p:nvSpPr>
            <p:cNvPr id="50" name="文本框 49"/>
            <p:cNvSpPr txBox="1"/>
            <p:nvPr/>
          </p:nvSpPr>
          <p:spPr>
            <a:xfrm>
              <a:off x="772360" y="4769538"/>
              <a:ext cx="2019882" cy="48561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团队建设</a:t>
              </a:r>
            </a:p>
          </p:txBody>
        </p:sp>
        <p:sp>
          <p:nvSpPr>
            <p:cNvPr id="51" name="文本框 50"/>
            <p:cNvSpPr txBox="1"/>
            <p:nvPr/>
          </p:nvSpPr>
          <p:spPr>
            <a:xfrm>
              <a:off x="772361" y="5108347"/>
              <a:ext cx="2019882" cy="806487"/>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此处输入文字描述信息此处输入文字描述信息此处输入文字描述信息</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0-#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fill="hold"/>
                                        <p:tgtEl>
                                          <p:spTgt spid="49"/>
                                        </p:tgtEl>
                                        <p:attrNameLst>
                                          <p:attrName>ppt_x</p:attrName>
                                        </p:attrNameLst>
                                      </p:cBhvr>
                                      <p:tavLst>
                                        <p:tav tm="0">
                                          <p:val>
                                            <p:strVal val="1+#ppt_w/2"/>
                                          </p:val>
                                        </p:tav>
                                        <p:tav tm="100000">
                                          <p:val>
                                            <p:strVal val="#ppt_x"/>
                                          </p:val>
                                        </p:tav>
                                      </p:tavLst>
                                    </p:anim>
                                    <p:anim calcmode="lin" valueType="num">
                                      <p:cBhvr additive="base">
                                        <p:cTn id="29" dur="500" fill="hold"/>
                                        <p:tgtEl>
                                          <p:spTgt spid="49"/>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3500"/>
                            </p:stCondLst>
                            <p:childTnLst>
                              <p:par>
                                <p:cTn id="35" presetID="2" presetClass="entr" presetSubtype="8"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0-#ppt_w/2"/>
                                          </p:val>
                                        </p:tav>
                                        <p:tav tm="100000">
                                          <p:val>
                                            <p:strVal val="#ppt_x"/>
                                          </p:val>
                                        </p:tav>
                                      </p:tavLst>
                                    </p:anim>
                                    <p:anim calcmode="lin" valueType="num">
                                      <p:cBhvr additive="base">
                                        <p:cTn id="38" dur="500" fill="hold"/>
                                        <p:tgtEl>
                                          <p:spTgt spid="37"/>
                                        </p:tgtEl>
                                        <p:attrNameLst>
                                          <p:attrName>ppt_y</p:attrName>
                                        </p:attrNameLst>
                                      </p:cBhvr>
                                      <p:tavLst>
                                        <p:tav tm="0">
                                          <p:val>
                                            <p:strVal val="#ppt_y"/>
                                          </p:val>
                                        </p:tav>
                                        <p:tav tm="100000">
                                          <p:val>
                                            <p:strVal val="#ppt_y"/>
                                          </p:val>
                                        </p:tav>
                                      </p:tavLst>
                                    </p:anim>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10"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par>
                          <p:cTn id="52" fill="hold">
                            <p:stCondLst>
                              <p:cond delay="5500"/>
                            </p:stCondLst>
                            <p:childTnLst>
                              <p:par>
                                <p:cTn id="53" presetID="2" presetClass="entr" presetSubtype="8"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0-#ppt_w/2"/>
                                          </p:val>
                                        </p:tav>
                                        <p:tav tm="100000">
                                          <p:val>
                                            <p:strVal val="#ppt_x"/>
                                          </p:val>
                                        </p:tav>
                                      </p:tavLst>
                                    </p:anim>
                                    <p:anim calcmode="lin" valueType="num">
                                      <p:cBhvr additive="base">
                                        <p:cTn id="56" dur="500" fill="hold"/>
                                        <p:tgtEl>
                                          <p:spTgt spid="40"/>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10" presetClass="entr" presetSubtype="0" fill="hold"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par>
                          <p:cTn id="61" fill="hold">
                            <p:stCondLst>
                              <p:cond delay="6500"/>
                            </p:stCondLst>
                            <p:childTnLst>
                              <p:par>
                                <p:cTn id="62" presetID="2" presetClass="entr" presetSubtype="2" fill="hold" nodeType="afterEffect">
                                  <p:stCondLst>
                                    <p:cond delay="0"/>
                                  </p:stCondLst>
                                  <p:childTnLst>
                                    <p:set>
                                      <p:cBhvr>
                                        <p:cTn id="63" dur="1" fill="hold">
                                          <p:stCondLst>
                                            <p:cond delay="0"/>
                                          </p:stCondLst>
                                        </p:cTn>
                                        <p:tgtEl>
                                          <p:spTgt spid="43"/>
                                        </p:tgtEl>
                                        <p:attrNameLst>
                                          <p:attrName>style.visibility</p:attrName>
                                        </p:attrNameLst>
                                      </p:cBhvr>
                                      <p:to>
                                        <p:strVal val="visible"/>
                                      </p:to>
                                    </p:set>
                                    <p:anim calcmode="lin" valueType="num">
                                      <p:cBhvr additive="base">
                                        <p:cTn id="64" dur="500" fill="hold"/>
                                        <p:tgtEl>
                                          <p:spTgt spid="43"/>
                                        </p:tgtEl>
                                        <p:attrNameLst>
                                          <p:attrName>ppt_x</p:attrName>
                                        </p:attrNameLst>
                                      </p:cBhvr>
                                      <p:tavLst>
                                        <p:tav tm="0">
                                          <p:val>
                                            <p:strVal val="1+#ppt_w/2"/>
                                          </p:val>
                                        </p:tav>
                                        <p:tav tm="100000">
                                          <p:val>
                                            <p:strVal val="#ppt_x"/>
                                          </p:val>
                                        </p:tav>
                                      </p:tavLst>
                                    </p:anim>
                                    <p:anim calcmode="lin" valueType="num">
                                      <p:cBhvr additive="base">
                                        <p:cTn id="65"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工作成绩汇报</a:t>
            </a:r>
          </a:p>
        </p:txBody>
      </p:sp>
      <p:sp>
        <p:nvSpPr>
          <p:cNvPr id="4" name="椭圆 3"/>
          <p:cNvSpPr/>
          <p:nvPr/>
        </p:nvSpPr>
        <p:spPr>
          <a:xfrm>
            <a:off x="4366339" y="1275345"/>
            <a:ext cx="1119600" cy="1119600"/>
          </a:xfrm>
          <a:prstGeom prst="ellipse">
            <a:avLst/>
          </a:prstGeom>
          <a:solidFill>
            <a:srgbClr val="1F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cs typeface="+mn-ea"/>
                <a:sym typeface="+mn-lt"/>
              </a:rPr>
              <a:t>2029</a:t>
            </a:r>
            <a:endParaRPr lang="zh-CN" altLang="en-US" sz="2000" b="1" dirty="0">
              <a:cs typeface="+mn-ea"/>
              <a:sym typeface="+mn-lt"/>
            </a:endParaRPr>
          </a:p>
        </p:txBody>
      </p:sp>
      <p:sp>
        <p:nvSpPr>
          <p:cNvPr id="7" name="椭圆 6"/>
          <p:cNvSpPr/>
          <p:nvPr/>
        </p:nvSpPr>
        <p:spPr>
          <a:xfrm>
            <a:off x="6692018" y="1284733"/>
            <a:ext cx="1120842" cy="1120842"/>
          </a:xfrm>
          <a:prstGeom prst="ellipse">
            <a:avLst/>
          </a:prstGeom>
          <a:solidFill>
            <a:srgbClr val="A211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cs typeface="+mn-ea"/>
                <a:sym typeface="+mn-lt"/>
              </a:rPr>
              <a:t>2020</a:t>
            </a:r>
            <a:endParaRPr lang="zh-CN" altLang="en-US" sz="2000" b="1" dirty="0">
              <a:cs typeface="+mn-ea"/>
              <a:sym typeface="+mn-lt"/>
            </a:endParaRPr>
          </a:p>
        </p:txBody>
      </p:sp>
      <p:grpSp>
        <p:nvGrpSpPr>
          <p:cNvPr id="9" name="组合 8"/>
          <p:cNvGrpSpPr/>
          <p:nvPr/>
        </p:nvGrpSpPr>
        <p:grpSpPr>
          <a:xfrm>
            <a:off x="1153551" y="2490882"/>
            <a:ext cx="4332388" cy="1113764"/>
            <a:chOff x="288854" y="4769538"/>
            <a:chExt cx="2503389" cy="1113764"/>
          </a:xfrm>
        </p:grpSpPr>
        <p:sp>
          <p:nvSpPr>
            <p:cNvPr id="10" name="文本框 9"/>
            <p:cNvSpPr txBox="1"/>
            <p:nvPr/>
          </p:nvSpPr>
          <p:spPr>
            <a:xfrm>
              <a:off x="772360" y="4769538"/>
              <a:ext cx="2019882" cy="369332"/>
            </a:xfrm>
            <a:prstGeom prst="rect">
              <a:avLst/>
            </a:prstGeom>
            <a:noFill/>
          </p:spPr>
          <p:txBody>
            <a:bodyPr wrap="square" rtlCol="0">
              <a:spAutoFit/>
            </a:bodyPr>
            <a:lstStyle/>
            <a:p>
              <a:pPr algn="r"/>
              <a:r>
                <a:rPr lang="zh-CN" altLang="en-US" b="1" dirty="0">
                  <a:solidFill>
                    <a:schemeClr val="tx1">
                      <a:lumMod val="65000"/>
                      <a:lumOff val="35000"/>
                    </a:schemeClr>
                  </a:solidFill>
                  <a:cs typeface="+mn-ea"/>
                  <a:sym typeface="+mn-lt"/>
                </a:rPr>
                <a:t>输入标题文字</a:t>
              </a:r>
            </a:p>
          </p:txBody>
        </p:sp>
        <p:sp>
          <p:nvSpPr>
            <p:cNvPr id="12" name="文本框 11"/>
            <p:cNvSpPr txBox="1"/>
            <p:nvPr/>
          </p:nvSpPr>
          <p:spPr>
            <a:xfrm>
              <a:off x="288854" y="5108346"/>
              <a:ext cx="2503389" cy="774956"/>
            </a:xfrm>
            <a:prstGeom prst="rect">
              <a:avLst/>
            </a:prstGeom>
            <a:noFill/>
          </p:spPr>
          <p:txBody>
            <a:bodyPr wrap="square" rtlCol="0">
              <a:spAutoFit/>
            </a:bodyPr>
            <a:lstStyle/>
            <a:p>
              <a:pPr algn="r">
                <a:lnSpc>
                  <a:spcPct val="20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a:t>
              </a:r>
            </a:p>
          </p:txBody>
        </p:sp>
      </p:grpSp>
      <p:grpSp>
        <p:nvGrpSpPr>
          <p:cNvPr id="13" name="组合 12"/>
          <p:cNvGrpSpPr/>
          <p:nvPr/>
        </p:nvGrpSpPr>
        <p:grpSpPr>
          <a:xfrm>
            <a:off x="6630572" y="2490882"/>
            <a:ext cx="4511040" cy="1113764"/>
            <a:chOff x="772360" y="4769538"/>
            <a:chExt cx="2606620" cy="1113764"/>
          </a:xfrm>
        </p:grpSpPr>
        <p:sp>
          <p:nvSpPr>
            <p:cNvPr id="14" name="文本框 13"/>
            <p:cNvSpPr txBox="1"/>
            <p:nvPr/>
          </p:nvSpPr>
          <p:spPr>
            <a:xfrm>
              <a:off x="772360" y="4769538"/>
              <a:ext cx="2019882" cy="369332"/>
            </a:xfrm>
            <a:prstGeom prst="rect">
              <a:avLst/>
            </a:prstGeom>
            <a:noFill/>
          </p:spPr>
          <p:txBody>
            <a:bodyPr wrap="square" rtlCol="0">
              <a:spAutoFit/>
            </a:bodyPr>
            <a:lstStyle/>
            <a:p>
              <a:r>
                <a:rPr lang="zh-CN" altLang="en-US" b="1" dirty="0">
                  <a:solidFill>
                    <a:schemeClr val="tx1">
                      <a:lumMod val="65000"/>
                      <a:lumOff val="35000"/>
                    </a:schemeClr>
                  </a:solidFill>
                  <a:cs typeface="+mn-ea"/>
                  <a:sym typeface="+mn-lt"/>
                </a:rPr>
                <a:t>输入标题文字</a:t>
              </a:r>
            </a:p>
          </p:txBody>
        </p:sp>
        <p:sp>
          <p:nvSpPr>
            <p:cNvPr id="15" name="文本框 14"/>
            <p:cNvSpPr txBox="1"/>
            <p:nvPr/>
          </p:nvSpPr>
          <p:spPr>
            <a:xfrm>
              <a:off x="772361" y="5108346"/>
              <a:ext cx="2606619" cy="774956"/>
            </a:xfrm>
            <a:prstGeom prst="rect">
              <a:avLst/>
            </a:prstGeom>
            <a:noFill/>
          </p:spPr>
          <p:txBody>
            <a:bodyPr wrap="square" rtlCol="0">
              <a:spAutoFit/>
            </a:bodyPr>
            <a:lstStyle/>
            <a:p>
              <a:pPr>
                <a:lnSpc>
                  <a:spcPct val="20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a:t>
              </a:r>
            </a:p>
          </p:txBody>
        </p:sp>
      </p:grpSp>
      <p:grpSp>
        <p:nvGrpSpPr>
          <p:cNvPr id="2" name="组合 1"/>
          <p:cNvGrpSpPr/>
          <p:nvPr/>
        </p:nvGrpSpPr>
        <p:grpSpPr>
          <a:xfrm>
            <a:off x="2441485" y="3873157"/>
            <a:ext cx="3018362" cy="380019"/>
            <a:chOff x="2441485" y="3873157"/>
            <a:chExt cx="3018362" cy="380019"/>
          </a:xfrm>
        </p:grpSpPr>
        <p:sp>
          <p:nvSpPr>
            <p:cNvPr id="24" name="矩形: 圆角 23"/>
            <p:cNvSpPr/>
            <p:nvPr/>
          </p:nvSpPr>
          <p:spPr>
            <a:xfrm>
              <a:off x="2441485" y="3873157"/>
              <a:ext cx="3002248" cy="380019"/>
            </a:xfrm>
            <a:prstGeom prst="roundRect">
              <a:avLst/>
            </a:prstGeom>
            <a:solidFill>
              <a:srgbClr val="303D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2" name="矩形 31"/>
            <p:cNvSpPr/>
            <p:nvPr/>
          </p:nvSpPr>
          <p:spPr>
            <a:xfrm>
              <a:off x="4799089" y="3878500"/>
              <a:ext cx="660758" cy="369332"/>
            </a:xfrm>
            <a:prstGeom prst="rect">
              <a:avLst/>
            </a:prstGeom>
          </p:spPr>
          <p:txBody>
            <a:bodyPr wrap="none">
              <a:spAutoFit/>
            </a:bodyPr>
            <a:lstStyle/>
            <a:p>
              <a:pPr algn="ctr" defTabSz="1218565"/>
              <a:r>
                <a:rPr lang="en-US" altLang="zh-CN" b="1" dirty="0">
                  <a:solidFill>
                    <a:srgbClr val="FFFFFF"/>
                  </a:solidFill>
                  <a:cs typeface="+mn-ea"/>
                  <a:sym typeface="+mn-lt"/>
                </a:rPr>
                <a:t>73%</a:t>
              </a:r>
              <a:endParaRPr lang="zh-CN" altLang="en-US" b="1" dirty="0">
                <a:solidFill>
                  <a:srgbClr val="FFFFFF"/>
                </a:solidFill>
                <a:cs typeface="+mn-ea"/>
                <a:sym typeface="+mn-lt"/>
              </a:endParaRPr>
            </a:p>
          </p:txBody>
        </p:sp>
      </p:grpSp>
      <p:grpSp>
        <p:nvGrpSpPr>
          <p:cNvPr id="18" name="组合 17"/>
          <p:cNvGrpSpPr/>
          <p:nvPr/>
        </p:nvGrpSpPr>
        <p:grpSpPr>
          <a:xfrm>
            <a:off x="3597356" y="4478183"/>
            <a:ext cx="1846377" cy="380019"/>
            <a:chOff x="3597356" y="4478183"/>
            <a:chExt cx="1846377" cy="380019"/>
          </a:xfrm>
        </p:grpSpPr>
        <p:sp>
          <p:nvSpPr>
            <p:cNvPr id="25" name="矩形: 圆角 24"/>
            <p:cNvSpPr/>
            <p:nvPr/>
          </p:nvSpPr>
          <p:spPr>
            <a:xfrm>
              <a:off x="3597356" y="4478183"/>
              <a:ext cx="1846377" cy="380019"/>
            </a:xfrm>
            <a:prstGeom prst="roundRect">
              <a:avLst/>
            </a:prstGeom>
            <a:solidFill>
              <a:srgbClr val="A2111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3" name="矩形 32"/>
            <p:cNvSpPr/>
            <p:nvPr/>
          </p:nvSpPr>
          <p:spPr>
            <a:xfrm>
              <a:off x="4764110" y="4484617"/>
              <a:ext cx="663964" cy="369332"/>
            </a:xfrm>
            <a:prstGeom prst="rect">
              <a:avLst/>
            </a:prstGeom>
          </p:spPr>
          <p:txBody>
            <a:bodyPr wrap="none">
              <a:spAutoFit/>
            </a:bodyPr>
            <a:lstStyle/>
            <a:p>
              <a:pPr algn="ctr" defTabSz="1218565"/>
              <a:r>
                <a:rPr lang="en-US" altLang="zh-CN" b="1" dirty="0">
                  <a:solidFill>
                    <a:srgbClr val="FFFFFF"/>
                  </a:solidFill>
                  <a:cs typeface="+mn-ea"/>
                  <a:sym typeface="+mn-lt"/>
                </a:rPr>
                <a:t>30%</a:t>
              </a:r>
              <a:endParaRPr lang="zh-CN" altLang="en-US" b="1" dirty="0">
                <a:solidFill>
                  <a:srgbClr val="FFFFFF"/>
                </a:solidFill>
                <a:cs typeface="+mn-ea"/>
                <a:sym typeface="+mn-lt"/>
              </a:endParaRPr>
            </a:p>
          </p:txBody>
        </p:sp>
      </p:grpSp>
      <p:grpSp>
        <p:nvGrpSpPr>
          <p:cNvPr id="17" name="组合 16"/>
          <p:cNvGrpSpPr/>
          <p:nvPr/>
        </p:nvGrpSpPr>
        <p:grpSpPr>
          <a:xfrm>
            <a:off x="2894952" y="5083209"/>
            <a:ext cx="2548781" cy="380019"/>
            <a:chOff x="2894952" y="5083209"/>
            <a:chExt cx="2548781" cy="380019"/>
          </a:xfrm>
        </p:grpSpPr>
        <p:sp>
          <p:nvSpPr>
            <p:cNvPr id="26" name="矩形: 圆角 25"/>
            <p:cNvSpPr/>
            <p:nvPr/>
          </p:nvSpPr>
          <p:spPr>
            <a:xfrm>
              <a:off x="2894952" y="5083209"/>
              <a:ext cx="2548781" cy="380019"/>
            </a:xfrm>
            <a:prstGeom prst="roundRect">
              <a:avLst/>
            </a:prstGeom>
            <a:solidFill>
              <a:srgbClr val="303D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4" name="矩形 33"/>
            <p:cNvSpPr/>
            <p:nvPr/>
          </p:nvSpPr>
          <p:spPr>
            <a:xfrm>
              <a:off x="4736776" y="5088552"/>
              <a:ext cx="662362" cy="369332"/>
            </a:xfrm>
            <a:prstGeom prst="rect">
              <a:avLst/>
            </a:prstGeom>
          </p:spPr>
          <p:txBody>
            <a:bodyPr wrap="none">
              <a:spAutoFit/>
            </a:bodyPr>
            <a:lstStyle/>
            <a:p>
              <a:pPr algn="ctr" defTabSz="1218565"/>
              <a:r>
                <a:rPr lang="en-US" altLang="zh-CN" b="1" dirty="0">
                  <a:solidFill>
                    <a:srgbClr val="FFFFFF"/>
                  </a:solidFill>
                  <a:cs typeface="+mn-ea"/>
                  <a:sym typeface="+mn-lt"/>
                </a:rPr>
                <a:t>50%</a:t>
              </a:r>
              <a:endParaRPr lang="zh-CN" altLang="en-US" b="1" dirty="0">
                <a:solidFill>
                  <a:srgbClr val="FFFFFF"/>
                </a:solidFill>
                <a:cs typeface="+mn-ea"/>
                <a:sym typeface="+mn-lt"/>
              </a:endParaRPr>
            </a:p>
          </p:txBody>
        </p:sp>
      </p:grpSp>
      <p:grpSp>
        <p:nvGrpSpPr>
          <p:cNvPr id="16" name="组合 15"/>
          <p:cNvGrpSpPr/>
          <p:nvPr/>
        </p:nvGrpSpPr>
        <p:grpSpPr>
          <a:xfrm>
            <a:off x="1768692" y="5681879"/>
            <a:ext cx="3675041" cy="386376"/>
            <a:chOff x="1768692" y="5681879"/>
            <a:chExt cx="3675041" cy="386376"/>
          </a:xfrm>
        </p:grpSpPr>
        <p:sp>
          <p:nvSpPr>
            <p:cNvPr id="27" name="矩形: 圆角 26"/>
            <p:cNvSpPr/>
            <p:nvPr/>
          </p:nvSpPr>
          <p:spPr>
            <a:xfrm>
              <a:off x="1768692" y="5688236"/>
              <a:ext cx="3675041" cy="380019"/>
            </a:xfrm>
            <a:prstGeom prst="roundRect">
              <a:avLst/>
            </a:prstGeom>
            <a:solidFill>
              <a:srgbClr val="A2111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5" name="矩形 34"/>
            <p:cNvSpPr/>
            <p:nvPr/>
          </p:nvSpPr>
          <p:spPr>
            <a:xfrm>
              <a:off x="4760102" y="5681879"/>
              <a:ext cx="671979" cy="369332"/>
            </a:xfrm>
            <a:prstGeom prst="rect">
              <a:avLst/>
            </a:prstGeom>
          </p:spPr>
          <p:txBody>
            <a:bodyPr wrap="none">
              <a:spAutoFit/>
            </a:bodyPr>
            <a:lstStyle/>
            <a:p>
              <a:pPr algn="ctr" defTabSz="1218565"/>
              <a:r>
                <a:rPr lang="en-US" altLang="zh-CN" b="1" dirty="0">
                  <a:solidFill>
                    <a:srgbClr val="FFFFFF"/>
                  </a:solidFill>
                  <a:cs typeface="+mn-ea"/>
                  <a:sym typeface="+mn-lt"/>
                </a:rPr>
                <a:t>82%</a:t>
              </a:r>
              <a:endParaRPr lang="zh-CN" altLang="en-US" b="1" dirty="0">
                <a:solidFill>
                  <a:srgbClr val="FFFFFF"/>
                </a:solidFill>
                <a:cs typeface="+mn-ea"/>
                <a:sym typeface="+mn-lt"/>
              </a:endParaRPr>
            </a:p>
          </p:txBody>
        </p:sp>
      </p:grpSp>
      <p:grpSp>
        <p:nvGrpSpPr>
          <p:cNvPr id="3" name="组合 2"/>
          <p:cNvGrpSpPr/>
          <p:nvPr/>
        </p:nvGrpSpPr>
        <p:grpSpPr>
          <a:xfrm>
            <a:off x="6720133" y="3856113"/>
            <a:ext cx="1532413" cy="380019"/>
            <a:chOff x="6720133" y="3856113"/>
            <a:chExt cx="1532413" cy="380019"/>
          </a:xfrm>
        </p:grpSpPr>
        <p:sp>
          <p:nvSpPr>
            <p:cNvPr id="31" name="矩形: 圆角 30"/>
            <p:cNvSpPr/>
            <p:nvPr/>
          </p:nvSpPr>
          <p:spPr>
            <a:xfrm>
              <a:off x="6720133" y="3856113"/>
              <a:ext cx="1532413" cy="380019"/>
            </a:xfrm>
            <a:prstGeom prst="roundRect">
              <a:avLst/>
            </a:prstGeom>
            <a:solidFill>
              <a:srgbClr val="303D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6" name="矩形 35"/>
            <p:cNvSpPr/>
            <p:nvPr/>
          </p:nvSpPr>
          <p:spPr>
            <a:xfrm>
              <a:off x="6757886" y="3859734"/>
              <a:ext cx="665567" cy="369332"/>
            </a:xfrm>
            <a:prstGeom prst="rect">
              <a:avLst/>
            </a:prstGeom>
          </p:spPr>
          <p:txBody>
            <a:bodyPr wrap="none">
              <a:spAutoFit/>
            </a:bodyPr>
            <a:lstStyle/>
            <a:p>
              <a:pPr algn="ctr" defTabSz="1218565"/>
              <a:r>
                <a:rPr lang="en-US" altLang="zh-CN" b="1" dirty="0">
                  <a:solidFill>
                    <a:srgbClr val="FFFFFF"/>
                  </a:solidFill>
                  <a:cs typeface="+mn-ea"/>
                  <a:sym typeface="+mn-lt"/>
                </a:rPr>
                <a:t>20%</a:t>
              </a:r>
              <a:endParaRPr lang="zh-CN" altLang="en-US" b="1" dirty="0">
                <a:solidFill>
                  <a:srgbClr val="FFFFFF"/>
                </a:solidFill>
                <a:cs typeface="+mn-ea"/>
                <a:sym typeface="+mn-lt"/>
              </a:endParaRPr>
            </a:p>
          </p:txBody>
        </p:sp>
      </p:grpSp>
      <p:grpSp>
        <p:nvGrpSpPr>
          <p:cNvPr id="5" name="组合 4"/>
          <p:cNvGrpSpPr/>
          <p:nvPr/>
        </p:nvGrpSpPr>
        <p:grpSpPr>
          <a:xfrm>
            <a:off x="6720133" y="4461139"/>
            <a:ext cx="2886353" cy="380019"/>
            <a:chOff x="6720133" y="4461139"/>
            <a:chExt cx="2886353" cy="380019"/>
          </a:xfrm>
        </p:grpSpPr>
        <p:sp>
          <p:nvSpPr>
            <p:cNvPr id="30" name="矩形: 圆角 29"/>
            <p:cNvSpPr/>
            <p:nvPr/>
          </p:nvSpPr>
          <p:spPr>
            <a:xfrm>
              <a:off x="6720133" y="4461139"/>
              <a:ext cx="2886353" cy="380019"/>
            </a:xfrm>
            <a:prstGeom prst="roundRect">
              <a:avLst/>
            </a:prstGeom>
            <a:solidFill>
              <a:srgbClr val="A2111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7" name="矩形 36"/>
            <p:cNvSpPr/>
            <p:nvPr/>
          </p:nvSpPr>
          <p:spPr>
            <a:xfrm>
              <a:off x="6726113" y="4465851"/>
              <a:ext cx="662362" cy="369332"/>
            </a:xfrm>
            <a:prstGeom prst="rect">
              <a:avLst/>
            </a:prstGeom>
          </p:spPr>
          <p:txBody>
            <a:bodyPr wrap="none">
              <a:spAutoFit/>
            </a:bodyPr>
            <a:lstStyle/>
            <a:p>
              <a:pPr algn="ctr" defTabSz="1218565"/>
              <a:r>
                <a:rPr lang="en-US" altLang="zh-CN" b="1" dirty="0">
                  <a:solidFill>
                    <a:srgbClr val="FFFFFF"/>
                  </a:solidFill>
                  <a:cs typeface="+mn-ea"/>
                  <a:sym typeface="+mn-lt"/>
                </a:rPr>
                <a:t>56%</a:t>
              </a:r>
              <a:endParaRPr lang="zh-CN" altLang="en-US" b="1" dirty="0">
                <a:solidFill>
                  <a:srgbClr val="FFFFFF"/>
                </a:solidFill>
                <a:cs typeface="+mn-ea"/>
                <a:sym typeface="+mn-lt"/>
              </a:endParaRPr>
            </a:p>
          </p:txBody>
        </p:sp>
      </p:grpSp>
      <p:grpSp>
        <p:nvGrpSpPr>
          <p:cNvPr id="6" name="组合 5"/>
          <p:cNvGrpSpPr/>
          <p:nvPr/>
        </p:nvGrpSpPr>
        <p:grpSpPr>
          <a:xfrm>
            <a:off x="6696375" y="5066165"/>
            <a:ext cx="1950166" cy="380019"/>
            <a:chOff x="6696375" y="5066165"/>
            <a:chExt cx="1950166" cy="380019"/>
          </a:xfrm>
        </p:grpSpPr>
        <p:sp>
          <p:nvSpPr>
            <p:cNvPr id="29" name="矩形: 圆角 28"/>
            <p:cNvSpPr/>
            <p:nvPr/>
          </p:nvSpPr>
          <p:spPr>
            <a:xfrm>
              <a:off x="6720133" y="5066165"/>
              <a:ext cx="1926408" cy="380019"/>
            </a:xfrm>
            <a:prstGeom prst="roundRect">
              <a:avLst/>
            </a:prstGeom>
            <a:solidFill>
              <a:srgbClr val="303D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8" name="矩形 37"/>
            <p:cNvSpPr/>
            <p:nvPr/>
          </p:nvSpPr>
          <p:spPr>
            <a:xfrm>
              <a:off x="6696375" y="5069786"/>
              <a:ext cx="665567" cy="369332"/>
            </a:xfrm>
            <a:prstGeom prst="rect">
              <a:avLst/>
            </a:prstGeom>
          </p:spPr>
          <p:txBody>
            <a:bodyPr wrap="none">
              <a:spAutoFit/>
            </a:bodyPr>
            <a:lstStyle/>
            <a:p>
              <a:pPr algn="ctr" defTabSz="1218565"/>
              <a:r>
                <a:rPr lang="en-US" altLang="zh-CN" b="1" dirty="0">
                  <a:solidFill>
                    <a:srgbClr val="FFFFFF"/>
                  </a:solidFill>
                  <a:cs typeface="+mn-ea"/>
                  <a:sym typeface="+mn-lt"/>
                </a:rPr>
                <a:t>29%</a:t>
              </a:r>
              <a:endParaRPr lang="zh-CN" altLang="en-US" b="1" dirty="0">
                <a:solidFill>
                  <a:srgbClr val="FFFFFF"/>
                </a:solidFill>
                <a:cs typeface="+mn-ea"/>
                <a:sym typeface="+mn-lt"/>
              </a:endParaRPr>
            </a:p>
          </p:txBody>
        </p:sp>
      </p:grpSp>
      <p:grpSp>
        <p:nvGrpSpPr>
          <p:cNvPr id="8" name="组合 7"/>
          <p:cNvGrpSpPr/>
          <p:nvPr/>
        </p:nvGrpSpPr>
        <p:grpSpPr>
          <a:xfrm>
            <a:off x="6720133" y="5663113"/>
            <a:ext cx="3866781" cy="388098"/>
            <a:chOff x="6720133" y="5663113"/>
            <a:chExt cx="3866781" cy="388098"/>
          </a:xfrm>
        </p:grpSpPr>
        <p:sp>
          <p:nvSpPr>
            <p:cNvPr id="28" name="矩形: 圆角 27"/>
            <p:cNvSpPr/>
            <p:nvPr/>
          </p:nvSpPr>
          <p:spPr>
            <a:xfrm>
              <a:off x="6720133" y="5671192"/>
              <a:ext cx="3866781" cy="380019"/>
            </a:xfrm>
            <a:prstGeom prst="roundRect">
              <a:avLst/>
            </a:prstGeom>
            <a:solidFill>
              <a:srgbClr val="A2111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9" name="矩形 38"/>
            <p:cNvSpPr/>
            <p:nvPr/>
          </p:nvSpPr>
          <p:spPr>
            <a:xfrm>
              <a:off x="6722106" y="5663113"/>
              <a:ext cx="670376" cy="369332"/>
            </a:xfrm>
            <a:prstGeom prst="rect">
              <a:avLst/>
            </a:prstGeom>
          </p:spPr>
          <p:txBody>
            <a:bodyPr wrap="none">
              <a:spAutoFit/>
            </a:bodyPr>
            <a:lstStyle/>
            <a:p>
              <a:pPr algn="ctr" defTabSz="1218565"/>
              <a:r>
                <a:rPr lang="en-US" altLang="zh-CN" b="1" dirty="0">
                  <a:solidFill>
                    <a:srgbClr val="FFFFFF"/>
                  </a:solidFill>
                  <a:cs typeface="+mn-ea"/>
                  <a:sym typeface="+mn-lt"/>
                </a:rPr>
                <a:t>83%</a:t>
              </a:r>
              <a:endParaRPr lang="zh-CN" altLang="en-US" b="1" dirty="0">
                <a:solidFill>
                  <a:srgbClr val="FFFFFF"/>
                </a:solidFill>
                <a:cs typeface="+mn-ea"/>
                <a:sym typeface="+mn-lt"/>
              </a:endParaRPr>
            </a:p>
          </p:txBody>
        </p:sp>
      </p:grpSp>
      <p:sp>
        <p:nvSpPr>
          <p:cNvPr id="40" name="文本框 39"/>
          <p:cNvSpPr txBox="1"/>
          <p:nvPr/>
        </p:nvSpPr>
        <p:spPr>
          <a:xfrm>
            <a:off x="5582298" y="3868492"/>
            <a:ext cx="971134" cy="369332"/>
          </a:xfrm>
          <a:prstGeom prst="rect">
            <a:avLst/>
          </a:prstGeom>
          <a:noFill/>
        </p:spPr>
        <p:txBody>
          <a:bodyPr wrap="square" rtlCol="0">
            <a:spAutoFit/>
          </a:bodyPr>
          <a:lstStyle/>
          <a:p>
            <a:pPr algn="dist"/>
            <a:r>
              <a:rPr lang="zh-CN" altLang="en-US" b="1" dirty="0">
                <a:solidFill>
                  <a:schemeClr val="bg1">
                    <a:lumMod val="50000"/>
                  </a:schemeClr>
                </a:solidFill>
                <a:cs typeface="+mn-ea"/>
                <a:sym typeface="+mn-lt"/>
              </a:rPr>
              <a:t>项目一</a:t>
            </a:r>
          </a:p>
        </p:txBody>
      </p:sp>
      <p:sp>
        <p:nvSpPr>
          <p:cNvPr id="41" name="文本框 40"/>
          <p:cNvSpPr txBox="1"/>
          <p:nvPr/>
        </p:nvSpPr>
        <p:spPr>
          <a:xfrm>
            <a:off x="5582298" y="4464903"/>
            <a:ext cx="971134" cy="369332"/>
          </a:xfrm>
          <a:prstGeom prst="rect">
            <a:avLst/>
          </a:prstGeom>
          <a:noFill/>
        </p:spPr>
        <p:txBody>
          <a:bodyPr wrap="square" rtlCol="0">
            <a:spAutoFit/>
          </a:bodyPr>
          <a:lstStyle/>
          <a:p>
            <a:pPr algn="dist"/>
            <a:r>
              <a:rPr lang="zh-CN" altLang="en-US" b="1" dirty="0">
                <a:solidFill>
                  <a:schemeClr val="bg1">
                    <a:lumMod val="50000"/>
                  </a:schemeClr>
                </a:solidFill>
                <a:cs typeface="+mn-ea"/>
                <a:sym typeface="+mn-lt"/>
              </a:rPr>
              <a:t>项目二</a:t>
            </a:r>
          </a:p>
        </p:txBody>
      </p:sp>
      <p:sp>
        <p:nvSpPr>
          <p:cNvPr id="42" name="文本框 41"/>
          <p:cNvSpPr txBox="1"/>
          <p:nvPr/>
        </p:nvSpPr>
        <p:spPr>
          <a:xfrm>
            <a:off x="5582298" y="5061312"/>
            <a:ext cx="971134" cy="369332"/>
          </a:xfrm>
          <a:prstGeom prst="rect">
            <a:avLst/>
          </a:prstGeom>
          <a:noFill/>
        </p:spPr>
        <p:txBody>
          <a:bodyPr wrap="square" rtlCol="0">
            <a:spAutoFit/>
          </a:bodyPr>
          <a:lstStyle/>
          <a:p>
            <a:pPr algn="dist"/>
            <a:r>
              <a:rPr lang="zh-CN" altLang="en-US" b="1" dirty="0">
                <a:solidFill>
                  <a:schemeClr val="bg1">
                    <a:lumMod val="50000"/>
                  </a:schemeClr>
                </a:solidFill>
                <a:cs typeface="+mn-ea"/>
                <a:sym typeface="+mn-lt"/>
              </a:rPr>
              <a:t>项目三</a:t>
            </a:r>
          </a:p>
        </p:txBody>
      </p:sp>
      <p:sp>
        <p:nvSpPr>
          <p:cNvPr id="43" name="文本框 42"/>
          <p:cNvSpPr txBox="1"/>
          <p:nvPr/>
        </p:nvSpPr>
        <p:spPr>
          <a:xfrm>
            <a:off x="5582298" y="5657721"/>
            <a:ext cx="971134" cy="369332"/>
          </a:xfrm>
          <a:prstGeom prst="rect">
            <a:avLst/>
          </a:prstGeom>
          <a:noFill/>
        </p:spPr>
        <p:txBody>
          <a:bodyPr wrap="square" rtlCol="0">
            <a:spAutoFit/>
          </a:bodyPr>
          <a:lstStyle/>
          <a:p>
            <a:pPr algn="dist"/>
            <a:r>
              <a:rPr lang="zh-CN" altLang="en-US" b="1" dirty="0">
                <a:solidFill>
                  <a:schemeClr val="bg1">
                    <a:lumMod val="50000"/>
                  </a:schemeClr>
                </a:solidFill>
                <a:cs typeface="+mn-ea"/>
                <a:sym typeface="+mn-lt"/>
              </a:rPr>
              <a:t>项目四</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22" presetClass="entr" presetSubtype="8"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par>
                                <p:cTn id="28" presetID="22" presetClass="entr" presetSubtype="8"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1000"/>
                                        <p:tgtEl>
                                          <p:spTgt spid="41"/>
                                        </p:tgtEl>
                                      </p:cBhvr>
                                    </p:animEffect>
                                    <p:anim calcmode="lin" valueType="num">
                                      <p:cBhvr>
                                        <p:cTn id="35" dur="1000" fill="hold"/>
                                        <p:tgtEl>
                                          <p:spTgt spid="41"/>
                                        </p:tgtEl>
                                        <p:attrNameLst>
                                          <p:attrName>ppt_x</p:attrName>
                                        </p:attrNameLst>
                                      </p:cBhvr>
                                      <p:tavLst>
                                        <p:tav tm="0">
                                          <p:val>
                                            <p:strVal val="#ppt_x"/>
                                          </p:val>
                                        </p:tav>
                                        <p:tav tm="100000">
                                          <p:val>
                                            <p:strVal val="#ppt_x"/>
                                          </p:val>
                                        </p:tav>
                                      </p:tavLst>
                                    </p:anim>
                                    <p:anim calcmode="lin" valueType="num">
                                      <p:cBhvr>
                                        <p:cTn id="36" dur="1000" fill="hold"/>
                                        <p:tgtEl>
                                          <p:spTgt spid="41"/>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22" presetClass="entr" presetSubtype="2"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right)">
                                      <p:cBhvr>
                                        <p:cTn id="40" dur="500"/>
                                        <p:tgtEl>
                                          <p:spTgt spid="18"/>
                                        </p:tgtEl>
                                      </p:cBhvr>
                                    </p:animEffect>
                                  </p:childTnLst>
                                </p:cTn>
                              </p:par>
                              <p:par>
                                <p:cTn id="41" presetID="22" presetClass="entr" presetSubtype="8"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1000"/>
                                        <p:tgtEl>
                                          <p:spTgt spid="42"/>
                                        </p:tgtEl>
                                      </p:cBhvr>
                                    </p:animEffect>
                                    <p:anim calcmode="lin" valueType="num">
                                      <p:cBhvr>
                                        <p:cTn id="48" dur="1000" fill="hold"/>
                                        <p:tgtEl>
                                          <p:spTgt spid="42"/>
                                        </p:tgtEl>
                                        <p:attrNameLst>
                                          <p:attrName>ppt_x</p:attrName>
                                        </p:attrNameLst>
                                      </p:cBhvr>
                                      <p:tavLst>
                                        <p:tav tm="0">
                                          <p:val>
                                            <p:strVal val="#ppt_x"/>
                                          </p:val>
                                        </p:tav>
                                        <p:tav tm="100000">
                                          <p:val>
                                            <p:strVal val="#ppt_x"/>
                                          </p:val>
                                        </p:tav>
                                      </p:tavLst>
                                    </p:anim>
                                    <p:anim calcmode="lin" valueType="num">
                                      <p:cBhvr>
                                        <p:cTn id="49" dur="1000" fill="hold"/>
                                        <p:tgtEl>
                                          <p:spTgt spid="42"/>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22" presetClass="entr" presetSubtype="2"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right)">
                                      <p:cBhvr>
                                        <p:cTn id="53" dur="500"/>
                                        <p:tgtEl>
                                          <p:spTgt spid="17"/>
                                        </p:tgtEl>
                                      </p:cBhvr>
                                    </p:animEffect>
                                  </p:childTnLst>
                                </p:cTn>
                              </p:par>
                              <p:par>
                                <p:cTn id="54" presetID="22" presetClass="entr" presetSubtype="8"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par>
                          <p:cTn id="57" fill="hold">
                            <p:stCondLst>
                              <p:cond delay="5500"/>
                            </p:stCondLst>
                            <p:childTnLst>
                              <p:par>
                                <p:cTn id="58" presetID="42" presetClass="entr" presetSubtype="0"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1000"/>
                                        <p:tgtEl>
                                          <p:spTgt spid="43"/>
                                        </p:tgtEl>
                                      </p:cBhvr>
                                    </p:animEffect>
                                    <p:anim calcmode="lin" valueType="num">
                                      <p:cBhvr>
                                        <p:cTn id="61" dur="1000" fill="hold"/>
                                        <p:tgtEl>
                                          <p:spTgt spid="43"/>
                                        </p:tgtEl>
                                        <p:attrNameLst>
                                          <p:attrName>ppt_x</p:attrName>
                                        </p:attrNameLst>
                                      </p:cBhvr>
                                      <p:tavLst>
                                        <p:tav tm="0">
                                          <p:val>
                                            <p:strVal val="#ppt_x"/>
                                          </p:val>
                                        </p:tav>
                                        <p:tav tm="100000">
                                          <p:val>
                                            <p:strVal val="#ppt_x"/>
                                          </p:val>
                                        </p:tav>
                                      </p:tavLst>
                                    </p:anim>
                                    <p:anim calcmode="lin" valueType="num">
                                      <p:cBhvr>
                                        <p:cTn id="62" dur="1000" fill="hold"/>
                                        <p:tgtEl>
                                          <p:spTgt spid="43"/>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22" presetClass="entr" presetSubtype="2"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right)">
                                      <p:cBhvr>
                                        <p:cTn id="66" dur="500"/>
                                        <p:tgtEl>
                                          <p:spTgt spid="16"/>
                                        </p:tgtEl>
                                      </p:cBhvr>
                                    </p:animEffect>
                                  </p:childTnLst>
                                </p:cTn>
                              </p:par>
                              <p:par>
                                <p:cTn id="67" presetID="22" presetClass="entr" presetSubtype="8" fill="hold" nodeType="with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left)">
                                      <p:cBhvr>
                                        <p:cTn id="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40" grpId="0"/>
      <p:bldP spid="41" grpId="0"/>
      <p:bldP spid="42"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0" y="0"/>
            <a:ext cx="12192000" cy="6858000"/>
          </a:xfrm>
          <a:prstGeom prst="rect">
            <a:avLst/>
          </a:prstGeom>
          <a:solidFill>
            <a:schemeClr val="tx1">
              <a:lumMod val="95000"/>
              <a:lumOff val="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0" y="1817914"/>
            <a:ext cx="12192000" cy="3222171"/>
          </a:xfrm>
          <a:prstGeom prst="rect">
            <a:avLst/>
          </a:prstGeom>
          <a:solidFill>
            <a:srgbClr val="303D56">
              <a:alpha val="69804"/>
            </a:srgbClr>
          </a:solidFill>
          <a:ln w="25400" cap="flat" cmpd="sng" algn="ctr">
            <a:noFill/>
            <a:prstDash val="solid"/>
          </a:ln>
          <a:effectLst/>
        </p:spPr>
        <p:txBody>
          <a:bodyPr rtlCol="0" anchor="ctr"/>
          <a:lstStyle/>
          <a:p>
            <a:pPr algn="ctr"/>
            <a:endParaRPr lang="zh-CN" altLang="en-US" kern="0">
              <a:solidFill>
                <a:srgbClr val="FFFFFF"/>
              </a:solidFill>
              <a:cs typeface="+mn-ea"/>
              <a:sym typeface="+mn-lt"/>
            </a:endParaRPr>
          </a:p>
        </p:txBody>
      </p:sp>
      <p:sp>
        <p:nvSpPr>
          <p:cNvPr id="15" name="文本框 14"/>
          <p:cNvSpPr txBox="1"/>
          <p:nvPr/>
        </p:nvSpPr>
        <p:spPr>
          <a:xfrm>
            <a:off x="1418766" y="2120074"/>
            <a:ext cx="2717805" cy="2646878"/>
          </a:xfrm>
          <a:prstGeom prst="rect">
            <a:avLst/>
          </a:prstGeom>
          <a:noFill/>
        </p:spPr>
        <p:txBody>
          <a:bodyPr wrap="square" rtlCol="0">
            <a:spAutoFit/>
          </a:bodyPr>
          <a:lstStyle/>
          <a:p>
            <a:r>
              <a:rPr lang="en-US" altLang="zh-CN" sz="16600" b="1" dirty="0">
                <a:solidFill>
                  <a:schemeClr val="bg1"/>
                </a:solidFill>
                <a:cs typeface="+mn-ea"/>
                <a:sym typeface="+mn-lt"/>
              </a:rPr>
              <a:t>02</a:t>
            </a:r>
          </a:p>
        </p:txBody>
      </p:sp>
      <p:sp>
        <p:nvSpPr>
          <p:cNvPr id="16" name="growth-graph_72486"/>
          <p:cNvSpPr>
            <a:spLocks noChangeAspect="1"/>
          </p:cNvSpPr>
          <p:nvPr/>
        </p:nvSpPr>
        <p:spPr bwMode="auto">
          <a:xfrm>
            <a:off x="5511789" y="2763586"/>
            <a:ext cx="772891" cy="665413"/>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chemeClr val="bg1"/>
          </a:solidFill>
          <a:ln>
            <a:noFill/>
          </a:ln>
        </p:spPr>
        <p:txBody>
          <a:bodyPr/>
          <a:lstStyle/>
          <a:p>
            <a:endParaRPr lang="zh-CN" altLang="en-US">
              <a:cs typeface="+mn-ea"/>
              <a:sym typeface="+mn-lt"/>
            </a:endParaRPr>
          </a:p>
        </p:txBody>
      </p:sp>
      <p:sp>
        <p:nvSpPr>
          <p:cNvPr id="17" name="文本框 16"/>
          <p:cNvSpPr txBox="1"/>
          <p:nvPr/>
        </p:nvSpPr>
        <p:spPr>
          <a:xfrm>
            <a:off x="4841410" y="3617405"/>
            <a:ext cx="2113648" cy="461665"/>
          </a:xfrm>
          <a:prstGeom prst="rect">
            <a:avLst/>
          </a:prstGeom>
          <a:noFill/>
        </p:spPr>
        <p:txBody>
          <a:bodyPr wrap="square" rtlCol="0">
            <a:spAutoFit/>
          </a:bodyPr>
          <a:lstStyle/>
          <a:p>
            <a:r>
              <a:rPr lang="zh-CN" altLang="en-US" sz="2400" b="1" dirty="0">
                <a:solidFill>
                  <a:schemeClr val="bg1"/>
                </a:solidFill>
                <a:cs typeface="+mn-ea"/>
                <a:sym typeface="+mn-lt"/>
              </a:rPr>
              <a:t>当前形势分析</a:t>
            </a:r>
          </a:p>
        </p:txBody>
      </p:sp>
      <p:grpSp>
        <p:nvGrpSpPr>
          <p:cNvPr id="47" name="组合 46"/>
          <p:cNvGrpSpPr/>
          <p:nvPr/>
        </p:nvGrpSpPr>
        <p:grpSpPr>
          <a:xfrm>
            <a:off x="8006636" y="2505109"/>
            <a:ext cx="2715592" cy="387026"/>
            <a:chOff x="8445891" y="2468644"/>
            <a:chExt cx="2715592" cy="387026"/>
          </a:xfrm>
        </p:grpSpPr>
        <p:sp>
          <p:nvSpPr>
            <p:cNvPr id="3" name="椭圆 2"/>
            <p:cNvSpPr/>
            <p:nvPr/>
          </p:nvSpPr>
          <p:spPr>
            <a:xfrm>
              <a:off x="8445891" y="2468644"/>
              <a:ext cx="333829" cy="333829"/>
            </a:xfrm>
            <a:prstGeom prst="ellipse">
              <a:avLst/>
            </a:prstGeom>
            <a:solidFill>
              <a:srgbClr val="3F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1" name="文本框 40"/>
            <p:cNvSpPr txBox="1"/>
            <p:nvPr/>
          </p:nvSpPr>
          <p:spPr>
            <a:xfrm>
              <a:off x="8894511" y="2486338"/>
              <a:ext cx="2266972" cy="369332"/>
            </a:xfrm>
            <a:prstGeom prst="rect">
              <a:avLst/>
            </a:prstGeom>
            <a:noFill/>
          </p:spPr>
          <p:txBody>
            <a:bodyPr wrap="square" rtlCol="0">
              <a:spAutoFit/>
            </a:bodyPr>
            <a:lstStyle/>
            <a:p>
              <a:r>
                <a:rPr lang="zh-CN" altLang="en-US" b="1" dirty="0">
                  <a:solidFill>
                    <a:schemeClr val="bg1"/>
                  </a:solidFill>
                  <a:cs typeface="+mn-ea"/>
                  <a:sym typeface="+mn-lt"/>
                </a:rPr>
                <a:t>行业发展预测</a:t>
              </a:r>
            </a:p>
          </p:txBody>
        </p:sp>
      </p:grpSp>
      <p:grpSp>
        <p:nvGrpSpPr>
          <p:cNvPr id="46" name="组合 45"/>
          <p:cNvGrpSpPr/>
          <p:nvPr/>
        </p:nvGrpSpPr>
        <p:grpSpPr>
          <a:xfrm>
            <a:off x="8006636" y="3009721"/>
            <a:ext cx="2715594" cy="369332"/>
            <a:chOff x="8445891" y="2973256"/>
            <a:chExt cx="2715594" cy="369332"/>
          </a:xfrm>
        </p:grpSpPr>
        <p:sp>
          <p:nvSpPr>
            <p:cNvPr id="18" name="椭圆 17"/>
            <p:cNvSpPr/>
            <p:nvPr/>
          </p:nvSpPr>
          <p:spPr>
            <a:xfrm>
              <a:off x="8445891" y="2973294"/>
              <a:ext cx="333829" cy="333829"/>
            </a:xfrm>
            <a:prstGeom prst="ellipse">
              <a:avLst/>
            </a:prstGeom>
            <a:solidFill>
              <a:srgbClr val="B0C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2" name="文本框 41"/>
            <p:cNvSpPr txBox="1"/>
            <p:nvPr/>
          </p:nvSpPr>
          <p:spPr>
            <a:xfrm>
              <a:off x="8894513" y="2973256"/>
              <a:ext cx="2266972" cy="369332"/>
            </a:xfrm>
            <a:prstGeom prst="rect">
              <a:avLst/>
            </a:prstGeom>
            <a:noFill/>
          </p:spPr>
          <p:txBody>
            <a:bodyPr wrap="square" rtlCol="0">
              <a:spAutoFit/>
            </a:bodyPr>
            <a:lstStyle/>
            <a:p>
              <a:r>
                <a:rPr lang="zh-CN" altLang="en-US" b="1" dirty="0">
                  <a:solidFill>
                    <a:schemeClr val="bg1"/>
                  </a:solidFill>
                  <a:cs typeface="+mn-ea"/>
                  <a:sym typeface="+mn-lt"/>
                </a:rPr>
                <a:t>内部环境分析</a:t>
              </a:r>
            </a:p>
          </p:txBody>
        </p:sp>
      </p:grpSp>
      <p:grpSp>
        <p:nvGrpSpPr>
          <p:cNvPr id="45" name="组合 44"/>
          <p:cNvGrpSpPr/>
          <p:nvPr/>
        </p:nvGrpSpPr>
        <p:grpSpPr>
          <a:xfrm>
            <a:off x="8006635" y="3496639"/>
            <a:ext cx="2715593" cy="369332"/>
            <a:chOff x="8445890" y="3460174"/>
            <a:chExt cx="2715593" cy="369332"/>
          </a:xfrm>
        </p:grpSpPr>
        <p:sp>
          <p:nvSpPr>
            <p:cNvPr id="19" name="椭圆 18"/>
            <p:cNvSpPr/>
            <p:nvPr/>
          </p:nvSpPr>
          <p:spPr>
            <a:xfrm>
              <a:off x="8445890" y="3477944"/>
              <a:ext cx="333829" cy="333829"/>
            </a:xfrm>
            <a:prstGeom prst="ellipse">
              <a:avLst/>
            </a:prstGeom>
            <a:solidFill>
              <a:srgbClr val="3F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3" name="文本框 42"/>
            <p:cNvSpPr txBox="1"/>
            <p:nvPr/>
          </p:nvSpPr>
          <p:spPr>
            <a:xfrm>
              <a:off x="8894511" y="3460174"/>
              <a:ext cx="2266972" cy="369332"/>
            </a:xfrm>
            <a:prstGeom prst="rect">
              <a:avLst/>
            </a:prstGeom>
            <a:noFill/>
          </p:spPr>
          <p:txBody>
            <a:bodyPr wrap="square" rtlCol="0">
              <a:spAutoFit/>
            </a:bodyPr>
            <a:lstStyle/>
            <a:p>
              <a:r>
                <a:rPr lang="zh-CN" altLang="en-US" b="1" dirty="0">
                  <a:solidFill>
                    <a:schemeClr val="bg1"/>
                  </a:solidFill>
                  <a:cs typeface="+mn-ea"/>
                  <a:sym typeface="+mn-lt"/>
                </a:rPr>
                <a:t>竞争对手动向</a:t>
              </a:r>
            </a:p>
          </p:txBody>
        </p:sp>
      </p:grpSp>
      <p:grpSp>
        <p:nvGrpSpPr>
          <p:cNvPr id="4" name="组合 3"/>
          <p:cNvGrpSpPr/>
          <p:nvPr/>
        </p:nvGrpSpPr>
        <p:grpSpPr>
          <a:xfrm>
            <a:off x="8006634" y="3983556"/>
            <a:ext cx="2715594" cy="369332"/>
            <a:chOff x="8445889" y="3947091"/>
            <a:chExt cx="2715594" cy="369332"/>
          </a:xfrm>
        </p:grpSpPr>
        <p:sp>
          <p:nvSpPr>
            <p:cNvPr id="20" name="椭圆 19"/>
            <p:cNvSpPr/>
            <p:nvPr/>
          </p:nvSpPr>
          <p:spPr>
            <a:xfrm>
              <a:off x="8445889" y="3982594"/>
              <a:ext cx="333829" cy="333829"/>
            </a:xfrm>
            <a:prstGeom prst="ellipse">
              <a:avLst/>
            </a:prstGeom>
            <a:solidFill>
              <a:srgbClr val="034D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sp>
          <p:nvSpPr>
            <p:cNvPr id="44" name="文本框 43"/>
            <p:cNvSpPr txBox="1"/>
            <p:nvPr/>
          </p:nvSpPr>
          <p:spPr>
            <a:xfrm>
              <a:off x="8894511" y="3947091"/>
              <a:ext cx="2266972" cy="369332"/>
            </a:xfrm>
            <a:prstGeom prst="rect">
              <a:avLst/>
            </a:prstGeom>
            <a:noFill/>
          </p:spPr>
          <p:txBody>
            <a:bodyPr wrap="square" rtlCol="0">
              <a:spAutoFit/>
            </a:bodyPr>
            <a:lstStyle/>
            <a:p>
              <a:r>
                <a:rPr lang="zh-CN" altLang="en-US" b="1" dirty="0">
                  <a:solidFill>
                    <a:schemeClr val="bg1"/>
                  </a:solidFill>
                  <a:cs typeface="+mn-ea"/>
                  <a:sym typeface="+mn-lt"/>
                </a:rPr>
                <a:t>综合分析</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86972" y="234523"/>
            <a:ext cx="2844795" cy="461665"/>
          </a:xfrm>
          <a:prstGeom prst="rect">
            <a:avLst/>
          </a:prstGeom>
          <a:noFill/>
        </p:spPr>
        <p:txBody>
          <a:bodyPr wrap="square" rtlCol="0">
            <a:spAutoFit/>
          </a:bodyPr>
          <a:lstStyle/>
          <a:p>
            <a:pPr algn="l"/>
            <a:r>
              <a:rPr lang="zh-CN" altLang="en-US" sz="2400" dirty="0">
                <a:solidFill>
                  <a:schemeClr val="bg1"/>
                </a:solidFill>
                <a:cs typeface="+mn-ea"/>
                <a:sym typeface="+mn-lt"/>
              </a:rPr>
              <a:t>工作形势分析</a:t>
            </a:r>
          </a:p>
        </p:txBody>
      </p:sp>
      <p:grpSp>
        <p:nvGrpSpPr>
          <p:cNvPr id="113" name="组合 112"/>
          <p:cNvGrpSpPr/>
          <p:nvPr/>
        </p:nvGrpSpPr>
        <p:grpSpPr>
          <a:xfrm>
            <a:off x="3629235" y="1254839"/>
            <a:ext cx="4628124" cy="4348321"/>
            <a:chOff x="7123950" y="2716064"/>
            <a:chExt cx="4628124" cy="4348321"/>
          </a:xfrm>
        </p:grpSpPr>
        <p:sp>
          <p:nvSpPr>
            <p:cNvPr id="95" name="任意多边形: 形状 94"/>
            <p:cNvSpPr/>
            <p:nvPr/>
          </p:nvSpPr>
          <p:spPr>
            <a:xfrm rot="9186733">
              <a:off x="10868535" y="5830152"/>
              <a:ext cx="446587" cy="309021"/>
            </a:xfrm>
            <a:custGeom>
              <a:avLst/>
              <a:gdLst>
                <a:gd name="connsiteX0" fmla="*/ 0 w 446587"/>
                <a:gd name="connsiteY0" fmla="*/ 309021 h 309021"/>
                <a:gd name="connsiteX1" fmla="*/ 70501 w 446587"/>
                <a:gd name="connsiteY1" fmla="*/ 163015 h 309021"/>
                <a:gd name="connsiteX2" fmla="*/ 63700 w 446587"/>
                <a:gd name="connsiteY2" fmla="*/ 0 h 309021"/>
                <a:gd name="connsiteX3" fmla="*/ 362492 w 446587"/>
                <a:gd name="connsiteY3" fmla="*/ 0 h 309021"/>
                <a:gd name="connsiteX4" fmla="*/ 368242 w 446587"/>
                <a:gd name="connsiteY4" fmla="*/ 178088 h 309021"/>
                <a:gd name="connsiteX5" fmla="*/ 446587 w 446587"/>
                <a:gd name="connsiteY5" fmla="*/ 309021 h 309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87" h="309021">
                  <a:moveTo>
                    <a:pt x="0" y="309021"/>
                  </a:moveTo>
                  <a:cubicBezTo>
                    <a:pt x="32353" y="273884"/>
                    <a:pt x="58109" y="222655"/>
                    <a:pt x="70501" y="163015"/>
                  </a:cubicBezTo>
                  <a:cubicBezTo>
                    <a:pt x="82987" y="102923"/>
                    <a:pt x="79624" y="45272"/>
                    <a:pt x="63700" y="0"/>
                  </a:cubicBezTo>
                  <a:lnTo>
                    <a:pt x="362492" y="0"/>
                  </a:lnTo>
                  <a:cubicBezTo>
                    <a:pt x="346522" y="48943"/>
                    <a:pt x="347469" y="113031"/>
                    <a:pt x="368242" y="178088"/>
                  </a:cubicBezTo>
                  <a:cubicBezTo>
                    <a:pt x="385510" y="232164"/>
                    <a:pt x="413558" y="277772"/>
                    <a:pt x="446587" y="309021"/>
                  </a:cubicBezTo>
                  <a:close/>
                </a:path>
              </a:pathLst>
            </a:custGeom>
            <a:solidFill>
              <a:srgbClr val="1F424E"/>
            </a:solidFill>
            <a:ln w="25400" cap="flat" cmpd="sng" algn="ctr">
              <a:noFill/>
              <a:prstDash val="solid"/>
            </a:ln>
            <a:effectLst/>
          </p:spPr>
          <p:txBody>
            <a:bodyPr wrap="square" anchor="ctr">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 lastClr="FFFFFF"/>
                </a:solidFill>
                <a:effectLst/>
                <a:uLnTx/>
                <a:uFillTx/>
                <a:cs typeface="+mn-ea"/>
                <a:sym typeface="+mn-lt"/>
              </a:endParaRPr>
            </a:p>
          </p:txBody>
        </p:sp>
        <p:sp>
          <p:nvSpPr>
            <p:cNvPr id="93" name="任意多边形: 形状 92"/>
            <p:cNvSpPr/>
            <p:nvPr/>
          </p:nvSpPr>
          <p:spPr>
            <a:xfrm rot="12193735">
              <a:off x="9623473" y="5869447"/>
              <a:ext cx="563654" cy="390342"/>
            </a:xfrm>
            <a:custGeom>
              <a:avLst/>
              <a:gdLst>
                <a:gd name="connsiteX0" fmla="*/ 563654 w 563654"/>
                <a:gd name="connsiteY0" fmla="*/ 390342 h 390342"/>
                <a:gd name="connsiteX1" fmla="*/ 0 w 563654"/>
                <a:gd name="connsiteY1" fmla="*/ 390342 h 390342"/>
                <a:gd name="connsiteX2" fmla="*/ 88981 w 563654"/>
                <a:gd name="connsiteY2" fmla="*/ 205914 h 390342"/>
                <a:gd name="connsiteX3" fmla="*/ 80398 w 563654"/>
                <a:gd name="connsiteY3" fmla="*/ 0 h 390342"/>
                <a:gd name="connsiteX4" fmla="*/ 457515 w 563654"/>
                <a:gd name="connsiteY4" fmla="*/ 0 h 390342"/>
                <a:gd name="connsiteX5" fmla="*/ 464772 w 563654"/>
                <a:gd name="connsiteY5" fmla="*/ 224954 h 390342"/>
                <a:gd name="connsiteX6" fmla="*/ 563654 w 563654"/>
                <a:gd name="connsiteY6" fmla="*/ 390342 h 390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4" h="390342">
                  <a:moveTo>
                    <a:pt x="563654" y="390342"/>
                  </a:moveTo>
                  <a:lnTo>
                    <a:pt x="0" y="390342"/>
                  </a:lnTo>
                  <a:cubicBezTo>
                    <a:pt x="40835" y="345958"/>
                    <a:pt x="73342" y="281248"/>
                    <a:pt x="88981" y="205914"/>
                  </a:cubicBezTo>
                  <a:cubicBezTo>
                    <a:pt x="104741" y="130008"/>
                    <a:pt x="100497" y="57185"/>
                    <a:pt x="80398" y="0"/>
                  </a:cubicBezTo>
                  <a:lnTo>
                    <a:pt x="457515" y="0"/>
                  </a:lnTo>
                  <a:cubicBezTo>
                    <a:pt x="437359" y="61823"/>
                    <a:pt x="438553" y="142776"/>
                    <a:pt x="464772" y="224954"/>
                  </a:cubicBezTo>
                  <a:cubicBezTo>
                    <a:pt x="486566" y="293259"/>
                    <a:pt x="521966" y="350869"/>
                    <a:pt x="563654" y="390342"/>
                  </a:cubicBezTo>
                  <a:close/>
                </a:path>
              </a:pathLst>
            </a:custGeom>
            <a:solidFill>
              <a:srgbClr val="A2111E"/>
            </a:solidFill>
            <a:ln w="25400" cap="flat" cmpd="sng" algn="ctr">
              <a:noFill/>
              <a:prstDash val="solid"/>
            </a:ln>
            <a:effectLst/>
          </p:spPr>
          <p:txBody>
            <a:bodyPr wrap="square" anchor="ctr">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ysClr val="window" lastClr="FFFFFF"/>
                </a:solidFill>
                <a:effectLst/>
                <a:uLnTx/>
                <a:uFillTx/>
                <a:cs typeface="+mn-ea"/>
                <a:sym typeface="+mn-lt"/>
              </a:endParaRPr>
            </a:p>
          </p:txBody>
        </p:sp>
        <p:sp>
          <p:nvSpPr>
            <p:cNvPr id="90" name="任意多边形: 形状 89"/>
            <p:cNvSpPr/>
            <p:nvPr/>
          </p:nvSpPr>
          <p:spPr>
            <a:xfrm rot="15401262">
              <a:off x="8443518" y="4792479"/>
              <a:ext cx="910799" cy="629775"/>
            </a:xfrm>
            <a:custGeom>
              <a:avLst/>
              <a:gdLst>
                <a:gd name="connsiteX0" fmla="*/ 910799 w 910799"/>
                <a:gd name="connsiteY0" fmla="*/ 629775 h 629775"/>
                <a:gd name="connsiteX1" fmla="*/ 0 w 910799"/>
                <a:gd name="connsiteY1" fmla="*/ 629775 h 629775"/>
                <a:gd name="connsiteX2" fmla="*/ 143784 w 910799"/>
                <a:gd name="connsiteY2" fmla="*/ 332220 h 629775"/>
                <a:gd name="connsiteX3" fmla="*/ 129914 w 910799"/>
                <a:gd name="connsiteY3" fmla="*/ 0 h 629775"/>
                <a:gd name="connsiteX4" fmla="*/ 739291 w 910799"/>
                <a:gd name="connsiteY4" fmla="*/ 0 h 629775"/>
                <a:gd name="connsiteX5" fmla="*/ 751017 w 910799"/>
                <a:gd name="connsiteY5" fmla="*/ 362939 h 629775"/>
                <a:gd name="connsiteX6" fmla="*/ 910799 w 910799"/>
                <a:gd name="connsiteY6" fmla="*/ 629775 h 62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0799" h="629775">
                  <a:moveTo>
                    <a:pt x="910799" y="629775"/>
                  </a:moveTo>
                  <a:lnTo>
                    <a:pt x="0" y="629775"/>
                  </a:lnTo>
                  <a:cubicBezTo>
                    <a:pt x="65984" y="558167"/>
                    <a:pt x="118511" y="453763"/>
                    <a:pt x="143784" y="332220"/>
                  </a:cubicBezTo>
                  <a:cubicBezTo>
                    <a:pt x="169249" y="209754"/>
                    <a:pt x="162392" y="92263"/>
                    <a:pt x="129914" y="0"/>
                  </a:cubicBezTo>
                  <a:lnTo>
                    <a:pt x="739291" y="0"/>
                  </a:lnTo>
                  <a:cubicBezTo>
                    <a:pt x="706720" y="99744"/>
                    <a:pt x="708650" y="230354"/>
                    <a:pt x="751017" y="362939"/>
                  </a:cubicBezTo>
                  <a:cubicBezTo>
                    <a:pt x="786233" y="473143"/>
                    <a:pt x="843436" y="566089"/>
                    <a:pt x="910799" y="629775"/>
                  </a:cubicBezTo>
                  <a:close/>
                </a:path>
              </a:pathLst>
            </a:custGeom>
            <a:solidFill>
              <a:srgbClr val="1F424E"/>
            </a:solidFill>
            <a:ln w="25400" cap="flat" cmpd="sng" algn="ctr">
              <a:noFill/>
              <a:prstDash val="solid"/>
            </a:ln>
            <a:effectLst/>
          </p:spPr>
          <p:txBody>
            <a:bodyPr wrap="square" anchor="ctr">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 lastClr="FFFFFF"/>
                </a:solidFill>
                <a:effectLst/>
                <a:uLnTx/>
                <a:uFillTx/>
                <a:cs typeface="+mn-ea"/>
                <a:sym typeface="+mn-lt"/>
              </a:endParaRPr>
            </a:p>
          </p:txBody>
        </p:sp>
        <p:sp>
          <p:nvSpPr>
            <p:cNvPr id="85" name="任意多边形: 形状 84"/>
            <p:cNvSpPr/>
            <p:nvPr/>
          </p:nvSpPr>
          <p:spPr>
            <a:xfrm rot="18489527">
              <a:off x="8889378" y="3564692"/>
              <a:ext cx="696110" cy="482358"/>
            </a:xfrm>
            <a:custGeom>
              <a:avLst/>
              <a:gdLst>
                <a:gd name="connsiteX0" fmla="*/ 565029 w 696110"/>
                <a:gd name="connsiteY0" fmla="*/ 0 h 482358"/>
                <a:gd name="connsiteX1" fmla="*/ 573991 w 696110"/>
                <a:gd name="connsiteY1" fmla="*/ 277982 h 482358"/>
                <a:gd name="connsiteX2" fmla="*/ 696110 w 696110"/>
                <a:gd name="connsiteY2" fmla="*/ 482358 h 482358"/>
                <a:gd name="connsiteX3" fmla="*/ 0 w 696110"/>
                <a:gd name="connsiteY3" fmla="*/ 482358 h 482358"/>
                <a:gd name="connsiteX4" fmla="*/ 109892 w 696110"/>
                <a:gd name="connsiteY4" fmla="*/ 254454 h 482358"/>
                <a:gd name="connsiteX5" fmla="*/ 99292 w 696110"/>
                <a:gd name="connsiteY5" fmla="*/ 0 h 48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10" h="482358">
                  <a:moveTo>
                    <a:pt x="565029" y="0"/>
                  </a:moveTo>
                  <a:cubicBezTo>
                    <a:pt x="540136" y="76396"/>
                    <a:pt x="541611" y="176433"/>
                    <a:pt x="573991" y="277982"/>
                  </a:cubicBezTo>
                  <a:cubicBezTo>
                    <a:pt x="600906" y="362390"/>
                    <a:pt x="644626" y="433580"/>
                    <a:pt x="696110" y="482358"/>
                  </a:cubicBezTo>
                  <a:lnTo>
                    <a:pt x="0" y="482358"/>
                  </a:lnTo>
                  <a:cubicBezTo>
                    <a:pt x="50430" y="427512"/>
                    <a:pt x="90576" y="347547"/>
                    <a:pt x="109892" y="254454"/>
                  </a:cubicBezTo>
                  <a:cubicBezTo>
                    <a:pt x="129354" y="160655"/>
                    <a:pt x="124113" y="70666"/>
                    <a:pt x="99292" y="0"/>
                  </a:cubicBezTo>
                  <a:close/>
                </a:path>
              </a:pathLst>
            </a:custGeom>
            <a:solidFill>
              <a:srgbClr val="A2111E"/>
            </a:solidFill>
            <a:ln w="25400" cap="flat" cmpd="sng" algn="ctr">
              <a:noFill/>
              <a:prstDash val="solid"/>
            </a:ln>
            <a:effectLst/>
          </p:spPr>
          <p:txBody>
            <a:bodyPr wrap="square" anchor="ctr">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 lastClr="FFFFFF"/>
                </a:solidFill>
                <a:effectLst/>
                <a:uLnTx/>
                <a:uFillTx/>
                <a:cs typeface="+mn-ea"/>
                <a:sym typeface="+mn-lt"/>
              </a:endParaRPr>
            </a:p>
          </p:txBody>
        </p:sp>
        <p:sp>
          <p:nvSpPr>
            <p:cNvPr id="2" name="椭圆 1"/>
            <p:cNvSpPr/>
            <p:nvPr/>
          </p:nvSpPr>
          <p:spPr>
            <a:xfrm>
              <a:off x="9070640" y="3361388"/>
              <a:ext cx="2681434" cy="2681434"/>
            </a:xfrm>
            <a:prstGeom prst="ellipse">
              <a:avLst/>
            </a:prstGeom>
            <a:solidFill>
              <a:srgbClr val="1F42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椭圆 75"/>
            <p:cNvSpPr/>
            <p:nvPr/>
          </p:nvSpPr>
          <p:spPr>
            <a:xfrm>
              <a:off x="9214377" y="3505125"/>
              <a:ext cx="2393960" cy="2393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analytics_237483"/>
            <p:cNvSpPr>
              <a:spLocks noChangeAspect="1"/>
            </p:cNvSpPr>
            <p:nvPr/>
          </p:nvSpPr>
          <p:spPr bwMode="auto">
            <a:xfrm>
              <a:off x="10056261" y="4385883"/>
              <a:ext cx="710191" cy="661776"/>
            </a:xfrm>
            <a:custGeom>
              <a:avLst/>
              <a:gdLst>
                <a:gd name="connsiteX0" fmla="*/ 261052 w 607639"/>
                <a:gd name="connsiteY0" fmla="*/ 444915 h 566217"/>
                <a:gd name="connsiteX1" fmla="*/ 245922 w 607639"/>
                <a:gd name="connsiteY1" fmla="*/ 505522 h 566217"/>
                <a:gd name="connsiteX2" fmla="*/ 361717 w 607639"/>
                <a:gd name="connsiteY2" fmla="*/ 505522 h 566217"/>
                <a:gd name="connsiteX3" fmla="*/ 346498 w 607639"/>
                <a:gd name="connsiteY3" fmla="*/ 444915 h 566217"/>
                <a:gd name="connsiteX4" fmla="*/ 0 w 607639"/>
                <a:gd name="connsiteY4" fmla="*/ 364047 h 566217"/>
                <a:gd name="connsiteX5" fmla="*/ 607639 w 607639"/>
                <a:gd name="connsiteY5" fmla="*/ 364047 h 566217"/>
                <a:gd name="connsiteX6" fmla="*/ 607639 w 607639"/>
                <a:gd name="connsiteY6" fmla="*/ 399416 h 566217"/>
                <a:gd name="connsiteX7" fmla="*/ 562068 w 607639"/>
                <a:gd name="connsiteY7" fmla="*/ 444915 h 566217"/>
                <a:gd name="connsiteX8" fmla="*/ 367414 w 607639"/>
                <a:gd name="connsiteY8" fmla="*/ 444915 h 566217"/>
                <a:gd name="connsiteX9" fmla="*/ 382634 w 607639"/>
                <a:gd name="connsiteY9" fmla="*/ 505522 h 566217"/>
                <a:gd name="connsiteX10" fmla="*/ 384859 w 607639"/>
                <a:gd name="connsiteY10" fmla="*/ 505522 h 566217"/>
                <a:gd name="connsiteX11" fmla="*/ 435414 w 607639"/>
                <a:gd name="connsiteY11" fmla="*/ 556086 h 566217"/>
                <a:gd name="connsiteX12" fmla="*/ 425356 w 607639"/>
                <a:gd name="connsiteY12" fmla="*/ 566217 h 566217"/>
                <a:gd name="connsiteX13" fmla="*/ 182283 w 607639"/>
                <a:gd name="connsiteY13" fmla="*/ 566217 h 566217"/>
                <a:gd name="connsiteX14" fmla="*/ 172136 w 607639"/>
                <a:gd name="connsiteY14" fmla="*/ 556086 h 566217"/>
                <a:gd name="connsiteX15" fmla="*/ 222780 w 607639"/>
                <a:gd name="connsiteY15" fmla="*/ 505522 h 566217"/>
                <a:gd name="connsiteX16" fmla="*/ 225005 w 607639"/>
                <a:gd name="connsiteY16" fmla="*/ 505522 h 566217"/>
                <a:gd name="connsiteX17" fmla="*/ 240225 w 607639"/>
                <a:gd name="connsiteY17" fmla="*/ 444915 h 566217"/>
                <a:gd name="connsiteX18" fmla="*/ 45571 w 607639"/>
                <a:gd name="connsiteY18" fmla="*/ 444915 h 566217"/>
                <a:gd name="connsiteX19" fmla="*/ 0 w 607639"/>
                <a:gd name="connsiteY19" fmla="*/ 399416 h 566217"/>
                <a:gd name="connsiteX20" fmla="*/ 101288 w 607639"/>
                <a:gd name="connsiteY20" fmla="*/ 283089 h 566217"/>
                <a:gd name="connsiteX21" fmla="*/ 91141 w 607639"/>
                <a:gd name="connsiteY21" fmla="*/ 293221 h 566217"/>
                <a:gd name="connsiteX22" fmla="*/ 101288 w 607639"/>
                <a:gd name="connsiteY22" fmla="*/ 303354 h 566217"/>
                <a:gd name="connsiteX23" fmla="*/ 141785 w 607639"/>
                <a:gd name="connsiteY23" fmla="*/ 303354 h 566217"/>
                <a:gd name="connsiteX24" fmla="*/ 151932 w 607639"/>
                <a:gd name="connsiteY24" fmla="*/ 293221 h 566217"/>
                <a:gd name="connsiteX25" fmla="*/ 141785 w 607639"/>
                <a:gd name="connsiteY25" fmla="*/ 283089 h 566217"/>
                <a:gd name="connsiteX26" fmla="*/ 101288 w 607639"/>
                <a:gd name="connsiteY26" fmla="*/ 242647 h 566217"/>
                <a:gd name="connsiteX27" fmla="*/ 91141 w 607639"/>
                <a:gd name="connsiteY27" fmla="*/ 252780 h 566217"/>
                <a:gd name="connsiteX28" fmla="*/ 101288 w 607639"/>
                <a:gd name="connsiteY28" fmla="*/ 262912 h 566217"/>
                <a:gd name="connsiteX29" fmla="*/ 121492 w 607639"/>
                <a:gd name="connsiteY29" fmla="*/ 262912 h 566217"/>
                <a:gd name="connsiteX30" fmla="*/ 131639 w 607639"/>
                <a:gd name="connsiteY30" fmla="*/ 252780 h 566217"/>
                <a:gd name="connsiteX31" fmla="*/ 121492 w 607639"/>
                <a:gd name="connsiteY31" fmla="*/ 242647 h 566217"/>
                <a:gd name="connsiteX32" fmla="*/ 101288 w 607639"/>
                <a:gd name="connsiteY32" fmla="*/ 202206 h 566217"/>
                <a:gd name="connsiteX33" fmla="*/ 91141 w 607639"/>
                <a:gd name="connsiteY33" fmla="*/ 212339 h 566217"/>
                <a:gd name="connsiteX34" fmla="*/ 101288 w 607639"/>
                <a:gd name="connsiteY34" fmla="*/ 222471 h 566217"/>
                <a:gd name="connsiteX35" fmla="*/ 141785 w 607639"/>
                <a:gd name="connsiteY35" fmla="*/ 222471 h 566217"/>
                <a:gd name="connsiteX36" fmla="*/ 151932 w 607639"/>
                <a:gd name="connsiteY36" fmla="*/ 212339 h 566217"/>
                <a:gd name="connsiteX37" fmla="*/ 141785 w 607639"/>
                <a:gd name="connsiteY37" fmla="*/ 202206 h 566217"/>
                <a:gd name="connsiteX38" fmla="*/ 101288 w 607639"/>
                <a:gd name="connsiteY38" fmla="*/ 161765 h 566217"/>
                <a:gd name="connsiteX39" fmla="*/ 91141 w 607639"/>
                <a:gd name="connsiteY39" fmla="*/ 171897 h 566217"/>
                <a:gd name="connsiteX40" fmla="*/ 101288 w 607639"/>
                <a:gd name="connsiteY40" fmla="*/ 182030 h 566217"/>
                <a:gd name="connsiteX41" fmla="*/ 121492 w 607639"/>
                <a:gd name="connsiteY41" fmla="*/ 182030 h 566217"/>
                <a:gd name="connsiteX42" fmla="*/ 131639 w 607639"/>
                <a:gd name="connsiteY42" fmla="*/ 171897 h 566217"/>
                <a:gd name="connsiteX43" fmla="*/ 121492 w 607639"/>
                <a:gd name="connsiteY43" fmla="*/ 161765 h 566217"/>
                <a:gd name="connsiteX44" fmla="*/ 101288 w 607639"/>
                <a:gd name="connsiteY44" fmla="*/ 121324 h 566217"/>
                <a:gd name="connsiteX45" fmla="*/ 91141 w 607639"/>
                <a:gd name="connsiteY45" fmla="*/ 131456 h 566217"/>
                <a:gd name="connsiteX46" fmla="*/ 101288 w 607639"/>
                <a:gd name="connsiteY46" fmla="*/ 141500 h 566217"/>
                <a:gd name="connsiteX47" fmla="*/ 141785 w 607639"/>
                <a:gd name="connsiteY47" fmla="*/ 141500 h 566217"/>
                <a:gd name="connsiteX48" fmla="*/ 151932 w 607639"/>
                <a:gd name="connsiteY48" fmla="*/ 131456 h 566217"/>
                <a:gd name="connsiteX49" fmla="*/ 141785 w 607639"/>
                <a:gd name="connsiteY49" fmla="*/ 121324 h 566217"/>
                <a:gd name="connsiteX50" fmla="*/ 476000 w 607639"/>
                <a:gd name="connsiteY50" fmla="*/ 101059 h 566217"/>
                <a:gd name="connsiteX51" fmla="*/ 465854 w 607639"/>
                <a:gd name="connsiteY51" fmla="*/ 111191 h 566217"/>
                <a:gd name="connsiteX52" fmla="*/ 476000 w 607639"/>
                <a:gd name="connsiteY52" fmla="*/ 121324 h 566217"/>
                <a:gd name="connsiteX53" fmla="*/ 522372 w 607639"/>
                <a:gd name="connsiteY53" fmla="*/ 121324 h 566217"/>
                <a:gd name="connsiteX54" fmla="*/ 401058 w 607639"/>
                <a:gd name="connsiteY54" fmla="*/ 242559 h 566217"/>
                <a:gd name="connsiteX55" fmla="*/ 317037 w 607639"/>
                <a:gd name="connsiteY55" fmla="*/ 158654 h 566217"/>
                <a:gd name="connsiteX56" fmla="*/ 316859 w 607639"/>
                <a:gd name="connsiteY56" fmla="*/ 158565 h 566217"/>
                <a:gd name="connsiteX57" fmla="*/ 316770 w 607639"/>
                <a:gd name="connsiteY57" fmla="*/ 158387 h 566217"/>
                <a:gd name="connsiteX58" fmla="*/ 315168 w 607639"/>
                <a:gd name="connsiteY58" fmla="*/ 157410 h 566217"/>
                <a:gd name="connsiteX59" fmla="*/ 313477 w 607639"/>
                <a:gd name="connsiteY59" fmla="*/ 156432 h 566217"/>
                <a:gd name="connsiteX60" fmla="*/ 311607 w 607639"/>
                <a:gd name="connsiteY60" fmla="*/ 155988 h 566217"/>
                <a:gd name="connsiteX61" fmla="*/ 309649 w 607639"/>
                <a:gd name="connsiteY61" fmla="*/ 155721 h 566217"/>
                <a:gd name="connsiteX62" fmla="*/ 307869 w 607639"/>
                <a:gd name="connsiteY62" fmla="*/ 156076 h 566217"/>
                <a:gd name="connsiteX63" fmla="*/ 305911 w 607639"/>
                <a:gd name="connsiteY63" fmla="*/ 156521 h 566217"/>
                <a:gd name="connsiteX64" fmla="*/ 304220 w 607639"/>
                <a:gd name="connsiteY64" fmla="*/ 157676 h 566217"/>
                <a:gd name="connsiteX65" fmla="*/ 302707 w 607639"/>
                <a:gd name="connsiteY65" fmla="*/ 158654 h 566217"/>
                <a:gd name="connsiteX66" fmla="*/ 302618 w 607639"/>
                <a:gd name="connsiteY66" fmla="*/ 158832 h 566217"/>
                <a:gd name="connsiteX67" fmla="*/ 302440 w 607639"/>
                <a:gd name="connsiteY67" fmla="*/ 158921 h 566217"/>
                <a:gd name="connsiteX68" fmla="*/ 184953 w 607639"/>
                <a:gd name="connsiteY68" fmla="*/ 286377 h 566217"/>
                <a:gd name="connsiteX69" fmla="*/ 185576 w 607639"/>
                <a:gd name="connsiteY69" fmla="*/ 300687 h 566217"/>
                <a:gd name="connsiteX70" fmla="*/ 192429 w 607639"/>
                <a:gd name="connsiteY70" fmla="*/ 303354 h 566217"/>
                <a:gd name="connsiteX71" fmla="*/ 199906 w 607639"/>
                <a:gd name="connsiteY71" fmla="*/ 300065 h 566217"/>
                <a:gd name="connsiteX72" fmla="*/ 310183 w 607639"/>
                <a:gd name="connsiteY72" fmla="*/ 180430 h 566217"/>
                <a:gd name="connsiteX73" fmla="*/ 393848 w 607639"/>
                <a:gd name="connsiteY73" fmla="*/ 263979 h 566217"/>
                <a:gd name="connsiteX74" fmla="*/ 401058 w 607639"/>
                <a:gd name="connsiteY74" fmla="*/ 266912 h 566217"/>
                <a:gd name="connsiteX75" fmla="*/ 408178 w 607639"/>
                <a:gd name="connsiteY75" fmla="*/ 263979 h 566217"/>
                <a:gd name="connsiteX76" fmla="*/ 536702 w 607639"/>
                <a:gd name="connsiteY76" fmla="*/ 135634 h 566217"/>
                <a:gd name="connsiteX77" fmla="*/ 536702 w 607639"/>
                <a:gd name="connsiteY77" fmla="*/ 182030 h 566217"/>
                <a:gd name="connsiteX78" fmla="*/ 546848 w 607639"/>
                <a:gd name="connsiteY78" fmla="*/ 192074 h 566217"/>
                <a:gd name="connsiteX79" fmla="*/ 556995 w 607639"/>
                <a:gd name="connsiteY79" fmla="*/ 182030 h 566217"/>
                <a:gd name="connsiteX80" fmla="*/ 556995 w 607639"/>
                <a:gd name="connsiteY80" fmla="*/ 111191 h 566217"/>
                <a:gd name="connsiteX81" fmla="*/ 556194 w 607639"/>
                <a:gd name="connsiteY81" fmla="*/ 107369 h 566217"/>
                <a:gd name="connsiteX82" fmla="*/ 550676 w 607639"/>
                <a:gd name="connsiteY82" fmla="*/ 101859 h 566217"/>
                <a:gd name="connsiteX83" fmla="*/ 546848 w 607639"/>
                <a:gd name="connsiteY83" fmla="*/ 101059 h 566217"/>
                <a:gd name="connsiteX84" fmla="*/ 101288 w 607639"/>
                <a:gd name="connsiteY84" fmla="*/ 80882 h 566217"/>
                <a:gd name="connsiteX85" fmla="*/ 91141 w 607639"/>
                <a:gd name="connsiteY85" fmla="*/ 91015 h 566217"/>
                <a:gd name="connsiteX86" fmla="*/ 101288 w 607639"/>
                <a:gd name="connsiteY86" fmla="*/ 101059 h 566217"/>
                <a:gd name="connsiteX87" fmla="*/ 121492 w 607639"/>
                <a:gd name="connsiteY87" fmla="*/ 101059 h 566217"/>
                <a:gd name="connsiteX88" fmla="*/ 131639 w 607639"/>
                <a:gd name="connsiteY88" fmla="*/ 91015 h 566217"/>
                <a:gd name="connsiteX89" fmla="*/ 121492 w 607639"/>
                <a:gd name="connsiteY89" fmla="*/ 80882 h 566217"/>
                <a:gd name="connsiteX90" fmla="*/ 60791 w 607639"/>
                <a:gd name="connsiteY90" fmla="*/ 70750 h 566217"/>
                <a:gd name="connsiteX91" fmla="*/ 50644 w 607639"/>
                <a:gd name="connsiteY91" fmla="*/ 80882 h 566217"/>
                <a:gd name="connsiteX92" fmla="*/ 50644 w 607639"/>
                <a:gd name="connsiteY92" fmla="*/ 303354 h 566217"/>
                <a:gd name="connsiteX93" fmla="*/ 60791 w 607639"/>
                <a:gd name="connsiteY93" fmla="*/ 313486 h 566217"/>
                <a:gd name="connsiteX94" fmla="*/ 70848 w 607639"/>
                <a:gd name="connsiteY94" fmla="*/ 303354 h 566217"/>
                <a:gd name="connsiteX95" fmla="*/ 70848 w 607639"/>
                <a:gd name="connsiteY95" fmla="*/ 80882 h 566217"/>
                <a:gd name="connsiteX96" fmla="*/ 60791 w 607639"/>
                <a:gd name="connsiteY96" fmla="*/ 70750 h 566217"/>
                <a:gd name="connsiteX97" fmla="*/ 45571 w 607639"/>
                <a:gd name="connsiteY97" fmla="*/ 0 h 566217"/>
                <a:gd name="connsiteX98" fmla="*/ 562068 w 607639"/>
                <a:gd name="connsiteY98" fmla="*/ 0 h 566217"/>
                <a:gd name="connsiteX99" fmla="*/ 607639 w 607639"/>
                <a:gd name="connsiteY99" fmla="*/ 45507 h 566217"/>
                <a:gd name="connsiteX100" fmla="*/ 607639 w 607639"/>
                <a:gd name="connsiteY100" fmla="*/ 343795 h 566217"/>
                <a:gd name="connsiteX101" fmla="*/ 0 w 607639"/>
                <a:gd name="connsiteY101" fmla="*/ 343795 h 566217"/>
                <a:gd name="connsiteX102" fmla="*/ 0 w 607639"/>
                <a:gd name="connsiteY102" fmla="*/ 45507 h 566217"/>
                <a:gd name="connsiteX103" fmla="*/ 45571 w 607639"/>
                <a:gd name="connsiteY103" fmla="*/ 0 h 5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566217">
                  <a:moveTo>
                    <a:pt x="261052" y="444915"/>
                  </a:moveTo>
                  <a:lnTo>
                    <a:pt x="245922" y="505522"/>
                  </a:lnTo>
                  <a:lnTo>
                    <a:pt x="361717" y="505522"/>
                  </a:lnTo>
                  <a:lnTo>
                    <a:pt x="346498" y="444915"/>
                  </a:lnTo>
                  <a:close/>
                  <a:moveTo>
                    <a:pt x="0" y="364047"/>
                  </a:moveTo>
                  <a:lnTo>
                    <a:pt x="607639" y="364047"/>
                  </a:lnTo>
                  <a:lnTo>
                    <a:pt x="607639" y="399416"/>
                  </a:lnTo>
                  <a:cubicBezTo>
                    <a:pt x="607639" y="424476"/>
                    <a:pt x="587168" y="444915"/>
                    <a:pt x="562068" y="444915"/>
                  </a:cubicBezTo>
                  <a:lnTo>
                    <a:pt x="367414" y="444915"/>
                  </a:lnTo>
                  <a:lnTo>
                    <a:pt x="382634" y="505522"/>
                  </a:lnTo>
                  <a:lnTo>
                    <a:pt x="384859" y="505522"/>
                  </a:lnTo>
                  <a:cubicBezTo>
                    <a:pt x="412717" y="505522"/>
                    <a:pt x="435414" y="528271"/>
                    <a:pt x="435414" y="556086"/>
                  </a:cubicBezTo>
                  <a:cubicBezTo>
                    <a:pt x="435414" y="561685"/>
                    <a:pt x="430875" y="566217"/>
                    <a:pt x="425356" y="566217"/>
                  </a:cubicBezTo>
                  <a:lnTo>
                    <a:pt x="182283" y="566217"/>
                  </a:lnTo>
                  <a:cubicBezTo>
                    <a:pt x="176675" y="566217"/>
                    <a:pt x="172136" y="561685"/>
                    <a:pt x="172136" y="556086"/>
                  </a:cubicBezTo>
                  <a:cubicBezTo>
                    <a:pt x="172136" y="528271"/>
                    <a:pt x="194833" y="505522"/>
                    <a:pt x="222780" y="505522"/>
                  </a:cubicBezTo>
                  <a:lnTo>
                    <a:pt x="225005" y="505522"/>
                  </a:lnTo>
                  <a:lnTo>
                    <a:pt x="240225" y="444915"/>
                  </a:lnTo>
                  <a:lnTo>
                    <a:pt x="45571" y="444915"/>
                  </a:lnTo>
                  <a:cubicBezTo>
                    <a:pt x="20471" y="444915"/>
                    <a:pt x="0" y="424476"/>
                    <a:pt x="0" y="399416"/>
                  </a:cubicBezTo>
                  <a:close/>
                  <a:moveTo>
                    <a:pt x="101288" y="283089"/>
                  </a:moveTo>
                  <a:cubicBezTo>
                    <a:pt x="95681" y="283089"/>
                    <a:pt x="91141" y="287622"/>
                    <a:pt x="91141" y="293221"/>
                  </a:cubicBezTo>
                  <a:cubicBezTo>
                    <a:pt x="91141" y="298821"/>
                    <a:pt x="95681" y="303354"/>
                    <a:pt x="101288" y="303354"/>
                  </a:cubicBezTo>
                  <a:lnTo>
                    <a:pt x="141785" y="303354"/>
                  </a:lnTo>
                  <a:cubicBezTo>
                    <a:pt x="147393" y="303354"/>
                    <a:pt x="151932" y="298821"/>
                    <a:pt x="151932" y="293221"/>
                  </a:cubicBezTo>
                  <a:cubicBezTo>
                    <a:pt x="151932" y="287622"/>
                    <a:pt x="147393" y="283089"/>
                    <a:pt x="141785" y="283089"/>
                  </a:cubicBezTo>
                  <a:close/>
                  <a:moveTo>
                    <a:pt x="101288" y="242647"/>
                  </a:moveTo>
                  <a:cubicBezTo>
                    <a:pt x="95681" y="242647"/>
                    <a:pt x="91141" y="247180"/>
                    <a:pt x="91141" y="252780"/>
                  </a:cubicBezTo>
                  <a:cubicBezTo>
                    <a:pt x="91141" y="258379"/>
                    <a:pt x="95681" y="262912"/>
                    <a:pt x="101288" y="262912"/>
                  </a:cubicBezTo>
                  <a:lnTo>
                    <a:pt x="121492" y="262912"/>
                  </a:lnTo>
                  <a:cubicBezTo>
                    <a:pt x="127100" y="262912"/>
                    <a:pt x="131639" y="258379"/>
                    <a:pt x="131639" y="252780"/>
                  </a:cubicBezTo>
                  <a:cubicBezTo>
                    <a:pt x="131639" y="247180"/>
                    <a:pt x="127100" y="242647"/>
                    <a:pt x="121492" y="242647"/>
                  </a:cubicBezTo>
                  <a:close/>
                  <a:moveTo>
                    <a:pt x="101288" y="202206"/>
                  </a:moveTo>
                  <a:cubicBezTo>
                    <a:pt x="95681" y="202206"/>
                    <a:pt x="91141" y="206739"/>
                    <a:pt x="91141" y="212339"/>
                  </a:cubicBezTo>
                  <a:cubicBezTo>
                    <a:pt x="91141" y="217938"/>
                    <a:pt x="95681" y="222471"/>
                    <a:pt x="101288" y="222471"/>
                  </a:cubicBezTo>
                  <a:lnTo>
                    <a:pt x="141785" y="222471"/>
                  </a:lnTo>
                  <a:cubicBezTo>
                    <a:pt x="147393" y="222471"/>
                    <a:pt x="151932" y="217938"/>
                    <a:pt x="151932" y="212339"/>
                  </a:cubicBezTo>
                  <a:cubicBezTo>
                    <a:pt x="151932" y="206739"/>
                    <a:pt x="147393" y="202206"/>
                    <a:pt x="141785" y="202206"/>
                  </a:cubicBezTo>
                  <a:close/>
                  <a:moveTo>
                    <a:pt x="101288" y="161765"/>
                  </a:moveTo>
                  <a:cubicBezTo>
                    <a:pt x="95681" y="161765"/>
                    <a:pt x="91141" y="166298"/>
                    <a:pt x="91141" y="171897"/>
                  </a:cubicBezTo>
                  <a:cubicBezTo>
                    <a:pt x="91141" y="177497"/>
                    <a:pt x="95681" y="182030"/>
                    <a:pt x="101288" y="182030"/>
                  </a:cubicBezTo>
                  <a:lnTo>
                    <a:pt x="121492" y="182030"/>
                  </a:lnTo>
                  <a:cubicBezTo>
                    <a:pt x="127100" y="182030"/>
                    <a:pt x="131639" y="177497"/>
                    <a:pt x="131639" y="171897"/>
                  </a:cubicBezTo>
                  <a:cubicBezTo>
                    <a:pt x="131639" y="166298"/>
                    <a:pt x="127100" y="161765"/>
                    <a:pt x="121492" y="161765"/>
                  </a:cubicBezTo>
                  <a:close/>
                  <a:moveTo>
                    <a:pt x="101288" y="121324"/>
                  </a:moveTo>
                  <a:cubicBezTo>
                    <a:pt x="95681" y="121324"/>
                    <a:pt x="91141" y="125857"/>
                    <a:pt x="91141" y="131456"/>
                  </a:cubicBezTo>
                  <a:cubicBezTo>
                    <a:pt x="91141" y="136967"/>
                    <a:pt x="95681" y="141500"/>
                    <a:pt x="101288" y="141500"/>
                  </a:cubicBezTo>
                  <a:lnTo>
                    <a:pt x="141785" y="141500"/>
                  </a:lnTo>
                  <a:cubicBezTo>
                    <a:pt x="147393" y="141500"/>
                    <a:pt x="151932" y="136967"/>
                    <a:pt x="151932" y="131456"/>
                  </a:cubicBezTo>
                  <a:cubicBezTo>
                    <a:pt x="151932" y="125857"/>
                    <a:pt x="147393" y="121324"/>
                    <a:pt x="141785" y="121324"/>
                  </a:cubicBezTo>
                  <a:close/>
                  <a:moveTo>
                    <a:pt x="476000" y="101059"/>
                  </a:moveTo>
                  <a:cubicBezTo>
                    <a:pt x="470393" y="101059"/>
                    <a:pt x="465854" y="105592"/>
                    <a:pt x="465854" y="111191"/>
                  </a:cubicBezTo>
                  <a:cubicBezTo>
                    <a:pt x="465854" y="116791"/>
                    <a:pt x="470393" y="121324"/>
                    <a:pt x="476000" y="121324"/>
                  </a:cubicBezTo>
                  <a:lnTo>
                    <a:pt x="522372" y="121324"/>
                  </a:lnTo>
                  <a:lnTo>
                    <a:pt x="401058" y="242559"/>
                  </a:lnTo>
                  <a:lnTo>
                    <a:pt x="317037" y="158654"/>
                  </a:lnTo>
                  <a:cubicBezTo>
                    <a:pt x="316948" y="158565"/>
                    <a:pt x="316948" y="158565"/>
                    <a:pt x="316859" y="158565"/>
                  </a:cubicBezTo>
                  <a:cubicBezTo>
                    <a:pt x="316859" y="158476"/>
                    <a:pt x="316770" y="158387"/>
                    <a:pt x="316770" y="158387"/>
                  </a:cubicBezTo>
                  <a:cubicBezTo>
                    <a:pt x="316236" y="157943"/>
                    <a:pt x="315702" y="157765"/>
                    <a:pt x="315168" y="157410"/>
                  </a:cubicBezTo>
                  <a:cubicBezTo>
                    <a:pt x="314634" y="157054"/>
                    <a:pt x="314100" y="156610"/>
                    <a:pt x="313477" y="156432"/>
                  </a:cubicBezTo>
                  <a:cubicBezTo>
                    <a:pt x="312854" y="156165"/>
                    <a:pt x="312231" y="156165"/>
                    <a:pt x="311607" y="155988"/>
                  </a:cubicBezTo>
                  <a:cubicBezTo>
                    <a:pt x="310984" y="155899"/>
                    <a:pt x="310361" y="155721"/>
                    <a:pt x="309649" y="155721"/>
                  </a:cubicBezTo>
                  <a:cubicBezTo>
                    <a:pt x="309026" y="155721"/>
                    <a:pt x="308403" y="155988"/>
                    <a:pt x="307869" y="156076"/>
                  </a:cubicBezTo>
                  <a:cubicBezTo>
                    <a:pt x="307157" y="156254"/>
                    <a:pt x="306534" y="156254"/>
                    <a:pt x="305911" y="156521"/>
                  </a:cubicBezTo>
                  <a:cubicBezTo>
                    <a:pt x="305288" y="156788"/>
                    <a:pt x="304754" y="157321"/>
                    <a:pt x="304220" y="157676"/>
                  </a:cubicBezTo>
                  <a:cubicBezTo>
                    <a:pt x="303686" y="158032"/>
                    <a:pt x="303152" y="158210"/>
                    <a:pt x="302707" y="158654"/>
                  </a:cubicBezTo>
                  <a:cubicBezTo>
                    <a:pt x="302707" y="158743"/>
                    <a:pt x="302618" y="158743"/>
                    <a:pt x="302618" y="158832"/>
                  </a:cubicBezTo>
                  <a:cubicBezTo>
                    <a:pt x="302529" y="158921"/>
                    <a:pt x="302440" y="158921"/>
                    <a:pt x="302440" y="158921"/>
                  </a:cubicBezTo>
                  <a:lnTo>
                    <a:pt x="184953" y="286377"/>
                  </a:lnTo>
                  <a:cubicBezTo>
                    <a:pt x="181126" y="290466"/>
                    <a:pt x="181482" y="296865"/>
                    <a:pt x="185576" y="300687"/>
                  </a:cubicBezTo>
                  <a:cubicBezTo>
                    <a:pt x="187534" y="302465"/>
                    <a:pt x="189937" y="303354"/>
                    <a:pt x="192429" y="303354"/>
                  </a:cubicBezTo>
                  <a:cubicBezTo>
                    <a:pt x="195100" y="303354"/>
                    <a:pt x="197859" y="302287"/>
                    <a:pt x="199906" y="300065"/>
                  </a:cubicBezTo>
                  <a:lnTo>
                    <a:pt x="310183" y="180430"/>
                  </a:lnTo>
                  <a:lnTo>
                    <a:pt x="393848" y="263979"/>
                  </a:lnTo>
                  <a:cubicBezTo>
                    <a:pt x="395806" y="265934"/>
                    <a:pt x="398388" y="266912"/>
                    <a:pt x="401058" y="266912"/>
                  </a:cubicBezTo>
                  <a:cubicBezTo>
                    <a:pt x="403639" y="266912"/>
                    <a:pt x="406220" y="265934"/>
                    <a:pt x="408178" y="263979"/>
                  </a:cubicBezTo>
                  <a:lnTo>
                    <a:pt x="536702" y="135634"/>
                  </a:lnTo>
                  <a:lnTo>
                    <a:pt x="536702" y="182030"/>
                  </a:lnTo>
                  <a:cubicBezTo>
                    <a:pt x="536702" y="187541"/>
                    <a:pt x="541241" y="192074"/>
                    <a:pt x="546848" y="192074"/>
                  </a:cubicBezTo>
                  <a:cubicBezTo>
                    <a:pt x="552456" y="192074"/>
                    <a:pt x="556995" y="187541"/>
                    <a:pt x="556995" y="182030"/>
                  </a:cubicBezTo>
                  <a:lnTo>
                    <a:pt x="556995" y="111191"/>
                  </a:lnTo>
                  <a:cubicBezTo>
                    <a:pt x="556995" y="109858"/>
                    <a:pt x="556728" y="108614"/>
                    <a:pt x="556194" y="107369"/>
                  </a:cubicBezTo>
                  <a:cubicBezTo>
                    <a:pt x="555126" y="104881"/>
                    <a:pt x="553168" y="102925"/>
                    <a:pt x="550676" y="101859"/>
                  </a:cubicBezTo>
                  <a:cubicBezTo>
                    <a:pt x="549519" y="101325"/>
                    <a:pt x="548184" y="101059"/>
                    <a:pt x="546848" y="101059"/>
                  </a:cubicBezTo>
                  <a:close/>
                  <a:moveTo>
                    <a:pt x="101288" y="80882"/>
                  </a:moveTo>
                  <a:cubicBezTo>
                    <a:pt x="95681" y="80882"/>
                    <a:pt x="91141" y="85415"/>
                    <a:pt x="91141" y="91015"/>
                  </a:cubicBezTo>
                  <a:cubicBezTo>
                    <a:pt x="91141" y="96526"/>
                    <a:pt x="95681" y="101059"/>
                    <a:pt x="101288" y="101059"/>
                  </a:cubicBezTo>
                  <a:lnTo>
                    <a:pt x="121492" y="101059"/>
                  </a:lnTo>
                  <a:cubicBezTo>
                    <a:pt x="127100" y="101059"/>
                    <a:pt x="131639" y="96526"/>
                    <a:pt x="131639" y="91015"/>
                  </a:cubicBezTo>
                  <a:cubicBezTo>
                    <a:pt x="131639" y="85415"/>
                    <a:pt x="127100" y="80882"/>
                    <a:pt x="121492" y="80882"/>
                  </a:cubicBezTo>
                  <a:close/>
                  <a:moveTo>
                    <a:pt x="60791" y="70750"/>
                  </a:moveTo>
                  <a:cubicBezTo>
                    <a:pt x="55183" y="70750"/>
                    <a:pt x="50644" y="75283"/>
                    <a:pt x="50644" y="80882"/>
                  </a:cubicBezTo>
                  <a:lnTo>
                    <a:pt x="50644" y="303354"/>
                  </a:lnTo>
                  <a:cubicBezTo>
                    <a:pt x="50644" y="308953"/>
                    <a:pt x="55183" y="313486"/>
                    <a:pt x="60791" y="313486"/>
                  </a:cubicBezTo>
                  <a:cubicBezTo>
                    <a:pt x="66309" y="313486"/>
                    <a:pt x="70848" y="308953"/>
                    <a:pt x="70848" y="303354"/>
                  </a:cubicBezTo>
                  <a:lnTo>
                    <a:pt x="70848" y="80882"/>
                  </a:lnTo>
                  <a:cubicBezTo>
                    <a:pt x="70848" y="75283"/>
                    <a:pt x="66309" y="70750"/>
                    <a:pt x="60791" y="70750"/>
                  </a:cubicBezTo>
                  <a:close/>
                  <a:moveTo>
                    <a:pt x="45571" y="0"/>
                  </a:moveTo>
                  <a:lnTo>
                    <a:pt x="562068" y="0"/>
                  </a:lnTo>
                  <a:cubicBezTo>
                    <a:pt x="587168" y="0"/>
                    <a:pt x="607639" y="20354"/>
                    <a:pt x="607639" y="45507"/>
                  </a:cubicBezTo>
                  <a:lnTo>
                    <a:pt x="607639" y="343795"/>
                  </a:lnTo>
                  <a:lnTo>
                    <a:pt x="0" y="343795"/>
                  </a:lnTo>
                  <a:lnTo>
                    <a:pt x="0" y="45507"/>
                  </a:lnTo>
                  <a:cubicBezTo>
                    <a:pt x="0" y="20354"/>
                    <a:pt x="20471" y="0"/>
                    <a:pt x="45571" y="0"/>
                  </a:cubicBezTo>
                  <a:close/>
                </a:path>
              </a:pathLst>
            </a:custGeom>
            <a:solidFill>
              <a:srgbClr val="1F424E"/>
            </a:solidFill>
            <a:ln>
              <a:noFill/>
            </a:ln>
          </p:spPr>
          <p:txBody>
            <a:bodyPr/>
            <a:lstStyle/>
            <a:p>
              <a:endParaRPr lang="zh-CN" altLang="en-US">
                <a:cs typeface="+mn-ea"/>
                <a:sym typeface="+mn-lt"/>
              </a:endParaRPr>
            </a:p>
          </p:txBody>
        </p:sp>
        <p:sp>
          <p:nvSpPr>
            <p:cNvPr id="79" name="椭圆 78"/>
            <p:cNvSpPr/>
            <p:nvPr/>
          </p:nvSpPr>
          <p:spPr>
            <a:xfrm>
              <a:off x="7123950" y="4414187"/>
              <a:ext cx="1703099" cy="1703099"/>
            </a:xfrm>
            <a:prstGeom prst="ellipse">
              <a:avLst/>
            </a:prstGeom>
            <a:gradFill flip="none" rotWithShape="1">
              <a:gsLst>
                <a:gs pos="0">
                  <a:srgbClr val="FFFFFF"/>
                </a:gs>
                <a:gs pos="55000">
                  <a:srgbClr val="FFFFFF">
                    <a:lumMod val="90000"/>
                  </a:srgbClr>
                </a:gs>
                <a:gs pos="100000">
                  <a:srgbClr val="FFFFFF"/>
                </a:gs>
              </a:gsLst>
              <a:lin ang="2700000" scaled="1"/>
              <a:tileRect/>
            </a:gradFill>
            <a:ln w="9525" cap="flat" cmpd="sng" algn="ctr">
              <a:solidFill>
                <a:sysClr val="window" lastClr="FFFFFF"/>
              </a:solidFill>
              <a:prstDash val="solid"/>
            </a:ln>
            <a:effectLst>
              <a:outerShdw blurRad="50800" dist="63500" dir="5400000" algn="t" rotWithShape="0">
                <a:prstClr val="black">
                  <a:alpha val="40000"/>
                </a:prstClr>
              </a:outerShdw>
            </a:effectLst>
          </p:spPr>
          <p:txBody>
            <a:bodyPr anchor="ctr"/>
            <a:lstStyle/>
            <a:p>
              <a:pPr algn="ctr" defTabSz="1218565"/>
              <a:endParaRPr lang="zh-CN" altLang="en-US" sz="2400" kern="0">
                <a:solidFill>
                  <a:sysClr val="window" lastClr="FFFFFF"/>
                </a:solidFill>
                <a:cs typeface="+mn-ea"/>
                <a:sym typeface="+mn-lt"/>
              </a:endParaRPr>
            </a:p>
          </p:txBody>
        </p:sp>
        <p:sp>
          <p:nvSpPr>
            <p:cNvPr id="80" name="椭圆 79"/>
            <p:cNvSpPr/>
            <p:nvPr/>
          </p:nvSpPr>
          <p:spPr>
            <a:xfrm>
              <a:off x="9214377" y="6136298"/>
              <a:ext cx="928087" cy="928087"/>
            </a:xfrm>
            <a:prstGeom prst="ellipse">
              <a:avLst/>
            </a:prstGeom>
            <a:gradFill flip="none" rotWithShape="1">
              <a:gsLst>
                <a:gs pos="0">
                  <a:srgbClr val="FFFFFF"/>
                </a:gs>
                <a:gs pos="55000">
                  <a:srgbClr val="FFFFFF">
                    <a:lumMod val="90000"/>
                  </a:srgbClr>
                </a:gs>
                <a:gs pos="100000">
                  <a:srgbClr val="FFFFFF"/>
                </a:gs>
              </a:gsLst>
              <a:lin ang="2700000" scaled="1"/>
              <a:tileRect/>
            </a:gradFill>
            <a:ln w="9525" cap="flat" cmpd="sng" algn="ctr">
              <a:solidFill>
                <a:sysClr val="window" lastClr="FFFFFF"/>
              </a:solidFill>
              <a:prstDash val="solid"/>
            </a:ln>
            <a:effectLst>
              <a:outerShdw blurRad="50800" dist="63500" dir="5400000" algn="t" rotWithShape="0">
                <a:prstClr val="black">
                  <a:alpha val="40000"/>
                </a:prstClr>
              </a:outerShdw>
            </a:effectLst>
          </p:spPr>
          <p:txBody>
            <a:bodyPr anchor="ctr"/>
            <a:lstStyle/>
            <a:p>
              <a:pPr algn="ctr" defTabSz="1218565"/>
              <a:endParaRPr lang="zh-CN" altLang="en-US" sz="2400" kern="0">
                <a:solidFill>
                  <a:sysClr val="window" lastClr="FFFFFF"/>
                </a:solidFill>
                <a:cs typeface="+mn-ea"/>
                <a:sym typeface="+mn-lt"/>
              </a:endParaRPr>
            </a:p>
          </p:txBody>
        </p:sp>
        <p:sp>
          <p:nvSpPr>
            <p:cNvPr id="81" name="椭圆 80"/>
            <p:cNvSpPr/>
            <p:nvPr/>
          </p:nvSpPr>
          <p:spPr>
            <a:xfrm>
              <a:off x="8003587" y="2716064"/>
              <a:ext cx="1200341" cy="1200341"/>
            </a:xfrm>
            <a:prstGeom prst="ellipse">
              <a:avLst/>
            </a:prstGeom>
            <a:gradFill flip="none" rotWithShape="1">
              <a:gsLst>
                <a:gs pos="0">
                  <a:srgbClr val="FFFFFF"/>
                </a:gs>
                <a:gs pos="55000">
                  <a:srgbClr val="FFFFFF">
                    <a:lumMod val="90000"/>
                  </a:srgbClr>
                </a:gs>
                <a:gs pos="100000">
                  <a:srgbClr val="FFFFFF"/>
                </a:gs>
              </a:gsLst>
              <a:lin ang="2700000" scaled="1"/>
              <a:tileRect/>
            </a:gradFill>
            <a:ln w="9525" cap="flat" cmpd="sng" algn="ctr">
              <a:solidFill>
                <a:sysClr val="window" lastClr="FFFFFF"/>
              </a:solidFill>
              <a:prstDash val="solid"/>
            </a:ln>
            <a:effectLst>
              <a:outerShdw blurRad="50800" dist="63500" dir="5400000" algn="t" rotWithShape="0">
                <a:prstClr val="black">
                  <a:alpha val="40000"/>
                </a:prstClr>
              </a:outerShdw>
            </a:effectLst>
          </p:spPr>
          <p:txBody>
            <a:bodyPr anchor="ctr"/>
            <a:lstStyle/>
            <a:p>
              <a:pPr algn="ctr" defTabSz="1218565"/>
              <a:endParaRPr lang="zh-CN" altLang="en-US" sz="2400" kern="0">
                <a:solidFill>
                  <a:sysClr val="window" lastClr="FFFFFF"/>
                </a:solidFill>
                <a:cs typeface="+mn-ea"/>
                <a:sym typeface="+mn-lt"/>
              </a:endParaRPr>
            </a:p>
          </p:txBody>
        </p:sp>
        <p:sp>
          <p:nvSpPr>
            <p:cNvPr id="96" name="椭圆 95"/>
            <p:cNvSpPr/>
            <p:nvPr/>
          </p:nvSpPr>
          <p:spPr>
            <a:xfrm>
              <a:off x="10886104" y="5987374"/>
              <a:ext cx="771160" cy="771160"/>
            </a:xfrm>
            <a:prstGeom prst="ellipse">
              <a:avLst/>
            </a:prstGeom>
            <a:gradFill flip="none" rotWithShape="1">
              <a:gsLst>
                <a:gs pos="0">
                  <a:srgbClr val="FFFFFF"/>
                </a:gs>
                <a:gs pos="55000">
                  <a:srgbClr val="FFFFFF">
                    <a:lumMod val="90000"/>
                  </a:srgbClr>
                </a:gs>
                <a:gs pos="100000">
                  <a:srgbClr val="FFFFFF"/>
                </a:gs>
              </a:gsLst>
              <a:lin ang="2700000" scaled="1"/>
              <a:tileRect/>
            </a:gradFill>
            <a:ln w="9525" cap="flat" cmpd="sng" algn="ctr">
              <a:solidFill>
                <a:sysClr val="window" lastClr="FFFFFF"/>
              </a:solidFill>
              <a:prstDash val="solid"/>
            </a:ln>
            <a:effectLst>
              <a:outerShdw blurRad="50800" dist="63500" dir="5400000" algn="t" rotWithShape="0">
                <a:prstClr val="black">
                  <a:alpha val="40000"/>
                </a:prstClr>
              </a:outerShdw>
            </a:effectLst>
          </p:spPr>
          <p:txBody>
            <a:bodyPr anchor="ctr"/>
            <a:lstStyle/>
            <a:p>
              <a:pPr algn="ctr" defTabSz="1218565"/>
              <a:endParaRPr lang="zh-CN" altLang="en-US" sz="2400" kern="0">
                <a:solidFill>
                  <a:sysClr val="window" lastClr="FFFFFF"/>
                </a:solidFill>
                <a:cs typeface="+mn-ea"/>
                <a:sym typeface="+mn-lt"/>
              </a:endParaRPr>
            </a:p>
          </p:txBody>
        </p:sp>
        <p:sp>
          <p:nvSpPr>
            <p:cNvPr id="105" name="bar-stats_84219"/>
            <p:cNvSpPr>
              <a:spLocks noChangeAspect="1"/>
            </p:cNvSpPr>
            <p:nvPr/>
          </p:nvSpPr>
          <p:spPr bwMode="auto">
            <a:xfrm>
              <a:off x="8364890" y="3052487"/>
              <a:ext cx="488779" cy="438843"/>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rgbClr val="A2111E"/>
            </a:solidFill>
            <a:ln>
              <a:noFill/>
            </a:ln>
          </p:spPr>
          <p:txBody>
            <a:bodyPr/>
            <a:lstStyle/>
            <a:p>
              <a:endParaRPr lang="zh-CN" altLang="en-US">
                <a:cs typeface="+mn-ea"/>
                <a:sym typeface="+mn-lt"/>
              </a:endParaRPr>
            </a:p>
          </p:txBody>
        </p:sp>
        <p:sp>
          <p:nvSpPr>
            <p:cNvPr id="109" name="bookmark_238940"/>
            <p:cNvSpPr>
              <a:spLocks noChangeAspect="1"/>
            </p:cNvSpPr>
            <p:nvPr/>
          </p:nvSpPr>
          <p:spPr bwMode="auto">
            <a:xfrm>
              <a:off x="7723388" y="4904025"/>
              <a:ext cx="504221" cy="706272"/>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rgbClr val="1F424E"/>
            </a:solidFill>
            <a:ln>
              <a:noFill/>
            </a:ln>
          </p:spPr>
          <p:txBody>
            <a:bodyPr/>
            <a:lstStyle/>
            <a:p>
              <a:endParaRPr lang="zh-CN" altLang="en-US">
                <a:cs typeface="+mn-ea"/>
                <a:sym typeface="+mn-lt"/>
              </a:endParaRPr>
            </a:p>
          </p:txBody>
        </p:sp>
        <p:sp>
          <p:nvSpPr>
            <p:cNvPr id="111" name="bar-stats_84219"/>
            <p:cNvSpPr>
              <a:spLocks noChangeAspect="1"/>
            </p:cNvSpPr>
            <p:nvPr/>
          </p:nvSpPr>
          <p:spPr bwMode="auto">
            <a:xfrm>
              <a:off x="9480183" y="6409498"/>
              <a:ext cx="425117" cy="381685"/>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rgbClr val="A2111E"/>
            </a:solidFill>
            <a:ln>
              <a:noFill/>
            </a:ln>
          </p:spPr>
          <p:txBody>
            <a:bodyPr/>
            <a:lstStyle/>
            <a:p>
              <a:endParaRPr lang="zh-CN" altLang="en-US">
                <a:cs typeface="+mn-ea"/>
                <a:sym typeface="+mn-lt"/>
              </a:endParaRPr>
            </a:p>
          </p:txBody>
        </p:sp>
        <p:sp>
          <p:nvSpPr>
            <p:cNvPr id="112" name="growth-graph_72486"/>
            <p:cNvSpPr>
              <a:spLocks noChangeAspect="1"/>
            </p:cNvSpPr>
            <p:nvPr/>
          </p:nvSpPr>
          <p:spPr bwMode="auto">
            <a:xfrm>
              <a:off x="11091828" y="6186559"/>
              <a:ext cx="387915" cy="333972"/>
            </a:xfrm>
            <a:custGeom>
              <a:avLst/>
              <a:gdLst>
                <a:gd name="connsiteX0" fmla="*/ 472704 w 609314"/>
                <a:gd name="connsiteY0" fmla="*/ 427057 h 524583"/>
                <a:gd name="connsiteX1" fmla="*/ 472704 w 609314"/>
                <a:gd name="connsiteY1" fmla="*/ 494176 h 524583"/>
                <a:gd name="connsiteX2" fmla="*/ 503159 w 609314"/>
                <a:gd name="connsiteY2" fmla="*/ 494176 h 524583"/>
                <a:gd name="connsiteX3" fmla="*/ 503159 w 609314"/>
                <a:gd name="connsiteY3" fmla="*/ 430209 h 524583"/>
                <a:gd name="connsiteX4" fmla="*/ 374003 w 609314"/>
                <a:gd name="connsiteY4" fmla="*/ 415561 h 524583"/>
                <a:gd name="connsiteX5" fmla="*/ 374003 w 609314"/>
                <a:gd name="connsiteY5" fmla="*/ 494176 h 524583"/>
                <a:gd name="connsiteX6" fmla="*/ 404458 w 609314"/>
                <a:gd name="connsiteY6" fmla="*/ 494176 h 524583"/>
                <a:gd name="connsiteX7" fmla="*/ 404458 w 609314"/>
                <a:gd name="connsiteY7" fmla="*/ 420011 h 524583"/>
                <a:gd name="connsiteX8" fmla="*/ 381617 w 609314"/>
                <a:gd name="connsiteY8" fmla="*/ 417693 h 524583"/>
                <a:gd name="connsiteX9" fmla="*/ 374003 w 609314"/>
                <a:gd name="connsiteY9" fmla="*/ 415561 h 524583"/>
                <a:gd name="connsiteX10" fmla="*/ 275210 w 609314"/>
                <a:gd name="connsiteY10" fmla="*/ 323041 h 524583"/>
                <a:gd name="connsiteX11" fmla="*/ 275210 w 609314"/>
                <a:gd name="connsiteY11" fmla="*/ 494176 h 524583"/>
                <a:gd name="connsiteX12" fmla="*/ 305665 w 609314"/>
                <a:gd name="connsiteY12" fmla="*/ 494176 h 524583"/>
                <a:gd name="connsiteX13" fmla="*/ 305665 w 609314"/>
                <a:gd name="connsiteY13" fmla="*/ 353077 h 524583"/>
                <a:gd name="connsiteX14" fmla="*/ 206964 w 609314"/>
                <a:gd name="connsiteY14" fmla="*/ 317756 h 524583"/>
                <a:gd name="connsiteX15" fmla="*/ 176509 w 609314"/>
                <a:gd name="connsiteY15" fmla="*/ 322855 h 524583"/>
                <a:gd name="connsiteX16" fmla="*/ 176509 w 609314"/>
                <a:gd name="connsiteY16" fmla="*/ 494176 h 524583"/>
                <a:gd name="connsiteX17" fmla="*/ 206964 w 609314"/>
                <a:gd name="connsiteY17" fmla="*/ 494176 h 524583"/>
                <a:gd name="connsiteX18" fmla="*/ 77809 w 609314"/>
                <a:gd name="connsiteY18" fmla="*/ 262504 h 524583"/>
                <a:gd name="connsiteX19" fmla="*/ 77809 w 609314"/>
                <a:gd name="connsiteY19" fmla="*/ 494176 h 524583"/>
                <a:gd name="connsiteX20" fmla="*/ 108171 w 609314"/>
                <a:gd name="connsiteY20" fmla="*/ 494176 h 524583"/>
                <a:gd name="connsiteX21" fmla="*/ 108171 w 609314"/>
                <a:gd name="connsiteY21" fmla="*/ 301533 h 524583"/>
                <a:gd name="connsiteX22" fmla="*/ 30374 w 609314"/>
                <a:gd name="connsiteY22" fmla="*/ 159693 h 524583"/>
                <a:gd name="connsiteX23" fmla="*/ 42340 w 609314"/>
                <a:gd name="connsiteY23" fmla="*/ 167758 h 524583"/>
                <a:gd name="connsiteX24" fmla="*/ 142805 w 609314"/>
                <a:gd name="connsiteY24" fmla="*/ 296341 h 524583"/>
                <a:gd name="connsiteX25" fmla="*/ 254504 w 609314"/>
                <a:gd name="connsiteY25" fmla="*/ 279005 h 524583"/>
                <a:gd name="connsiteX26" fmla="*/ 283102 w 609314"/>
                <a:gd name="connsiteY26" fmla="*/ 287998 h 524583"/>
                <a:gd name="connsiteX27" fmla="*/ 383103 w 609314"/>
                <a:gd name="connsiteY27" fmla="*/ 386730 h 524583"/>
                <a:gd name="connsiteX28" fmla="*/ 514672 w 609314"/>
                <a:gd name="connsiteY28" fmla="*/ 400265 h 524583"/>
                <a:gd name="connsiteX29" fmla="*/ 535285 w 609314"/>
                <a:gd name="connsiteY29" fmla="*/ 410370 h 524583"/>
                <a:gd name="connsiteX30" fmla="*/ 602323 w 609314"/>
                <a:gd name="connsiteY30" fmla="*/ 481568 h 524583"/>
                <a:gd name="connsiteX31" fmla="*/ 607244 w 609314"/>
                <a:gd name="connsiteY31" fmla="*/ 509101 h 524583"/>
                <a:gd name="connsiteX32" fmla="*/ 583753 w 609314"/>
                <a:gd name="connsiteY32" fmla="*/ 524583 h 524583"/>
                <a:gd name="connsiteX33" fmla="*/ 36212 w 609314"/>
                <a:gd name="connsiteY33" fmla="*/ 524583 h 524583"/>
                <a:gd name="connsiteX34" fmla="*/ 0 w 609314"/>
                <a:gd name="connsiteY34" fmla="*/ 488428 h 524583"/>
                <a:gd name="connsiteX35" fmla="*/ 0 w 609314"/>
                <a:gd name="connsiteY35" fmla="*/ 182313 h 524583"/>
                <a:gd name="connsiteX36" fmla="*/ 15970 w 609314"/>
                <a:gd name="connsiteY36" fmla="*/ 159971 h 524583"/>
                <a:gd name="connsiteX37" fmla="*/ 30374 w 609314"/>
                <a:gd name="connsiteY37" fmla="*/ 159693 h 524583"/>
                <a:gd name="connsiteX38" fmla="*/ 478826 w 609314"/>
                <a:gd name="connsiteY38" fmla="*/ 0 h 524583"/>
                <a:gd name="connsiteX39" fmla="*/ 534536 w 609314"/>
                <a:gd name="connsiteY39" fmla="*/ 0 h 524583"/>
                <a:gd name="connsiteX40" fmla="*/ 547164 w 609314"/>
                <a:gd name="connsiteY40" fmla="*/ 12511 h 524583"/>
                <a:gd name="connsiteX41" fmla="*/ 547164 w 609314"/>
                <a:gd name="connsiteY41" fmla="*/ 68117 h 524583"/>
                <a:gd name="connsiteX42" fmla="*/ 539365 w 609314"/>
                <a:gd name="connsiteY42" fmla="*/ 79701 h 524583"/>
                <a:gd name="connsiteX43" fmla="*/ 525623 w 609314"/>
                <a:gd name="connsiteY43" fmla="*/ 77014 h 524583"/>
                <a:gd name="connsiteX44" fmla="*/ 512159 w 609314"/>
                <a:gd name="connsiteY44" fmla="*/ 63483 h 524583"/>
                <a:gd name="connsiteX45" fmla="*/ 444657 w 609314"/>
                <a:gd name="connsiteY45" fmla="*/ 130951 h 524583"/>
                <a:gd name="connsiteX46" fmla="*/ 421351 w 609314"/>
                <a:gd name="connsiteY46" fmla="*/ 140496 h 524583"/>
                <a:gd name="connsiteX47" fmla="*/ 398324 w 609314"/>
                <a:gd name="connsiteY47" fmla="*/ 131136 h 524583"/>
                <a:gd name="connsiteX48" fmla="*/ 329244 w 609314"/>
                <a:gd name="connsiteY48" fmla="*/ 63576 h 524583"/>
                <a:gd name="connsiteX49" fmla="*/ 249021 w 609314"/>
                <a:gd name="connsiteY49" fmla="*/ 94993 h 524583"/>
                <a:gd name="connsiteX50" fmla="*/ 236950 w 609314"/>
                <a:gd name="connsiteY50" fmla="*/ 97309 h 524583"/>
                <a:gd name="connsiteX51" fmla="*/ 88853 w 609314"/>
                <a:gd name="connsiteY51" fmla="*/ 97309 h 524583"/>
                <a:gd name="connsiteX52" fmla="*/ 68519 w 609314"/>
                <a:gd name="connsiteY52" fmla="*/ 77014 h 524583"/>
                <a:gd name="connsiteX53" fmla="*/ 88853 w 609314"/>
                <a:gd name="connsiteY53" fmla="*/ 56810 h 524583"/>
                <a:gd name="connsiteX54" fmla="*/ 235557 w 609314"/>
                <a:gd name="connsiteY54" fmla="*/ 56810 h 524583"/>
                <a:gd name="connsiteX55" fmla="*/ 319123 w 609314"/>
                <a:gd name="connsiteY55" fmla="*/ 24096 h 524583"/>
                <a:gd name="connsiteX56" fmla="*/ 354128 w 609314"/>
                <a:gd name="connsiteY56" fmla="*/ 31139 h 524583"/>
                <a:gd name="connsiteX57" fmla="*/ 421351 w 609314"/>
                <a:gd name="connsiteY57" fmla="*/ 96846 h 524583"/>
                <a:gd name="connsiteX58" fmla="*/ 483468 w 609314"/>
                <a:gd name="connsiteY58" fmla="*/ 34846 h 524583"/>
                <a:gd name="connsiteX59" fmla="*/ 470005 w 609314"/>
                <a:gd name="connsiteY59" fmla="*/ 21408 h 524583"/>
                <a:gd name="connsiteX60" fmla="*/ 467220 w 609314"/>
                <a:gd name="connsiteY60" fmla="*/ 7692 h 524583"/>
                <a:gd name="connsiteX61" fmla="*/ 478826 w 609314"/>
                <a:gd name="connsiteY61"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9314" h="524583">
                  <a:moveTo>
                    <a:pt x="472704" y="427057"/>
                  </a:moveTo>
                  <a:lnTo>
                    <a:pt x="472704" y="494176"/>
                  </a:lnTo>
                  <a:lnTo>
                    <a:pt x="503159" y="494176"/>
                  </a:lnTo>
                  <a:lnTo>
                    <a:pt x="503159" y="430209"/>
                  </a:lnTo>
                  <a:close/>
                  <a:moveTo>
                    <a:pt x="374003" y="415561"/>
                  </a:moveTo>
                  <a:lnTo>
                    <a:pt x="374003" y="494176"/>
                  </a:lnTo>
                  <a:lnTo>
                    <a:pt x="404458" y="494176"/>
                  </a:lnTo>
                  <a:lnTo>
                    <a:pt x="404458" y="420011"/>
                  </a:lnTo>
                  <a:lnTo>
                    <a:pt x="381617" y="417693"/>
                  </a:lnTo>
                  <a:cubicBezTo>
                    <a:pt x="378924" y="417415"/>
                    <a:pt x="376510" y="416488"/>
                    <a:pt x="374003" y="415561"/>
                  </a:cubicBezTo>
                  <a:close/>
                  <a:moveTo>
                    <a:pt x="275210" y="323041"/>
                  </a:moveTo>
                  <a:lnTo>
                    <a:pt x="275210" y="494176"/>
                  </a:lnTo>
                  <a:lnTo>
                    <a:pt x="305665" y="494176"/>
                  </a:lnTo>
                  <a:lnTo>
                    <a:pt x="305665" y="353077"/>
                  </a:lnTo>
                  <a:close/>
                  <a:moveTo>
                    <a:pt x="206964" y="317756"/>
                  </a:moveTo>
                  <a:lnTo>
                    <a:pt x="176509" y="322855"/>
                  </a:lnTo>
                  <a:lnTo>
                    <a:pt x="176509" y="494176"/>
                  </a:lnTo>
                  <a:lnTo>
                    <a:pt x="206964" y="494176"/>
                  </a:lnTo>
                  <a:close/>
                  <a:moveTo>
                    <a:pt x="77809" y="262504"/>
                  </a:moveTo>
                  <a:lnTo>
                    <a:pt x="77809" y="494176"/>
                  </a:lnTo>
                  <a:lnTo>
                    <a:pt x="108171" y="494176"/>
                  </a:lnTo>
                  <a:lnTo>
                    <a:pt x="108171" y="301533"/>
                  </a:lnTo>
                  <a:close/>
                  <a:moveTo>
                    <a:pt x="30374" y="159693"/>
                  </a:moveTo>
                  <a:cubicBezTo>
                    <a:pt x="35051" y="161060"/>
                    <a:pt x="39323" y="163818"/>
                    <a:pt x="42340" y="167758"/>
                  </a:cubicBezTo>
                  <a:lnTo>
                    <a:pt x="142805" y="296341"/>
                  </a:lnTo>
                  <a:cubicBezTo>
                    <a:pt x="143176" y="296898"/>
                    <a:pt x="254504" y="279005"/>
                    <a:pt x="254504" y="279005"/>
                  </a:cubicBezTo>
                  <a:cubicBezTo>
                    <a:pt x="265182" y="277244"/>
                    <a:pt x="275581" y="280674"/>
                    <a:pt x="283102" y="287998"/>
                  </a:cubicBezTo>
                  <a:lnTo>
                    <a:pt x="383103" y="386730"/>
                  </a:lnTo>
                  <a:lnTo>
                    <a:pt x="514672" y="400265"/>
                  </a:lnTo>
                  <a:cubicBezTo>
                    <a:pt x="522472" y="401006"/>
                    <a:pt x="529900" y="404622"/>
                    <a:pt x="535285" y="410370"/>
                  </a:cubicBezTo>
                  <a:lnTo>
                    <a:pt x="602323" y="481568"/>
                  </a:lnTo>
                  <a:cubicBezTo>
                    <a:pt x="609380" y="488984"/>
                    <a:pt x="611237" y="499831"/>
                    <a:pt x="607244" y="509101"/>
                  </a:cubicBezTo>
                  <a:cubicBezTo>
                    <a:pt x="603159" y="518465"/>
                    <a:pt x="593967" y="524583"/>
                    <a:pt x="583753" y="524583"/>
                  </a:cubicBezTo>
                  <a:lnTo>
                    <a:pt x="36212" y="524583"/>
                  </a:lnTo>
                  <a:cubicBezTo>
                    <a:pt x="16249" y="524583"/>
                    <a:pt x="0" y="508360"/>
                    <a:pt x="0" y="488428"/>
                  </a:cubicBezTo>
                  <a:lnTo>
                    <a:pt x="0" y="182313"/>
                  </a:lnTo>
                  <a:cubicBezTo>
                    <a:pt x="0" y="172208"/>
                    <a:pt x="6407" y="163216"/>
                    <a:pt x="15970" y="159971"/>
                  </a:cubicBezTo>
                  <a:cubicBezTo>
                    <a:pt x="20613" y="158349"/>
                    <a:pt x="25696" y="158325"/>
                    <a:pt x="30374" y="159693"/>
                  </a:cubicBezTo>
                  <a:close/>
                  <a:moveTo>
                    <a:pt x="478826" y="0"/>
                  </a:moveTo>
                  <a:lnTo>
                    <a:pt x="534536" y="0"/>
                  </a:lnTo>
                  <a:cubicBezTo>
                    <a:pt x="541500" y="0"/>
                    <a:pt x="547164" y="5561"/>
                    <a:pt x="547164" y="12511"/>
                  </a:cubicBezTo>
                  <a:lnTo>
                    <a:pt x="547164" y="68117"/>
                  </a:lnTo>
                  <a:cubicBezTo>
                    <a:pt x="547164" y="73121"/>
                    <a:pt x="544100" y="77755"/>
                    <a:pt x="539365" y="79701"/>
                  </a:cubicBezTo>
                  <a:cubicBezTo>
                    <a:pt x="534629" y="81647"/>
                    <a:pt x="529244" y="80535"/>
                    <a:pt x="525623" y="77014"/>
                  </a:cubicBezTo>
                  <a:lnTo>
                    <a:pt x="512159" y="63483"/>
                  </a:lnTo>
                  <a:lnTo>
                    <a:pt x="444657" y="130951"/>
                  </a:lnTo>
                  <a:cubicBezTo>
                    <a:pt x="438250" y="137253"/>
                    <a:pt x="429801" y="140496"/>
                    <a:pt x="421351" y="140496"/>
                  </a:cubicBezTo>
                  <a:cubicBezTo>
                    <a:pt x="412995" y="140496"/>
                    <a:pt x="404731" y="137345"/>
                    <a:pt x="398324" y="131136"/>
                  </a:cubicBezTo>
                  <a:lnTo>
                    <a:pt x="329244" y="63576"/>
                  </a:lnTo>
                  <a:lnTo>
                    <a:pt x="249021" y="94993"/>
                  </a:lnTo>
                  <a:cubicBezTo>
                    <a:pt x="245121" y="96568"/>
                    <a:pt x="241128" y="97309"/>
                    <a:pt x="236950" y="97309"/>
                  </a:cubicBezTo>
                  <a:lnTo>
                    <a:pt x="88853" y="97309"/>
                  </a:lnTo>
                  <a:cubicBezTo>
                    <a:pt x="77618" y="97309"/>
                    <a:pt x="68519" y="88227"/>
                    <a:pt x="68519" y="77014"/>
                  </a:cubicBezTo>
                  <a:cubicBezTo>
                    <a:pt x="68519" y="65892"/>
                    <a:pt x="77618" y="56810"/>
                    <a:pt x="88853" y="56810"/>
                  </a:cubicBezTo>
                  <a:lnTo>
                    <a:pt x="235557" y="56810"/>
                  </a:lnTo>
                  <a:lnTo>
                    <a:pt x="319123" y="24096"/>
                  </a:lnTo>
                  <a:cubicBezTo>
                    <a:pt x="331101" y="19369"/>
                    <a:pt x="344935" y="22150"/>
                    <a:pt x="354128" y="31139"/>
                  </a:cubicBezTo>
                  <a:lnTo>
                    <a:pt x="421351" y="96846"/>
                  </a:lnTo>
                  <a:lnTo>
                    <a:pt x="483468" y="34846"/>
                  </a:lnTo>
                  <a:lnTo>
                    <a:pt x="470005" y="21408"/>
                  </a:lnTo>
                  <a:cubicBezTo>
                    <a:pt x="466384" y="17794"/>
                    <a:pt x="465270" y="12419"/>
                    <a:pt x="467220" y="7692"/>
                  </a:cubicBezTo>
                  <a:cubicBezTo>
                    <a:pt x="469169" y="3059"/>
                    <a:pt x="473812" y="0"/>
                    <a:pt x="478826" y="0"/>
                  </a:cubicBezTo>
                  <a:close/>
                </a:path>
              </a:pathLst>
            </a:custGeom>
            <a:solidFill>
              <a:srgbClr val="1F424E"/>
            </a:solidFill>
            <a:ln>
              <a:noFill/>
            </a:ln>
          </p:spPr>
          <p:txBody>
            <a:bodyPr/>
            <a:lstStyle/>
            <a:p>
              <a:endParaRPr lang="zh-CN" altLang="en-US">
                <a:cs typeface="+mn-ea"/>
                <a:sym typeface="+mn-lt"/>
              </a:endParaRPr>
            </a:p>
          </p:txBody>
        </p:sp>
      </p:grpSp>
      <p:sp>
        <p:nvSpPr>
          <p:cNvPr id="114" name="文本框 113"/>
          <p:cNvSpPr txBox="1"/>
          <p:nvPr/>
        </p:nvSpPr>
        <p:spPr>
          <a:xfrm>
            <a:off x="763491" y="1280717"/>
            <a:ext cx="3511451" cy="1144288"/>
          </a:xfrm>
          <a:prstGeom prst="rect">
            <a:avLst/>
          </a:prstGeom>
          <a:noFill/>
        </p:spPr>
        <p:txBody>
          <a:bodyPr wrap="square" rtlCol="0">
            <a:spAutoFit/>
          </a:bodyPr>
          <a:lstStyle/>
          <a:p>
            <a:pPr algn="r">
              <a:lnSpc>
                <a:spcPct val="20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a:t>
            </a:r>
          </a:p>
        </p:txBody>
      </p:sp>
      <p:sp>
        <p:nvSpPr>
          <p:cNvPr id="115" name="文本框 114"/>
          <p:cNvSpPr txBox="1"/>
          <p:nvPr/>
        </p:nvSpPr>
        <p:spPr>
          <a:xfrm>
            <a:off x="79457" y="3359844"/>
            <a:ext cx="3511451" cy="1144288"/>
          </a:xfrm>
          <a:prstGeom prst="rect">
            <a:avLst/>
          </a:prstGeom>
          <a:noFill/>
        </p:spPr>
        <p:txBody>
          <a:bodyPr wrap="square" rtlCol="0">
            <a:spAutoFit/>
          </a:bodyPr>
          <a:lstStyle/>
          <a:p>
            <a:pPr algn="r">
              <a:lnSpc>
                <a:spcPct val="20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a:t>
            </a:r>
          </a:p>
        </p:txBody>
      </p:sp>
      <p:sp>
        <p:nvSpPr>
          <p:cNvPr id="116" name="文本框 115"/>
          <p:cNvSpPr txBox="1"/>
          <p:nvPr/>
        </p:nvSpPr>
        <p:spPr>
          <a:xfrm>
            <a:off x="1752393" y="5139115"/>
            <a:ext cx="3511451" cy="1144288"/>
          </a:xfrm>
          <a:prstGeom prst="rect">
            <a:avLst/>
          </a:prstGeom>
          <a:noFill/>
        </p:spPr>
        <p:txBody>
          <a:bodyPr wrap="square" rtlCol="0">
            <a:spAutoFit/>
          </a:bodyPr>
          <a:lstStyle/>
          <a:p>
            <a:pPr algn="r">
              <a:lnSpc>
                <a:spcPct val="20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a:t>
            </a:r>
          </a:p>
        </p:txBody>
      </p:sp>
      <p:sp>
        <p:nvSpPr>
          <p:cNvPr id="117" name="文本框 116"/>
          <p:cNvSpPr txBox="1"/>
          <p:nvPr/>
        </p:nvSpPr>
        <p:spPr>
          <a:xfrm>
            <a:off x="8162549" y="5226921"/>
            <a:ext cx="3511451" cy="1144288"/>
          </a:xfrm>
          <a:prstGeom prst="rect">
            <a:avLst/>
          </a:prstGeom>
          <a:noFill/>
        </p:spPr>
        <p:txBody>
          <a:bodyPr wrap="square" rtlCol="0">
            <a:spAutoFit/>
          </a:bodyPr>
          <a:lstStyle/>
          <a:p>
            <a:pPr>
              <a:lnSpc>
                <a:spcPct val="20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a:t>
            </a:r>
          </a:p>
        </p:txBody>
      </p:sp>
      <p:grpSp>
        <p:nvGrpSpPr>
          <p:cNvPr id="118" name="组合 117"/>
          <p:cNvGrpSpPr/>
          <p:nvPr/>
        </p:nvGrpSpPr>
        <p:grpSpPr>
          <a:xfrm>
            <a:off x="8447684" y="2312663"/>
            <a:ext cx="3143089" cy="1750419"/>
            <a:chOff x="772360" y="4769538"/>
            <a:chExt cx="2606620" cy="978428"/>
          </a:xfrm>
        </p:grpSpPr>
        <p:sp>
          <p:nvSpPr>
            <p:cNvPr id="119" name="文本框 118"/>
            <p:cNvSpPr txBox="1"/>
            <p:nvPr/>
          </p:nvSpPr>
          <p:spPr>
            <a:xfrm>
              <a:off x="772360" y="4769538"/>
              <a:ext cx="2019882" cy="258056"/>
            </a:xfrm>
            <a:prstGeom prst="rect">
              <a:avLst/>
            </a:prstGeom>
            <a:noFill/>
          </p:spPr>
          <p:txBody>
            <a:bodyPr wrap="square" rtlCol="0">
              <a:spAutoFit/>
            </a:bodyPr>
            <a:lstStyle/>
            <a:p>
              <a:r>
                <a:rPr lang="zh-CN" altLang="en-US" sz="2400" b="1" dirty="0">
                  <a:solidFill>
                    <a:schemeClr val="tx1">
                      <a:lumMod val="65000"/>
                      <a:lumOff val="35000"/>
                    </a:schemeClr>
                  </a:solidFill>
                  <a:cs typeface="+mn-ea"/>
                  <a:sym typeface="+mn-lt"/>
                </a:rPr>
                <a:t>输入标题文字</a:t>
              </a:r>
            </a:p>
          </p:txBody>
        </p:sp>
        <p:sp>
          <p:nvSpPr>
            <p:cNvPr id="120" name="文本框 119"/>
            <p:cNvSpPr txBox="1"/>
            <p:nvPr/>
          </p:nvSpPr>
          <p:spPr>
            <a:xfrm>
              <a:off x="772361" y="5108346"/>
              <a:ext cx="2606619" cy="639620"/>
            </a:xfrm>
            <a:prstGeom prst="rect">
              <a:avLst/>
            </a:prstGeom>
            <a:noFill/>
          </p:spPr>
          <p:txBody>
            <a:bodyPr wrap="square" rtlCol="0">
              <a:spAutoFit/>
            </a:bodyPr>
            <a:lstStyle/>
            <a:p>
              <a:pPr>
                <a:lnSpc>
                  <a:spcPct val="200000"/>
                </a:lnSpc>
              </a:pPr>
              <a:r>
                <a:rPr lang="zh-CN" altLang="en-US" sz="1200" dirty="0">
                  <a:solidFill>
                    <a:schemeClr val="tx1">
                      <a:lumMod val="65000"/>
                      <a:lumOff val="35000"/>
                    </a:schemeClr>
                  </a:solidFill>
                  <a:cs typeface="+mn-ea"/>
                  <a:sym typeface="+mn-lt"/>
                </a:rPr>
                <a:t>此处输入文字描述信息此处输入文字描述信息此处输入文字描述信息此处输入文字描述信息此处输入文字描述信息</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heel(8)">
                                      <p:cBhvr>
                                        <p:cTn id="7" dur="500"/>
                                        <p:tgtEl>
                                          <p:spTgt spid="11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right)">
                                      <p:cBhvr>
                                        <p:cTn id="11" dur="500"/>
                                        <p:tgtEl>
                                          <p:spTgt spid="114"/>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5"/>
                                        </p:tgtEl>
                                        <p:attrNameLst>
                                          <p:attrName>style.visibility</p:attrName>
                                        </p:attrNameLst>
                                      </p:cBhvr>
                                      <p:to>
                                        <p:strVal val="visible"/>
                                      </p:to>
                                    </p:set>
                                    <p:animEffect transition="in" filter="wipe(right)">
                                      <p:cBhvr>
                                        <p:cTn id="15" dur="500"/>
                                        <p:tgtEl>
                                          <p:spTgt spid="1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17"/>
                                        </p:tgtEl>
                                        <p:attrNameLst>
                                          <p:attrName>style.visibility</p:attrName>
                                        </p:attrNameLst>
                                      </p:cBhvr>
                                      <p:to>
                                        <p:strVal val="visible"/>
                                      </p:to>
                                    </p:set>
                                    <p:animEffect transition="in" filter="wipe(right)">
                                      <p:cBhvr>
                                        <p:cTn id="23" dur="500"/>
                                        <p:tgtEl>
                                          <p:spTgt spid="11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6" grpId="0"/>
      <p:bldP spid="117" grpId="0"/>
    </p:bldLst>
  </p:timing>
</p:sld>
</file>

<file path=ppt/theme/theme1.xml><?xml version="1.0" encoding="utf-8"?>
<a:theme xmlns:a="http://schemas.openxmlformats.org/drawingml/2006/main" name="第一PPT，www.1ppt.com">
  <a:themeElements>
    <a:clrScheme name="Office">
      <a:dk1>
        <a:srgbClr val="000000"/>
      </a:dk1>
      <a:lt1>
        <a:srgbClr val="FFFFFF"/>
      </a:lt1>
      <a:dk2>
        <a:srgbClr val="768395"/>
      </a:dk2>
      <a:lt2>
        <a:srgbClr val="F0F0F0"/>
      </a:lt2>
      <a:accent1>
        <a:srgbClr val="0069BF"/>
      </a:accent1>
      <a:accent2>
        <a:srgbClr val="B0CB1D"/>
      </a:accent2>
      <a:accent3>
        <a:srgbClr val="7752C4"/>
      </a:accent3>
      <a:accent4>
        <a:srgbClr val="034D95"/>
      </a:accent4>
      <a:accent5>
        <a:srgbClr val="3F859B"/>
      </a:accent5>
      <a:accent6>
        <a:srgbClr val="D81728"/>
      </a:accent6>
      <a:hlink>
        <a:srgbClr val="4472C4"/>
      </a:hlink>
      <a:folHlink>
        <a:srgbClr val="BFBFBF"/>
      </a:folHlink>
    </a:clrScheme>
    <a:fontScheme name="spaxnnjv">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F424E"/>
        </a:solidFill>
        <a:ln w="25400" cap="flat" cmpd="sng" algn="ctr">
          <a:noFill/>
          <a:prstDash val="solid"/>
        </a:ln>
      </a:spPr>
      <a:bodyPr rtlCol="0" anchor="ctr"/>
      <a:lstStyle>
        <a:defPPr marL="0" marR="0" indent="0" algn="ctr" defTabSz="914400" eaLnBrk="1" fontAlgn="auto" latinLnBrk="0" hangingPunct="1">
          <a:lnSpc>
            <a:spcPct val="100000"/>
          </a:lnSpc>
          <a:spcBef>
            <a:spcPts val="0"/>
          </a:spcBef>
          <a:spcAft>
            <a:spcPts val="0"/>
          </a:spcAft>
          <a:buClrTx/>
          <a:buSzTx/>
          <a:buFontTx/>
          <a:buNone/>
          <a:defRPr kumimoji="0"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defRPr>
        </a:defPPr>
      </a:lstStyle>
    </a:spDef>
    <a:txDef>
      <a:spPr>
        <a:noFill/>
      </a:spPr>
      <a:bodyPr wrap="square" rtlCol="0">
        <a:spAutoFit/>
      </a:bodyPr>
      <a:lstStyle>
        <a:defPPr algn="l">
          <a:defRPr dirty="0" smtClean="0">
            <a:latin typeface="思源黑体 CN Normal" panose="020B0400000000000000" pitchFamily="34" charset="-122"/>
            <a:ea typeface="思源黑体 CN Normal" panose="020B0400000000000000"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自定义 58">
      <a:dk1>
        <a:srgbClr val="696969"/>
      </a:dk1>
      <a:lt1>
        <a:srgbClr val="FFFFFF"/>
      </a:lt1>
      <a:dk2>
        <a:srgbClr val="4C4C4C"/>
      </a:dk2>
      <a:lt2>
        <a:srgbClr val="FFFFFF"/>
      </a:lt2>
      <a:accent1>
        <a:srgbClr val="303D56"/>
      </a:accent1>
      <a:accent2>
        <a:srgbClr val="C00000"/>
      </a:accent2>
      <a:accent3>
        <a:srgbClr val="303D56"/>
      </a:accent3>
      <a:accent4>
        <a:srgbClr val="C00000"/>
      </a:accent4>
      <a:accent5>
        <a:srgbClr val="008DEE"/>
      </a:accent5>
      <a:accent6>
        <a:srgbClr val="00B0F0"/>
      </a:accent6>
      <a:hlink>
        <a:srgbClr val="21A5FF"/>
      </a:hlink>
      <a:folHlink>
        <a:srgbClr val="4D4D4D"/>
      </a:folHlink>
    </a:clrScheme>
    <a:fontScheme name="spaxnnjv">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paxnnjv">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2242</Words>
  <PresentationFormat>宽屏</PresentationFormat>
  <Paragraphs>267</Paragraphs>
  <Slides>26</Slides>
  <Notes>26</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26</vt:i4>
      </vt:variant>
    </vt:vector>
  </HeadingPairs>
  <TitlesOfParts>
    <vt:vector size="33" baseType="lpstr">
      <vt:lpstr>等线</vt:lpstr>
      <vt:lpstr>字魂58号-创中黑</vt:lpstr>
      <vt:lpstr>字魂59号-创粗黑</vt:lpstr>
      <vt:lpstr>Arial</vt:lpstr>
      <vt:lpstr>第一PPT，www.1ppt.com</vt:lpstr>
      <vt:lpstr>第一PPT，www.1ppt.com </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2020-01-30T06:36:00Z</dcterms:created>
  <dcterms:modified xsi:type="dcterms:W3CDTF">2023-07-08T11:24:26Z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281FCBAD61744FFFBAF5C8FE0C9C81F0_12</vt:lpwstr>
  </property>
  <property fmtid="{D5CDD505-2E9C-101B-9397-08002B2CF9AE}" pid="3" name="KSOProductBuildVer">
    <vt:lpwstr>2052-11.1.0.14309</vt:lpwstr>
  </property>
</Properties>
</file>