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280" r:id="rId3"/>
    <p:sldId id="258" r:id="rId4"/>
    <p:sldId id="312" r:id="rId5"/>
    <p:sldId id="323" r:id="rId6"/>
    <p:sldId id="324" r:id="rId7"/>
    <p:sldId id="313" r:id="rId8"/>
    <p:sldId id="314" r:id="rId9"/>
    <p:sldId id="273" r:id="rId10"/>
    <p:sldId id="261" r:id="rId11"/>
    <p:sldId id="321" r:id="rId12"/>
    <p:sldId id="311" r:id="rId13"/>
    <p:sldId id="315" r:id="rId14"/>
    <p:sldId id="262" r:id="rId15"/>
    <p:sldId id="276" r:id="rId16"/>
    <p:sldId id="264" r:id="rId17"/>
    <p:sldId id="266" r:id="rId18"/>
    <p:sldId id="308" r:id="rId19"/>
    <p:sldId id="309" r:id="rId20"/>
    <p:sldId id="310" r:id="rId21"/>
    <p:sldId id="316" r:id="rId22"/>
    <p:sldId id="318" r:id="rId23"/>
    <p:sldId id="319" r:id="rId24"/>
    <p:sldId id="320" r:id="rId25"/>
    <p:sldId id="282" r:id="rId26"/>
    <p:sldId id="260" r:id="rId27"/>
  </p:sldIdLst>
  <p:sldSz cx="9144000" cy="5143500" type="screen16x9"/>
  <p:notesSz cx="6858000" cy="9144000"/>
  <p:embeddedFontLst>
    <p:embeddedFont>
      <p:font typeface="Rubik Black" panose="020B0604020202020204" charset="-79"/>
      <p:bold r:id="rId29"/>
      <p:boldItalic r:id="rId30"/>
    </p:embeddedFont>
    <p:embeddedFont>
      <p:font typeface="Rubik ExtraBold" panose="020B0604020202020204" charset="-79"/>
      <p:bold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Barlow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D2EAB-3575-4EAB-B8B2-77A5B63B8273}">
  <a:tblStyle styleId="{B92D2EAB-3575-4EAB-B8B2-77A5B63B8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6c7dccd7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6c7dccd7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5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93b7e886a_3_14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93b7e886a_3_14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95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9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93b7e886a_3_15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93b7e886a_3_15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e6c7dccd7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e6c7dccd7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e93b7e886a_3_15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e93b7e886a_3_15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6c7dccd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6c7dccd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e93b7e886a_3_14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e93b7e886a_3_14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918a2d3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918a2d32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93b7e886a_3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93b7e886a_3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93b7e886a_3_14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93b7e886a_3_14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e93b7e886a_3_14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e93b7e886a_3_14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93b7e886a_3_14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93b7e886a_3_14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176719" y="880889"/>
            <a:ext cx="204605" cy="264756"/>
            <a:chOff x="2390900" y="733575"/>
            <a:chExt cx="263700" cy="341225"/>
          </a:xfrm>
        </p:grpSpPr>
        <p:sp>
          <p:nvSpPr>
            <p:cNvPr id="11" name="Google Shape;11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996294" y="3133826"/>
            <a:ext cx="204605" cy="264756"/>
            <a:chOff x="2390900" y="733575"/>
            <a:chExt cx="263700" cy="341225"/>
          </a:xfrm>
        </p:grpSpPr>
        <p:sp>
          <p:nvSpPr>
            <p:cNvPr id="14" name="Google Shape;14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469694" y="410964"/>
            <a:ext cx="204605" cy="264756"/>
            <a:chOff x="2390900" y="733575"/>
            <a:chExt cx="263700" cy="341225"/>
          </a:xfrm>
        </p:grpSpPr>
        <p:sp>
          <p:nvSpPr>
            <p:cNvPr id="17" name="Google Shape;17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rgbClr val="E84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8069" y="4467039"/>
            <a:ext cx="204605" cy="264756"/>
            <a:chOff x="2390900" y="733575"/>
            <a:chExt cx="263700" cy="341225"/>
          </a:xfrm>
        </p:grpSpPr>
        <p:sp>
          <p:nvSpPr>
            <p:cNvPr id="20" name="Google Shape;20;p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331996">
            <a:off x="-768171" y="141179"/>
            <a:ext cx="1703205" cy="1557096"/>
            <a:chOff x="-40775" y="178450"/>
            <a:chExt cx="1061600" cy="970525"/>
          </a:xfrm>
        </p:grpSpPr>
        <p:sp>
          <p:nvSpPr>
            <p:cNvPr id="23" name="Google Shape;2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246932">
            <a:off x="-110360" y="1533539"/>
            <a:ext cx="1419689" cy="1297859"/>
            <a:chOff x="-40775" y="178450"/>
            <a:chExt cx="1061600" cy="970525"/>
          </a:xfrm>
        </p:grpSpPr>
        <p:sp>
          <p:nvSpPr>
            <p:cNvPr id="29" name="Google Shape;29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1497810">
            <a:off x="1055509" y="3740797"/>
            <a:ext cx="1459181" cy="1334039"/>
            <a:chOff x="-40775" y="178450"/>
            <a:chExt cx="1061600" cy="970525"/>
          </a:xfrm>
        </p:grpSpPr>
        <p:sp>
          <p:nvSpPr>
            <p:cNvPr id="35" name="Google Shape;35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2233314" flipH="1">
            <a:off x="6184804" y="3812221"/>
            <a:ext cx="1302905" cy="1191187"/>
            <a:chOff x="-40775" y="178450"/>
            <a:chExt cx="1061600" cy="970525"/>
          </a:xfrm>
        </p:grpSpPr>
        <p:sp>
          <p:nvSpPr>
            <p:cNvPr id="41" name="Google Shape;41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257550" flipH="1">
            <a:off x="7768862" y="3730945"/>
            <a:ext cx="1814055" cy="1658538"/>
            <a:chOff x="-40775" y="178450"/>
            <a:chExt cx="1061600" cy="970525"/>
          </a:xfrm>
        </p:grpSpPr>
        <p:sp>
          <p:nvSpPr>
            <p:cNvPr id="47" name="Google Shape;47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1497759" flipH="1">
            <a:off x="6665439" y="-599490"/>
            <a:ext cx="1930377" cy="1764852"/>
            <a:chOff x="-40775" y="178450"/>
            <a:chExt cx="1061600" cy="970525"/>
          </a:xfrm>
        </p:grpSpPr>
        <p:sp>
          <p:nvSpPr>
            <p:cNvPr id="53" name="Google Shape;53;p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587150" y="1229775"/>
            <a:ext cx="5969700" cy="19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587150" y="3266925"/>
            <a:ext cx="59697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5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4"/>
          <p:cNvGrpSpPr/>
          <p:nvPr/>
        </p:nvGrpSpPr>
        <p:grpSpPr>
          <a:xfrm rot="415585" flipH="1">
            <a:off x="8027444" y="2372383"/>
            <a:ext cx="1831035" cy="1674034"/>
            <a:chOff x="-40775" y="178450"/>
            <a:chExt cx="1061600" cy="970525"/>
          </a:xfrm>
        </p:grpSpPr>
        <p:sp>
          <p:nvSpPr>
            <p:cNvPr id="670" name="Google Shape;670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-4577940" flipH="1">
            <a:off x="-489644" y="174778"/>
            <a:ext cx="1667777" cy="1524580"/>
            <a:chOff x="-40775" y="178450"/>
            <a:chExt cx="1061600" cy="970525"/>
          </a:xfrm>
        </p:grpSpPr>
        <p:sp>
          <p:nvSpPr>
            <p:cNvPr id="676" name="Google Shape;676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4"/>
          <p:cNvGrpSpPr/>
          <p:nvPr/>
        </p:nvGrpSpPr>
        <p:grpSpPr>
          <a:xfrm rot="-1480620" flipH="1">
            <a:off x="-281701" y="1726695"/>
            <a:ext cx="1099481" cy="1005108"/>
            <a:chOff x="-40775" y="178450"/>
            <a:chExt cx="1061600" cy="970525"/>
          </a:xfrm>
        </p:grpSpPr>
        <p:sp>
          <p:nvSpPr>
            <p:cNvPr id="682" name="Google Shape;682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4"/>
          <p:cNvGrpSpPr/>
          <p:nvPr/>
        </p:nvGrpSpPr>
        <p:grpSpPr>
          <a:xfrm rot="6414385" flipH="1">
            <a:off x="7811440" y="1330521"/>
            <a:ext cx="947670" cy="866276"/>
            <a:chOff x="-40775" y="178450"/>
            <a:chExt cx="1061600" cy="970525"/>
          </a:xfrm>
        </p:grpSpPr>
        <p:sp>
          <p:nvSpPr>
            <p:cNvPr id="688" name="Google Shape;688;p24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4"/>
          <p:cNvGrpSpPr/>
          <p:nvPr/>
        </p:nvGrpSpPr>
        <p:grpSpPr>
          <a:xfrm>
            <a:off x="881394" y="1543089"/>
            <a:ext cx="204605" cy="264756"/>
            <a:chOff x="2390900" y="733575"/>
            <a:chExt cx="263700" cy="341225"/>
          </a:xfrm>
        </p:grpSpPr>
        <p:sp>
          <p:nvSpPr>
            <p:cNvPr id="694" name="Google Shape;694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>
            <a:off x="7933244" y="3627164"/>
            <a:ext cx="204605" cy="264756"/>
            <a:chOff x="2390900" y="733575"/>
            <a:chExt cx="263700" cy="341225"/>
          </a:xfrm>
        </p:grpSpPr>
        <p:sp>
          <p:nvSpPr>
            <p:cNvPr id="697" name="Google Shape;697;p24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4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24"/>
          <p:cNvSpPr txBox="1">
            <a:spLocks noGrp="1"/>
          </p:cNvSpPr>
          <p:nvPr>
            <p:ph type="title" idx="2"/>
          </p:nvPr>
        </p:nvSpPr>
        <p:spPr>
          <a:xfrm>
            <a:off x="1475217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24"/>
          <p:cNvSpPr txBox="1">
            <a:spLocks noGrp="1"/>
          </p:cNvSpPr>
          <p:nvPr>
            <p:ph type="title" idx="3"/>
          </p:nvPr>
        </p:nvSpPr>
        <p:spPr>
          <a:xfrm>
            <a:off x="4794468" y="3701525"/>
            <a:ext cx="2874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subTitle" idx="1"/>
          </p:nvPr>
        </p:nvSpPr>
        <p:spPr>
          <a:xfrm>
            <a:off x="147517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24"/>
          <p:cNvSpPr txBox="1">
            <a:spLocks noGrp="1"/>
          </p:cNvSpPr>
          <p:nvPr>
            <p:ph type="subTitle" idx="4"/>
          </p:nvPr>
        </p:nvSpPr>
        <p:spPr>
          <a:xfrm>
            <a:off x="4794425" y="4102925"/>
            <a:ext cx="2874300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6"/>
          <p:cNvGrpSpPr/>
          <p:nvPr/>
        </p:nvGrpSpPr>
        <p:grpSpPr>
          <a:xfrm rot="-220">
            <a:off x="2928590" y="4129797"/>
            <a:ext cx="1659493" cy="1517222"/>
            <a:chOff x="-40775" y="178450"/>
            <a:chExt cx="1061600" cy="970525"/>
          </a:xfrm>
        </p:grpSpPr>
        <p:sp>
          <p:nvSpPr>
            <p:cNvPr id="737" name="Google Shape;737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6"/>
          <p:cNvGrpSpPr/>
          <p:nvPr/>
        </p:nvGrpSpPr>
        <p:grpSpPr>
          <a:xfrm rot="4132868">
            <a:off x="1860402" y="3978701"/>
            <a:ext cx="1057463" cy="966799"/>
            <a:chOff x="-40775" y="178450"/>
            <a:chExt cx="1061600" cy="970525"/>
          </a:xfrm>
        </p:grpSpPr>
        <p:sp>
          <p:nvSpPr>
            <p:cNvPr id="743" name="Google Shape;743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26"/>
          <p:cNvGrpSpPr/>
          <p:nvPr/>
        </p:nvGrpSpPr>
        <p:grpSpPr>
          <a:xfrm rot="-1201127" flipH="1">
            <a:off x="-214116" y="62059"/>
            <a:ext cx="1500010" cy="1334575"/>
            <a:chOff x="-40775" y="178450"/>
            <a:chExt cx="1061600" cy="970525"/>
          </a:xfrm>
        </p:grpSpPr>
        <p:sp>
          <p:nvSpPr>
            <p:cNvPr id="749" name="Google Shape;749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26"/>
          <p:cNvGrpSpPr/>
          <p:nvPr/>
        </p:nvGrpSpPr>
        <p:grpSpPr>
          <a:xfrm rot="4695432">
            <a:off x="7981948" y="733336"/>
            <a:ext cx="1333789" cy="1186643"/>
            <a:chOff x="-40775" y="178450"/>
            <a:chExt cx="1061600" cy="970525"/>
          </a:xfrm>
        </p:grpSpPr>
        <p:sp>
          <p:nvSpPr>
            <p:cNvPr id="755" name="Google Shape;755;p2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6"/>
          <p:cNvGrpSpPr/>
          <p:nvPr/>
        </p:nvGrpSpPr>
        <p:grpSpPr>
          <a:xfrm>
            <a:off x="1476219" y="4467051"/>
            <a:ext cx="204605" cy="264756"/>
            <a:chOff x="2390900" y="733575"/>
            <a:chExt cx="263700" cy="341225"/>
          </a:xfrm>
        </p:grpSpPr>
        <p:sp>
          <p:nvSpPr>
            <p:cNvPr id="761" name="Google Shape;761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6"/>
          <p:cNvGrpSpPr/>
          <p:nvPr/>
        </p:nvGrpSpPr>
        <p:grpSpPr>
          <a:xfrm>
            <a:off x="8008394" y="340076"/>
            <a:ext cx="204605" cy="264756"/>
            <a:chOff x="2390900" y="733575"/>
            <a:chExt cx="263700" cy="341225"/>
          </a:xfrm>
        </p:grpSpPr>
        <p:sp>
          <p:nvSpPr>
            <p:cNvPr id="764" name="Google Shape;764;p2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26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26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26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26"/>
          <p:cNvSpPr txBox="1">
            <a:spLocks noGrp="1"/>
          </p:cNvSpPr>
          <p:nvPr>
            <p:ph type="subTitle" idx="1"/>
          </p:nvPr>
        </p:nvSpPr>
        <p:spPr>
          <a:xfrm>
            <a:off x="713225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6"/>
          <p:cNvSpPr txBox="1">
            <a:spLocks noGrp="1"/>
          </p:cNvSpPr>
          <p:nvPr>
            <p:ph type="subTitle" idx="4"/>
          </p:nvPr>
        </p:nvSpPr>
        <p:spPr>
          <a:xfrm>
            <a:off x="3359688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6"/>
          <p:cNvSpPr txBox="1">
            <a:spLocks noGrp="1"/>
          </p:cNvSpPr>
          <p:nvPr>
            <p:ph type="subTitle" idx="5"/>
          </p:nvPr>
        </p:nvSpPr>
        <p:spPr>
          <a:xfrm>
            <a:off x="6006200" y="288882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7"/>
          <p:cNvGrpSpPr/>
          <p:nvPr/>
        </p:nvGrpSpPr>
        <p:grpSpPr>
          <a:xfrm rot="-495" flipH="1">
            <a:off x="-390872" y="128309"/>
            <a:ext cx="1475199" cy="1312732"/>
            <a:chOff x="-40775" y="178450"/>
            <a:chExt cx="1061600" cy="970525"/>
          </a:xfrm>
        </p:grpSpPr>
        <p:sp>
          <p:nvSpPr>
            <p:cNvPr id="775" name="Google Shape;775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7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781" name="Google Shape;781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27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787" name="Google Shape;787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7"/>
          <p:cNvGrpSpPr/>
          <p:nvPr/>
        </p:nvGrpSpPr>
        <p:grpSpPr>
          <a:xfrm rot="3207036">
            <a:off x="7914747" y="840167"/>
            <a:ext cx="1533441" cy="1364540"/>
            <a:chOff x="-40775" y="178450"/>
            <a:chExt cx="1061600" cy="970525"/>
          </a:xfrm>
        </p:grpSpPr>
        <p:sp>
          <p:nvSpPr>
            <p:cNvPr id="793" name="Google Shape;793;p27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27"/>
          <p:cNvGrpSpPr/>
          <p:nvPr/>
        </p:nvGrpSpPr>
        <p:grpSpPr>
          <a:xfrm>
            <a:off x="312344" y="1709076"/>
            <a:ext cx="204605" cy="264756"/>
            <a:chOff x="2390900" y="733575"/>
            <a:chExt cx="263700" cy="341225"/>
          </a:xfrm>
        </p:grpSpPr>
        <p:sp>
          <p:nvSpPr>
            <p:cNvPr id="799" name="Google Shape;799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8430769" y="500151"/>
            <a:ext cx="204605" cy="264756"/>
            <a:chOff x="2390900" y="733575"/>
            <a:chExt cx="263700" cy="341225"/>
          </a:xfrm>
        </p:grpSpPr>
        <p:sp>
          <p:nvSpPr>
            <p:cNvPr id="802" name="Google Shape;802;p27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2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/>
          </p:nvPr>
        </p:nvSpPr>
        <p:spPr>
          <a:xfrm>
            <a:off x="1307301" y="180161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title" idx="3"/>
          </p:nvPr>
        </p:nvSpPr>
        <p:spPr>
          <a:xfrm>
            <a:off x="5195751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subTitle" idx="1"/>
          </p:nvPr>
        </p:nvSpPr>
        <p:spPr>
          <a:xfrm>
            <a:off x="1307263" y="2200984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4"/>
          </p:nvPr>
        </p:nvSpPr>
        <p:spPr>
          <a:xfrm>
            <a:off x="5195713" y="2200997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7"/>
          <p:cNvSpPr txBox="1">
            <a:spLocks noGrp="1"/>
          </p:cNvSpPr>
          <p:nvPr>
            <p:ph type="title" idx="5"/>
          </p:nvPr>
        </p:nvSpPr>
        <p:spPr>
          <a:xfrm>
            <a:off x="1307329" y="3511128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0" name="Google Shape;810;p27"/>
          <p:cNvSpPr txBox="1">
            <a:spLocks noGrp="1"/>
          </p:cNvSpPr>
          <p:nvPr>
            <p:ph type="title" idx="6"/>
          </p:nvPr>
        </p:nvSpPr>
        <p:spPr>
          <a:xfrm>
            <a:off x="5195779" y="3511153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1" name="Google Shape;811;p27"/>
          <p:cNvSpPr txBox="1">
            <a:spLocks noGrp="1"/>
          </p:cNvSpPr>
          <p:nvPr>
            <p:ph type="subTitle" idx="7"/>
          </p:nvPr>
        </p:nvSpPr>
        <p:spPr>
          <a:xfrm>
            <a:off x="1307290" y="3910500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7"/>
          <p:cNvSpPr txBox="1">
            <a:spLocks noGrp="1"/>
          </p:cNvSpPr>
          <p:nvPr>
            <p:ph type="subTitle" idx="8"/>
          </p:nvPr>
        </p:nvSpPr>
        <p:spPr>
          <a:xfrm>
            <a:off x="5195740" y="3910525"/>
            <a:ext cx="264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0"/>
          <p:cNvGrpSpPr/>
          <p:nvPr/>
        </p:nvGrpSpPr>
        <p:grpSpPr>
          <a:xfrm rot="-495" flipH="1">
            <a:off x="2169478" y="-447041"/>
            <a:ext cx="1475199" cy="1312732"/>
            <a:chOff x="-40775" y="178450"/>
            <a:chExt cx="1061600" cy="970525"/>
          </a:xfrm>
        </p:grpSpPr>
        <p:sp>
          <p:nvSpPr>
            <p:cNvPr id="902" name="Google Shape;902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0"/>
          <p:cNvGrpSpPr/>
          <p:nvPr/>
        </p:nvGrpSpPr>
        <p:grpSpPr>
          <a:xfrm rot="-1690726" flipH="1">
            <a:off x="914197" y="-275989"/>
            <a:ext cx="1090771" cy="970618"/>
            <a:chOff x="-40775" y="178450"/>
            <a:chExt cx="1061600" cy="970525"/>
          </a:xfrm>
        </p:grpSpPr>
        <p:sp>
          <p:nvSpPr>
            <p:cNvPr id="908" name="Google Shape;908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0"/>
          <p:cNvGrpSpPr/>
          <p:nvPr/>
        </p:nvGrpSpPr>
        <p:grpSpPr>
          <a:xfrm rot="1317299">
            <a:off x="3648261" y="4415490"/>
            <a:ext cx="1794519" cy="1596898"/>
            <a:chOff x="-40775" y="178450"/>
            <a:chExt cx="1061600" cy="970525"/>
          </a:xfrm>
        </p:grpSpPr>
        <p:sp>
          <p:nvSpPr>
            <p:cNvPr id="914" name="Google Shape;914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0"/>
          <p:cNvGrpSpPr/>
          <p:nvPr/>
        </p:nvGrpSpPr>
        <p:grpSpPr>
          <a:xfrm rot="3207036">
            <a:off x="5410272" y="3634417"/>
            <a:ext cx="1533441" cy="1364540"/>
            <a:chOff x="-40775" y="178450"/>
            <a:chExt cx="1061600" cy="970525"/>
          </a:xfrm>
        </p:grpSpPr>
        <p:sp>
          <p:nvSpPr>
            <p:cNvPr id="920" name="Google Shape;920;p30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0"/>
          <p:cNvGrpSpPr/>
          <p:nvPr/>
        </p:nvGrpSpPr>
        <p:grpSpPr>
          <a:xfrm>
            <a:off x="1864694" y="736276"/>
            <a:ext cx="204605" cy="264756"/>
            <a:chOff x="2390900" y="733575"/>
            <a:chExt cx="263700" cy="341225"/>
          </a:xfrm>
        </p:grpSpPr>
        <p:sp>
          <p:nvSpPr>
            <p:cNvPr id="926" name="Google Shape;926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0"/>
          <p:cNvGrpSpPr/>
          <p:nvPr/>
        </p:nvGrpSpPr>
        <p:grpSpPr>
          <a:xfrm>
            <a:off x="4806769" y="4002476"/>
            <a:ext cx="204605" cy="264756"/>
            <a:chOff x="2390900" y="733575"/>
            <a:chExt cx="263700" cy="341225"/>
          </a:xfrm>
        </p:grpSpPr>
        <p:sp>
          <p:nvSpPr>
            <p:cNvPr id="929" name="Google Shape;929;p30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1"/>
          <p:cNvGrpSpPr/>
          <p:nvPr/>
        </p:nvGrpSpPr>
        <p:grpSpPr>
          <a:xfrm rot="1973218">
            <a:off x="7679542" y="2064001"/>
            <a:ext cx="1659510" cy="1517192"/>
            <a:chOff x="-40775" y="178450"/>
            <a:chExt cx="1061600" cy="970525"/>
          </a:xfrm>
        </p:grpSpPr>
        <p:sp>
          <p:nvSpPr>
            <p:cNvPr id="933" name="Google Shape;933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 rot="4526101">
            <a:off x="7877068" y="1196266"/>
            <a:ext cx="1057472" cy="966797"/>
            <a:chOff x="-40775" y="178450"/>
            <a:chExt cx="1061600" cy="970525"/>
          </a:xfrm>
        </p:grpSpPr>
        <p:sp>
          <p:nvSpPr>
            <p:cNvPr id="939" name="Google Shape;939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1"/>
          <p:cNvGrpSpPr/>
          <p:nvPr/>
        </p:nvGrpSpPr>
        <p:grpSpPr>
          <a:xfrm>
            <a:off x="8380894" y="3763301"/>
            <a:ext cx="204605" cy="264756"/>
            <a:chOff x="2390900" y="733575"/>
            <a:chExt cx="263700" cy="341225"/>
          </a:xfrm>
        </p:grpSpPr>
        <p:sp>
          <p:nvSpPr>
            <p:cNvPr id="945" name="Google Shape;945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 rot="-680476" flipH="1">
            <a:off x="64303" y="-328163"/>
            <a:ext cx="2055695" cy="1879450"/>
            <a:chOff x="-40775" y="178450"/>
            <a:chExt cx="1061600" cy="970525"/>
          </a:xfrm>
        </p:grpSpPr>
        <p:sp>
          <p:nvSpPr>
            <p:cNvPr id="948" name="Google Shape;948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31"/>
          <p:cNvGrpSpPr/>
          <p:nvPr/>
        </p:nvGrpSpPr>
        <p:grpSpPr>
          <a:xfrm rot="680478">
            <a:off x="2243887" y="-546092"/>
            <a:ext cx="1445136" cy="1321177"/>
            <a:chOff x="-40775" y="178450"/>
            <a:chExt cx="1061600" cy="970525"/>
          </a:xfrm>
        </p:grpSpPr>
        <p:sp>
          <p:nvSpPr>
            <p:cNvPr id="954" name="Google Shape;954;p3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1"/>
          <p:cNvGrpSpPr/>
          <p:nvPr/>
        </p:nvGrpSpPr>
        <p:grpSpPr>
          <a:xfrm>
            <a:off x="2385919" y="955851"/>
            <a:ext cx="204605" cy="264756"/>
            <a:chOff x="2390900" y="733575"/>
            <a:chExt cx="263700" cy="341225"/>
          </a:xfrm>
        </p:grpSpPr>
        <p:sp>
          <p:nvSpPr>
            <p:cNvPr id="960" name="Google Shape;960;p3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2"/>
          <p:cNvGrpSpPr/>
          <p:nvPr/>
        </p:nvGrpSpPr>
        <p:grpSpPr>
          <a:xfrm rot="-3875882" flipH="1">
            <a:off x="578099" y="3709662"/>
            <a:ext cx="2343623" cy="2142826"/>
            <a:chOff x="-40775" y="178450"/>
            <a:chExt cx="1061600" cy="970525"/>
          </a:xfrm>
        </p:grpSpPr>
        <p:sp>
          <p:nvSpPr>
            <p:cNvPr id="964" name="Google Shape;964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32"/>
          <p:cNvGrpSpPr/>
          <p:nvPr/>
        </p:nvGrpSpPr>
        <p:grpSpPr>
          <a:xfrm rot="-680476" flipH="1">
            <a:off x="5015828" y="-607588"/>
            <a:ext cx="2055695" cy="1879450"/>
            <a:chOff x="-40775" y="178450"/>
            <a:chExt cx="1061600" cy="970525"/>
          </a:xfrm>
        </p:grpSpPr>
        <p:sp>
          <p:nvSpPr>
            <p:cNvPr id="970" name="Google Shape;970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680550">
            <a:off x="3428743" y="-244962"/>
            <a:ext cx="1135693" cy="1038262"/>
            <a:chOff x="-40775" y="178450"/>
            <a:chExt cx="1061600" cy="970525"/>
          </a:xfrm>
        </p:grpSpPr>
        <p:sp>
          <p:nvSpPr>
            <p:cNvPr id="976" name="Google Shape;976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 rot="-636684" flipH="1">
            <a:off x="-816749" y="1216412"/>
            <a:ext cx="1900708" cy="1737872"/>
            <a:chOff x="-40775" y="178450"/>
            <a:chExt cx="1061600" cy="970525"/>
          </a:xfrm>
        </p:grpSpPr>
        <p:sp>
          <p:nvSpPr>
            <p:cNvPr id="982" name="Google Shape;982;p3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32"/>
          <p:cNvGrpSpPr/>
          <p:nvPr/>
        </p:nvGrpSpPr>
        <p:grpSpPr>
          <a:xfrm>
            <a:off x="450644" y="894851"/>
            <a:ext cx="204605" cy="264756"/>
            <a:chOff x="2390900" y="733575"/>
            <a:chExt cx="263700" cy="341225"/>
          </a:xfrm>
        </p:grpSpPr>
        <p:sp>
          <p:nvSpPr>
            <p:cNvPr id="988" name="Google Shape;988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2"/>
          <p:cNvGrpSpPr/>
          <p:nvPr/>
        </p:nvGrpSpPr>
        <p:grpSpPr>
          <a:xfrm>
            <a:off x="4655444" y="571201"/>
            <a:ext cx="204605" cy="264756"/>
            <a:chOff x="2390900" y="733575"/>
            <a:chExt cx="263700" cy="341225"/>
          </a:xfrm>
        </p:grpSpPr>
        <p:sp>
          <p:nvSpPr>
            <p:cNvPr id="991" name="Google Shape;991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32"/>
          <p:cNvGrpSpPr/>
          <p:nvPr/>
        </p:nvGrpSpPr>
        <p:grpSpPr>
          <a:xfrm>
            <a:off x="3337719" y="4511376"/>
            <a:ext cx="204605" cy="264756"/>
            <a:chOff x="2390900" y="733575"/>
            <a:chExt cx="263700" cy="341225"/>
          </a:xfrm>
        </p:grpSpPr>
        <p:sp>
          <p:nvSpPr>
            <p:cNvPr id="994" name="Google Shape;994;p32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5824244" y="1121064"/>
            <a:ext cx="204605" cy="264756"/>
            <a:chOff x="2390900" y="733575"/>
            <a:chExt cx="263700" cy="341225"/>
          </a:xfrm>
        </p:grpSpPr>
        <p:sp>
          <p:nvSpPr>
            <p:cNvPr id="62" name="Google Shape;62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7732619" y="3384051"/>
            <a:ext cx="204605" cy="264756"/>
            <a:chOff x="2390900" y="733575"/>
            <a:chExt cx="263700" cy="341225"/>
          </a:xfrm>
        </p:grpSpPr>
        <p:sp>
          <p:nvSpPr>
            <p:cNvPr id="65" name="Google Shape;65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4143494" y="4467051"/>
            <a:ext cx="204605" cy="264756"/>
            <a:chOff x="2390900" y="733575"/>
            <a:chExt cx="263700" cy="341225"/>
          </a:xfrm>
        </p:grpSpPr>
        <p:sp>
          <p:nvSpPr>
            <p:cNvPr id="68" name="Google Shape;68;p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 rot="-1035751" flipH="1">
            <a:off x="4664069" y="3861573"/>
            <a:ext cx="1665289" cy="1522481"/>
            <a:chOff x="-40775" y="178450"/>
            <a:chExt cx="1061600" cy="970525"/>
          </a:xfrm>
        </p:grpSpPr>
        <p:sp>
          <p:nvSpPr>
            <p:cNvPr id="71" name="Google Shape;71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 rot="1078975" flipH="1">
            <a:off x="4383934" y="308472"/>
            <a:ext cx="1123379" cy="1027004"/>
            <a:chOff x="-40775" y="178450"/>
            <a:chExt cx="1061600" cy="970525"/>
          </a:xfrm>
        </p:grpSpPr>
        <p:sp>
          <p:nvSpPr>
            <p:cNvPr id="77" name="Google Shape;77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 rot="-3415621" flipH="1">
            <a:off x="5666274" y="-609525"/>
            <a:ext cx="1853546" cy="1694558"/>
            <a:chOff x="-40775" y="178450"/>
            <a:chExt cx="1061600" cy="970525"/>
          </a:xfrm>
        </p:grpSpPr>
        <p:sp>
          <p:nvSpPr>
            <p:cNvPr id="83" name="Google Shape;83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 rot="-1497731" flipH="1">
            <a:off x="8287955" y="2630914"/>
            <a:ext cx="2062223" cy="1885386"/>
            <a:chOff x="-40775" y="178450"/>
            <a:chExt cx="1061600" cy="970525"/>
          </a:xfrm>
        </p:grpSpPr>
        <p:sp>
          <p:nvSpPr>
            <p:cNvPr id="89" name="Google Shape;89;p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 rot="-3294369" flipH="1">
            <a:off x="1235511" y="4163724"/>
            <a:ext cx="1712653" cy="1523854"/>
            <a:chOff x="-40775" y="178450"/>
            <a:chExt cx="1061600" cy="970525"/>
          </a:xfrm>
        </p:grpSpPr>
        <p:sp>
          <p:nvSpPr>
            <p:cNvPr id="126" name="Google Shape;126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-181726" flipH="1">
            <a:off x="4031720" y="-308257"/>
            <a:ext cx="1500863" cy="1335458"/>
            <a:chOff x="-40775" y="178450"/>
            <a:chExt cx="1061600" cy="970525"/>
          </a:xfrm>
        </p:grpSpPr>
        <p:sp>
          <p:nvSpPr>
            <p:cNvPr id="132" name="Google Shape;132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rot="6475784" flipH="1">
            <a:off x="391868" y="4089432"/>
            <a:ext cx="936593" cy="833407"/>
            <a:chOff x="-40775" y="178450"/>
            <a:chExt cx="1061600" cy="970525"/>
          </a:xfrm>
        </p:grpSpPr>
        <p:sp>
          <p:nvSpPr>
            <p:cNvPr id="138" name="Google Shape;138;p5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5719169" y="227101"/>
            <a:ext cx="204605" cy="264756"/>
            <a:chOff x="2390900" y="733575"/>
            <a:chExt cx="263700" cy="341225"/>
          </a:xfrm>
        </p:grpSpPr>
        <p:sp>
          <p:nvSpPr>
            <p:cNvPr id="144" name="Google Shape;144;p5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>
            <a:off x="3283769" y="4707826"/>
            <a:ext cx="204605" cy="264756"/>
            <a:chOff x="2390900" y="733575"/>
            <a:chExt cx="263700" cy="341225"/>
          </a:xfrm>
        </p:grpSpPr>
        <p:sp>
          <p:nvSpPr>
            <p:cNvPr id="147" name="Google Shape;147;p5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ubik Black"/>
              <a:buNone/>
              <a:defRPr sz="2200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2"/>
          </p:nvPr>
        </p:nvSpPr>
        <p:spPr>
          <a:xfrm>
            <a:off x="3063525" y="2529275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ubik Black"/>
              <a:buNone/>
              <a:defRPr sz="2200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713225" y="580875"/>
            <a:ext cx="3448200" cy="10539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713225" y="3013850"/>
            <a:ext cx="21309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3063525" y="3013850"/>
            <a:ext cx="21309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 rot="-5801943" flipH="1">
            <a:off x="-609886" y="1032068"/>
            <a:ext cx="1712695" cy="1523834"/>
            <a:chOff x="-40775" y="178450"/>
            <a:chExt cx="1061600" cy="970525"/>
          </a:xfrm>
        </p:grpSpPr>
        <p:sp>
          <p:nvSpPr>
            <p:cNvPr id="156" name="Google Shape;156;p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6"/>
          <p:cNvGrpSpPr/>
          <p:nvPr/>
        </p:nvGrpSpPr>
        <p:grpSpPr>
          <a:xfrm rot="-676841" flipH="1">
            <a:off x="4936765" y="4510230"/>
            <a:ext cx="1712753" cy="1523846"/>
            <a:chOff x="-40775" y="178450"/>
            <a:chExt cx="1061600" cy="970525"/>
          </a:xfrm>
        </p:grpSpPr>
        <p:sp>
          <p:nvSpPr>
            <p:cNvPr id="162" name="Google Shape;162;p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6"/>
          <p:cNvGrpSpPr/>
          <p:nvPr/>
        </p:nvGrpSpPr>
        <p:grpSpPr>
          <a:xfrm rot="1476478">
            <a:off x="7848130" y="-277587"/>
            <a:ext cx="1712706" cy="1523820"/>
            <a:chOff x="-40775" y="178450"/>
            <a:chExt cx="1061600" cy="970525"/>
          </a:xfrm>
        </p:grpSpPr>
        <p:sp>
          <p:nvSpPr>
            <p:cNvPr id="168" name="Google Shape;168;p6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306794" y="2831851"/>
            <a:ext cx="204605" cy="264756"/>
            <a:chOff x="2390900" y="733575"/>
            <a:chExt cx="263700" cy="341225"/>
          </a:xfrm>
        </p:grpSpPr>
        <p:sp>
          <p:nvSpPr>
            <p:cNvPr id="174" name="Google Shape;174;p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8645194" y="1291601"/>
            <a:ext cx="204605" cy="264756"/>
            <a:chOff x="2390900" y="733575"/>
            <a:chExt cx="263700" cy="341225"/>
          </a:xfrm>
        </p:grpSpPr>
        <p:sp>
          <p:nvSpPr>
            <p:cNvPr id="177" name="Google Shape;177;p6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>
            <a:off x="5315269" y="177014"/>
            <a:ext cx="204605" cy="264756"/>
            <a:chOff x="2390900" y="733575"/>
            <a:chExt cx="263700" cy="341225"/>
          </a:xfrm>
        </p:grpSpPr>
        <p:sp>
          <p:nvSpPr>
            <p:cNvPr id="209" name="Google Shape;209;p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8"/>
          <p:cNvGrpSpPr/>
          <p:nvPr/>
        </p:nvGrpSpPr>
        <p:grpSpPr>
          <a:xfrm>
            <a:off x="6783744" y="4467039"/>
            <a:ext cx="204605" cy="264756"/>
            <a:chOff x="2390900" y="733575"/>
            <a:chExt cx="263700" cy="341225"/>
          </a:xfrm>
        </p:grpSpPr>
        <p:sp>
          <p:nvSpPr>
            <p:cNvPr id="212" name="Google Shape;212;p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 rot="-3119472" flipH="1">
            <a:off x="486479" y="3010881"/>
            <a:ext cx="1459181" cy="1334074"/>
            <a:chOff x="-40775" y="178450"/>
            <a:chExt cx="1061600" cy="970525"/>
          </a:xfrm>
        </p:grpSpPr>
        <p:sp>
          <p:nvSpPr>
            <p:cNvPr id="215" name="Google Shape;215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 rot="3577014">
            <a:off x="2379533" y="-646069"/>
            <a:ext cx="1959990" cy="1791925"/>
            <a:chOff x="-40775" y="178450"/>
            <a:chExt cx="1061600" cy="970525"/>
          </a:xfrm>
        </p:grpSpPr>
        <p:sp>
          <p:nvSpPr>
            <p:cNvPr id="221" name="Google Shape;221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 rot="578274">
            <a:off x="7537369" y="2439677"/>
            <a:ext cx="1275791" cy="1166357"/>
            <a:chOff x="-40775" y="178450"/>
            <a:chExt cx="1061600" cy="970525"/>
          </a:xfrm>
        </p:grpSpPr>
        <p:sp>
          <p:nvSpPr>
            <p:cNvPr id="227" name="Google Shape;227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8"/>
          <p:cNvGrpSpPr/>
          <p:nvPr/>
        </p:nvGrpSpPr>
        <p:grpSpPr>
          <a:xfrm rot="2364831">
            <a:off x="7839374" y="3478316"/>
            <a:ext cx="1781379" cy="1628616"/>
            <a:chOff x="-40775" y="178450"/>
            <a:chExt cx="1061600" cy="970525"/>
          </a:xfrm>
        </p:grpSpPr>
        <p:sp>
          <p:nvSpPr>
            <p:cNvPr id="233" name="Google Shape;233;p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1574250" y="1189650"/>
            <a:ext cx="5995500" cy="26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3"/>
          <p:cNvGrpSpPr/>
          <p:nvPr/>
        </p:nvGrpSpPr>
        <p:grpSpPr>
          <a:xfrm>
            <a:off x="1704244" y="245314"/>
            <a:ext cx="204605" cy="264756"/>
            <a:chOff x="2390900" y="733575"/>
            <a:chExt cx="263700" cy="341225"/>
          </a:xfrm>
        </p:grpSpPr>
        <p:sp>
          <p:nvSpPr>
            <p:cNvPr id="326" name="Google Shape;326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3"/>
          <p:cNvGrpSpPr/>
          <p:nvPr/>
        </p:nvGrpSpPr>
        <p:grpSpPr>
          <a:xfrm>
            <a:off x="3648719" y="4746789"/>
            <a:ext cx="204605" cy="264756"/>
            <a:chOff x="2390900" y="733575"/>
            <a:chExt cx="263700" cy="341225"/>
          </a:xfrm>
        </p:grpSpPr>
        <p:sp>
          <p:nvSpPr>
            <p:cNvPr id="329" name="Google Shape;329;p13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13"/>
          <p:cNvGrpSpPr/>
          <p:nvPr/>
        </p:nvGrpSpPr>
        <p:grpSpPr>
          <a:xfrm rot="1497810">
            <a:off x="1776484" y="4332347"/>
            <a:ext cx="1459181" cy="1334039"/>
            <a:chOff x="-40775" y="178450"/>
            <a:chExt cx="1061600" cy="970525"/>
          </a:xfrm>
        </p:grpSpPr>
        <p:sp>
          <p:nvSpPr>
            <p:cNvPr id="332" name="Google Shape;332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 rot="380920">
            <a:off x="8140487" y="2020040"/>
            <a:ext cx="1902803" cy="1739572"/>
            <a:chOff x="-40775" y="178450"/>
            <a:chExt cx="1061600" cy="970525"/>
          </a:xfrm>
        </p:grpSpPr>
        <p:sp>
          <p:nvSpPr>
            <p:cNvPr id="338" name="Google Shape;338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3"/>
          <p:cNvGrpSpPr/>
          <p:nvPr/>
        </p:nvGrpSpPr>
        <p:grpSpPr>
          <a:xfrm rot="183" flipH="1">
            <a:off x="6683732" y="-644432"/>
            <a:ext cx="1996233" cy="1825072"/>
            <a:chOff x="-40775" y="178450"/>
            <a:chExt cx="1061600" cy="970525"/>
          </a:xfrm>
        </p:grpSpPr>
        <p:sp>
          <p:nvSpPr>
            <p:cNvPr id="344" name="Google Shape;344;p13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67732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3300401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5923476" y="13700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67732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5" hasCustomPrompt="1"/>
          </p:nvPr>
        </p:nvSpPr>
        <p:spPr>
          <a:xfrm>
            <a:off x="3300401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923476" y="2962400"/>
            <a:ext cx="994500" cy="43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7"/>
          </p:nvPr>
        </p:nvSpPr>
        <p:spPr>
          <a:xfrm>
            <a:off x="677363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67732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8"/>
          </p:nvPr>
        </p:nvSpPr>
        <p:spPr>
          <a:xfrm>
            <a:off x="3300437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3300400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13"/>
          </p:nvPr>
        </p:nvSpPr>
        <p:spPr>
          <a:xfrm>
            <a:off x="67736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67735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5"/>
          </p:nvPr>
        </p:nvSpPr>
        <p:spPr>
          <a:xfrm>
            <a:off x="3300438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6"/>
          </p:nvPr>
        </p:nvSpPr>
        <p:spPr>
          <a:xfrm>
            <a:off x="3300428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7"/>
          </p:nvPr>
        </p:nvSpPr>
        <p:spPr>
          <a:xfrm>
            <a:off x="5923512" y="1800875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8"/>
          </p:nvPr>
        </p:nvSpPr>
        <p:spPr>
          <a:xfrm>
            <a:off x="5923475" y="2200243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19"/>
          </p:nvPr>
        </p:nvSpPr>
        <p:spPr>
          <a:xfrm>
            <a:off x="5923513" y="3393200"/>
            <a:ext cx="25431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20"/>
          </p:nvPr>
        </p:nvSpPr>
        <p:spPr>
          <a:xfrm>
            <a:off x="5923503" y="3792500"/>
            <a:ext cx="254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8"/>
          <p:cNvGrpSpPr/>
          <p:nvPr/>
        </p:nvGrpSpPr>
        <p:grpSpPr>
          <a:xfrm rot="5865273">
            <a:off x="-621758" y="1204457"/>
            <a:ext cx="1910302" cy="1746019"/>
            <a:chOff x="-40775" y="178450"/>
            <a:chExt cx="1061600" cy="970525"/>
          </a:xfrm>
        </p:grpSpPr>
        <p:sp>
          <p:nvSpPr>
            <p:cNvPr id="489" name="Google Shape;489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8"/>
          <p:cNvGrpSpPr/>
          <p:nvPr/>
        </p:nvGrpSpPr>
        <p:grpSpPr>
          <a:xfrm rot="1999535">
            <a:off x="-329388" y="29811"/>
            <a:ext cx="1087694" cy="994193"/>
            <a:chOff x="-40775" y="178450"/>
            <a:chExt cx="1061600" cy="970525"/>
          </a:xfrm>
        </p:grpSpPr>
        <p:sp>
          <p:nvSpPr>
            <p:cNvPr id="495" name="Google Shape;495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18"/>
          <p:cNvGrpSpPr/>
          <p:nvPr/>
        </p:nvGrpSpPr>
        <p:grpSpPr>
          <a:xfrm rot="-3667393" flipH="1">
            <a:off x="3487311" y="3954993"/>
            <a:ext cx="1910288" cy="1746055"/>
            <a:chOff x="-40775" y="178450"/>
            <a:chExt cx="1061600" cy="970525"/>
          </a:xfrm>
        </p:grpSpPr>
        <p:sp>
          <p:nvSpPr>
            <p:cNvPr id="501" name="Google Shape;501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 rot="3667393">
            <a:off x="7772361" y="1204431"/>
            <a:ext cx="1910288" cy="1746055"/>
            <a:chOff x="-40775" y="178450"/>
            <a:chExt cx="1061600" cy="970525"/>
          </a:xfrm>
        </p:grpSpPr>
        <p:sp>
          <p:nvSpPr>
            <p:cNvPr id="507" name="Google Shape;507;p18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8"/>
          <p:cNvGrpSpPr/>
          <p:nvPr/>
        </p:nvGrpSpPr>
        <p:grpSpPr>
          <a:xfrm>
            <a:off x="2874719" y="4491664"/>
            <a:ext cx="204605" cy="264756"/>
            <a:chOff x="2390900" y="733575"/>
            <a:chExt cx="263700" cy="341225"/>
          </a:xfrm>
        </p:grpSpPr>
        <p:sp>
          <p:nvSpPr>
            <p:cNvPr id="513" name="Google Shape;513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328469" y="3015664"/>
            <a:ext cx="204605" cy="264756"/>
            <a:chOff x="2390900" y="733575"/>
            <a:chExt cx="263700" cy="341225"/>
          </a:xfrm>
        </p:grpSpPr>
        <p:sp>
          <p:nvSpPr>
            <p:cNvPr id="516" name="Google Shape;516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8"/>
          <p:cNvGrpSpPr/>
          <p:nvPr/>
        </p:nvGrpSpPr>
        <p:grpSpPr>
          <a:xfrm>
            <a:off x="970294" y="1013264"/>
            <a:ext cx="204605" cy="264756"/>
            <a:chOff x="2390900" y="733575"/>
            <a:chExt cx="263700" cy="341225"/>
          </a:xfrm>
        </p:grpSpPr>
        <p:sp>
          <p:nvSpPr>
            <p:cNvPr id="519" name="Google Shape;519;p18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18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subTitle" idx="1"/>
          </p:nvPr>
        </p:nvSpPr>
        <p:spPr>
          <a:xfrm>
            <a:off x="2097300" y="1560600"/>
            <a:ext cx="4949400" cy="202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ork Sans"/>
              <a:buChar char="●"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78A7D"/>
              </a:buClr>
              <a:buSzPts val="1400"/>
              <a:buFont typeface="Work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1"/>
          <p:cNvGrpSpPr/>
          <p:nvPr/>
        </p:nvGrpSpPr>
        <p:grpSpPr>
          <a:xfrm rot="-5767572" flipH="1">
            <a:off x="-467081" y="204554"/>
            <a:ext cx="1475237" cy="1312730"/>
            <a:chOff x="-40775" y="178450"/>
            <a:chExt cx="1061600" cy="970525"/>
          </a:xfrm>
        </p:grpSpPr>
        <p:sp>
          <p:nvSpPr>
            <p:cNvPr id="575" name="Google Shape;575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1"/>
          <p:cNvGrpSpPr/>
          <p:nvPr/>
        </p:nvGrpSpPr>
        <p:grpSpPr>
          <a:xfrm rot="-5032451">
            <a:off x="773360" y="-167618"/>
            <a:ext cx="921209" cy="819714"/>
            <a:chOff x="-40775" y="178450"/>
            <a:chExt cx="1061600" cy="970525"/>
          </a:xfrm>
        </p:grpSpPr>
        <p:sp>
          <p:nvSpPr>
            <p:cNvPr id="581" name="Google Shape;581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1"/>
          <p:cNvGrpSpPr/>
          <p:nvPr/>
        </p:nvGrpSpPr>
        <p:grpSpPr>
          <a:xfrm rot="-1440117" flipH="1">
            <a:off x="3898915" y="4506115"/>
            <a:ext cx="1346157" cy="1197875"/>
            <a:chOff x="-40775" y="178450"/>
            <a:chExt cx="1061600" cy="970525"/>
          </a:xfrm>
        </p:grpSpPr>
        <p:sp>
          <p:nvSpPr>
            <p:cNvPr id="587" name="Google Shape;587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21"/>
          <p:cNvGrpSpPr/>
          <p:nvPr/>
        </p:nvGrpSpPr>
        <p:grpSpPr>
          <a:xfrm>
            <a:off x="1870869" y="164251"/>
            <a:ext cx="204605" cy="264756"/>
            <a:chOff x="2390900" y="733575"/>
            <a:chExt cx="263700" cy="341225"/>
          </a:xfrm>
        </p:grpSpPr>
        <p:sp>
          <p:nvSpPr>
            <p:cNvPr id="593" name="Google Shape;593;p2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21"/>
          <p:cNvGrpSpPr/>
          <p:nvPr/>
        </p:nvGrpSpPr>
        <p:grpSpPr>
          <a:xfrm>
            <a:off x="5505844" y="4893401"/>
            <a:ext cx="204605" cy="264756"/>
            <a:chOff x="2390900" y="733575"/>
            <a:chExt cx="263700" cy="341225"/>
          </a:xfrm>
        </p:grpSpPr>
        <p:sp>
          <p:nvSpPr>
            <p:cNvPr id="596" name="Google Shape;596;p2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21"/>
          <p:cNvGrpSpPr/>
          <p:nvPr/>
        </p:nvGrpSpPr>
        <p:grpSpPr>
          <a:xfrm rot="3175104">
            <a:off x="7886900" y="-7671"/>
            <a:ext cx="1683730" cy="1498171"/>
            <a:chOff x="-40775" y="178450"/>
            <a:chExt cx="1061600" cy="970525"/>
          </a:xfrm>
        </p:grpSpPr>
        <p:sp>
          <p:nvSpPr>
            <p:cNvPr id="599" name="Google Shape;599;p21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1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  <a:ln>
            <a:noFill/>
          </a:ln>
        </p:spPr>
        <p:txBody>
          <a:bodyPr spcFirstLastPara="1" wrap="square" lIns="411475" tIns="91425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3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  <p:sldLayoutId id="2147483664" r:id="rId8"/>
    <p:sldLayoutId id="2147483667" r:id="rId9"/>
    <p:sldLayoutId id="2147483670" r:id="rId10"/>
    <p:sldLayoutId id="2147483672" r:id="rId11"/>
    <p:sldLayoutId id="2147483673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ctrTitle"/>
          </p:nvPr>
        </p:nvSpPr>
        <p:spPr>
          <a:xfrm>
            <a:off x="1587150" y="1664414"/>
            <a:ext cx="5969700" cy="1315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Lung cancer</a:t>
            </a:r>
            <a:r>
              <a:rPr lang="en" sz="4400" dirty="0" smtClean="0">
                <a:solidFill>
                  <a:srgbClr val="6E0001"/>
                </a:solidFill>
              </a:rPr>
              <a:t> Detection using machine learning for </a:t>
            </a:r>
            <a:r>
              <a:rPr lang="en" sz="4400" dirty="0" smtClean="0">
                <a:solidFill>
                  <a:schemeClr val="accent1"/>
                </a:solidFill>
              </a:rPr>
              <a:t>Histopatholgy Images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104" y="4068566"/>
            <a:ext cx="35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Barlow Medium" panose="020B0604020202020204" charset="0"/>
              </a:rPr>
              <a:t>Supervisor : </a:t>
            </a:r>
            <a:r>
              <a:rPr lang="en-US" sz="2000" dirty="0" err="1" smtClean="0">
                <a:solidFill>
                  <a:schemeClr val="accent2"/>
                </a:solidFill>
                <a:latin typeface="Barlow Medium" panose="020B0604020202020204" charset="0"/>
              </a:rPr>
              <a:t>Dr.Gulistan</a:t>
            </a:r>
            <a:r>
              <a:rPr lang="en-US" sz="2000" dirty="0" smtClean="0">
                <a:solidFill>
                  <a:schemeClr val="accent2"/>
                </a:solidFill>
                <a:latin typeface="Barlow Medium" panose="020B0604020202020204" charset="0"/>
              </a:rPr>
              <a:t> Raja</a:t>
            </a:r>
            <a:endParaRPr lang="en-US" sz="2000" dirty="0">
              <a:solidFill>
                <a:schemeClr val="accent2"/>
              </a:solidFill>
              <a:latin typeface="Barlow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smtClean="0"/>
              <a:t>Azib Farooq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smtClean="0"/>
              <a:t>18-EE-43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045582" y="205262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07225" y="1842658"/>
            <a:ext cx="2640900" cy="401400"/>
          </a:xfrm>
        </p:spPr>
        <p:txBody>
          <a:bodyPr/>
          <a:lstStyle/>
          <a:p>
            <a:r>
              <a:rPr lang="en-US" sz="1600" dirty="0" smtClean="0"/>
              <a:t>Language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5195675" y="1842658"/>
            <a:ext cx="2640900" cy="401400"/>
          </a:xfrm>
        </p:spPr>
        <p:txBody>
          <a:bodyPr/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7225" y="2269734"/>
            <a:ext cx="2640900" cy="572700"/>
          </a:xfrm>
        </p:spPr>
        <p:txBody>
          <a:bodyPr/>
          <a:lstStyle/>
          <a:p>
            <a:r>
              <a:rPr lang="en-US" b="1" dirty="0" smtClean="0"/>
              <a:t>Python</a:t>
            </a:r>
            <a:r>
              <a:rPr lang="en-US" dirty="0" smtClean="0"/>
              <a:t> is used for</a:t>
            </a:r>
          </a:p>
          <a:p>
            <a:r>
              <a:rPr lang="en-US" dirty="0" smtClean="0"/>
              <a:t>programming and</a:t>
            </a:r>
          </a:p>
          <a:p>
            <a:r>
              <a:rPr lang="en-US" dirty="0" smtClean="0"/>
              <a:t>development purposes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195675" y="2270376"/>
            <a:ext cx="2640900" cy="572700"/>
          </a:xfrm>
        </p:spPr>
        <p:txBody>
          <a:bodyPr/>
          <a:lstStyle/>
          <a:p>
            <a:r>
              <a:rPr lang="en-US" b="1" dirty="0" smtClean="0"/>
              <a:t>LC25000 </a:t>
            </a:r>
            <a:r>
              <a:rPr lang="en-US" dirty="0" smtClean="0"/>
              <a:t>dataset is used for training and validation purposes.</a:t>
            </a:r>
            <a:endParaRPr lang="en-US" b="1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3382709" y="3315919"/>
            <a:ext cx="2640900" cy="401400"/>
          </a:xfrm>
        </p:spPr>
        <p:txBody>
          <a:bodyPr/>
          <a:lstStyle/>
          <a:p>
            <a:r>
              <a:rPr lang="en-US" sz="1600" dirty="0" smtClean="0"/>
              <a:t>Hardware</a:t>
            </a:r>
            <a:endParaRPr lang="en-US" sz="1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382709" y="3717319"/>
            <a:ext cx="2640900" cy="572700"/>
          </a:xfrm>
        </p:spPr>
        <p:txBody>
          <a:bodyPr/>
          <a:lstStyle/>
          <a:p>
            <a:r>
              <a:rPr lang="en-US" b="1" dirty="0" smtClean="0"/>
              <a:t>Google </a:t>
            </a:r>
            <a:r>
              <a:rPr lang="en-US" b="1" dirty="0" err="1" smtClean="0"/>
              <a:t>Colab</a:t>
            </a:r>
            <a:r>
              <a:rPr lang="en-US" b="1" dirty="0" smtClean="0"/>
              <a:t> </a:t>
            </a:r>
            <a:r>
              <a:rPr lang="en-US" dirty="0" smtClean="0"/>
              <a:t>is the prime priority for training and testing the model.</a:t>
            </a:r>
            <a:endParaRPr lang="en-US" b="1" dirty="0"/>
          </a:p>
        </p:txBody>
      </p:sp>
      <p:sp>
        <p:nvSpPr>
          <p:cNvPr id="12" name="Google Shape;1181;p47"/>
          <p:cNvSpPr txBox="1">
            <a:spLocks/>
          </p:cNvSpPr>
          <p:nvPr/>
        </p:nvSpPr>
        <p:spPr>
          <a:xfrm>
            <a:off x="1307263" y="1182931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 smtClean="0"/>
              <a:t>Following tools are fundamental to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saeedafatimaa\AppData\Local\Packages\Microsoft.Office.Desktop_8wekyb3d8bbwe\AC\INetCache\Content.MSO\431D9E72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5" y="1304818"/>
            <a:ext cx="7725431" cy="28478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6175" y="565079"/>
            <a:ext cx="4048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Barlow Medium" panose="020B0604020202020204" charset="0"/>
              </a:rPr>
              <a:t>High Level Block Diagram</a:t>
            </a:r>
            <a:endParaRPr lang="en-US" sz="4000" b="1" dirty="0">
              <a:solidFill>
                <a:schemeClr val="tx1"/>
              </a:solidFill>
              <a:latin typeface="Barlow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:\Users\saeedafatimaa\AppData\Local\Packages\Microsoft.Office.Desktop_8wekyb3d8bbwe\AC\INetCache\Content.MSO\CDB753E5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1241964"/>
            <a:ext cx="6482993" cy="347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308224" y="410967"/>
            <a:ext cx="447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Barlow Medium" panose="020B0604020202020204" charset="0"/>
              </a:rPr>
              <a:t>Deep Learning Model Internal Block Diagram</a:t>
            </a:r>
            <a:endParaRPr lang="en-US" sz="2400" b="1" dirty="0">
              <a:solidFill>
                <a:schemeClr val="tx1"/>
              </a:solidFill>
              <a:latin typeface="Barlow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3"/>
          <p:cNvSpPr txBox="1">
            <a:spLocks noGrp="1"/>
          </p:cNvSpPr>
          <p:nvPr>
            <p:ph type="title"/>
          </p:nvPr>
        </p:nvSpPr>
        <p:spPr>
          <a:xfrm>
            <a:off x="713261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</a:t>
            </a:r>
            <a:br>
              <a:rPr lang="en" dirty="0" smtClean="0"/>
            </a:br>
            <a:r>
              <a:rPr lang="en" dirty="0" smtClean="0"/>
              <a:t>Learning</a:t>
            </a:r>
            <a:endParaRPr dirty="0"/>
          </a:p>
        </p:txBody>
      </p:sp>
      <p:sp>
        <p:nvSpPr>
          <p:cNvPr id="1077" name="Google Shape;1077;p43"/>
          <p:cNvSpPr txBox="1">
            <a:spLocks noGrp="1"/>
          </p:cNvSpPr>
          <p:nvPr>
            <p:ph type="title" idx="2"/>
          </p:nvPr>
        </p:nvSpPr>
        <p:spPr>
          <a:xfrm>
            <a:off x="3359723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Transfer Learning</a:t>
            </a:r>
            <a:endParaRPr dirty="0"/>
          </a:p>
        </p:txBody>
      </p:sp>
      <p:sp>
        <p:nvSpPr>
          <p:cNvPr id="1078" name="Google Shape;1078;p43"/>
          <p:cNvSpPr txBox="1">
            <a:spLocks noGrp="1"/>
          </p:cNvSpPr>
          <p:nvPr>
            <p:ph type="title" idx="3"/>
          </p:nvPr>
        </p:nvSpPr>
        <p:spPr>
          <a:xfrm>
            <a:off x="6006236" y="2489450"/>
            <a:ext cx="24246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Pre-trained Models</a:t>
            </a:r>
            <a:endParaRPr dirty="0"/>
          </a:p>
        </p:txBody>
      </p:sp>
      <p:sp>
        <p:nvSpPr>
          <p:cNvPr id="1079" name="Google Shape;1079;p43"/>
          <p:cNvSpPr txBox="1">
            <a:spLocks noGrp="1"/>
          </p:cNvSpPr>
          <p:nvPr>
            <p:ph type="subTitle" idx="1"/>
          </p:nvPr>
        </p:nvSpPr>
        <p:spPr>
          <a:xfrm>
            <a:off x="713225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CNNs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RNNs</a:t>
            </a:r>
            <a:endParaRPr dirty="0"/>
          </a:p>
        </p:txBody>
      </p:sp>
      <p:sp>
        <p:nvSpPr>
          <p:cNvPr id="1080" name="Google Shape;1080;p43"/>
          <p:cNvSpPr txBox="1">
            <a:spLocks noGrp="1"/>
          </p:cNvSpPr>
          <p:nvPr>
            <p:ph type="subTitle" idx="4"/>
          </p:nvPr>
        </p:nvSpPr>
        <p:spPr>
          <a:xfrm>
            <a:off x="3359702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 Extraction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Weight Transfer</a:t>
            </a:r>
            <a:endParaRPr dirty="0"/>
          </a:p>
        </p:txBody>
      </p:sp>
      <p:sp>
        <p:nvSpPr>
          <p:cNvPr id="1081" name="Google Shape;1081;p43"/>
          <p:cNvSpPr txBox="1">
            <a:spLocks noGrp="1"/>
          </p:cNvSpPr>
          <p:nvPr>
            <p:ph type="subTitle" idx="5"/>
          </p:nvPr>
        </p:nvSpPr>
        <p:spPr>
          <a:xfrm>
            <a:off x="6006179" y="3041571"/>
            <a:ext cx="242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ImageNet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ResNet</a:t>
            </a:r>
            <a:endParaRPr dirty="0"/>
          </a:p>
        </p:txBody>
      </p:sp>
      <p:sp>
        <p:nvSpPr>
          <p:cNvPr id="1082" name="Google Shape;1082;p43"/>
          <p:cNvSpPr txBox="1">
            <a:spLocks noGrp="1"/>
          </p:cNvSpPr>
          <p:nvPr>
            <p:ph type="title" idx="6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Theoretical Studies</a:t>
            </a:r>
            <a:endParaRPr dirty="0"/>
          </a:p>
        </p:txBody>
      </p:sp>
      <p:grpSp>
        <p:nvGrpSpPr>
          <p:cNvPr id="1083" name="Google Shape;1083;p43"/>
          <p:cNvGrpSpPr/>
          <p:nvPr/>
        </p:nvGrpSpPr>
        <p:grpSpPr>
          <a:xfrm>
            <a:off x="1666647" y="1884320"/>
            <a:ext cx="517745" cy="457371"/>
            <a:chOff x="1190625" y="543925"/>
            <a:chExt cx="5219200" cy="4605950"/>
          </a:xfrm>
        </p:grpSpPr>
        <p:sp>
          <p:nvSpPr>
            <p:cNvPr id="1084" name="Google Shape;1084;p43"/>
            <p:cNvSpPr/>
            <p:nvPr/>
          </p:nvSpPr>
          <p:spPr>
            <a:xfrm>
              <a:off x="1190625" y="543925"/>
              <a:ext cx="5219200" cy="4605950"/>
            </a:xfrm>
            <a:custGeom>
              <a:avLst/>
              <a:gdLst/>
              <a:ahLst/>
              <a:cxnLst/>
              <a:rect l="l" t="t" r="r" b="b"/>
              <a:pathLst>
                <a:path w="208768" h="184238" extrusionOk="0">
                  <a:moveTo>
                    <a:pt x="95283" y="47006"/>
                  </a:moveTo>
                  <a:lnTo>
                    <a:pt x="100469" y="55193"/>
                  </a:lnTo>
                  <a:cubicBezTo>
                    <a:pt x="100632" y="55454"/>
                    <a:pt x="103764" y="60412"/>
                    <a:pt x="107613" y="67230"/>
                  </a:cubicBezTo>
                  <a:cubicBezTo>
                    <a:pt x="111169" y="60771"/>
                    <a:pt x="114430" y="55585"/>
                    <a:pt x="114659" y="55259"/>
                  </a:cubicBezTo>
                  <a:lnTo>
                    <a:pt x="119813" y="47038"/>
                  </a:lnTo>
                  <a:lnTo>
                    <a:pt x="124999" y="55259"/>
                  </a:lnTo>
                  <a:cubicBezTo>
                    <a:pt x="128816" y="61293"/>
                    <a:pt x="141309" y="81844"/>
                    <a:pt x="141309" y="91336"/>
                  </a:cubicBezTo>
                  <a:cubicBezTo>
                    <a:pt x="141309" y="102459"/>
                    <a:pt x="132795" y="111658"/>
                    <a:pt x="121933" y="112702"/>
                  </a:cubicBezTo>
                  <a:cubicBezTo>
                    <a:pt x="118541" y="124217"/>
                    <a:pt x="107874" y="132633"/>
                    <a:pt x="95283" y="132633"/>
                  </a:cubicBezTo>
                  <a:cubicBezTo>
                    <a:pt x="79951" y="132633"/>
                    <a:pt x="67458" y="120172"/>
                    <a:pt x="67458" y="104808"/>
                  </a:cubicBezTo>
                  <a:cubicBezTo>
                    <a:pt x="67458" y="102590"/>
                    <a:pt x="67458" y="95805"/>
                    <a:pt x="79038" y="74243"/>
                  </a:cubicBezTo>
                  <a:cubicBezTo>
                    <a:pt x="84518" y="64098"/>
                    <a:pt x="89868" y="55552"/>
                    <a:pt x="90096" y="55193"/>
                  </a:cubicBezTo>
                  <a:lnTo>
                    <a:pt x="95283" y="47006"/>
                  </a:lnTo>
                  <a:close/>
                  <a:moveTo>
                    <a:pt x="152302" y="0"/>
                  </a:moveTo>
                  <a:cubicBezTo>
                    <a:pt x="137199" y="0"/>
                    <a:pt x="123042" y="5872"/>
                    <a:pt x="112375" y="16539"/>
                  </a:cubicBezTo>
                  <a:lnTo>
                    <a:pt x="104384" y="24531"/>
                  </a:lnTo>
                  <a:lnTo>
                    <a:pt x="96392" y="16539"/>
                  </a:lnTo>
                  <a:cubicBezTo>
                    <a:pt x="85382" y="5530"/>
                    <a:pt x="70924" y="25"/>
                    <a:pt x="56465" y="25"/>
                  </a:cubicBezTo>
                  <a:cubicBezTo>
                    <a:pt x="42006" y="25"/>
                    <a:pt x="27547" y="5530"/>
                    <a:pt x="16538" y="16539"/>
                  </a:cubicBezTo>
                  <a:cubicBezTo>
                    <a:pt x="5872" y="27205"/>
                    <a:pt x="0" y="41395"/>
                    <a:pt x="0" y="56465"/>
                  </a:cubicBezTo>
                  <a:cubicBezTo>
                    <a:pt x="0" y="71568"/>
                    <a:pt x="5872" y="85725"/>
                    <a:pt x="16538" y="96392"/>
                  </a:cubicBezTo>
                  <a:lnTo>
                    <a:pt x="104384" y="184237"/>
                  </a:lnTo>
                  <a:lnTo>
                    <a:pt x="192229" y="96392"/>
                  </a:lnTo>
                  <a:cubicBezTo>
                    <a:pt x="202896" y="85725"/>
                    <a:pt x="208767" y="71568"/>
                    <a:pt x="208767" y="56465"/>
                  </a:cubicBezTo>
                  <a:cubicBezTo>
                    <a:pt x="208767" y="41395"/>
                    <a:pt x="202896" y="27205"/>
                    <a:pt x="192229" y="16539"/>
                  </a:cubicBezTo>
                  <a:cubicBezTo>
                    <a:pt x="181562" y="5872"/>
                    <a:pt x="167373" y="0"/>
                    <a:pt x="15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3182875" y="2301325"/>
              <a:ext cx="779625" cy="1252625"/>
            </a:xfrm>
            <a:custGeom>
              <a:avLst/>
              <a:gdLst/>
              <a:ahLst/>
              <a:cxnLst/>
              <a:rect l="l" t="t" r="r" b="b"/>
              <a:pathLst>
                <a:path w="31185" h="50105" extrusionOk="0">
                  <a:moveTo>
                    <a:pt x="15593" y="0"/>
                  </a:moveTo>
                  <a:cubicBezTo>
                    <a:pt x="7960" y="13048"/>
                    <a:pt x="0" y="28836"/>
                    <a:pt x="0" y="34512"/>
                  </a:cubicBezTo>
                  <a:cubicBezTo>
                    <a:pt x="0" y="43124"/>
                    <a:pt x="7014" y="50104"/>
                    <a:pt x="15593" y="50104"/>
                  </a:cubicBezTo>
                  <a:cubicBezTo>
                    <a:pt x="24172" y="50104"/>
                    <a:pt x="31185" y="43124"/>
                    <a:pt x="31185" y="34512"/>
                  </a:cubicBezTo>
                  <a:cubicBezTo>
                    <a:pt x="31185" y="33142"/>
                    <a:pt x="30435" y="27205"/>
                    <a:pt x="21040" y="9754"/>
                  </a:cubicBezTo>
                  <a:cubicBezTo>
                    <a:pt x="19148" y="6198"/>
                    <a:pt x="17256" y="2838"/>
                    <a:pt x="1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4057075" y="2305400"/>
              <a:ext cx="360475" cy="742950"/>
            </a:xfrm>
            <a:custGeom>
              <a:avLst/>
              <a:gdLst/>
              <a:ahLst/>
              <a:cxnLst/>
              <a:rect l="l" t="t" r="r" b="b"/>
              <a:pathLst>
                <a:path w="14419" h="29718" extrusionOk="0">
                  <a:moveTo>
                    <a:pt x="5187" y="0"/>
                  </a:moveTo>
                  <a:cubicBezTo>
                    <a:pt x="3491" y="3001"/>
                    <a:pt x="1599" y="6459"/>
                    <a:pt x="1" y="9819"/>
                  </a:cubicBezTo>
                  <a:cubicBezTo>
                    <a:pt x="5057" y="19931"/>
                    <a:pt x="7079" y="26031"/>
                    <a:pt x="7895" y="29717"/>
                  </a:cubicBezTo>
                  <a:cubicBezTo>
                    <a:pt x="11679" y="28543"/>
                    <a:pt x="14419" y="25020"/>
                    <a:pt x="14419" y="20877"/>
                  </a:cubicBezTo>
                  <a:cubicBezTo>
                    <a:pt x="14419" y="17876"/>
                    <a:pt x="10211" y="8938"/>
                    <a:pt x="5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3"/>
          <p:cNvGrpSpPr/>
          <p:nvPr/>
        </p:nvGrpSpPr>
        <p:grpSpPr>
          <a:xfrm>
            <a:off x="4343425" y="1884400"/>
            <a:ext cx="457202" cy="457202"/>
            <a:chOff x="1190625" y="238125"/>
            <a:chExt cx="5219200" cy="5219200"/>
          </a:xfrm>
        </p:grpSpPr>
        <p:sp>
          <p:nvSpPr>
            <p:cNvPr id="1088" name="Google Shape;1088;p43"/>
            <p:cNvSpPr/>
            <p:nvPr/>
          </p:nvSpPr>
          <p:spPr>
            <a:xfrm>
              <a:off x="2108050" y="4214475"/>
              <a:ext cx="321325" cy="325400"/>
            </a:xfrm>
            <a:custGeom>
              <a:avLst/>
              <a:gdLst/>
              <a:ahLst/>
              <a:cxnLst/>
              <a:rect l="l" t="t" r="r" b="b"/>
              <a:pathLst>
                <a:path w="12853" h="13016" extrusionOk="0">
                  <a:moveTo>
                    <a:pt x="0" y="0"/>
                  </a:moveTo>
                  <a:lnTo>
                    <a:pt x="0" y="13016"/>
                  </a:lnTo>
                  <a:lnTo>
                    <a:pt x="12853" y="13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320900" y="3995100"/>
              <a:ext cx="321325" cy="325425"/>
            </a:xfrm>
            <a:custGeom>
              <a:avLst/>
              <a:gdLst/>
              <a:ahLst/>
              <a:cxnLst/>
              <a:rect l="l" t="t" r="r" b="b"/>
              <a:pathLst>
                <a:path w="12853" h="13017" extrusionOk="0">
                  <a:moveTo>
                    <a:pt x="0" y="1"/>
                  </a:moveTo>
                  <a:lnTo>
                    <a:pt x="12852" y="13016"/>
                  </a:lnTo>
                  <a:lnTo>
                    <a:pt x="12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3287250" y="238125"/>
              <a:ext cx="1019400" cy="885650"/>
            </a:xfrm>
            <a:custGeom>
              <a:avLst/>
              <a:gdLst/>
              <a:ahLst/>
              <a:cxnLst/>
              <a:rect l="l" t="t" r="r" b="b"/>
              <a:pathLst>
                <a:path w="40776" h="35426" extrusionOk="0">
                  <a:moveTo>
                    <a:pt x="1" y="0"/>
                  </a:moveTo>
                  <a:lnTo>
                    <a:pt x="1" y="35425"/>
                  </a:lnTo>
                  <a:lnTo>
                    <a:pt x="40776" y="35425"/>
                  </a:lnTo>
                  <a:lnTo>
                    <a:pt x="40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208767" y="208767"/>
                  </a:lnTo>
                  <a:lnTo>
                    <a:pt x="208767" y="0"/>
                  </a:lnTo>
                  <a:lnTo>
                    <a:pt x="136873" y="0"/>
                  </a:lnTo>
                  <a:lnTo>
                    <a:pt x="136873" y="23747"/>
                  </a:lnTo>
                  <a:lnTo>
                    <a:pt x="184172" y="23747"/>
                  </a:lnTo>
                  <a:lnTo>
                    <a:pt x="184172" y="184302"/>
                  </a:lnTo>
                  <a:lnTo>
                    <a:pt x="24465" y="184302"/>
                  </a:lnTo>
                  <a:lnTo>
                    <a:pt x="24465" y="23747"/>
                  </a:lnTo>
                  <a:lnTo>
                    <a:pt x="71633" y="23747"/>
                  </a:lnTo>
                  <a:lnTo>
                    <a:pt x="71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108050" y="1137600"/>
              <a:ext cx="3381075" cy="3402275"/>
            </a:xfrm>
            <a:custGeom>
              <a:avLst/>
              <a:gdLst/>
              <a:ahLst/>
              <a:cxnLst/>
              <a:rect l="l" t="t" r="r" b="b"/>
              <a:pathLst>
                <a:path w="135243" h="136091" extrusionOk="0">
                  <a:moveTo>
                    <a:pt x="120955" y="27956"/>
                  </a:moveTo>
                  <a:lnTo>
                    <a:pt x="120955" y="40188"/>
                  </a:lnTo>
                  <a:lnTo>
                    <a:pt x="79528" y="40188"/>
                  </a:lnTo>
                  <a:lnTo>
                    <a:pt x="79528" y="27956"/>
                  </a:lnTo>
                  <a:close/>
                  <a:moveTo>
                    <a:pt x="58162" y="26651"/>
                  </a:moveTo>
                  <a:lnTo>
                    <a:pt x="58162" y="32099"/>
                  </a:lnTo>
                  <a:lnTo>
                    <a:pt x="63609" y="32099"/>
                  </a:lnTo>
                  <a:lnTo>
                    <a:pt x="63609" y="44331"/>
                  </a:lnTo>
                  <a:lnTo>
                    <a:pt x="58162" y="44331"/>
                  </a:lnTo>
                  <a:lnTo>
                    <a:pt x="58162" y="49811"/>
                  </a:lnTo>
                  <a:lnTo>
                    <a:pt x="45929" y="49811"/>
                  </a:lnTo>
                  <a:lnTo>
                    <a:pt x="45929" y="44331"/>
                  </a:lnTo>
                  <a:lnTo>
                    <a:pt x="40449" y="44331"/>
                  </a:lnTo>
                  <a:lnTo>
                    <a:pt x="40449" y="32099"/>
                  </a:lnTo>
                  <a:lnTo>
                    <a:pt x="45929" y="32099"/>
                  </a:lnTo>
                  <a:lnTo>
                    <a:pt x="45929" y="26651"/>
                  </a:lnTo>
                  <a:close/>
                  <a:moveTo>
                    <a:pt x="120955" y="52421"/>
                  </a:moveTo>
                  <a:lnTo>
                    <a:pt x="120955" y="64653"/>
                  </a:lnTo>
                  <a:lnTo>
                    <a:pt x="79528" y="64653"/>
                  </a:lnTo>
                  <a:lnTo>
                    <a:pt x="79528" y="52421"/>
                  </a:lnTo>
                  <a:close/>
                  <a:moveTo>
                    <a:pt x="120955" y="76886"/>
                  </a:moveTo>
                  <a:lnTo>
                    <a:pt x="120955" y="89118"/>
                  </a:lnTo>
                  <a:lnTo>
                    <a:pt x="79528" y="89118"/>
                  </a:lnTo>
                  <a:lnTo>
                    <a:pt x="79528" y="76886"/>
                  </a:lnTo>
                  <a:close/>
                  <a:moveTo>
                    <a:pt x="30141" y="32882"/>
                  </a:moveTo>
                  <a:lnTo>
                    <a:pt x="35295" y="41069"/>
                  </a:lnTo>
                  <a:cubicBezTo>
                    <a:pt x="35426" y="41297"/>
                    <a:pt x="38720" y="46517"/>
                    <a:pt x="42047" y="52682"/>
                  </a:cubicBezTo>
                  <a:cubicBezTo>
                    <a:pt x="48571" y="64816"/>
                    <a:pt x="49322" y="69644"/>
                    <a:pt x="49322" y="72254"/>
                  </a:cubicBezTo>
                  <a:cubicBezTo>
                    <a:pt x="49322" y="82823"/>
                    <a:pt x="40710" y="91434"/>
                    <a:pt x="30141" y="91434"/>
                  </a:cubicBezTo>
                  <a:cubicBezTo>
                    <a:pt x="19572" y="91434"/>
                    <a:pt x="10961" y="82823"/>
                    <a:pt x="10961" y="72254"/>
                  </a:cubicBezTo>
                  <a:cubicBezTo>
                    <a:pt x="10961" y="69644"/>
                    <a:pt x="11711" y="64816"/>
                    <a:pt x="18202" y="52682"/>
                  </a:cubicBezTo>
                  <a:cubicBezTo>
                    <a:pt x="21529" y="46517"/>
                    <a:pt x="24824" y="41297"/>
                    <a:pt x="24955" y="41069"/>
                  </a:cubicBezTo>
                  <a:lnTo>
                    <a:pt x="30141" y="32882"/>
                  </a:lnTo>
                  <a:close/>
                  <a:moveTo>
                    <a:pt x="120955" y="101351"/>
                  </a:moveTo>
                  <a:lnTo>
                    <a:pt x="120955" y="113583"/>
                  </a:lnTo>
                  <a:lnTo>
                    <a:pt x="55063" y="113583"/>
                  </a:lnTo>
                  <a:lnTo>
                    <a:pt x="55063" y="101351"/>
                  </a:lnTo>
                  <a:close/>
                  <a:moveTo>
                    <a:pt x="0" y="1"/>
                  </a:moveTo>
                  <a:lnTo>
                    <a:pt x="0" y="102068"/>
                  </a:lnTo>
                  <a:lnTo>
                    <a:pt x="33599" y="102068"/>
                  </a:lnTo>
                  <a:lnTo>
                    <a:pt x="33599" y="136091"/>
                  </a:lnTo>
                  <a:lnTo>
                    <a:pt x="135242" y="136091"/>
                  </a:lnTo>
                  <a:lnTo>
                    <a:pt x="135242" y="1"/>
                  </a:lnTo>
                  <a:lnTo>
                    <a:pt x="100176" y="1"/>
                  </a:lnTo>
                  <a:lnTo>
                    <a:pt x="100176" y="11679"/>
                  </a:lnTo>
                  <a:lnTo>
                    <a:pt x="34936" y="11679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687875" y="2546775"/>
              <a:ext cx="347425" cy="570875"/>
            </a:xfrm>
            <a:custGeom>
              <a:avLst/>
              <a:gdLst/>
              <a:ahLst/>
              <a:cxnLst/>
              <a:rect l="l" t="t" r="r" b="b"/>
              <a:pathLst>
                <a:path w="13897" h="22835" extrusionOk="0">
                  <a:moveTo>
                    <a:pt x="6948" y="1"/>
                  </a:moveTo>
                  <a:cubicBezTo>
                    <a:pt x="2903" y="7275"/>
                    <a:pt x="0" y="13799"/>
                    <a:pt x="0" y="15887"/>
                  </a:cubicBezTo>
                  <a:cubicBezTo>
                    <a:pt x="0" y="19703"/>
                    <a:pt x="3099" y="22835"/>
                    <a:pt x="6948" y="22835"/>
                  </a:cubicBezTo>
                  <a:cubicBezTo>
                    <a:pt x="10765" y="22835"/>
                    <a:pt x="13896" y="19703"/>
                    <a:pt x="13896" y="15887"/>
                  </a:cubicBezTo>
                  <a:cubicBezTo>
                    <a:pt x="13864" y="13799"/>
                    <a:pt x="10960" y="7275"/>
                    <a:pt x="6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3"/>
          <p:cNvGrpSpPr/>
          <p:nvPr/>
        </p:nvGrpSpPr>
        <p:grpSpPr>
          <a:xfrm>
            <a:off x="7015209" y="1884400"/>
            <a:ext cx="406626" cy="457202"/>
            <a:chOff x="1476025" y="238125"/>
            <a:chExt cx="4641850" cy="5219200"/>
          </a:xfrm>
        </p:grpSpPr>
        <p:sp>
          <p:nvSpPr>
            <p:cNvPr id="1095" name="Google Shape;1095;p43"/>
            <p:cNvSpPr/>
            <p:nvPr/>
          </p:nvSpPr>
          <p:spPr>
            <a:xfrm>
              <a:off x="4185125" y="238125"/>
              <a:ext cx="1932750" cy="3824700"/>
            </a:xfrm>
            <a:custGeom>
              <a:avLst/>
              <a:gdLst/>
              <a:ahLst/>
              <a:cxnLst/>
              <a:rect l="l" t="t" r="r" b="b"/>
              <a:pathLst>
                <a:path w="77310" h="152988" extrusionOk="0">
                  <a:moveTo>
                    <a:pt x="27727" y="0"/>
                  </a:moveTo>
                  <a:cubicBezTo>
                    <a:pt x="27727" y="0"/>
                    <a:pt x="12330" y="24400"/>
                    <a:pt x="0" y="47168"/>
                  </a:cubicBezTo>
                  <a:cubicBezTo>
                    <a:pt x="1501" y="49876"/>
                    <a:pt x="3001" y="52648"/>
                    <a:pt x="4534" y="55454"/>
                  </a:cubicBezTo>
                  <a:cubicBezTo>
                    <a:pt x="26879" y="97077"/>
                    <a:pt x="37317" y="124608"/>
                    <a:pt x="37317" y="142092"/>
                  </a:cubicBezTo>
                  <a:cubicBezTo>
                    <a:pt x="37317" y="145778"/>
                    <a:pt x="37056" y="149432"/>
                    <a:pt x="36567" y="152987"/>
                  </a:cubicBezTo>
                  <a:cubicBezTo>
                    <a:pt x="59694" y="148844"/>
                    <a:pt x="77309" y="128555"/>
                    <a:pt x="77309" y="104253"/>
                  </a:cubicBezTo>
                  <a:cubicBezTo>
                    <a:pt x="77309" y="93130"/>
                    <a:pt x="69970" y="74080"/>
                    <a:pt x="54867" y="45994"/>
                  </a:cubicBezTo>
                  <a:cubicBezTo>
                    <a:pt x="44037" y="25835"/>
                    <a:pt x="27727" y="0"/>
                    <a:pt x="27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476025" y="262575"/>
              <a:ext cx="3334600" cy="5194750"/>
            </a:xfrm>
            <a:custGeom>
              <a:avLst/>
              <a:gdLst/>
              <a:ahLst/>
              <a:cxnLst/>
              <a:rect l="l" t="t" r="r" b="b"/>
              <a:pathLst>
                <a:path w="133384" h="207790" extrusionOk="0">
                  <a:moveTo>
                    <a:pt x="66676" y="1"/>
                  </a:moveTo>
                  <a:cubicBezTo>
                    <a:pt x="66676" y="1"/>
                    <a:pt x="46550" y="31968"/>
                    <a:pt x="31316" y="60315"/>
                  </a:cubicBezTo>
                  <a:cubicBezTo>
                    <a:pt x="10537" y="98969"/>
                    <a:pt x="1" y="126174"/>
                    <a:pt x="1" y="141114"/>
                  </a:cubicBezTo>
                  <a:cubicBezTo>
                    <a:pt x="1" y="177877"/>
                    <a:pt x="29913" y="207789"/>
                    <a:pt x="66676" y="207789"/>
                  </a:cubicBezTo>
                  <a:cubicBezTo>
                    <a:pt x="103471" y="207789"/>
                    <a:pt x="133384" y="177877"/>
                    <a:pt x="133384" y="141114"/>
                  </a:cubicBezTo>
                  <a:cubicBezTo>
                    <a:pt x="133384" y="126174"/>
                    <a:pt x="122847" y="98969"/>
                    <a:pt x="102069" y="60315"/>
                  </a:cubicBezTo>
                  <a:cubicBezTo>
                    <a:pt x="86835" y="31968"/>
                    <a:pt x="66676" y="1"/>
                    <a:pt x="66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3" name="Google Shape;1403;p57"/>
          <p:cNvCxnSpPr/>
          <p:nvPr/>
        </p:nvCxnSpPr>
        <p:spPr>
          <a:xfrm>
            <a:off x="1144900" y="2178700"/>
            <a:ext cx="6854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57"/>
          <p:cNvCxnSpPr/>
          <p:nvPr/>
        </p:nvCxnSpPr>
        <p:spPr>
          <a:xfrm>
            <a:off x="2067366" y="2177938"/>
            <a:ext cx="0" cy="471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1408;p57"/>
          <p:cNvSpPr/>
          <p:nvPr/>
        </p:nvSpPr>
        <p:spPr>
          <a:xfrm rot="5400000">
            <a:off x="2136290" y="703595"/>
            <a:ext cx="583674" cy="2948686"/>
          </a:xfrm>
          <a:custGeom>
            <a:avLst/>
            <a:gdLst/>
            <a:ahLst/>
            <a:cxnLst/>
            <a:rect l="l" t="t" r="r" b="b"/>
            <a:pathLst>
              <a:path w="10548" h="13649" extrusionOk="0">
                <a:moveTo>
                  <a:pt x="5258" y="1"/>
                </a:moveTo>
                <a:cubicBezTo>
                  <a:pt x="5107" y="92"/>
                  <a:pt x="4955" y="214"/>
                  <a:pt x="4833" y="305"/>
                </a:cubicBezTo>
                <a:cubicBezTo>
                  <a:pt x="4803" y="335"/>
                  <a:pt x="4803" y="335"/>
                  <a:pt x="4772" y="366"/>
                </a:cubicBezTo>
                <a:cubicBezTo>
                  <a:pt x="4681" y="457"/>
                  <a:pt x="4559" y="548"/>
                  <a:pt x="4468" y="639"/>
                </a:cubicBezTo>
                <a:cubicBezTo>
                  <a:pt x="3526" y="1460"/>
                  <a:pt x="2705" y="2341"/>
                  <a:pt x="2037" y="3253"/>
                </a:cubicBezTo>
                <a:cubicBezTo>
                  <a:pt x="1246" y="4347"/>
                  <a:pt x="669" y="5442"/>
                  <a:pt x="334" y="6566"/>
                </a:cubicBezTo>
                <a:cubicBezTo>
                  <a:pt x="152" y="7174"/>
                  <a:pt x="61" y="7782"/>
                  <a:pt x="0" y="8390"/>
                </a:cubicBezTo>
                <a:cubicBezTo>
                  <a:pt x="0" y="8664"/>
                  <a:pt x="0" y="8998"/>
                  <a:pt x="30" y="9302"/>
                </a:cubicBezTo>
                <a:cubicBezTo>
                  <a:pt x="61" y="9636"/>
                  <a:pt x="91" y="9940"/>
                  <a:pt x="152" y="10214"/>
                </a:cubicBezTo>
                <a:cubicBezTo>
                  <a:pt x="274" y="10731"/>
                  <a:pt x="486" y="11217"/>
                  <a:pt x="790" y="11642"/>
                </a:cubicBezTo>
                <a:cubicBezTo>
                  <a:pt x="1064" y="12038"/>
                  <a:pt x="1429" y="12372"/>
                  <a:pt x="1854" y="12676"/>
                </a:cubicBezTo>
                <a:cubicBezTo>
                  <a:pt x="2310" y="13010"/>
                  <a:pt x="2888" y="13253"/>
                  <a:pt x="3526" y="13436"/>
                </a:cubicBezTo>
                <a:cubicBezTo>
                  <a:pt x="4073" y="13588"/>
                  <a:pt x="4651" y="13648"/>
                  <a:pt x="5289" y="13648"/>
                </a:cubicBezTo>
                <a:lnTo>
                  <a:pt x="5714" y="13648"/>
                </a:lnTo>
                <a:cubicBezTo>
                  <a:pt x="5775" y="13648"/>
                  <a:pt x="5836" y="13648"/>
                  <a:pt x="5927" y="13618"/>
                </a:cubicBezTo>
                <a:lnTo>
                  <a:pt x="6049" y="13618"/>
                </a:lnTo>
                <a:cubicBezTo>
                  <a:pt x="6383" y="13557"/>
                  <a:pt x="6717" y="13527"/>
                  <a:pt x="7021" y="13436"/>
                </a:cubicBezTo>
                <a:cubicBezTo>
                  <a:pt x="7660" y="13253"/>
                  <a:pt x="8207" y="13010"/>
                  <a:pt x="8693" y="12676"/>
                </a:cubicBezTo>
                <a:cubicBezTo>
                  <a:pt x="9119" y="12372"/>
                  <a:pt x="9453" y="12038"/>
                  <a:pt x="9727" y="11642"/>
                </a:cubicBezTo>
                <a:cubicBezTo>
                  <a:pt x="10031" y="11217"/>
                  <a:pt x="10243" y="10700"/>
                  <a:pt x="10365" y="10214"/>
                </a:cubicBezTo>
                <a:cubicBezTo>
                  <a:pt x="10426" y="9940"/>
                  <a:pt x="10487" y="9606"/>
                  <a:pt x="10517" y="9302"/>
                </a:cubicBezTo>
                <a:cubicBezTo>
                  <a:pt x="10547" y="8968"/>
                  <a:pt x="10547" y="8664"/>
                  <a:pt x="10517" y="8360"/>
                </a:cubicBezTo>
                <a:cubicBezTo>
                  <a:pt x="10487" y="7752"/>
                  <a:pt x="10365" y="7144"/>
                  <a:pt x="10213" y="6566"/>
                </a:cubicBezTo>
                <a:cubicBezTo>
                  <a:pt x="9879" y="5442"/>
                  <a:pt x="9301" y="4347"/>
                  <a:pt x="8511" y="3253"/>
                </a:cubicBezTo>
                <a:cubicBezTo>
                  <a:pt x="7842" y="2372"/>
                  <a:pt x="7082" y="1521"/>
                  <a:pt x="6231" y="761"/>
                </a:cubicBezTo>
                <a:cubicBezTo>
                  <a:pt x="6201" y="730"/>
                  <a:pt x="6140" y="700"/>
                  <a:pt x="6110" y="670"/>
                </a:cubicBezTo>
                <a:cubicBezTo>
                  <a:pt x="5927" y="518"/>
                  <a:pt x="5775" y="366"/>
                  <a:pt x="5593" y="214"/>
                </a:cubicBezTo>
                <a:lnTo>
                  <a:pt x="5502" y="183"/>
                </a:lnTo>
                <a:cubicBezTo>
                  <a:pt x="5441" y="122"/>
                  <a:pt x="5380" y="62"/>
                  <a:pt x="5289" y="31"/>
                </a:cubicBezTo>
                <a:cubicBezTo>
                  <a:pt x="5289" y="1"/>
                  <a:pt x="5258" y="1"/>
                  <a:pt x="52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7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Experimental Setup</a:t>
            </a:r>
            <a:endParaRPr dirty="0"/>
          </a:p>
        </p:txBody>
      </p:sp>
      <p:sp>
        <p:nvSpPr>
          <p:cNvPr id="1400" name="Google Shape;1400;p57"/>
          <p:cNvSpPr txBox="1"/>
          <p:nvPr/>
        </p:nvSpPr>
        <p:spPr>
          <a:xfrm>
            <a:off x="1144900" y="2764511"/>
            <a:ext cx="1995199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Augmentation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Split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01" name="Google Shape;1401;p57"/>
          <p:cNvSpPr txBox="1"/>
          <p:nvPr/>
        </p:nvSpPr>
        <p:spPr>
          <a:xfrm>
            <a:off x="6280731" y="2850017"/>
            <a:ext cx="1847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Fine Tuning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Modify CNN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Optimization</a:t>
            </a:r>
            <a:endParaRPr sz="16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1405" name="Google Shape;1405;p57"/>
          <p:cNvCxnSpPr/>
          <p:nvPr/>
        </p:nvCxnSpPr>
        <p:spPr>
          <a:xfrm>
            <a:off x="7315200" y="2233825"/>
            <a:ext cx="0" cy="471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8" name="Google Shape;1408;p57"/>
          <p:cNvSpPr/>
          <p:nvPr/>
        </p:nvSpPr>
        <p:spPr>
          <a:xfrm rot="16200000">
            <a:off x="6504519" y="709608"/>
            <a:ext cx="583674" cy="2948686"/>
          </a:xfrm>
          <a:custGeom>
            <a:avLst/>
            <a:gdLst/>
            <a:ahLst/>
            <a:cxnLst/>
            <a:rect l="l" t="t" r="r" b="b"/>
            <a:pathLst>
              <a:path w="10548" h="13649" extrusionOk="0">
                <a:moveTo>
                  <a:pt x="5258" y="1"/>
                </a:moveTo>
                <a:cubicBezTo>
                  <a:pt x="5107" y="92"/>
                  <a:pt x="4955" y="214"/>
                  <a:pt x="4833" y="305"/>
                </a:cubicBezTo>
                <a:cubicBezTo>
                  <a:pt x="4803" y="335"/>
                  <a:pt x="4803" y="335"/>
                  <a:pt x="4772" y="366"/>
                </a:cubicBezTo>
                <a:cubicBezTo>
                  <a:pt x="4681" y="457"/>
                  <a:pt x="4559" y="548"/>
                  <a:pt x="4468" y="639"/>
                </a:cubicBezTo>
                <a:cubicBezTo>
                  <a:pt x="3526" y="1460"/>
                  <a:pt x="2705" y="2341"/>
                  <a:pt x="2037" y="3253"/>
                </a:cubicBezTo>
                <a:cubicBezTo>
                  <a:pt x="1246" y="4347"/>
                  <a:pt x="669" y="5442"/>
                  <a:pt x="334" y="6566"/>
                </a:cubicBezTo>
                <a:cubicBezTo>
                  <a:pt x="152" y="7174"/>
                  <a:pt x="61" y="7782"/>
                  <a:pt x="0" y="8390"/>
                </a:cubicBezTo>
                <a:cubicBezTo>
                  <a:pt x="0" y="8664"/>
                  <a:pt x="0" y="8998"/>
                  <a:pt x="30" y="9302"/>
                </a:cubicBezTo>
                <a:cubicBezTo>
                  <a:pt x="61" y="9636"/>
                  <a:pt x="91" y="9940"/>
                  <a:pt x="152" y="10214"/>
                </a:cubicBezTo>
                <a:cubicBezTo>
                  <a:pt x="274" y="10731"/>
                  <a:pt x="486" y="11217"/>
                  <a:pt x="790" y="11642"/>
                </a:cubicBezTo>
                <a:cubicBezTo>
                  <a:pt x="1064" y="12038"/>
                  <a:pt x="1429" y="12372"/>
                  <a:pt x="1854" y="12676"/>
                </a:cubicBezTo>
                <a:cubicBezTo>
                  <a:pt x="2310" y="13010"/>
                  <a:pt x="2888" y="13253"/>
                  <a:pt x="3526" y="13436"/>
                </a:cubicBezTo>
                <a:cubicBezTo>
                  <a:pt x="4073" y="13588"/>
                  <a:pt x="4651" y="13648"/>
                  <a:pt x="5289" y="13648"/>
                </a:cubicBezTo>
                <a:lnTo>
                  <a:pt x="5714" y="13648"/>
                </a:lnTo>
                <a:cubicBezTo>
                  <a:pt x="5775" y="13648"/>
                  <a:pt x="5836" y="13648"/>
                  <a:pt x="5927" y="13618"/>
                </a:cubicBezTo>
                <a:lnTo>
                  <a:pt x="6049" y="13618"/>
                </a:lnTo>
                <a:cubicBezTo>
                  <a:pt x="6383" y="13557"/>
                  <a:pt x="6717" y="13527"/>
                  <a:pt x="7021" y="13436"/>
                </a:cubicBezTo>
                <a:cubicBezTo>
                  <a:pt x="7660" y="13253"/>
                  <a:pt x="8207" y="13010"/>
                  <a:pt x="8693" y="12676"/>
                </a:cubicBezTo>
                <a:cubicBezTo>
                  <a:pt x="9119" y="12372"/>
                  <a:pt x="9453" y="12038"/>
                  <a:pt x="9727" y="11642"/>
                </a:cubicBezTo>
                <a:cubicBezTo>
                  <a:pt x="10031" y="11217"/>
                  <a:pt x="10243" y="10700"/>
                  <a:pt x="10365" y="10214"/>
                </a:cubicBezTo>
                <a:cubicBezTo>
                  <a:pt x="10426" y="9940"/>
                  <a:pt x="10487" y="9606"/>
                  <a:pt x="10517" y="9302"/>
                </a:cubicBezTo>
                <a:cubicBezTo>
                  <a:pt x="10547" y="8968"/>
                  <a:pt x="10547" y="8664"/>
                  <a:pt x="10517" y="8360"/>
                </a:cubicBezTo>
                <a:cubicBezTo>
                  <a:pt x="10487" y="7752"/>
                  <a:pt x="10365" y="7144"/>
                  <a:pt x="10213" y="6566"/>
                </a:cubicBezTo>
                <a:cubicBezTo>
                  <a:pt x="9879" y="5442"/>
                  <a:pt x="9301" y="4347"/>
                  <a:pt x="8511" y="3253"/>
                </a:cubicBezTo>
                <a:cubicBezTo>
                  <a:pt x="7842" y="2372"/>
                  <a:pt x="7082" y="1521"/>
                  <a:pt x="6231" y="761"/>
                </a:cubicBezTo>
                <a:cubicBezTo>
                  <a:pt x="6201" y="730"/>
                  <a:pt x="6140" y="700"/>
                  <a:pt x="6110" y="670"/>
                </a:cubicBezTo>
                <a:cubicBezTo>
                  <a:pt x="5927" y="518"/>
                  <a:pt x="5775" y="366"/>
                  <a:pt x="5593" y="214"/>
                </a:cubicBezTo>
                <a:lnTo>
                  <a:pt x="5502" y="183"/>
                </a:lnTo>
                <a:cubicBezTo>
                  <a:pt x="5441" y="122"/>
                  <a:pt x="5380" y="62"/>
                  <a:pt x="5289" y="31"/>
                </a:cubicBezTo>
                <a:cubicBezTo>
                  <a:pt x="5289" y="1"/>
                  <a:pt x="5258" y="1"/>
                  <a:pt x="52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7"/>
          <p:cNvSpPr txBox="1"/>
          <p:nvPr/>
        </p:nvSpPr>
        <p:spPr>
          <a:xfrm>
            <a:off x="1144900" y="1934968"/>
            <a:ext cx="1995199" cy="39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Pre-processing</a:t>
            </a:r>
            <a:endParaRPr sz="1600" dirty="0">
              <a:solidFill>
                <a:schemeClr val="accen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411" name="Google Shape;1411;p57"/>
          <p:cNvSpPr txBox="1"/>
          <p:nvPr/>
        </p:nvSpPr>
        <p:spPr>
          <a:xfrm>
            <a:off x="6280731" y="1942750"/>
            <a:ext cx="1827312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rPr>
              <a:t>Modelling</a:t>
            </a:r>
            <a:endParaRPr sz="1600" dirty="0">
              <a:solidFill>
                <a:schemeClr val="accen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5"/>
          <p:cNvSpPr txBox="1">
            <a:spLocks noGrp="1"/>
          </p:cNvSpPr>
          <p:nvPr>
            <p:ph type="subTitle" idx="1"/>
          </p:nvPr>
        </p:nvSpPr>
        <p:spPr>
          <a:xfrm>
            <a:off x="452063" y="1670853"/>
            <a:ext cx="2392062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Augmentation </a:t>
            </a:r>
            <a:endParaRPr dirty="0"/>
          </a:p>
        </p:txBody>
      </p:sp>
      <p:sp>
        <p:nvSpPr>
          <p:cNvPr id="1150" name="Google Shape;1150;p45"/>
          <p:cNvSpPr txBox="1">
            <a:spLocks noGrp="1"/>
          </p:cNvSpPr>
          <p:nvPr>
            <p:ph type="subTitle" idx="2"/>
          </p:nvPr>
        </p:nvSpPr>
        <p:spPr>
          <a:xfrm>
            <a:off x="3000874" y="1670853"/>
            <a:ext cx="21309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Split</a:t>
            </a:r>
            <a:endParaRPr dirty="0"/>
          </a:p>
        </p:txBody>
      </p:sp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13225" y="580875"/>
            <a:ext cx="3448200" cy="10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Preprocessing</a:t>
            </a:r>
            <a:endParaRPr dirty="0"/>
          </a:p>
        </p:txBody>
      </p:sp>
      <p:grpSp>
        <p:nvGrpSpPr>
          <p:cNvPr id="1160" name="Google Shape;1160;p45"/>
          <p:cNvGrpSpPr/>
          <p:nvPr/>
        </p:nvGrpSpPr>
        <p:grpSpPr>
          <a:xfrm>
            <a:off x="5816918" y="821270"/>
            <a:ext cx="2613817" cy="3785061"/>
            <a:chOff x="5923776" y="911963"/>
            <a:chExt cx="2497675" cy="3616876"/>
          </a:xfrm>
        </p:grpSpPr>
        <p:pic>
          <p:nvPicPr>
            <p:cNvPr id="1161" name="Google Shape;1161;p45"/>
            <p:cNvPicPr preferRelativeResize="0"/>
            <p:nvPr/>
          </p:nvPicPr>
          <p:blipFill rotWithShape="1">
            <a:blip r:embed="rId3">
              <a:alphaModFix/>
            </a:blip>
            <a:srcRect l="26350" r="27687"/>
            <a:stretch/>
          </p:blipFill>
          <p:spPr>
            <a:xfrm>
              <a:off x="5923776" y="911963"/>
              <a:ext cx="2497675" cy="3616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2" name="Google Shape;1162;p45"/>
            <p:cNvSpPr/>
            <p:nvPr/>
          </p:nvSpPr>
          <p:spPr>
            <a:xfrm>
              <a:off x="5923867" y="915000"/>
              <a:ext cx="2497500" cy="3610800"/>
            </a:xfrm>
            <a:prstGeom prst="rect">
              <a:avLst/>
            </a:prstGeom>
            <a:solidFill>
              <a:srgbClr val="FB948E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5"/>
          <p:cNvSpPr txBox="1">
            <a:spLocks noGrp="1"/>
          </p:cNvSpPr>
          <p:nvPr>
            <p:ph type="subTitle" idx="3"/>
          </p:nvPr>
        </p:nvSpPr>
        <p:spPr>
          <a:xfrm>
            <a:off x="452063" y="2541239"/>
            <a:ext cx="2130900" cy="100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</a:t>
            </a:r>
            <a:r>
              <a:rPr lang="en" dirty="0" smtClean="0"/>
              <a:t>riginal samples : </a:t>
            </a:r>
            <a:r>
              <a:rPr lang="en" b="1" dirty="0" smtClean="0"/>
              <a:t>750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Final samples : </a:t>
            </a:r>
            <a:r>
              <a:rPr lang="en-US" b="1" dirty="0" smtClean="0"/>
              <a:t>15000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Augmentation : </a:t>
            </a:r>
            <a:r>
              <a:rPr lang="en-US" b="1" dirty="0" smtClean="0"/>
              <a:t>1/20</a:t>
            </a:r>
            <a:endParaRPr b="1" dirty="0"/>
          </a:p>
        </p:txBody>
      </p:sp>
      <p:sp>
        <p:nvSpPr>
          <p:cNvPr id="1164" name="Google Shape;1164;p45"/>
          <p:cNvSpPr txBox="1">
            <a:spLocks noGrp="1"/>
          </p:cNvSpPr>
          <p:nvPr>
            <p:ph type="subTitle" idx="4"/>
          </p:nvPr>
        </p:nvSpPr>
        <p:spPr>
          <a:xfrm>
            <a:off x="3095975" y="2541239"/>
            <a:ext cx="2130900" cy="1126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: </a:t>
            </a:r>
            <a:r>
              <a:rPr lang="en-US" b="1" dirty="0" smtClean="0"/>
              <a:t>12000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4000</a:t>
            </a:r>
            <a:r>
              <a:rPr lang="en-US" dirty="0" smtClean="0"/>
              <a:t> per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Validation : </a:t>
            </a:r>
            <a:r>
              <a:rPr lang="en-US" b="1" dirty="0" smtClean="0"/>
              <a:t>3000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1000</a:t>
            </a:r>
            <a:r>
              <a:rPr lang="en-US" dirty="0" smtClean="0"/>
              <a:t> per class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Modelling</a:t>
            </a:r>
            <a:endParaRPr dirty="0"/>
          </a:p>
        </p:txBody>
      </p:sp>
      <p:sp>
        <p:nvSpPr>
          <p:cNvPr id="1175" name="Google Shape;1175;p47"/>
          <p:cNvSpPr txBox="1">
            <a:spLocks noGrp="1"/>
          </p:cNvSpPr>
          <p:nvPr>
            <p:ph type="title" idx="2"/>
          </p:nvPr>
        </p:nvSpPr>
        <p:spPr>
          <a:xfrm>
            <a:off x="713225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Fine Tuning</a:t>
            </a:r>
            <a:endParaRPr dirty="0"/>
          </a:p>
        </p:txBody>
      </p:sp>
      <p:sp>
        <p:nvSpPr>
          <p:cNvPr id="1176" name="Google Shape;1176;p47"/>
          <p:cNvSpPr txBox="1">
            <a:spLocks noGrp="1"/>
          </p:cNvSpPr>
          <p:nvPr>
            <p:ph type="title" idx="3"/>
          </p:nvPr>
        </p:nvSpPr>
        <p:spPr>
          <a:xfrm>
            <a:off x="3354087" y="1842227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Modifying CNN</a:t>
            </a:r>
            <a:endParaRPr dirty="0"/>
          </a:p>
        </p:txBody>
      </p:sp>
      <p:sp>
        <p:nvSpPr>
          <p:cNvPr id="1177" name="Google Shape;1177;p47"/>
          <p:cNvSpPr txBox="1">
            <a:spLocks noGrp="1"/>
          </p:cNvSpPr>
          <p:nvPr>
            <p:ph type="subTitle" idx="1"/>
          </p:nvPr>
        </p:nvSpPr>
        <p:spPr>
          <a:xfrm>
            <a:off x="713187" y="2201009"/>
            <a:ext cx="2640900" cy="1074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Setting Hyperparameters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Freezing hidden layers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Freezing weights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Removing Last layer</a:t>
            </a:r>
            <a:endParaRPr dirty="0"/>
          </a:p>
        </p:txBody>
      </p:sp>
      <p:sp>
        <p:nvSpPr>
          <p:cNvPr id="1178" name="Google Shape;1178;p47"/>
          <p:cNvSpPr txBox="1">
            <a:spLocks noGrp="1"/>
          </p:cNvSpPr>
          <p:nvPr>
            <p:ph type="subTitle" idx="4"/>
          </p:nvPr>
        </p:nvSpPr>
        <p:spPr>
          <a:xfrm>
            <a:off x="3354049" y="2241599"/>
            <a:ext cx="2640900" cy="739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Adding 3 neuron Dense layer with </a:t>
            </a:r>
            <a:r>
              <a:rPr lang="en" b="1" dirty="0" smtClean="0"/>
              <a:t>sigmoid</a:t>
            </a:r>
            <a:r>
              <a:rPr lang="en" dirty="0" smtClean="0"/>
              <a:t> activation</a:t>
            </a:r>
            <a:endParaRPr dirty="0"/>
          </a:p>
        </p:txBody>
      </p:sp>
      <p:sp>
        <p:nvSpPr>
          <p:cNvPr id="117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5994988" y="180162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Optimization</a:t>
            </a:r>
            <a:endParaRPr dirty="0"/>
          </a:p>
        </p:txBody>
      </p:sp>
      <p:sp>
        <p:nvSpPr>
          <p:cNvPr id="1181" name="Google Shape;1181;p47"/>
          <p:cNvSpPr txBox="1">
            <a:spLocks noGrp="1"/>
          </p:cNvSpPr>
          <p:nvPr>
            <p:ph type="subTitle" idx="7"/>
          </p:nvPr>
        </p:nvSpPr>
        <p:spPr>
          <a:xfrm>
            <a:off x="5994949" y="2200997"/>
            <a:ext cx="2640900" cy="1074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Adam </a:t>
            </a:r>
            <a:r>
              <a:rPr lang="en-US" dirty="0" smtClean="0"/>
              <a:t>optimizer is used for compiling model with different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4" y="2356350"/>
            <a:ext cx="75075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&amp; Results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smtClean="0"/>
              <a:t>Azib Farooq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smtClean="0"/>
              <a:t>18-EE-43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415450" y="116929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31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7"/>
          <p:cNvSpPr txBox="1">
            <a:spLocks noGrp="1"/>
          </p:cNvSpPr>
          <p:nvPr>
            <p:ph type="title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Metrics</a:t>
            </a:r>
            <a:endParaRPr dirty="0"/>
          </a:p>
        </p:txBody>
      </p:sp>
      <p:sp>
        <p:nvSpPr>
          <p:cNvPr id="1175" name="Google Shape;1175;p47"/>
          <p:cNvSpPr txBox="1">
            <a:spLocks noGrp="1"/>
          </p:cNvSpPr>
          <p:nvPr>
            <p:ph type="title" idx="2"/>
          </p:nvPr>
        </p:nvSpPr>
        <p:spPr>
          <a:xfrm>
            <a:off x="1280451" y="1754781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Precision</a:t>
            </a:r>
            <a:endParaRPr dirty="0"/>
          </a:p>
        </p:txBody>
      </p:sp>
      <p:sp>
        <p:nvSpPr>
          <p:cNvPr id="1176" name="Google Shape;1176;p47"/>
          <p:cNvSpPr txBox="1">
            <a:spLocks noGrp="1"/>
          </p:cNvSpPr>
          <p:nvPr>
            <p:ph type="title" idx="3"/>
          </p:nvPr>
        </p:nvSpPr>
        <p:spPr>
          <a:xfrm>
            <a:off x="1280354" y="3066121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Recall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" name="Google Shape;1177;p4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80375" y="2223771"/>
                <a:ext cx="2040287" cy="5870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𝒑𝒓𝒆𝒄𝒊𝒔𝒐𝒏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77" name="Google Shape;1177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0375" y="2223771"/>
                <a:ext cx="2040287" cy="587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8" name="Google Shape;1178;p47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1280316" y="3465493"/>
                <a:ext cx="1865223" cy="5464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𝑹𝒆𝒄𝒂𝒍𝒍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78" name="Google Shape;1178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1280316" y="3465493"/>
                <a:ext cx="1865223" cy="546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4767690" y="2912265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F1score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1" name="Google Shape;1181;p47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4767690" y="3313665"/>
                <a:ext cx="3451636" cy="10740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𝒑𝒓𝒆𝒄𝒊𝒔𝒊𝒐𝒏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𝑹𝒆𝒄𝒂𝒍𝒍</m:t>
                          </m:r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181" name="Google Shape;1181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4767690" y="3313665"/>
                <a:ext cx="3451636" cy="1074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179;p47"/>
          <p:cNvSpPr txBox="1">
            <a:spLocks noGrp="1"/>
          </p:cNvSpPr>
          <p:nvPr>
            <p:ph type="title" idx="5"/>
          </p:nvPr>
        </p:nvSpPr>
        <p:spPr>
          <a:xfrm>
            <a:off x="4767690" y="1760968"/>
            <a:ext cx="26409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Accuracy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181;p47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4767690" y="2036263"/>
                <a:ext cx="3333903" cy="72681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10" name="Google Shape;1181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4767690" y="2036263"/>
                <a:ext cx="3333903" cy="726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9529" y="1198576"/>
                <a:ext cx="3996647" cy="56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𝑷𝒐𝒔𝒊𝒕𝒊𝒗𝒆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𝑵𝒆𝒈𝒂𝒕𝒊𝒗𝒆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b="1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𝑷𝒐𝒔𝒊𝒕𝒊𝒗𝒆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𝑭𝒂𝒍𝒔𝒆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𝑵𝒆𝒈𝒂𝒕𝒊𝒗𝒆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9" y="1198576"/>
                <a:ext cx="3996647" cy="56182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1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467" name="Google Shape;1467;p61"/>
          <p:cNvSpPr txBox="1">
            <a:spLocks noGrp="1"/>
          </p:cNvSpPr>
          <p:nvPr>
            <p:ph type="title" idx="2"/>
          </p:nvPr>
        </p:nvSpPr>
        <p:spPr>
          <a:xfrm>
            <a:off x="788459" y="3011631"/>
            <a:ext cx="1505993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Azib 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title" idx="3"/>
          </p:nvPr>
        </p:nvSpPr>
        <p:spPr>
          <a:xfrm>
            <a:off x="2838525" y="3051760"/>
            <a:ext cx="1534712" cy="445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Sabahat</a:t>
            </a:r>
            <a:endParaRPr dirty="0"/>
          </a:p>
        </p:txBody>
      </p:sp>
      <p:sp>
        <p:nvSpPr>
          <p:cNvPr id="1469" name="Google Shape;1469;p61"/>
          <p:cNvSpPr txBox="1">
            <a:spLocks noGrp="1"/>
          </p:cNvSpPr>
          <p:nvPr>
            <p:ph type="subTitle" idx="1"/>
          </p:nvPr>
        </p:nvSpPr>
        <p:spPr>
          <a:xfrm>
            <a:off x="713225" y="3413031"/>
            <a:ext cx="1659645" cy="4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18-EE-43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Lead</a:t>
            </a:r>
            <a:endParaRPr dirty="0"/>
          </a:p>
        </p:txBody>
      </p:sp>
      <p:sp>
        <p:nvSpPr>
          <p:cNvPr id="1470" name="Google Shape;1470;p61"/>
          <p:cNvSpPr txBox="1">
            <a:spLocks noGrp="1"/>
          </p:cNvSpPr>
          <p:nvPr>
            <p:ph type="subTitle" idx="4"/>
          </p:nvPr>
        </p:nvSpPr>
        <p:spPr>
          <a:xfrm>
            <a:off x="2953000" y="3453160"/>
            <a:ext cx="1305762" cy="285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18-EE-01</a:t>
            </a:r>
            <a:endParaRPr dirty="0"/>
          </a:p>
        </p:txBody>
      </p:sp>
      <p:grpSp>
        <p:nvGrpSpPr>
          <p:cNvPr id="1477" name="Google Shape;1477;p61"/>
          <p:cNvGrpSpPr/>
          <p:nvPr/>
        </p:nvGrpSpPr>
        <p:grpSpPr>
          <a:xfrm>
            <a:off x="3808051" y="2351815"/>
            <a:ext cx="204605" cy="264756"/>
            <a:chOff x="2390900" y="733575"/>
            <a:chExt cx="263700" cy="341225"/>
          </a:xfrm>
        </p:grpSpPr>
        <p:sp>
          <p:nvSpPr>
            <p:cNvPr id="1478" name="Google Shape;1478;p6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5" y="1312973"/>
            <a:ext cx="1653643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56" y="1312973"/>
            <a:ext cx="1691681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Google Shape;1467;p61"/>
          <p:cNvSpPr txBox="1">
            <a:spLocks/>
          </p:cNvSpPr>
          <p:nvPr/>
        </p:nvSpPr>
        <p:spPr>
          <a:xfrm>
            <a:off x="4526455" y="3051760"/>
            <a:ext cx="1972082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dirty="0" err="1" smtClean="0"/>
              <a:t>Irtaza</a:t>
            </a:r>
            <a:endParaRPr lang="en-US" dirty="0"/>
          </a:p>
        </p:txBody>
      </p:sp>
      <p:sp>
        <p:nvSpPr>
          <p:cNvPr id="19" name="Google Shape;1468;p61"/>
          <p:cNvSpPr txBox="1">
            <a:spLocks/>
          </p:cNvSpPr>
          <p:nvPr/>
        </p:nvSpPr>
        <p:spPr>
          <a:xfrm>
            <a:off x="6608796" y="3062267"/>
            <a:ext cx="1534712" cy="4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2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ubik Black"/>
              <a:buNone/>
              <a:defRPr sz="2500" b="0" i="0" u="none" strike="noStrike" cap="none">
                <a:solidFill>
                  <a:schemeClr val="accent2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r>
              <a:rPr lang="en-US" dirty="0" err="1" smtClean="0"/>
              <a:t>Javeria</a:t>
            </a:r>
            <a:endParaRPr lang="en-US" dirty="0"/>
          </a:p>
        </p:txBody>
      </p:sp>
      <p:sp>
        <p:nvSpPr>
          <p:cNvPr id="20" name="Google Shape;1469;p61"/>
          <p:cNvSpPr txBox="1">
            <a:spLocks/>
          </p:cNvSpPr>
          <p:nvPr/>
        </p:nvSpPr>
        <p:spPr>
          <a:xfrm>
            <a:off x="4715772" y="3402228"/>
            <a:ext cx="1659645" cy="33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/>
            <a:r>
              <a:rPr lang="en-US" dirty="0" smtClean="0"/>
              <a:t>18-EE-46</a:t>
            </a:r>
            <a:endParaRPr lang="en-US" dirty="0"/>
          </a:p>
        </p:txBody>
      </p:sp>
      <p:sp>
        <p:nvSpPr>
          <p:cNvPr id="21" name="Google Shape;1470;p61"/>
          <p:cNvSpPr txBox="1">
            <a:spLocks/>
          </p:cNvSpPr>
          <p:nvPr/>
        </p:nvSpPr>
        <p:spPr>
          <a:xfrm>
            <a:off x="6723271" y="3453160"/>
            <a:ext cx="1305762" cy="28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/>
            <a:r>
              <a:rPr lang="en-US" dirty="0" smtClean="0"/>
              <a:t>18-EE-53</a:t>
            </a:r>
            <a:endParaRPr lang="en-US" dirty="0"/>
          </a:p>
        </p:txBody>
      </p:sp>
      <p:grpSp>
        <p:nvGrpSpPr>
          <p:cNvPr id="22" name="Google Shape;1477;p61"/>
          <p:cNvGrpSpPr/>
          <p:nvPr/>
        </p:nvGrpSpPr>
        <p:grpSpPr>
          <a:xfrm>
            <a:off x="7532984" y="2391945"/>
            <a:ext cx="204605" cy="264756"/>
            <a:chOff x="2390900" y="733575"/>
            <a:chExt cx="263700" cy="341225"/>
          </a:xfrm>
        </p:grpSpPr>
        <p:sp>
          <p:nvSpPr>
            <p:cNvPr id="23" name="Google Shape;1478;p61"/>
            <p:cNvSpPr/>
            <p:nvPr/>
          </p:nvSpPr>
          <p:spPr>
            <a:xfrm>
              <a:off x="2390900" y="733575"/>
              <a:ext cx="263700" cy="341225"/>
            </a:xfrm>
            <a:custGeom>
              <a:avLst/>
              <a:gdLst/>
              <a:ahLst/>
              <a:cxnLst/>
              <a:rect l="l" t="t" r="r" b="b"/>
              <a:pathLst>
                <a:path w="10548" h="13649" extrusionOk="0">
                  <a:moveTo>
                    <a:pt x="5258" y="1"/>
                  </a:moveTo>
                  <a:cubicBezTo>
                    <a:pt x="5107" y="92"/>
                    <a:pt x="4955" y="214"/>
                    <a:pt x="4833" y="305"/>
                  </a:cubicBezTo>
                  <a:cubicBezTo>
                    <a:pt x="4803" y="335"/>
                    <a:pt x="4803" y="335"/>
                    <a:pt x="4772" y="366"/>
                  </a:cubicBezTo>
                  <a:cubicBezTo>
                    <a:pt x="4681" y="457"/>
                    <a:pt x="4559" y="548"/>
                    <a:pt x="4468" y="639"/>
                  </a:cubicBezTo>
                  <a:cubicBezTo>
                    <a:pt x="3526" y="1460"/>
                    <a:pt x="2705" y="2341"/>
                    <a:pt x="2037" y="3253"/>
                  </a:cubicBezTo>
                  <a:cubicBezTo>
                    <a:pt x="1246" y="4347"/>
                    <a:pt x="669" y="5442"/>
                    <a:pt x="334" y="6566"/>
                  </a:cubicBezTo>
                  <a:cubicBezTo>
                    <a:pt x="152" y="7174"/>
                    <a:pt x="61" y="7782"/>
                    <a:pt x="0" y="8390"/>
                  </a:cubicBezTo>
                  <a:cubicBezTo>
                    <a:pt x="0" y="8664"/>
                    <a:pt x="0" y="8998"/>
                    <a:pt x="30" y="9302"/>
                  </a:cubicBezTo>
                  <a:cubicBezTo>
                    <a:pt x="61" y="9636"/>
                    <a:pt x="91" y="9940"/>
                    <a:pt x="152" y="10214"/>
                  </a:cubicBezTo>
                  <a:cubicBezTo>
                    <a:pt x="274" y="10731"/>
                    <a:pt x="486" y="11217"/>
                    <a:pt x="790" y="11642"/>
                  </a:cubicBezTo>
                  <a:cubicBezTo>
                    <a:pt x="1064" y="12038"/>
                    <a:pt x="1429" y="12372"/>
                    <a:pt x="1854" y="12676"/>
                  </a:cubicBezTo>
                  <a:cubicBezTo>
                    <a:pt x="2310" y="13010"/>
                    <a:pt x="2888" y="13253"/>
                    <a:pt x="3526" y="13436"/>
                  </a:cubicBezTo>
                  <a:cubicBezTo>
                    <a:pt x="4073" y="13588"/>
                    <a:pt x="4651" y="13648"/>
                    <a:pt x="5289" y="13648"/>
                  </a:cubicBezTo>
                  <a:lnTo>
                    <a:pt x="5714" y="13648"/>
                  </a:lnTo>
                  <a:cubicBezTo>
                    <a:pt x="5775" y="13648"/>
                    <a:pt x="5836" y="13648"/>
                    <a:pt x="5927" y="13618"/>
                  </a:cubicBezTo>
                  <a:lnTo>
                    <a:pt x="6049" y="13618"/>
                  </a:lnTo>
                  <a:cubicBezTo>
                    <a:pt x="6383" y="13557"/>
                    <a:pt x="6717" y="13527"/>
                    <a:pt x="7021" y="13436"/>
                  </a:cubicBezTo>
                  <a:cubicBezTo>
                    <a:pt x="7660" y="13253"/>
                    <a:pt x="8207" y="13010"/>
                    <a:pt x="8693" y="12676"/>
                  </a:cubicBezTo>
                  <a:cubicBezTo>
                    <a:pt x="9119" y="12372"/>
                    <a:pt x="9453" y="12038"/>
                    <a:pt x="9727" y="11642"/>
                  </a:cubicBezTo>
                  <a:cubicBezTo>
                    <a:pt x="10031" y="11217"/>
                    <a:pt x="10243" y="10700"/>
                    <a:pt x="10365" y="10214"/>
                  </a:cubicBezTo>
                  <a:cubicBezTo>
                    <a:pt x="10426" y="9940"/>
                    <a:pt x="10487" y="9606"/>
                    <a:pt x="10517" y="9302"/>
                  </a:cubicBezTo>
                  <a:cubicBezTo>
                    <a:pt x="10547" y="8968"/>
                    <a:pt x="10547" y="8664"/>
                    <a:pt x="10517" y="8360"/>
                  </a:cubicBezTo>
                  <a:cubicBezTo>
                    <a:pt x="10487" y="7752"/>
                    <a:pt x="10365" y="7144"/>
                    <a:pt x="10213" y="6566"/>
                  </a:cubicBezTo>
                  <a:cubicBezTo>
                    <a:pt x="9879" y="5442"/>
                    <a:pt x="9301" y="4347"/>
                    <a:pt x="8511" y="3253"/>
                  </a:cubicBezTo>
                  <a:cubicBezTo>
                    <a:pt x="7842" y="2372"/>
                    <a:pt x="7082" y="1521"/>
                    <a:pt x="6231" y="761"/>
                  </a:cubicBezTo>
                  <a:cubicBezTo>
                    <a:pt x="6201" y="730"/>
                    <a:pt x="6140" y="700"/>
                    <a:pt x="6110" y="670"/>
                  </a:cubicBezTo>
                  <a:cubicBezTo>
                    <a:pt x="5927" y="518"/>
                    <a:pt x="5775" y="366"/>
                    <a:pt x="5593" y="214"/>
                  </a:cubicBezTo>
                  <a:lnTo>
                    <a:pt x="5502" y="183"/>
                  </a:lnTo>
                  <a:cubicBezTo>
                    <a:pt x="5441" y="122"/>
                    <a:pt x="5380" y="62"/>
                    <a:pt x="5289" y="31"/>
                  </a:cubicBezTo>
                  <a:cubicBezTo>
                    <a:pt x="5289" y="1"/>
                    <a:pt x="5258" y="1"/>
                    <a:pt x="5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79;p61"/>
            <p:cNvSpPr/>
            <p:nvPr/>
          </p:nvSpPr>
          <p:spPr>
            <a:xfrm>
              <a:off x="2390900" y="750300"/>
              <a:ext cx="249250" cy="324500"/>
            </a:xfrm>
            <a:custGeom>
              <a:avLst/>
              <a:gdLst/>
              <a:ahLst/>
              <a:cxnLst/>
              <a:rect l="l" t="t" r="r" b="b"/>
              <a:pathLst>
                <a:path w="9970" h="12980" extrusionOk="0">
                  <a:moveTo>
                    <a:pt x="4407" y="1"/>
                  </a:moveTo>
                  <a:lnTo>
                    <a:pt x="4407" y="1"/>
                  </a:lnTo>
                  <a:cubicBezTo>
                    <a:pt x="3496" y="821"/>
                    <a:pt x="2705" y="1672"/>
                    <a:pt x="2037" y="2584"/>
                  </a:cubicBezTo>
                  <a:cubicBezTo>
                    <a:pt x="1246" y="3678"/>
                    <a:pt x="669" y="4773"/>
                    <a:pt x="334" y="5897"/>
                  </a:cubicBezTo>
                  <a:cubicBezTo>
                    <a:pt x="152" y="6505"/>
                    <a:pt x="61" y="7083"/>
                    <a:pt x="0" y="7691"/>
                  </a:cubicBezTo>
                  <a:cubicBezTo>
                    <a:pt x="0" y="7995"/>
                    <a:pt x="0" y="8299"/>
                    <a:pt x="30" y="8633"/>
                  </a:cubicBezTo>
                  <a:cubicBezTo>
                    <a:pt x="61" y="8937"/>
                    <a:pt x="91" y="9241"/>
                    <a:pt x="152" y="9545"/>
                  </a:cubicBezTo>
                  <a:cubicBezTo>
                    <a:pt x="274" y="10031"/>
                    <a:pt x="486" y="10548"/>
                    <a:pt x="790" y="10973"/>
                  </a:cubicBezTo>
                  <a:cubicBezTo>
                    <a:pt x="1064" y="11369"/>
                    <a:pt x="1429" y="11703"/>
                    <a:pt x="1854" y="12007"/>
                  </a:cubicBezTo>
                  <a:cubicBezTo>
                    <a:pt x="2310" y="12341"/>
                    <a:pt x="2888" y="12584"/>
                    <a:pt x="3526" y="12767"/>
                  </a:cubicBezTo>
                  <a:cubicBezTo>
                    <a:pt x="4073" y="12919"/>
                    <a:pt x="4651" y="12979"/>
                    <a:pt x="5289" y="12979"/>
                  </a:cubicBezTo>
                  <a:lnTo>
                    <a:pt x="5714" y="12979"/>
                  </a:lnTo>
                  <a:lnTo>
                    <a:pt x="5988" y="12949"/>
                  </a:lnTo>
                  <a:lnTo>
                    <a:pt x="6049" y="12949"/>
                  </a:lnTo>
                  <a:cubicBezTo>
                    <a:pt x="6383" y="12888"/>
                    <a:pt x="6717" y="12828"/>
                    <a:pt x="7021" y="12767"/>
                  </a:cubicBezTo>
                  <a:cubicBezTo>
                    <a:pt x="7660" y="12584"/>
                    <a:pt x="8207" y="12341"/>
                    <a:pt x="8693" y="12007"/>
                  </a:cubicBezTo>
                  <a:cubicBezTo>
                    <a:pt x="9119" y="11703"/>
                    <a:pt x="9483" y="11369"/>
                    <a:pt x="9757" y="10973"/>
                  </a:cubicBezTo>
                  <a:cubicBezTo>
                    <a:pt x="9818" y="10852"/>
                    <a:pt x="9909" y="10730"/>
                    <a:pt x="9970" y="10609"/>
                  </a:cubicBezTo>
                  <a:lnTo>
                    <a:pt x="9970" y="10609"/>
                  </a:lnTo>
                  <a:cubicBezTo>
                    <a:pt x="9879" y="10669"/>
                    <a:pt x="9818" y="10761"/>
                    <a:pt x="9757" y="10821"/>
                  </a:cubicBezTo>
                  <a:cubicBezTo>
                    <a:pt x="9392" y="11125"/>
                    <a:pt x="8997" y="11399"/>
                    <a:pt x="8572" y="11581"/>
                  </a:cubicBezTo>
                  <a:cubicBezTo>
                    <a:pt x="8146" y="11794"/>
                    <a:pt x="7721" y="11916"/>
                    <a:pt x="7265" y="12007"/>
                  </a:cubicBezTo>
                  <a:cubicBezTo>
                    <a:pt x="6964" y="12044"/>
                    <a:pt x="6675" y="12070"/>
                    <a:pt x="6383" y="12070"/>
                  </a:cubicBezTo>
                  <a:cubicBezTo>
                    <a:pt x="6203" y="12070"/>
                    <a:pt x="6022" y="12060"/>
                    <a:pt x="5836" y="12037"/>
                  </a:cubicBezTo>
                  <a:cubicBezTo>
                    <a:pt x="5593" y="12007"/>
                    <a:pt x="5380" y="11976"/>
                    <a:pt x="5137" y="11916"/>
                  </a:cubicBezTo>
                  <a:cubicBezTo>
                    <a:pt x="4924" y="11824"/>
                    <a:pt x="4681" y="11764"/>
                    <a:pt x="4468" y="11672"/>
                  </a:cubicBezTo>
                  <a:cubicBezTo>
                    <a:pt x="4255" y="11581"/>
                    <a:pt x="4043" y="11460"/>
                    <a:pt x="3830" y="11308"/>
                  </a:cubicBezTo>
                  <a:cubicBezTo>
                    <a:pt x="3617" y="11186"/>
                    <a:pt x="3435" y="11065"/>
                    <a:pt x="3283" y="10913"/>
                  </a:cubicBezTo>
                  <a:cubicBezTo>
                    <a:pt x="2948" y="10639"/>
                    <a:pt x="2675" y="10335"/>
                    <a:pt x="2432" y="9970"/>
                  </a:cubicBezTo>
                  <a:cubicBezTo>
                    <a:pt x="2219" y="9636"/>
                    <a:pt x="2067" y="9271"/>
                    <a:pt x="1945" y="8876"/>
                  </a:cubicBezTo>
                  <a:cubicBezTo>
                    <a:pt x="1702" y="8055"/>
                    <a:pt x="1702" y="7204"/>
                    <a:pt x="1793" y="6384"/>
                  </a:cubicBezTo>
                  <a:cubicBezTo>
                    <a:pt x="1915" y="5472"/>
                    <a:pt x="2158" y="4560"/>
                    <a:pt x="2492" y="3709"/>
                  </a:cubicBezTo>
                  <a:cubicBezTo>
                    <a:pt x="2796" y="2858"/>
                    <a:pt x="3192" y="2037"/>
                    <a:pt x="3648" y="1216"/>
                  </a:cubicBezTo>
                  <a:cubicBezTo>
                    <a:pt x="3891" y="821"/>
                    <a:pt x="4134" y="396"/>
                    <a:pt x="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60" y="1333039"/>
            <a:ext cx="1644378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72" y="1338609"/>
            <a:ext cx="1644378" cy="1644378"/>
          </a:xfrm>
          <a:prstGeom prst="ellipse">
            <a:avLst/>
          </a:prstGeom>
          <a:ln w="63500" cap="rnd">
            <a:solidFill>
              <a:srgbClr val="A6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Society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07263" y="2252688"/>
            <a:ext cx="2640900" cy="401400"/>
          </a:xfrm>
        </p:spPr>
        <p:txBody>
          <a:bodyPr/>
          <a:lstStyle/>
          <a:p>
            <a:r>
              <a:rPr lang="en-US" sz="1600" dirty="0" smtClean="0"/>
              <a:t>Classification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>
          <a:xfrm>
            <a:off x="5195713" y="2252700"/>
            <a:ext cx="2640900" cy="401400"/>
          </a:xfrm>
        </p:spPr>
        <p:txBody>
          <a:bodyPr/>
          <a:lstStyle/>
          <a:p>
            <a:r>
              <a:rPr lang="en-US" sz="1600" dirty="0" smtClean="0"/>
              <a:t>Reduce Burden</a:t>
            </a:r>
            <a:endParaRPr lang="en-US" sz="1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7225" y="2652059"/>
            <a:ext cx="2640900" cy="572700"/>
          </a:xfrm>
        </p:spPr>
        <p:txBody>
          <a:bodyPr/>
          <a:lstStyle/>
          <a:p>
            <a:r>
              <a:rPr lang="en-US" dirty="0" smtClean="0"/>
              <a:t>Classifying lung cancer</a:t>
            </a:r>
          </a:p>
          <a:p>
            <a:r>
              <a:rPr lang="en-US" dirty="0" smtClean="0"/>
              <a:t>patients as low and high</a:t>
            </a:r>
          </a:p>
          <a:p>
            <a:r>
              <a:rPr lang="en-US" dirty="0" smtClean="0"/>
              <a:t>risk.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5195675" y="2652072"/>
            <a:ext cx="2640900" cy="572700"/>
          </a:xfrm>
        </p:spPr>
        <p:txBody>
          <a:bodyPr/>
          <a:lstStyle/>
          <a:p>
            <a:r>
              <a:rPr lang="en-US" dirty="0" smtClean="0"/>
              <a:t>Assist histologists to</a:t>
            </a:r>
          </a:p>
          <a:p>
            <a:r>
              <a:rPr lang="en-US" dirty="0" smtClean="0"/>
              <a:t>focus high risk patients.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1600" dirty="0" smtClean="0"/>
              <a:t>Visibility</a:t>
            </a:r>
            <a:endParaRPr lang="en-US" sz="1600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sz="1600" dirty="0" smtClean="0"/>
              <a:t>Speed</a:t>
            </a:r>
            <a:endParaRPr lang="en-US" sz="1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 smtClean="0"/>
              <a:t>Give more visibility of the</a:t>
            </a:r>
          </a:p>
          <a:p>
            <a:r>
              <a:rPr lang="en-US" dirty="0" smtClean="0"/>
              <a:t>area of interest in</a:t>
            </a:r>
          </a:p>
          <a:p>
            <a:r>
              <a:rPr lang="en-US" dirty="0" smtClean="0"/>
              <a:t>histopathological images.</a:t>
            </a:r>
            <a:endParaRPr lang="en-US" dirty="0"/>
          </a:p>
        </p:txBody>
      </p:sp>
      <p:sp>
        <p:nvSpPr>
          <p:cNvPr id="12" name="Google Shape;1181;p47"/>
          <p:cNvSpPr txBox="1">
            <a:spLocks/>
          </p:cNvSpPr>
          <p:nvPr/>
        </p:nvSpPr>
        <p:spPr>
          <a:xfrm>
            <a:off x="1307263" y="1182931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 smtClean="0"/>
              <a:t>The model is expected to achieve </a:t>
            </a:r>
            <a:r>
              <a:rPr lang="en-US" b="1" dirty="0" smtClean="0"/>
              <a:t>acceptable</a:t>
            </a:r>
            <a:r>
              <a:rPr lang="en-US" dirty="0" smtClean="0"/>
              <a:t> accuracy on all metrics.</a:t>
            </a:r>
            <a:endParaRPr lang="en-US" dirty="0"/>
          </a:p>
        </p:txBody>
      </p:sp>
      <p:sp>
        <p:nvSpPr>
          <p:cNvPr id="13" name="Google Shape;1181;p47"/>
          <p:cNvSpPr txBox="1">
            <a:spLocks/>
          </p:cNvSpPr>
          <p:nvPr/>
        </p:nvSpPr>
        <p:spPr>
          <a:xfrm>
            <a:off x="1307225" y="1564938"/>
            <a:ext cx="6529350" cy="40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l"/>
            <a:r>
              <a:rPr lang="en-US" dirty="0" smtClean="0"/>
              <a:t>Following the anticipated </a:t>
            </a:r>
            <a:r>
              <a:rPr lang="en-US" b="1" dirty="0" smtClean="0"/>
              <a:t>benefits</a:t>
            </a:r>
            <a:r>
              <a:rPr lang="en-US" dirty="0" smtClean="0"/>
              <a:t> of our model.</a:t>
            </a:r>
            <a:endParaRPr lang="en-US" dirty="0"/>
          </a:p>
        </p:txBody>
      </p:sp>
      <p:sp>
        <p:nvSpPr>
          <p:cNvPr id="15" name="Subtitle 8"/>
          <p:cNvSpPr>
            <a:spLocks noGrp="1"/>
          </p:cNvSpPr>
          <p:nvPr>
            <p:ph type="subTitle" idx="7"/>
          </p:nvPr>
        </p:nvSpPr>
        <p:spPr>
          <a:xfrm>
            <a:off x="5195675" y="3910500"/>
            <a:ext cx="2640900" cy="572700"/>
          </a:xfrm>
        </p:spPr>
        <p:txBody>
          <a:bodyPr/>
          <a:lstStyle/>
          <a:p>
            <a:r>
              <a:rPr lang="en-US" dirty="0" smtClean="0"/>
              <a:t>Faster and better treatment and swift prescription.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2"/>
          <p:cNvSpPr txBox="1">
            <a:spLocks noGrp="1"/>
          </p:cNvSpPr>
          <p:nvPr>
            <p:ph type="title"/>
          </p:nvPr>
        </p:nvSpPr>
        <p:spPr>
          <a:xfrm>
            <a:off x="713225" y="2356350"/>
            <a:ext cx="5243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Supplements</a:t>
            </a:r>
            <a:endParaRPr dirty="0"/>
          </a:p>
        </p:txBody>
      </p:sp>
      <p:sp>
        <p:nvSpPr>
          <p:cNvPr id="1064" name="Google Shape;1064;p42"/>
          <p:cNvSpPr txBox="1">
            <a:spLocks noGrp="1"/>
          </p:cNvSpPr>
          <p:nvPr>
            <p:ph type="subTitle" idx="1"/>
          </p:nvPr>
        </p:nvSpPr>
        <p:spPr>
          <a:xfrm>
            <a:off x="713225" y="32980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err="1" smtClean="0"/>
              <a:t>Javeria</a:t>
            </a:r>
            <a:r>
              <a:rPr lang="en-US" dirty="0" smtClean="0"/>
              <a:t> Noor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 smtClean="0"/>
              <a:t>18-EE-53</a:t>
            </a:r>
            <a:endParaRPr dirty="0"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 idx="2"/>
          </p:nvPr>
        </p:nvSpPr>
        <p:spPr>
          <a:xfrm>
            <a:off x="713225" y="102766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1066" name="Google Shape;1066;p42"/>
          <p:cNvGrpSpPr/>
          <p:nvPr/>
        </p:nvGrpSpPr>
        <p:grpSpPr>
          <a:xfrm rot="10319355">
            <a:off x="7045582" y="2052624"/>
            <a:ext cx="1109905" cy="1014782"/>
            <a:chOff x="-40775" y="178450"/>
            <a:chExt cx="1061600" cy="970525"/>
          </a:xfrm>
        </p:grpSpPr>
        <p:sp>
          <p:nvSpPr>
            <p:cNvPr id="1067" name="Google Shape;1067;p42"/>
            <p:cNvSpPr/>
            <p:nvPr/>
          </p:nvSpPr>
          <p:spPr>
            <a:xfrm>
              <a:off x="-40775" y="178450"/>
              <a:ext cx="1061600" cy="970525"/>
            </a:xfrm>
            <a:custGeom>
              <a:avLst/>
              <a:gdLst/>
              <a:ahLst/>
              <a:cxnLst/>
              <a:rect l="l" t="t" r="r" b="b"/>
              <a:pathLst>
                <a:path w="42464" h="38821" extrusionOk="0">
                  <a:moveTo>
                    <a:pt x="31122" y="0"/>
                  </a:moveTo>
                  <a:cubicBezTo>
                    <a:pt x="29630" y="0"/>
                    <a:pt x="28051" y="229"/>
                    <a:pt x="26415" y="686"/>
                  </a:cubicBezTo>
                  <a:cubicBezTo>
                    <a:pt x="24500" y="1233"/>
                    <a:pt x="22585" y="1993"/>
                    <a:pt x="20548" y="3087"/>
                  </a:cubicBezTo>
                  <a:cubicBezTo>
                    <a:pt x="18907" y="3938"/>
                    <a:pt x="17235" y="4972"/>
                    <a:pt x="15503" y="6187"/>
                  </a:cubicBezTo>
                  <a:lnTo>
                    <a:pt x="15351" y="6309"/>
                  </a:lnTo>
                  <a:lnTo>
                    <a:pt x="15168" y="6431"/>
                  </a:lnTo>
                  <a:cubicBezTo>
                    <a:pt x="13648" y="7494"/>
                    <a:pt x="12159" y="8649"/>
                    <a:pt x="10730" y="9865"/>
                  </a:cubicBezTo>
                  <a:cubicBezTo>
                    <a:pt x="8755" y="11537"/>
                    <a:pt x="7235" y="12966"/>
                    <a:pt x="5898" y="14425"/>
                  </a:cubicBezTo>
                  <a:cubicBezTo>
                    <a:pt x="4135" y="16309"/>
                    <a:pt x="2888" y="17981"/>
                    <a:pt x="1946" y="19683"/>
                  </a:cubicBezTo>
                  <a:cubicBezTo>
                    <a:pt x="821" y="21720"/>
                    <a:pt x="183" y="23695"/>
                    <a:pt x="62" y="25549"/>
                  </a:cubicBezTo>
                  <a:cubicBezTo>
                    <a:pt x="1" y="26613"/>
                    <a:pt x="62" y="27677"/>
                    <a:pt x="274" y="28650"/>
                  </a:cubicBezTo>
                  <a:cubicBezTo>
                    <a:pt x="518" y="29774"/>
                    <a:pt x="913" y="30838"/>
                    <a:pt x="1460" y="31872"/>
                  </a:cubicBezTo>
                  <a:cubicBezTo>
                    <a:pt x="2068" y="33057"/>
                    <a:pt x="2767" y="34060"/>
                    <a:pt x="3557" y="34911"/>
                  </a:cubicBezTo>
                  <a:cubicBezTo>
                    <a:pt x="4378" y="35762"/>
                    <a:pt x="5259" y="36492"/>
                    <a:pt x="6202" y="37039"/>
                  </a:cubicBezTo>
                  <a:cubicBezTo>
                    <a:pt x="7174" y="37586"/>
                    <a:pt x="8208" y="38012"/>
                    <a:pt x="9271" y="38316"/>
                  </a:cubicBezTo>
                  <a:cubicBezTo>
                    <a:pt x="10335" y="38589"/>
                    <a:pt x="11460" y="38771"/>
                    <a:pt x="12585" y="38802"/>
                  </a:cubicBezTo>
                  <a:cubicBezTo>
                    <a:pt x="12851" y="38814"/>
                    <a:pt x="13122" y="38820"/>
                    <a:pt x="13396" y="38820"/>
                  </a:cubicBezTo>
                  <a:cubicBezTo>
                    <a:pt x="14463" y="38820"/>
                    <a:pt x="15575" y="38728"/>
                    <a:pt x="16688" y="38559"/>
                  </a:cubicBezTo>
                  <a:lnTo>
                    <a:pt x="16870" y="38559"/>
                  </a:lnTo>
                  <a:cubicBezTo>
                    <a:pt x="17114" y="38498"/>
                    <a:pt x="17387" y="38437"/>
                    <a:pt x="17630" y="38376"/>
                  </a:cubicBezTo>
                  <a:cubicBezTo>
                    <a:pt x="18208" y="38255"/>
                    <a:pt x="18816" y="38103"/>
                    <a:pt x="19424" y="37920"/>
                  </a:cubicBezTo>
                  <a:cubicBezTo>
                    <a:pt x="21703" y="37282"/>
                    <a:pt x="23801" y="36340"/>
                    <a:pt x="25746" y="35185"/>
                  </a:cubicBezTo>
                  <a:cubicBezTo>
                    <a:pt x="26384" y="34790"/>
                    <a:pt x="27053" y="34364"/>
                    <a:pt x="27691" y="33939"/>
                  </a:cubicBezTo>
                  <a:cubicBezTo>
                    <a:pt x="29211" y="32844"/>
                    <a:pt x="30700" y="31628"/>
                    <a:pt x="32129" y="30291"/>
                  </a:cubicBezTo>
                  <a:cubicBezTo>
                    <a:pt x="32494" y="29957"/>
                    <a:pt x="32859" y="29653"/>
                    <a:pt x="33193" y="29288"/>
                  </a:cubicBezTo>
                  <a:cubicBezTo>
                    <a:pt x="34409" y="28103"/>
                    <a:pt x="35533" y="26826"/>
                    <a:pt x="36567" y="25519"/>
                  </a:cubicBezTo>
                  <a:cubicBezTo>
                    <a:pt x="37631" y="24121"/>
                    <a:pt x="38451" y="22966"/>
                    <a:pt x="39120" y="21811"/>
                  </a:cubicBezTo>
                  <a:cubicBezTo>
                    <a:pt x="40488" y="19501"/>
                    <a:pt x="41430" y="17191"/>
                    <a:pt x="41977" y="14941"/>
                  </a:cubicBezTo>
                  <a:cubicBezTo>
                    <a:pt x="42281" y="13604"/>
                    <a:pt x="42433" y="12418"/>
                    <a:pt x="42433" y="11263"/>
                  </a:cubicBezTo>
                  <a:cubicBezTo>
                    <a:pt x="42464" y="9987"/>
                    <a:pt x="42312" y="8771"/>
                    <a:pt x="41977" y="7707"/>
                  </a:cubicBezTo>
                  <a:cubicBezTo>
                    <a:pt x="41795" y="7069"/>
                    <a:pt x="41582" y="6522"/>
                    <a:pt x="41339" y="6035"/>
                  </a:cubicBezTo>
                  <a:cubicBezTo>
                    <a:pt x="41035" y="5458"/>
                    <a:pt x="40731" y="4941"/>
                    <a:pt x="40366" y="4455"/>
                  </a:cubicBezTo>
                  <a:cubicBezTo>
                    <a:pt x="39637" y="3513"/>
                    <a:pt x="38755" y="2692"/>
                    <a:pt x="37752" y="1993"/>
                  </a:cubicBezTo>
                  <a:cubicBezTo>
                    <a:pt x="36901" y="1415"/>
                    <a:pt x="36020" y="959"/>
                    <a:pt x="35108" y="655"/>
                  </a:cubicBezTo>
                  <a:cubicBezTo>
                    <a:pt x="34196" y="351"/>
                    <a:pt x="33254" y="139"/>
                    <a:pt x="32281" y="47"/>
                  </a:cubicBezTo>
                  <a:cubicBezTo>
                    <a:pt x="31901" y="16"/>
                    <a:pt x="31515" y="0"/>
                    <a:pt x="3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22450" y="292850"/>
              <a:ext cx="698375" cy="855650"/>
            </a:xfrm>
            <a:custGeom>
              <a:avLst/>
              <a:gdLst/>
              <a:ahLst/>
              <a:cxnLst/>
              <a:rect l="l" t="t" r="r" b="b"/>
              <a:pathLst>
                <a:path w="27935" h="34226" extrusionOk="0">
                  <a:moveTo>
                    <a:pt x="25959" y="0"/>
                  </a:moveTo>
                  <a:cubicBezTo>
                    <a:pt x="26050" y="456"/>
                    <a:pt x="26141" y="912"/>
                    <a:pt x="26232" y="1368"/>
                  </a:cubicBezTo>
                  <a:cubicBezTo>
                    <a:pt x="26384" y="2554"/>
                    <a:pt x="26415" y="3769"/>
                    <a:pt x="26324" y="4955"/>
                  </a:cubicBezTo>
                  <a:cubicBezTo>
                    <a:pt x="26232" y="6171"/>
                    <a:pt x="25989" y="7387"/>
                    <a:pt x="25685" y="8542"/>
                  </a:cubicBezTo>
                  <a:cubicBezTo>
                    <a:pt x="25381" y="9757"/>
                    <a:pt x="24956" y="10943"/>
                    <a:pt x="24469" y="12098"/>
                  </a:cubicBezTo>
                  <a:cubicBezTo>
                    <a:pt x="23983" y="13253"/>
                    <a:pt x="23436" y="14408"/>
                    <a:pt x="22828" y="15502"/>
                  </a:cubicBezTo>
                  <a:cubicBezTo>
                    <a:pt x="22220" y="16596"/>
                    <a:pt x="21582" y="17660"/>
                    <a:pt x="20913" y="18694"/>
                  </a:cubicBezTo>
                  <a:cubicBezTo>
                    <a:pt x="20579" y="19180"/>
                    <a:pt x="20244" y="19697"/>
                    <a:pt x="19880" y="20183"/>
                  </a:cubicBezTo>
                  <a:cubicBezTo>
                    <a:pt x="19576" y="20639"/>
                    <a:pt x="19241" y="21125"/>
                    <a:pt x="18877" y="21581"/>
                  </a:cubicBezTo>
                  <a:cubicBezTo>
                    <a:pt x="18208" y="22432"/>
                    <a:pt x="17509" y="23283"/>
                    <a:pt x="16779" y="24104"/>
                  </a:cubicBezTo>
                  <a:cubicBezTo>
                    <a:pt x="15229" y="25806"/>
                    <a:pt x="13527" y="27356"/>
                    <a:pt x="11673" y="28755"/>
                  </a:cubicBezTo>
                  <a:cubicBezTo>
                    <a:pt x="9819" y="30153"/>
                    <a:pt x="7843" y="31399"/>
                    <a:pt x="5715" y="32372"/>
                  </a:cubicBezTo>
                  <a:cubicBezTo>
                    <a:pt x="3892" y="33192"/>
                    <a:pt x="1977" y="33861"/>
                    <a:pt x="1" y="34226"/>
                  </a:cubicBezTo>
                  <a:cubicBezTo>
                    <a:pt x="730" y="34165"/>
                    <a:pt x="1430" y="34104"/>
                    <a:pt x="2159" y="33983"/>
                  </a:cubicBezTo>
                  <a:lnTo>
                    <a:pt x="2341" y="33983"/>
                  </a:lnTo>
                  <a:cubicBezTo>
                    <a:pt x="2615" y="33922"/>
                    <a:pt x="2858" y="33861"/>
                    <a:pt x="3101" y="33800"/>
                  </a:cubicBezTo>
                  <a:cubicBezTo>
                    <a:pt x="3709" y="33679"/>
                    <a:pt x="4317" y="33527"/>
                    <a:pt x="4895" y="33344"/>
                  </a:cubicBezTo>
                  <a:cubicBezTo>
                    <a:pt x="7174" y="32706"/>
                    <a:pt x="9302" y="31764"/>
                    <a:pt x="11217" y="30609"/>
                  </a:cubicBezTo>
                  <a:cubicBezTo>
                    <a:pt x="11886" y="30214"/>
                    <a:pt x="12554" y="29788"/>
                    <a:pt x="13162" y="29363"/>
                  </a:cubicBezTo>
                  <a:cubicBezTo>
                    <a:pt x="14682" y="28299"/>
                    <a:pt x="16202" y="27052"/>
                    <a:pt x="17630" y="25715"/>
                  </a:cubicBezTo>
                  <a:cubicBezTo>
                    <a:pt x="17965" y="25411"/>
                    <a:pt x="18330" y="25077"/>
                    <a:pt x="18664" y="24742"/>
                  </a:cubicBezTo>
                  <a:cubicBezTo>
                    <a:pt x="19880" y="23527"/>
                    <a:pt x="21035" y="22250"/>
                    <a:pt x="22068" y="20943"/>
                  </a:cubicBezTo>
                  <a:cubicBezTo>
                    <a:pt x="23132" y="19545"/>
                    <a:pt x="23922" y="18390"/>
                    <a:pt x="24621" y="17235"/>
                  </a:cubicBezTo>
                  <a:cubicBezTo>
                    <a:pt x="25959" y="14925"/>
                    <a:pt x="26932" y="12615"/>
                    <a:pt x="27448" y="10365"/>
                  </a:cubicBezTo>
                  <a:cubicBezTo>
                    <a:pt x="27752" y="9028"/>
                    <a:pt x="27904" y="7812"/>
                    <a:pt x="27935" y="6687"/>
                  </a:cubicBezTo>
                  <a:cubicBezTo>
                    <a:pt x="27935" y="5411"/>
                    <a:pt x="27783" y="4195"/>
                    <a:pt x="27479" y="3131"/>
                  </a:cubicBezTo>
                  <a:cubicBezTo>
                    <a:pt x="27266" y="2493"/>
                    <a:pt x="27053" y="1946"/>
                    <a:pt x="26810" y="1459"/>
                  </a:cubicBezTo>
                  <a:cubicBezTo>
                    <a:pt x="26567" y="943"/>
                    <a:pt x="26263" y="456"/>
                    <a:pt x="25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30975" y="327050"/>
              <a:ext cx="585125" cy="457475"/>
            </a:xfrm>
            <a:custGeom>
              <a:avLst/>
              <a:gdLst/>
              <a:ahLst/>
              <a:cxnLst/>
              <a:rect l="l" t="t" r="r" b="b"/>
              <a:pathLst>
                <a:path w="23405" h="18299" extrusionOk="0">
                  <a:moveTo>
                    <a:pt x="19210" y="0"/>
                  </a:moveTo>
                  <a:cubicBezTo>
                    <a:pt x="19008" y="0"/>
                    <a:pt x="18805" y="10"/>
                    <a:pt x="18602" y="31"/>
                  </a:cubicBezTo>
                  <a:cubicBezTo>
                    <a:pt x="17994" y="91"/>
                    <a:pt x="17387" y="243"/>
                    <a:pt x="16779" y="456"/>
                  </a:cubicBezTo>
                  <a:cubicBezTo>
                    <a:pt x="16323" y="639"/>
                    <a:pt x="15928" y="821"/>
                    <a:pt x="15563" y="1034"/>
                  </a:cubicBezTo>
                  <a:cubicBezTo>
                    <a:pt x="15380" y="1125"/>
                    <a:pt x="15198" y="1246"/>
                    <a:pt x="15016" y="1338"/>
                  </a:cubicBezTo>
                  <a:lnTo>
                    <a:pt x="14894" y="1429"/>
                  </a:lnTo>
                  <a:cubicBezTo>
                    <a:pt x="13982" y="1976"/>
                    <a:pt x="13040" y="2645"/>
                    <a:pt x="11824" y="3526"/>
                  </a:cubicBezTo>
                  <a:cubicBezTo>
                    <a:pt x="10396" y="4590"/>
                    <a:pt x="9028" y="5684"/>
                    <a:pt x="7812" y="6748"/>
                  </a:cubicBezTo>
                  <a:cubicBezTo>
                    <a:pt x="6292" y="8085"/>
                    <a:pt x="5015" y="9301"/>
                    <a:pt x="3952" y="10487"/>
                  </a:cubicBezTo>
                  <a:cubicBezTo>
                    <a:pt x="3313" y="11155"/>
                    <a:pt x="2797" y="11794"/>
                    <a:pt x="2310" y="12432"/>
                  </a:cubicBezTo>
                  <a:cubicBezTo>
                    <a:pt x="1824" y="13070"/>
                    <a:pt x="1429" y="13678"/>
                    <a:pt x="1094" y="14256"/>
                  </a:cubicBezTo>
                  <a:cubicBezTo>
                    <a:pt x="608" y="15107"/>
                    <a:pt x="0" y="16414"/>
                    <a:pt x="183" y="17751"/>
                  </a:cubicBezTo>
                  <a:cubicBezTo>
                    <a:pt x="213" y="17934"/>
                    <a:pt x="274" y="18116"/>
                    <a:pt x="335" y="18298"/>
                  </a:cubicBezTo>
                  <a:cubicBezTo>
                    <a:pt x="699" y="18055"/>
                    <a:pt x="1064" y="17842"/>
                    <a:pt x="1429" y="17630"/>
                  </a:cubicBezTo>
                  <a:cubicBezTo>
                    <a:pt x="1946" y="17356"/>
                    <a:pt x="2493" y="17113"/>
                    <a:pt x="3040" y="16900"/>
                  </a:cubicBezTo>
                  <a:cubicBezTo>
                    <a:pt x="3648" y="16657"/>
                    <a:pt x="4225" y="16475"/>
                    <a:pt x="4833" y="16292"/>
                  </a:cubicBezTo>
                  <a:cubicBezTo>
                    <a:pt x="5380" y="16140"/>
                    <a:pt x="5958" y="15988"/>
                    <a:pt x="6505" y="15836"/>
                  </a:cubicBezTo>
                  <a:cubicBezTo>
                    <a:pt x="7082" y="15654"/>
                    <a:pt x="7630" y="15502"/>
                    <a:pt x="8207" y="15350"/>
                  </a:cubicBezTo>
                  <a:cubicBezTo>
                    <a:pt x="9241" y="15046"/>
                    <a:pt x="10274" y="14681"/>
                    <a:pt x="11307" y="14286"/>
                  </a:cubicBezTo>
                  <a:lnTo>
                    <a:pt x="11277" y="14286"/>
                  </a:lnTo>
                  <a:cubicBezTo>
                    <a:pt x="11915" y="14013"/>
                    <a:pt x="12554" y="13709"/>
                    <a:pt x="13131" y="13374"/>
                  </a:cubicBezTo>
                  <a:cubicBezTo>
                    <a:pt x="13769" y="13040"/>
                    <a:pt x="14347" y="12645"/>
                    <a:pt x="14894" y="12219"/>
                  </a:cubicBezTo>
                  <a:lnTo>
                    <a:pt x="14894" y="12219"/>
                  </a:lnTo>
                  <a:cubicBezTo>
                    <a:pt x="14894" y="12219"/>
                    <a:pt x="14894" y="12219"/>
                    <a:pt x="14864" y="12250"/>
                  </a:cubicBezTo>
                  <a:cubicBezTo>
                    <a:pt x="15380" y="11824"/>
                    <a:pt x="15867" y="11399"/>
                    <a:pt x="16353" y="10943"/>
                  </a:cubicBezTo>
                  <a:cubicBezTo>
                    <a:pt x="16596" y="10699"/>
                    <a:pt x="16839" y="10426"/>
                    <a:pt x="17083" y="10183"/>
                  </a:cubicBezTo>
                  <a:cubicBezTo>
                    <a:pt x="17204" y="10031"/>
                    <a:pt x="17295" y="9879"/>
                    <a:pt x="17417" y="9727"/>
                  </a:cubicBezTo>
                  <a:cubicBezTo>
                    <a:pt x="17417" y="9757"/>
                    <a:pt x="17417" y="9757"/>
                    <a:pt x="17417" y="9757"/>
                  </a:cubicBezTo>
                  <a:cubicBezTo>
                    <a:pt x="17934" y="9058"/>
                    <a:pt x="18359" y="8329"/>
                    <a:pt x="18815" y="7599"/>
                  </a:cubicBezTo>
                  <a:cubicBezTo>
                    <a:pt x="19301" y="6778"/>
                    <a:pt x="19818" y="5958"/>
                    <a:pt x="20365" y="5167"/>
                  </a:cubicBezTo>
                  <a:cubicBezTo>
                    <a:pt x="20882" y="4408"/>
                    <a:pt x="21429" y="3708"/>
                    <a:pt x="22067" y="3070"/>
                  </a:cubicBezTo>
                  <a:cubicBezTo>
                    <a:pt x="22341" y="2797"/>
                    <a:pt x="22675" y="2584"/>
                    <a:pt x="22979" y="2371"/>
                  </a:cubicBezTo>
                  <a:cubicBezTo>
                    <a:pt x="23010" y="2371"/>
                    <a:pt x="23010" y="2341"/>
                    <a:pt x="23010" y="2341"/>
                  </a:cubicBezTo>
                  <a:cubicBezTo>
                    <a:pt x="23131" y="2280"/>
                    <a:pt x="23283" y="2219"/>
                    <a:pt x="23405" y="2158"/>
                  </a:cubicBezTo>
                  <a:cubicBezTo>
                    <a:pt x="23101" y="1672"/>
                    <a:pt x="22645" y="1216"/>
                    <a:pt x="22128" y="851"/>
                  </a:cubicBezTo>
                  <a:cubicBezTo>
                    <a:pt x="21581" y="517"/>
                    <a:pt x="21004" y="243"/>
                    <a:pt x="20426" y="122"/>
                  </a:cubicBezTo>
                  <a:cubicBezTo>
                    <a:pt x="20021" y="41"/>
                    <a:pt x="19616" y="0"/>
                    <a:pt x="19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35525" y="373400"/>
              <a:ext cx="598825" cy="476675"/>
            </a:xfrm>
            <a:custGeom>
              <a:avLst/>
              <a:gdLst/>
              <a:ahLst/>
              <a:cxnLst/>
              <a:rect l="l" t="t" r="r" b="b"/>
              <a:pathLst>
                <a:path w="23953" h="19067" extrusionOk="0">
                  <a:moveTo>
                    <a:pt x="22919" y="0"/>
                  </a:moveTo>
                  <a:cubicBezTo>
                    <a:pt x="22919" y="0"/>
                    <a:pt x="22915" y="0"/>
                    <a:pt x="22909" y="2"/>
                  </a:cubicBezTo>
                  <a:lnTo>
                    <a:pt x="22909" y="2"/>
                  </a:lnTo>
                  <a:cubicBezTo>
                    <a:pt x="22912" y="1"/>
                    <a:pt x="22916" y="1"/>
                    <a:pt x="22919" y="0"/>
                  </a:cubicBezTo>
                  <a:close/>
                  <a:moveTo>
                    <a:pt x="23041" y="0"/>
                  </a:moveTo>
                  <a:cubicBezTo>
                    <a:pt x="22980" y="0"/>
                    <a:pt x="22919" y="0"/>
                    <a:pt x="22889" y="31"/>
                  </a:cubicBezTo>
                  <a:cubicBezTo>
                    <a:pt x="22889" y="12"/>
                    <a:pt x="22900" y="5"/>
                    <a:pt x="22909" y="2"/>
                  </a:cubicBezTo>
                  <a:lnTo>
                    <a:pt x="22909" y="2"/>
                  </a:lnTo>
                  <a:cubicBezTo>
                    <a:pt x="22730" y="33"/>
                    <a:pt x="22551" y="93"/>
                    <a:pt x="22402" y="152"/>
                  </a:cubicBezTo>
                  <a:lnTo>
                    <a:pt x="22433" y="152"/>
                  </a:lnTo>
                  <a:cubicBezTo>
                    <a:pt x="22311" y="213"/>
                    <a:pt x="22189" y="274"/>
                    <a:pt x="22068" y="335"/>
                  </a:cubicBezTo>
                  <a:cubicBezTo>
                    <a:pt x="21946" y="426"/>
                    <a:pt x="21825" y="517"/>
                    <a:pt x="21703" y="608"/>
                  </a:cubicBezTo>
                  <a:cubicBezTo>
                    <a:pt x="21095" y="1125"/>
                    <a:pt x="20578" y="1733"/>
                    <a:pt x="20123" y="2371"/>
                  </a:cubicBezTo>
                  <a:cubicBezTo>
                    <a:pt x="19788" y="2827"/>
                    <a:pt x="19484" y="3313"/>
                    <a:pt x="19180" y="3800"/>
                  </a:cubicBezTo>
                  <a:cubicBezTo>
                    <a:pt x="18907" y="4195"/>
                    <a:pt x="18633" y="4620"/>
                    <a:pt x="18360" y="5016"/>
                  </a:cubicBezTo>
                  <a:cubicBezTo>
                    <a:pt x="18268" y="5168"/>
                    <a:pt x="18147" y="5320"/>
                    <a:pt x="18025" y="5472"/>
                  </a:cubicBezTo>
                  <a:cubicBezTo>
                    <a:pt x="17934" y="5593"/>
                    <a:pt x="17812" y="5745"/>
                    <a:pt x="17691" y="5897"/>
                  </a:cubicBezTo>
                  <a:cubicBezTo>
                    <a:pt x="17539" y="6079"/>
                    <a:pt x="17387" y="6262"/>
                    <a:pt x="17235" y="6414"/>
                  </a:cubicBezTo>
                  <a:cubicBezTo>
                    <a:pt x="16657" y="7083"/>
                    <a:pt x="16080" y="7721"/>
                    <a:pt x="15472" y="8329"/>
                  </a:cubicBezTo>
                  <a:cubicBezTo>
                    <a:pt x="14894" y="8906"/>
                    <a:pt x="14287" y="9453"/>
                    <a:pt x="13618" y="9970"/>
                  </a:cubicBezTo>
                  <a:cubicBezTo>
                    <a:pt x="12949" y="10517"/>
                    <a:pt x="12250" y="11004"/>
                    <a:pt x="11490" y="11399"/>
                  </a:cubicBezTo>
                  <a:cubicBezTo>
                    <a:pt x="10882" y="11733"/>
                    <a:pt x="10244" y="12007"/>
                    <a:pt x="9575" y="12219"/>
                  </a:cubicBezTo>
                  <a:cubicBezTo>
                    <a:pt x="8937" y="12463"/>
                    <a:pt x="8268" y="12615"/>
                    <a:pt x="7569" y="12767"/>
                  </a:cubicBezTo>
                  <a:cubicBezTo>
                    <a:pt x="5897" y="13162"/>
                    <a:pt x="4165" y="13405"/>
                    <a:pt x="2584" y="14104"/>
                  </a:cubicBezTo>
                  <a:cubicBezTo>
                    <a:pt x="2311" y="14225"/>
                    <a:pt x="2037" y="14377"/>
                    <a:pt x="1794" y="14499"/>
                  </a:cubicBezTo>
                  <a:cubicBezTo>
                    <a:pt x="1490" y="14681"/>
                    <a:pt x="1216" y="14864"/>
                    <a:pt x="973" y="15077"/>
                  </a:cubicBezTo>
                  <a:lnTo>
                    <a:pt x="943" y="15077"/>
                  </a:lnTo>
                  <a:cubicBezTo>
                    <a:pt x="730" y="15259"/>
                    <a:pt x="517" y="15472"/>
                    <a:pt x="305" y="15684"/>
                  </a:cubicBezTo>
                  <a:cubicBezTo>
                    <a:pt x="213" y="15776"/>
                    <a:pt x="92" y="15897"/>
                    <a:pt x="1" y="15988"/>
                  </a:cubicBezTo>
                  <a:cubicBezTo>
                    <a:pt x="92" y="16475"/>
                    <a:pt x="305" y="16931"/>
                    <a:pt x="639" y="17326"/>
                  </a:cubicBezTo>
                  <a:cubicBezTo>
                    <a:pt x="973" y="17751"/>
                    <a:pt x="1460" y="18116"/>
                    <a:pt x="2067" y="18390"/>
                  </a:cubicBezTo>
                  <a:cubicBezTo>
                    <a:pt x="2584" y="18633"/>
                    <a:pt x="3101" y="18815"/>
                    <a:pt x="3618" y="18906"/>
                  </a:cubicBezTo>
                  <a:cubicBezTo>
                    <a:pt x="4096" y="19007"/>
                    <a:pt x="4554" y="19066"/>
                    <a:pt x="4990" y="19066"/>
                  </a:cubicBezTo>
                  <a:cubicBezTo>
                    <a:pt x="5081" y="19066"/>
                    <a:pt x="5170" y="19064"/>
                    <a:pt x="5259" y="19058"/>
                  </a:cubicBezTo>
                  <a:cubicBezTo>
                    <a:pt x="6353" y="19028"/>
                    <a:pt x="7478" y="18815"/>
                    <a:pt x="8633" y="18420"/>
                  </a:cubicBezTo>
                  <a:cubicBezTo>
                    <a:pt x="10031" y="17964"/>
                    <a:pt x="11399" y="17295"/>
                    <a:pt x="12828" y="16414"/>
                  </a:cubicBezTo>
                  <a:cubicBezTo>
                    <a:pt x="13466" y="16019"/>
                    <a:pt x="14165" y="15533"/>
                    <a:pt x="14864" y="15016"/>
                  </a:cubicBezTo>
                  <a:cubicBezTo>
                    <a:pt x="15259" y="14742"/>
                    <a:pt x="15594" y="14469"/>
                    <a:pt x="15928" y="14225"/>
                  </a:cubicBezTo>
                  <a:cubicBezTo>
                    <a:pt x="16445" y="13830"/>
                    <a:pt x="16992" y="13374"/>
                    <a:pt x="17539" y="12858"/>
                  </a:cubicBezTo>
                  <a:cubicBezTo>
                    <a:pt x="18512" y="11976"/>
                    <a:pt x="19332" y="11125"/>
                    <a:pt x="20062" y="10304"/>
                  </a:cubicBezTo>
                  <a:cubicBezTo>
                    <a:pt x="20943" y="9332"/>
                    <a:pt x="21642" y="8420"/>
                    <a:pt x="22189" y="7508"/>
                  </a:cubicBezTo>
                  <a:cubicBezTo>
                    <a:pt x="22402" y="7204"/>
                    <a:pt x="22585" y="6870"/>
                    <a:pt x="22767" y="6535"/>
                  </a:cubicBezTo>
                  <a:lnTo>
                    <a:pt x="22797" y="6475"/>
                  </a:lnTo>
                  <a:cubicBezTo>
                    <a:pt x="23132" y="5897"/>
                    <a:pt x="23375" y="5380"/>
                    <a:pt x="23527" y="4864"/>
                  </a:cubicBezTo>
                  <a:lnTo>
                    <a:pt x="23588" y="4712"/>
                  </a:lnTo>
                  <a:cubicBezTo>
                    <a:pt x="23709" y="4408"/>
                    <a:pt x="23770" y="4134"/>
                    <a:pt x="23831" y="3861"/>
                  </a:cubicBezTo>
                  <a:cubicBezTo>
                    <a:pt x="23892" y="3557"/>
                    <a:pt x="23922" y="3283"/>
                    <a:pt x="23892" y="3010"/>
                  </a:cubicBezTo>
                  <a:cubicBezTo>
                    <a:pt x="23922" y="2797"/>
                    <a:pt x="23952" y="2584"/>
                    <a:pt x="23922" y="2402"/>
                  </a:cubicBezTo>
                  <a:cubicBezTo>
                    <a:pt x="23922" y="2250"/>
                    <a:pt x="23892" y="2067"/>
                    <a:pt x="23861" y="1915"/>
                  </a:cubicBezTo>
                  <a:lnTo>
                    <a:pt x="23861" y="1854"/>
                  </a:lnTo>
                  <a:cubicBezTo>
                    <a:pt x="23800" y="1429"/>
                    <a:pt x="23679" y="1064"/>
                    <a:pt x="23466" y="760"/>
                  </a:cubicBezTo>
                  <a:cubicBezTo>
                    <a:pt x="23436" y="639"/>
                    <a:pt x="23344" y="517"/>
                    <a:pt x="23284" y="396"/>
                  </a:cubicBezTo>
                  <a:cubicBezTo>
                    <a:pt x="23223" y="244"/>
                    <a:pt x="23132" y="122"/>
                    <a:pt x="230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25950" y="500300"/>
              <a:ext cx="497000" cy="350325"/>
            </a:xfrm>
            <a:custGeom>
              <a:avLst/>
              <a:gdLst/>
              <a:ahLst/>
              <a:cxnLst/>
              <a:rect l="l" t="t" r="r" b="b"/>
              <a:pathLst>
                <a:path w="19880" h="14013" extrusionOk="0">
                  <a:moveTo>
                    <a:pt x="19879" y="0"/>
                  </a:moveTo>
                  <a:lnTo>
                    <a:pt x="19879" y="0"/>
                  </a:lnTo>
                  <a:cubicBezTo>
                    <a:pt x="19424" y="639"/>
                    <a:pt x="18937" y="1247"/>
                    <a:pt x="18420" y="1855"/>
                  </a:cubicBezTo>
                  <a:cubicBezTo>
                    <a:pt x="17387" y="3101"/>
                    <a:pt x="16262" y="4286"/>
                    <a:pt x="15047" y="5320"/>
                  </a:cubicBezTo>
                  <a:cubicBezTo>
                    <a:pt x="13861" y="6353"/>
                    <a:pt x="12584" y="7235"/>
                    <a:pt x="11186" y="7964"/>
                  </a:cubicBezTo>
                  <a:cubicBezTo>
                    <a:pt x="10852" y="8116"/>
                    <a:pt x="10487" y="8298"/>
                    <a:pt x="10153" y="8450"/>
                  </a:cubicBezTo>
                  <a:cubicBezTo>
                    <a:pt x="9788" y="8633"/>
                    <a:pt x="9393" y="8815"/>
                    <a:pt x="9028" y="8998"/>
                  </a:cubicBezTo>
                  <a:cubicBezTo>
                    <a:pt x="8329" y="9301"/>
                    <a:pt x="7600" y="9636"/>
                    <a:pt x="6900" y="9940"/>
                  </a:cubicBezTo>
                  <a:cubicBezTo>
                    <a:pt x="5776" y="10457"/>
                    <a:pt x="4651" y="11004"/>
                    <a:pt x="3557" y="11581"/>
                  </a:cubicBezTo>
                  <a:cubicBezTo>
                    <a:pt x="2432" y="12159"/>
                    <a:pt x="1368" y="12827"/>
                    <a:pt x="365" y="13587"/>
                  </a:cubicBezTo>
                  <a:cubicBezTo>
                    <a:pt x="396" y="13557"/>
                    <a:pt x="396" y="13557"/>
                    <a:pt x="396" y="13557"/>
                  </a:cubicBezTo>
                  <a:lnTo>
                    <a:pt x="396" y="13557"/>
                  </a:lnTo>
                  <a:cubicBezTo>
                    <a:pt x="274" y="13648"/>
                    <a:pt x="153" y="13770"/>
                    <a:pt x="1" y="13861"/>
                  </a:cubicBezTo>
                  <a:cubicBezTo>
                    <a:pt x="578" y="13982"/>
                    <a:pt x="1156" y="14013"/>
                    <a:pt x="1642" y="14013"/>
                  </a:cubicBezTo>
                  <a:cubicBezTo>
                    <a:pt x="2736" y="13982"/>
                    <a:pt x="3861" y="13770"/>
                    <a:pt x="5016" y="13374"/>
                  </a:cubicBezTo>
                  <a:cubicBezTo>
                    <a:pt x="6414" y="12888"/>
                    <a:pt x="7782" y="12250"/>
                    <a:pt x="9211" y="11368"/>
                  </a:cubicBezTo>
                  <a:cubicBezTo>
                    <a:pt x="9879" y="10943"/>
                    <a:pt x="10548" y="10487"/>
                    <a:pt x="11277" y="9970"/>
                  </a:cubicBezTo>
                  <a:cubicBezTo>
                    <a:pt x="11642" y="9666"/>
                    <a:pt x="12007" y="9423"/>
                    <a:pt x="12341" y="9149"/>
                  </a:cubicBezTo>
                  <a:cubicBezTo>
                    <a:pt x="12858" y="8754"/>
                    <a:pt x="13375" y="8298"/>
                    <a:pt x="13922" y="7812"/>
                  </a:cubicBezTo>
                  <a:cubicBezTo>
                    <a:pt x="14925" y="6900"/>
                    <a:pt x="15746" y="6049"/>
                    <a:pt x="16475" y="5228"/>
                  </a:cubicBezTo>
                  <a:cubicBezTo>
                    <a:pt x="17326" y="4256"/>
                    <a:pt x="18025" y="3344"/>
                    <a:pt x="18603" y="2432"/>
                  </a:cubicBezTo>
                  <a:cubicBezTo>
                    <a:pt x="18816" y="2128"/>
                    <a:pt x="18998" y="1794"/>
                    <a:pt x="19150" y="1459"/>
                  </a:cubicBezTo>
                  <a:lnTo>
                    <a:pt x="19180" y="1399"/>
                  </a:lnTo>
                  <a:cubicBezTo>
                    <a:pt x="19484" y="912"/>
                    <a:pt x="19727" y="456"/>
                    <a:pt x="198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0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2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3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98" name="Google Shape;1498;p63"/>
          <p:cNvSpPr txBox="1">
            <a:spLocks noGrp="1"/>
          </p:cNvSpPr>
          <p:nvPr>
            <p:ph type="subTitle" idx="1"/>
          </p:nvPr>
        </p:nvSpPr>
        <p:spPr>
          <a:xfrm>
            <a:off x="2097300" y="1560600"/>
            <a:ext cx="4949400" cy="20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Barlow Medium"/>
              <a:buChar char="●"/>
            </a:pPr>
            <a:r>
              <a:rPr lang="en"/>
              <a:t>AUTHOR (YEAR). Title of the publication. Publisher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Barlow Medium"/>
              <a:buChar char="●"/>
            </a:pPr>
            <a:r>
              <a:rPr lang="en"/>
              <a:t>AUTHOR (YEAR). Title of the publication. Publisher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Barlow Medium"/>
              <a:buChar char="●"/>
            </a:pPr>
            <a:r>
              <a:rPr lang="en"/>
              <a:t>AUTHOR (YEAR). Title of the publication. Publisher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Barlow Medium"/>
              <a:buChar char="●"/>
            </a:pPr>
            <a:r>
              <a:rPr lang="en"/>
              <a:t>AUTHOR (YEAR). Title of the publication. Publisher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Barlow Medium"/>
              <a:buChar char="●"/>
            </a:pPr>
            <a:r>
              <a:rPr lang="en"/>
              <a:t>AUTHOR (YEAR). Title of the publication. Publisher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1"/>
          <p:cNvSpPr txBox="1">
            <a:spLocks noGrp="1"/>
          </p:cNvSpPr>
          <p:nvPr>
            <p:ph type="title"/>
          </p:nvPr>
        </p:nvSpPr>
        <p:spPr>
          <a:xfrm>
            <a:off x="1574250" y="1189650"/>
            <a:ext cx="5995500" cy="26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713225" y="1493009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2"/>
          </p:nvPr>
        </p:nvSpPr>
        <p:spPr>
          <a:xfrm>
            <a:off x="3080202" y="1473605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3"/>
          </p:nvPr>
        </p:nvSpPr>
        <p:spPr>
          <a:xfrm>
            <a:off x="5923476" y="13700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 idx="4"/>
          </p:nvPr>
        </p:nvSpPr>
        <p:spPr>
          <a:xfrm>
            <a:off x="677326" y="29624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5"/>
          </p:nvPr>
        </p:nvSpPr>
        <p:spPr>
          <a:xfrm>
            <a:off x="3080202" y="2939819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title" idx="6"/>
          </p:nvPr>
        </p:nvSpPr>
        <p:spPr>
          <a:xfrm>
            <a:off x="5923476" y="2962400"/>
            <a:ext cx="9945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26" name="Google Shape;1026;p39"/>
          <p:cNvSpPr txBox="1">
            <a:spLocks noGrp="1"/>
          </p:cNvSpPr>
          <p:nvPr>
            <p:ph type="title" idx="7"/>
          </p:nvPr>
        </p:nvSpPr>
        <p:spPr>
          <a:xfrm>
            <a:off x="677325" y="188351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1"/>
          </p:nvPr>
        </p:nvSpPr>
        <p:spPr>
          <a:xfrm>
            <a:off x="677325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Lung cancer and it’s types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Histopathology Images</a:t>
            </a:r>
            <a:endParaRPr dirty="0"/>
          </a:p>
        </p:txBody>
      </p:sp>
      <p:sp>
        <p:nvSpPr>
          <p:cNvPr id="1028" name="Google Shape;1028;p39"/>
          <p:cNvSpPr txBox="1">
            <a:spLocks noGrp="1"/>
          </p:cNvSpPr>
          <p:nvPr>
            <p:ph type="title" idx="8"/>
          </p:nvPr>
        </p:nvSpPr>
        <p:spPr>
          <a:xfrm>
            <a:off x="3080202" y="1884563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Statement</a:t>
            </a:r>
            <a:endParaRPr dirty="0"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9"/>
          </p:nvPr>
        </p:nvSpPr>
        <p:spPr>
          <a:xfrm>
            <a:off x="3080202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Background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Aim and Objectives</a:t>
            </a:r>
          </a:p>
        </p:txBody>
      </p:sp>
      <p:sp>
        <p:nvSpPr>
          <p:cNvPr id="1030" name="Google Shape;1030;p39"/>
          <p:cNvSpPr txBox="1">
            <a:spLocks noGrp="1"/>
          </p:cNvSpPr>
          <p:nvPr>
            <p:ph type="title" idx="13"/>
          </p:nvPr>
        </p:nvSpPr>
        <p:spPr>
          <a:xfrm>
            <a:off x="677363" y="3393200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14"/>
          </p:nvPr>
        </p:nvSpPr>
        <p:spPr>
          <a:xfrm>
            <a:off x="677353" y="3792500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Studies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Experimental Setup</a:t>
            </a:r>
            <a:endParaRPr dirty="0"/>
          </a:p>
        </p:txBody>
      </p:sp>
      <p:sp>
        <p:nvSpPr>
          <p:cNvPr id="1032" name="Google Shape;1032;p39"/>
          <p:cNvSpPr txBox="1">
            <a:spLocks noGrp="1"/>
          </p:cNvSpPr>
          <p:nvPr>
            <p:ph type="title" idx="15"/>
          </p:nvPr>
        </p:nvSpPr>
        <p:spPr>
          <a:xfrm>
            <a:off x="3080202" y="3393200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&amp; Results</a:t>
            </a:r>
            <a:endParaRPr dirty="0"/>
          </a:p>
        </p:txBody>
      </p:sp>
      <p:sp>
        <p:nvSpPr>
          <p:cNvPr id="1033" name="Google Shape;1033;p39"/>
          <p:cNvSpPr txBox="1">
            <a:spLocks noGrp="1"/>
          </p:cNvSpPr>
          <p:nvPr>
            <p:ph type="subTitle" idx="16"/>
          </p:nvPr>
        </p:nvSpPr>
        <p:spPr>
          <a:xfrm>
            <a:off x="3080202" y="3792500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Analysis metrics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Results and Society</a:t>
            </a:r>
            <a:endParaRPr dirty="0"/>
          </a:p>
        </p:txBody>
      </p:sp>
      <p:sp>
        <p:nvSpPr>
          <p:cNvPr id="1034" name="Google Shape;1034;p39"/>
          <p:cNvSpPr txBox="1">
            <a:spLocks noGrp="1"/>
          </p:cNvSpPr>
          <p:nvPr>
            <p:ph type="title" idx="17"/>
          </p:nvPr>
        </p:nvSpPr>
        <p:spPr>
          <a:xfrm>
            <a:off x="5923512" y="1800875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Literature</a:t>
            </a:r>
            <a:endParaRPr dirty="0"/>
          </a:p>
        </p:txBody>
      </p:sp>
      <p:sp>
        <p:nvSpPr>
          <p:cNvPr id="1035" name="Google Shape;1035;p39"/>
          <p:cNvSpPr txBox="1">
            <a:spLocks noGrp="1"/>
          </p:cNvSpPr>
          <p:nvPr>
            <p:ph type="subTitle" idx="18"/>
          </p:nvPr>
        </p:nvSpPr>
        <p:spPr>
          <a:xfrm>
            <a:off x="5923475" y="2200243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Conventional 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Modern approaches and DL</a:t>
            </a:r>
            <a:endParaRPr dirty="0"/>
          </a:p>
        </p:txBody>
      </p:sp>
      <p:sp>
        <p:nvSpPr>
          <p:cNvPr id="1036" name="Google Shape;1036;p39"/>
          <p:cNvSpPr txBox="1">
            <a:spLocks noGrp="1"/>
          </p:cNvSpPr>
          <p:nvPr>
            <p:ph type="title" idx="19"/>
          </p:nvPr>
        </p:nvSpPr>
        <p:spPr>
          <a:xfrm>
            <a:off x="5843500" y="3552747"/>
            <a:ext cx="2543100" cy="4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Schedule, Ethics &amp; Budget</a:t>
            </a:r>
            <a:endParaRPr dirty="0"/>
          </a:p>
        </p:txBody>
      </p:sp>
      <p:sp>
        <p:nvSpPr>
          <p:cNvPr id="1037" name="Google Shape;1037;p39"/>
          <p:cNvSpPr txBox="1">
            <a:spLocks noGrp="1"/>
          </p:cNvSpPr>
          <p:nvPr>
            <p:ph type="subTitle" idx="20"/>
          </p:nvPr>
        </p:nvSpPr>
        <p:spPr>
          <a:xfrm>
            <a:off x="5843500" y="4143855"/>
            <a:ext cx="2543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Work Schedule, Ethics and budget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References</a:t>
            </a:r>
            <a:endParaRPr dirty="0"/>
          </a:p>
        </p:txBody>
      </p:sp>
      <p:sp>
        <p:nvSpPr>
          <p:cNvPr id="1038" name="Google Shape;1038;p39"/>
          <p:cNvSpPr txBox="1">
            <a:spLocks noGrp="1"/>
          </p:cNvSpPr>
          <p:nvPr>
            <p:ph type="title" idx="21"/>
          </p:nvPr>
        </p:nvSpPr>
        <p:spPr>
          <a:xfrm>
            <a:off x="713225" y="510075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Javeria</a:t>
            </a:r>
            <a:r>
              <a:rPr lang="en-US" dirty="0" smtClean="0"/>
              <a:t> Noor</a:t>
            </a:r>
          </a:p>
          <a:p>
            <a:r>
              <a:rPr lang="en-US" dirty="0" smtClean="0"/>
              <a:t>18-EE-53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idx="21"/>
          </p:nvPr>
        </p:nvSpPr>
        <p:spPr>
          <a:xfrm>
            <a:off x="0" y="524392"/>
            <a:ext cx="5352906" cy="706500"/>
          </a:xfrm>
        </p:spPr>
        <p:txBody>
          <a:bodyPr/>
          <a:lstStyle/>
          <a:p>
            <a:pPr algn="l"/>
            <a:r>
              <a:rPr lang="en-US" dirty="0" smtClean="0"/>
              <a:t>Lung cancer &amp; Types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869" y="1838962"/>
            <a:ext cx="39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Non-Small Cell Lung Cancer (SCLC)</a:t>
            </a:r>
            <a:endParaRPr lang="en-US" sz="1800" b="1" dirty="0">
              <a:solidFill>
                <a:schemeClr val="accent2"/>
              </a:solidFill>
              <a:latin typeface="Barlow Medium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869" y="3071708"/>
            <a:ext cx="35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Small Cell Lung Cancer (SCLC)</a:t>
            </a:r>
            <a:endParaRPr lang="en-US" sz="1800" b="1" dirty="0">
              <a:solidFill>
                <a:schemeClr val="accent2"/>
              </a:solidFill>
              <a:latin typeface="Barlow Medium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869" y="3441040"/>
            <a:ext cx="3873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Medium" panose="020B0604020202020204" charset="0"/>
              </a:rPr>
              <a:t>Small Cell Carcinoma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Medium" panose="020B0604020202020204" charset="0"/>
              </a:rPr>
              <a:t>Combined Small Cell Carcinoma</a:t>
            </a:r>
            <a:endParaRPr lang="en-US" dirty="0">
              <a:latin typeface="Barlow Medium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869" y="2270669"/>
            <a:ext cx="5116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Medium" panose="020B0604020202020204" charset="0"/>
              </a:rPr>
              <a:t>Squamous cell 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rlow Medium" panose="020B0604020202020204" charset="0"/>
              </a:rPr>
              <a:t>Adenocarcinoma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rlow Medium" panose="020B0604020202020204" charset="0"/>
              </a:rPr>
              <a:t>Large cell carcinoma</a:t>
            </a:r>
            <a:endParaRPr lang="en-US" dirty="0">
              <a:latin typeface="Barlow Medium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869" y="1253249"/>
            <a:ext cx="511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Barlow Medium" panose="020B0604020202020204" charset="0"/>
              </a:rPr>
              <a:t>Lung cancer is </a:t>
            </a:r>
            <a:r>
              <a:rPr lang="en-US" b="1" dirty="0" smtClean="0">
                <a:solidFill>
                  <a:schemeClr val="accent2"/>
                </a:solidFill>
                <a:latin typeface="Barlow Medium" panose="020B0604020202020204" charset="0"/>
              </a:rPr>
              <a:t>deadliest cause of death </a:t>
            </a:r>
            <a:r>
              <a:rPr lang="en-US" dirty="0" smtClean="0">
                <a:solidFill>
                  <a:schemeClr val="accent2"/>
                </a:solidFill>
                <a:latin typeface="Barlow Medium" panose="020B0604020202020204" charset="0"/>
              </a:rPr>
              <a:t>among individuals. Biggest cause of lung cancer is </a:t>
            </a:r>
            <a:r>
              <a:rPr lang="en-US" b="1" dirty="0" smtClean="0">
                <a:solidFill>
                  <a:schemeClr val="accent2"/>
                </a:solidFill>
                <a:latin typeface="Barlow Medium" panose="020B0604020202020204" charset="0"/>
              </a:rPr>
              <a:t>smoking</a:t>
            </a:r>
            <a:r>
              <a:rPr lang="en-US" dirty="0" smtClean="0">
                <a:solidFill>
                  <a:schemeClr val="accent2"/>
                </a:solidFill>
                <a:latin typeface="Barlow Medium" panose="020B0604020202020204" charset="0"/>
              </a:rPr>
              <a:t>. </a:t>
            </a:r>
            <a:endParaRPr lang="en-US" dirty="0">
              <a:solidFill>
                <a:schemeClr val="accent2"/>
              </a:solidFill>
              <a:latin typeface="Barlow Medium" panose="020B0604020202020204" charset="0"/>
            </a:endParaRPr>
          </a:p>
        </p:txBody>
      </p:sp>
      <p:pic>
        <p:nvPicPr>
          <p:cNvPr id="1028" name="Picture 4" descr="3,027 Lung Cancer Stock Photos, Pictures &amp;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25" y="1838962"/>
            <a:ext cx="3863015" cy="2575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idx="21"/>
          </p:nvPr>
        </p:nvSpPr>
        <p:spPr>
          <a:xfrm>
            <a:off x="0" y="479252"/>
            <a:ext cx="6072027" cy="706500"/>
          </a:xfrm>
        </p:spPr>
        <p:txBody>
          <a:bodyPr/>
          <a:lstStyle/>
          <a:p>
            <a:pPr algn="l"/>
            <a:r>
              <a:rPr lang="en-US" dirty="0" smtClean="0"/>
              <a:t>Histopathological Images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9868" y="1253249"/>
            <a:ext cx="74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Microscopic digital image </a:t>
            </a:r>
            <a:r>
              <a:rPr lang="en-US" sz="1800" dirty="0" smtClean="0">
                <a:solidFill>
                  <a:schemeClr val="accent2"/>
                </a:solidFill>
                <a:latin typeface="Barlow Medium" panose="020B0604020202020204" charset="0"/>
              </a:rPr>
              <a:t>of tissue sample obtained through </a:t>
            </a:r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biopsy</a:t>
            </a:r>
            <a:r>
              <a:rPr lang="en-US" sz="1800" dirty="0" smtClean="0">
                <a:solidFill>
                  <a:schemeClr val="accent2"/>
                </a:solidFill>
                <a:latin typeface="Barlow Mediu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2"/>
                </a:solidFill>
                <a:latin typeface="Barlow Medium" panose="020B0604020202020204" charset="0"/>
              </a:rPr>
              <a:t>Used in </a:t>
            </a:r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Cancer Diagnostics</a:t>
            </a:r>
            <a:r>
              <a:rPr lang="en-US" sz="1800" dirty="0" smtClean="0">
                <a:solidFill>
                  <a:schemeClr val="accent2"/>
                </a:solidFill>
                <a:latin typeface="Barlow Medium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2"/>
                </a:solidFill>
                <a:latin typeface="Barlow Medium" panose="020B0604020202020204" charset="0"/>
              </a:rPr>
              <a:t>Whole slide enriched in </a:t>
            </a:r>
            <a:r>
              <a:rPr lang="en-US" sz="1800" b="1" dirty="0" smtClean="0">
                <a:solidFill>
                  <a:schemeClr val="accent2"/>
                </a:solidFill>
                <a:latin typeface="Barlow Medium" panose="020B0604020202020204" charset="0"/>
              </a:rPr>
              <a:t>digital information.</a:t>
            </a:r>
          </a:p>
        </p:txBody>
      </p:sp>
      <p:pic>
        <p:nvPicPr>
          <p:cNvPr id="2050" name="Picture 2" descr="lungaca1.jpeg (768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8" y="2521074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ungn1.jpeg (768×76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59" y="2521075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ungscc1005.jpeg (768×76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5" y="2521075"/>
            <a:ext cx="1862123" cy="18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4" y="2356350"/>
            <a:ext cx="7578021" cy="8418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Sabahat</a:t>
            </a:r>
            <a:r>
              <a:rPr lang="en-US" dirty="0" smtClean="0"/>
              <a:t> </a:t>
            </a:r>
            <a:r>
              <a:rPr lang="en-US" dirty="0" err="1" smtClean="0"/>
              <a:t>Tabassum</a:t>
            </a:r>
            <a:endParaRPr lang="en-US" dirty="0" smtClean="0"/>
          </a:p>
          <a:p>
            <a:r>
              <a:rPr lang="en-US" dirty="0" smtClean="0"/>
              <a:t>18-EE-01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Syed </a:t>
            </a:r>
            <a:r>
              <a:rPr lang="en-US" dirty="0" err="1" smtClean="0"/>
              <a:t>Irtaza</a:t>
            </a:r>
            <a:endParaRPr lang="en-US" dirty="0" smtClean="0"/>
          </a:p>
          <a:p>
            <a:r>
              <a:rPr lang="en-US" dirty="0" smtClean="0"/>
              <a:t>18-EE-46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4"/>
          <p:cNvSpPr txBox="1">
            <a:spLocks noGrp="1"/>
          </p:cNvSpPr>
          <p:nvPr>
            <p:ph type="title"/>
          </p:nvPr>
        </p:nvSpPr>
        <p:spPr>
          <a:xfrm>
            <a:off x="713225" y="512064"/>
            <a:ext cx="77175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Literature Review</a:t>
            </a:r>
            <a:endParaRPr dirty="0"/>
          </a:p>
        </p:txBody>
      </p:sp>
      <p:graphicFrame>
        <p:nvGraphicFramePr>
          <p:cNvPr id="1336" name="Google Shape;1336;p54"/>
          <p:cNvGraphicFramePr/>
          <p:nvPr>
            <p:extLst>
              <p:ext uri="{D42A27DB-BD31-4B8C-83A1-F6EECF244321}">
                <p14:modId xmlns:p14="http://schemas.microsoft.com/office/powerpoint/2010/main" val="3368264285"/>
              </p:ext>
            </p:extLst>
          </p:nvPr>
        </p:nvGraphicFramePr>
        <p:xfrm>
          <a:off x="1633590" y="2000300"/>
          <a:ext cx="5895210" cy="1982105"/>
        </p:xfrm>
        <a:graphic>
          <a:graphicData uri="http://schemas.openxmlformats.org/drawingml/2006/table">
            <a:tbl>
              <a:tblPr>
                <a:noFill/>
                <a:tableStyleId>{B92D2EAB-3575-4EAB-B8B2-77A5B63B8273}</a:tableStyleId>
              </a:tblPr>
              <a:tblGrid>
                <a:gridCol w="196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 smtClean="0">
                          <a:solidFill>
                            <a:schemeClr val="accent2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Authors</a:t>
                      </a:r>
                      <a:endParaRPr sz="2200" dirty="0">
                        <a:solidFill>
                          <a:schemeClr val="accent2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 smtClean="0">
                          <a:solidFill>
                            <a:schemeClr val="accent2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Technique</a:t>
                      </a:r>
                      <a:endParaRPr sz="2200" dirty="0">
                        <a:solidFill>
                          <a:schemeClr val="accent2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 smtClean="0">
                          <a:solidFill>
                            <a:schemeClr val="accent2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Accuracy</a:t>
                      </a:r>
                      <a:endParaRPr sz="2200" dirty="0">
                        <a:solidFill>
                          <a:schemeClr val="accent2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40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It’s the </a:t>
                      </a: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closest planet 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to the Sun</a:t>
                      </a:r>
                      <a:endParaRPr sz="16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 has very high temperatures</a:t>
                      </a:r>
                      <a:endParaRPr sz="160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Mars is actually a very cold place</a:t>
                      </a:r>
                      <a:endParaRPr sz="16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40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It’s the smallest planet of them all</a:t>
                      </a:r>
                      <a:endParaRPr sz="160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Venus has a beautiful name</a:t>
                      </a:r>
                      <a:endParaRPr sz="1600" dirty="0">
                        <a:solidFill>
                          <a:schemeClr val="dk1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Mars it's full of iron oxide </a:t>
                      </a: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dust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404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37" name="Google Shape;1337;p54"/>
          <p:cNvGrpSpPr/>
          <p:nvPr/>
        </p:nvGrpSpPr>
        <p:grpSpPr>
          <a:xfrm>
            <a:off x="2406049" y="1457016"/>
            <a:ext cx="467118" cy="457263"/>
            <a:chOff x="1190625" y="289500"/>
            <a:chExt cx="5219200" cy="5114800"/>
          </a:xfrm>
        </p:grpSpPr>
        <p:sp>
          <p:nvSpPr>
            <p:cNvPr id="1338" name="Google Shape;1338;p54"/>
            <p:cNvSpPr/>
            <p:nvPr/>
          </p:nvSpPr>
          <p:spPr>
            <a:xfrm>
              <a:off x="4408550" y="311500"/>
              <a:ext cx="1814525" cy="1566600"/>
            </a:xfrm>
            <a:custGeom>
              <a:avLst/>
              <a:gdLst/>
              <a:ahLst/>
              <a:cxnLst/>
              <a:rect l="l" t="t" r="r" b="b"/>
              <a:pathLst>
                <a:path w="72581" h="62664" extrusionOk="0">
                  <a:moveTo>
                    <a:pt x="1" y="1"/>
                  </a:moveTo>
                  <a:lnTo>
                    <a:pt x="1" y="1"/>
                  </a:lnTo>
                  <a:cubicBezTo>
                    <a:pt x="14419" y="15756"/>
                    <a:pt x="25184" y="34643"/>
                    <a:pt x="31610" y="55716"/>
                  </a:cubicBezTo>
                  <a:lnTo>
                    <a:pt x="31283" y="55813"/>
                  </a:lnTo>
                  <a:cubicBezTo>
                    <a:pt x="33860" y="57444"/>
                    <a:pt x="36307" y="59402"/>
                    <a:pt x="38525" y="61620"/>
                  </a:cubicBezTo>
                  <a:cubicBezTo>
                    <a:pt x="38851" y="61946"/>
                    <a:pt x="39177" y="62305"/>
                    <a:pt x="39536" y="62664"/>
                  </a:cubicBezTo>
                  <a:lnTo>
                    <a:pt x="72580" y="62664"/>
                  </a:lnTo>
                  <a:cubicBezTo>
                    <a:pt x="67426" y="49746"/>
                    <a:pt x="59630" y="37872"/>
                    <a:pt x="49485" y="27728"/>
                  </a:cubicBezTo>
                  <a:cubicBezTo>
                    <a:pt x="35622" y="13897"/>
                    <a:pt x="18562" y="44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1377350" y="312325"/>
              <a:ext cx="1811250" cy="1565775"/>
            </a:xfrm>
            <a:custGeom>
              <a:avLst/>
              <a:gdLst/>
              <a:ahLst/>
              <a:cxnLst/>
              <a:rect l="l" t="t" r="r" b="b"/>
              <a:pathLst>
                <a:path w="72450" h="62631" extrusionOk="0">
                  <a:moveTo>
                    <a:pt x="72450" y="0"/>
                  </a:moveTo>
                  <a:lnTo>
                    <a:pt x="72450" y="0"/>
                  </a:lnTo>
                  <a:cubicBezTo>
                    <a:pt x="53922" y="4437"/>
                    <a:pt x="36927" y="13896"/>
                    <a:pt x="23096" y="27695"/>
                  </a:cubicBezTo>
                  <a:cubicBezTo>
                    <a:pt x="12951" y="37839"/>
                    <a:pt x="5155" y="49713"/>
                    <a:pt x="1" y="62631"/>
                  </a:cubicBezTo>
                  <a:lnTo>
                    <a:pt x="32980" y="62631"/>
                  </a:lnTo>
                  <a:cubicBezTo>
                    <a:pt x="33306" y="62272"/>
                    <a:pt x="33632" y="61913"/>
                    <a:pt x="33991" y="61587"/>
                  </a:cubicBezTo>
                  <a:cubicBezTo>
                    <a:pt x="36209" y="59369"/>
                    <a:pt x="38623" y="57411"/>
                    <a:pt x="41232" y="55780"/>
                  </a:cubicBezTo>
                  <a:lnTo>
                    <a:pt x="40841" y="55683"/>
                  </a:lnTo>
                  <a:cubicBezTo>
                    <a:pt x="47300" y="34610"/>
                    <a:pt x="58064" y="15756"/>
                    <a:pt x="7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2229550" y="1854425"/>
              <a:ext cx="3139700" cy="2602275"/>
            </a:xfrm>
            <a:custGeom>
              <a:avLst/>
              <a:gdLst/>
              <a:ahLst/>
              <a:cxnLst/>
              <a:rect l="l" t="t" r="r" b="b"/>
              <a:pathLst>
                <a:path w="125588" h="104091" extrusionOk="0">
                  <a:moveTo>
                    <a:pt x="62435" y="30892"/>
                  </a:moveTo>
                  <a:lnTo>
                    <a:pt x="67589" y="39079"/>
                  </a:lnTo>
                  <a:cubicBezTo>
                    <a:pt x="71145" y="44722"/>
                    <a:pt x="77081" y="54998"/>
                    <a:pt x="77081" y="60641"/>
                  </a:cubicBezTo>
                  <a:cubicBezTo>
                    <a:pt x="77081" y="68731"/>
                    <a:pt x="70492" y="75287"/>
                    <a:pt x="62435" y="75287"/>
                  </a:cubicBezTo>
                  <a:cubicBezTo>
                    <a:pt x="54345" y="75287"/>
                    <a:pt x="47756" y="68731"/>
                    <a:pt x="47756" y="60641"/>
                  </a:cubicBezTo>
                  <a:cubicBezTo>
                    <a:pt x="47756" y="54998"/>
                    <a:pt x="53693" y="44722"/>
                    <a:pt x="57249" y="39079"/>
                  </a:cubicBezTo>
                  <a:lnTo>
                    <a:pt x="62435" y="30892"/>
                  </a:lnTo>
                  <a:close/>
                  <a:moveTo>
                    <a:pt x="29195" y="1"/>
                  </a:moveTo>
                  <a:cubicBezTo>
                    <a:pt x="21367" y="1"/>
                    <a:pt x="14060" y="3034"/>
                    <a:pt x="8547" y="8547"/>
                  </a:cubicBezTo>
                  <a:cubicBezTo>
                    <a:pt x="3034" y="14060"/>
                    <a:pt x="1" y="21399"/>
                    <a:pt x="1" y="29195"/>
                  </a:cubicBezTo>
                  <a:cubicBezTo>
                    <a:pt x="1" y="36991"/>
                    <a:pt x="3034" y="44331"/>
                    <a:pt x="8547" y="49844"/>
                  </a:cubicBezTo>
                  <a:lnTo>
                    <a:pt x="62794" y="104091"/>
                  </a:lnTo>
                  <a:lnTo>
                    <a:pt x="117008" y="49844"/>
                  </a:lnTo>
                  <a:cubicBezTo>
                    <a:pt x="122521" y="44331"/>
                    <a:pt x="125587" y="36991"/>
                    <a:pt x="125587" y="29195"/>
                  </a:cubicBezTo>
                  <a:cubicBezTo>
                    <a:pt x="125587" y="21399"/>
                    <a:pt x="122521" y="14060"/>
                    <a:pt x="117008" y="8547"/>
                  </a:cubicBezTo>
                  <a:cubicBezTo>
                    <a:pt x="111495" y="3034"/>
                    <a:pt x="104189" y="1"/>
                    <a:pt x="96392" y="1"/>
                  </a:cubicBezTo>
                  <a:cubicBezTo>
                    <a:pt x="88596" y="1"/>
                    <a:pt x="81257" y="3034"/>
                    <a:pt x="75744" y="8547"/>
                  </a:cubicBezTo>
                  <a:lnTo>
                    <a:pt x="62794" y="21497"/>
                  </a:lnTo>
                  <a:lnTo>
                    <a:pt x="49811" y="8547"/>
                  </a:lnTo>
                  <a:cubicBezTo>
                    <a:pt x="44298" y="3034"/>
                    <a:pt x="36992" y="1"/>
                    <a:pt x="29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2769425" y="289500"/>
              <a:ext cx="876675" cy="1520100"/>
            </a:xfrm>
            <a:custGeom>
              <a:avLst/>
              <a:gdLst/>
              <a:ahLst/>
              <a:cxnLst/>
              <a:rect l="l" t="t" r="r" b="b"/>
              <a:pathLst>
                <a:path w="35067" h="60804" extrusionOk="0">
                  <a:moveTo>
                    <a:pt x="35066" y="0"/>
                  </a:moveTo>
                  <a:cubicBezTo>
                    <a:pt x="19539" y="13929"/>
                    <a:pt x="7600" y="31283"/>
                    <a:pt x="0" y="51050"/>
                  </a:cubicBezTo>
                  <a:lnTo>
                    <a:pt x="0" y="51050"/>
                  </a:lnTo>
                  <a:cubicBezTo>
                    <a:pt x="2479" y="50593"/>
                    <a:pt x="5024" y="50365"/>
                    <a:pt x="7600" y="50365"/>
                  </a:cubicBezTo>
                  <a:cubicBezTo>
                    <a:pt x="17811" y="50365"/>
                    <a:pt x="27499" y="54051"/>
                    <a:pt x="35066" y="60803"/>
                  </a:cubicBezTo>
                  <a:lnTo>
                    <a:pt x="350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3951875" y="289500"/>
              <a:ext cx="875875" cy="1520100"/>
            </a:xfrm>
            <a:custGeom>
              <a:avLst/>
              <a:gdLst/>
              <a:ahLst/>
              <a:cxnLst/>
              <a:rect l="l" t="t" r="r" b="b"/>
              <a:pathLst>
                <a:path w="35035" h="60804" extrusionOk="0">
                  <a:moveTo>
                    <a:pt x="1" y="0"/>
                  </a:moveTo>
                  <a:lnTo>
                    <a:pt x="1" y="60803"/>
                  </a:lnTo>
                  <a:cubicBezTo>
                    <a:pt x="7601" y="54051"/>
                    <a:pt x="17257" y="50365"/>
                    <a:pt x="27499" y="50365"/>
                  </a:cubicBezTo>
                  <a:cubicBezTo>
                    <a:pt x="30044" y="50365"/>
                    <a:pt x="32555" y="50593"/>
                    <a:pt x="35035" y="51050"/>
                  </a:cubicBezTo>
                  <a:cubicBezTo>
                    <a:pt x="27434" y="31283"/>
                    <a:pt x="15528" y="1392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3951875" y="3822225"/>
              <a:ext cx="959875" cy="1582075"/>
            </a:xfrm>
            <a:custGeom>
              <a:avLst/>
              <a:gdLst/>
              <a:ahLst/>
              <a:cxnLst/>
              <a:rect l="l" t="t" r="r" b="b"/>
              <a:pathLst>
                <a:path w="38395" h="63283" extrusionOk="0">
                  <a:moveTo>
                    <a:pt x="36568" y="0"/>
                  </a:moveTo>
                  <a:lnTo>
                    <a:pt x="1" y="36535"/>
                  </a:lnTo>
                  <a:lnTo>
                    <a:pt x="1" y="63283"/>
                  </a:lnTo>
                  <a:cubicBezTo>
                    <a:pt x="19214" y="45668"/>
                    <a:pt x="32066" y="24465"/>
                    <a:pt x="38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2689500" y="3822225"/>
              <a:ext cx="956600" cy="1582075"/>
            </a:xfrm>
            <a:custGeom>
              <a:avLst/>
              <a:gdLst/>
              <a:ahLst/>
              <a:cxnLst/>
              <a:rect l="l" t="t" r="r" b="b"/>
              <a:pathLst>
                <a:path w="38264" h="63283" extrusionOk="0">
                  <a:moveTo>
                    <a:pt x="0" y="0"/>
                  </a:moveTo>
                  <a:cubicBezTo>
                    <a:pt x="2838" y="10439"/>
                    <a:pt x="6883" y="20518"/>
                    <a:pt x="12168" y="30076"/>
                  </a:cubicBezTo>
                  <a:cubicBezTo>
                    <a:pt x="19083" y="42537"/>
                    <a:pt x="27825" y="53660"/>
                    <a:pt x="38263" y="63283"/>
                  </a:cubicBezTo>
                  <a:lnTo>
                    <a:pt x="38263" y="36535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3729250" y="3222825"/>
              <a:ext cx="121525" cy="207975"/>
            </a:xfrm>
            <a:custGeom>
              <a:avLst/>
              <a:gdLst/>
              <a:ahLst/>
              <a:cxnLst/>
              <a:rect l="l" t="t" r="r" b="b"/>
              <a:pathLst>
                <a:path w="4861" h="8319" extrusionOk="0">
                  <a:moveTo>
                    <a:pt x="2447" y="1"/>
                  </a:moveTo>
                  <a:cubicBezTo>
                    <a:pt x="1077" y="2741"/>
                    <a:pt x="131" y="4959"/>
                    <a:pt x="1" y="5970"/>
                  </a:cubicBezTo>
                  <a:cubicBezTo>
                    <a:pt x="33" y="7275"/>
                    <a:pt x="1110" y="8319"/>
                    <a:pt x="2447" y="8319"/>
                  </a:cubicBezTo>
                  <a:cubicBezTo>
                    <a:pt x="3752" y="8319"/>
                    <a:pt x="4828" y="7275"/>
                    <a:pt x="4861" y="5970"/>
                  </a:cubicBezTo>
                  <a:cubicBezTo>
                    <a:pt x="4731" y="4959"/>
                    <a:pt x="3785" y="274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1377350" y="3822225"/>
              <a:ext cx="1825925" cy="1569025"/>
            </a:xfrm>
            <a:custGeom>
              <a:avLst/>
              <a:gdLst/>
              <a:ahLst/>
              <a:cxnLst/>
              <a:rect l="l" t="t" r="r" b="b"/>
              <a:pathLst>
                <a:path w="73037" h="62761" extrusionOk="0">
                  <a:moveTo>
                    <a:pt x="1" y="0"/>
                  </a:moveTo>
                  <a:cubicBezTo>
                    <a:pt x="5155" y="12918"/>
                    <a:pt x="12951" y="24791"/>
                    <a:pt x="23096" y="34936"/>
                  </a:cubicBezTo>
                  <a:cubicBezTo>
                    <a:pt x="37057" y="48897"/>
                    <a:pt x="54280" y="58390"/>
                    <a:pt x="73037" y="62761"/>
                  </a:cubicBezTo>
                  <a:cubicBezTo>
                    <a:pt x="65730" y="54606"/>
                    <a:pt x="59336" y="45668"/>
                    <a:pt x="53954" y="35980"/>
                  </a:cubicBezTo>
                  <a:cubicBezTo>
                    <a:pt x="47659" y="24596"/>
                    <a:pt x="42929" y="12526"/>
                    <a:pt x="39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1190625" y="2183875"/>
              <a:ext cx="1122125" cy="1332550"/>
            </a:xfrm>
            <a:custGeom>
              <a:avLst/>
              <a:gdLst/>
              <a:ahLst/>
              <a:cxnLst/>
              <a:rect l="l" t="t" r="r" b="b"/>
              <a:pathLst>
                <a:path w="44885" h="53302" extrusionOk="0">
                  <a:moveTo>
                    <a:pt x="3425" y="1"/>
                  </a:moveTo>
                  <a:cubicBezTo>
                    <a:pt x="1174" y="8580"/>
                    <a:pt x="0" y="17518"/>
                    <a:pt x="0" y="26651"/>
                  </a:cubicBezTo>
                  <a:cubicBezTo>
                    <a:pt x="0" y="35752"/>
                    <a:pt x="1174" y="44690"/>
                    <a:pt x="3425" y="53302"/>
                  </a:cubicBezTo>
                  <a:lnTo>
                    <a:pt x="44885" y="53302"/>
                  </a:lnTo>
                  <a:cubicBezTo>
                    <a:pt x="44624" y="51540"/>
                    <a:pt x="44363" y="49779"/>
                    <a:pt x="44167" y="48017"/>
                  </a:cubicBezTo>
                  <a:lnTo>
                    <a:pt x="41460" y="45310"/>
                  </a:lnTo>
                  <a:cubicBezTo>
                    <a:pt x="33631" y="37481"/>
                    <a:pt x="29325" y="27075"/>
                    <a:pt x="29325" y="16017"/>
                  </a:cubicBezTo>
                  <a:cubicBezTo>
                    <a:pt x="29325" y="10407"/>
                    <a:pt x="30402" y="4992"/>
                    <a:pt x="32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5285225" y="2183875"/>
              <a:ext cx="1124600" cy="1332550"/>
            </a:xfrm>
            <a:custGeom>
              <a:avLst/>
              <a:gdLst/>
              <a:ahLst/>
              <a:cxnLst/>
              <a:rect l="l" t="t" r="r" b="b"/>
              <a:pathLst>
                <a:path w="44984" h="53302" extrusionOk="0">
                  <a:moveTo>
                    <a:pt x="12396" y="1"/>
                  </a:moveTo>
                  <a:cubicBezTo>
                    <a:pt x="14484" y="4992"/>
                    <a:pt x="15593" y="10407"/>
                    <a:pt x="15593" y="16017"/>
                  </a:cubicBezTo>
                  <a:cubicBezTo>
                    <a:pt x="15593" y="27075"/>
                    <a:pt x="11287" y="37481"/>
                    <a:pt x="3458" y="45310"/>
                  </a:cubicBezTo>
                  <a:lnTo>
                    <a:pt x="685" y="48050"/>
                  </a:lnTo>
                  <a:cubicBezTo>
                    <a:pt x="490" y="49812"/>
                    <a:pt x="261" y="51573"/>
                    <a:pt x="0" y="53302"/>
                  </a:cubicBezTo>
                  <a:lnTo>
                    <a:pt x="41558" y="53302"/>
                  </a:lnTo>
                  <a:cubicBezTo>
                    <a:pt x="43809" y="44690"/>
                    <a:pt x="44983" y="35752"/>
                    <a:pt x="44983" y="26651"/>
                  </a:cubicBezTo>
                  <a:cubicBezTo>
                    <a:pt x="44983" y="17518"/>
                    <a:pt x="43809" y="8580"/>
                    <a:pt x="4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4397950" y="3822225"/>
              <a:ext cx="1825125" cy="1569025"/>
            </a:xfrm>
            <a:custGeom>
              <a:avLst/>
              <a:gdLst/>
              <a:ahLst/>
              <a:cxnLst/>
              <a:rect l="l" t="t" r="r" b="b"/>
              <a:pathLst>
                <a:path w="73005" h="62761" extrusionOk="0">
                  <a:moveTo>
                    <a:pt x="33143" y="0"/>
                  </a:moveTo>
                  <a:cubicBezTo>
                    <a:pt x="27597" y="23780"/>
                    <a:pt x="16474" y="44755"/>
                    <a:pt x="1" y="62761"/>
                  </a:cubicBezTo>
                  <a:cubicBezTo>
                    <a:pt x="18757" y="58390"/>
                    <a:pt x="35948" y="48865"/>
                    <a:pt x="49909" y="34936"/>
                  </a:cubicBezTo>
                  <a:cubicBezTo>
                    <a:pt x="60054" y="24791"/>
                    <a:pt x="67850" y="12918"/>
                    <a:pt x="7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54"/>
          <p:cNvGrpSpPr/>
          <p:nvPr/>
        </p:nvGrpSpPr>
        <p:grpSpPr>
          <a:xfrm>
            <a:off x="4343375" y="1457038"/>
            <a:ext cx="457202" cy="457202"/>
            <a:chOff x="1190625" y="238125"/>
            <a:chExt cx="5219200" cy="5219200"/>
          </a:xfrm>
        </p:grpSpPr>
        <p:sp>
          <p:nvSpPr>
            <p:cNvPr id="1351" name="Google Shape;1351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289" y="26230"/>
                  </a:moveTo>
                  <a:cubicBezTo>
                    <a:pt x="111118" y="26230"/>
                    <a:pt x="117876" y="27119"/>
                    <a:pt x="124510" y="28901"/>
                  </a:cubicBezTo>
                  <a:cubicBezTo>
                    <a:pt x="136775" y="32196"/>
                    <a:pt x="148192" y="38524"/>
                    <a:pt x="157521" y="47234"/>
                  </a:cubicBezTo>
                  <a:lnTo>
                    <a:pt x="149203" y="56171"/>
                  </a:lnTo>
                  <a:cubicBezTo>
                    <a:pt x="141309" y="48832"/>
                    <a:pt x="131686" y="43482"/>
                    <a:pt x="121346" y="40710"/>
                  </a:cubicBezTo>
                  <a:cubicBezTo>
                    <a:pt x="115755" y="39213"/>
                    <a:pt x="110055" y="38463"/>
                    <a:pt x="104290" y="38463"/>
                  </a:cubicBezTo>
                  <a:cubicBezTo>
                    <a:pt x="98620" y="38463"/>
                    <a:pt x="92886" y="39189"/>
                    <a:pt x="87128" y="40644"/>
                  </a:cubicBezTo>
                  <a:cubicBezTo>
                    <a:pt x="75613" y="43515"/>
                    <a:pt x="65142" y="49550"/>
                    <a:pt x="56856" y="58096"/>
                  </a:cubicBezTo>
                  <a:cubicBezTo>
                    <a:pt x="48538" y="66610"/>
                    <a:pt x="42765" y="77244"/>
                    <a:pt x="40122" y="88824"/>
                  </a:cubicBezTo>
                  <a:cubicBezTo>
                    <a:pt x="37382" y="100926"/>
                    <a:pt x="37806" y="112897"/>
                    <a:pt x="41329" y="124086"/>
                  </a:cubicBezTo>
                  <a:lnTo>
                    <a:pt x="42569" y="121281"/>
                  </a:lnTo>
                  <a:lnTo>
                    <a:pt x="53725" y="126337"/>
                  </a:lnTo>
                  <a:lnTo>
                    <a:pt x="44624" y="146431"/>
                  </a:lnTo>
                  <a:lnTo>
                    <a:pt x="23291" y="140755"/>
                  </a:lnTo>
                  <a:lnTo>
                    <a:pt x="26455" y="128946"/>
                  </a:lnTo>
                  <a:lnTo>
                    <a:pt x="30434" y="129990"/>
                  </a:lnTo>
                  <a:cubicBezTo>
                    <a:pt x="25639" y="116127"/>
                    <a:pt x="24824" y="100926"/>
                    <a:pt x="28216" y="86116"/>
                  </a:cubicBezTo>
                  <a:cubicBezTo>
                    <a:pt x="31348" y="72318"/>
                    <a:pt x="38198" y="59694"/>
                    <a:pt x="48082" y="49550"/>
                  </a:cubicBezTo>
                  <a:cubicBezTo>
                    <a:pt x="57966" y="39405"/>
                    <a:pt x="70459" y="32196"/>
                    <a:pt x="84127" y="28771"/>
                  </a:cubicBezTo>
                  <a:cubicBezTo>
                    <a:pt x="90880" y="27078"/>
                    <a:pt x="97618" y="26230"/>
                    <a:pt x="104289" y="26230"/>
                  </a:cubicBezTo>
                  <a:close/>
                  <a:moveTo>
                    <a:pt x="95283" y="65631"/>
                  </a:moveTo>
                  <a:lnTo>
                    <a:pt x="100469" y="73819"/>
                  </a:lnTo>
                  <a:cubicBezTo>
                    <a:pt x="100632" y="74080"/>
                    <a:pt x="103764" y="79038"/>
                    <a:pt x="107613" y="85855"/>
                  </a:cubicBezTo>
                  <a:cubicBezTo>
                    <a:pt x="111169" y="79397"/>
                    <a:pt x="114430" y="74210"/>
                    <a:pt x="114659" y="73884"/>
                  </a:cubicBezTo>
                  <a:lnTo>
                    <a:pt x="119813" y="65664"/>
                  </a:lnTo>
                  <a:lnTo>
                    <a:pt x="124999" y="73884"/>
                  </a:lnTo>
                  <a:cubicBezTo>
                    <a:pt x="128816" y="79919"/>
                    <a:pt x="141309" y="100437"/>
                    <a:pt x="141309" y="109962"/>
                  </a:cubicBezTo>
                  <a:cubicBezTo>
                    <a:pt x="141309" y="121085"/>
                    <a:pt x="132795" y="130251"/>
                    <a:pt x="121933" y="131328"/>
                  </a:cubicBezTo>
                  <a:cubicBezTo>
                    <a:pt x="118541" y="142842"/>
                    <a:pt x="107874" y="151258"/>
                    <a:pt x="95283" y="151258"/>
                  </a:cubicBezTo>
                  <a:cubicBezTo>
                    <a:pt x="79951" y="151258"/>
                    <a:pt x="67458" y="138765"/>
                    <a:pt x="67458" y="123434"/>
                  </a:cubicBezTo>
                  <a:cubicBezTo>
                    <a:pt x="67458" y="121215"/>
                    <a:pt x="67458" y="114398"/>
                    <a:pt x="79038" y="92869"/>
                  </a:cubicBezTo>
                  <a:cubicBezTo>
                    <a:pt x="84518" y="82691"/>
                    <a:pt x="89868" y="74178"/>
                    <a:pt x="90096" y="73819"/>
                  </a:cubicBezTo>
                  <a:lnTo>
                    <a:pt x="95283" y="65631"/>
                  </a:lnTo>
                  <a:close/>
                  <a:moveTo>
                    <a:pt x="164143" y="62826"/>
                  </a:moveTo>
                  <a:lnTo>
                    <a:pt x="185477" y="68502"/>
                  </a:lnTo>
                  <a:lnTo>
                    <a:pt x="182312" y="80310"/>
                  </a:lnTo>
                  <a:lnTo>
                    <a:pt x="178235" y="79234"/>
                  </a:lnTo>
                  <a:lnTo>
                    <a:pt x="178235" y="79234"/>
                  </a:lnTo>
                  <a:cubicBezTo>
                    <a:pt x="183487" y="94761"/>
                    <a:pt x="183748" y="111788"/>
                    <a:pt x="178789" y="128327"/>
                  </a:cubicBezTo>
                  <a:cubicBezTo>
                    <a:pt x="171613" y="152335"/>
                    <a:pt x="153118" y="171124"/>
                    <a:pt x="129338" y="178594"/>
                  </a:cubicBezTo>
                  <a:cubicBezTo>
                    <a:pt x="120987" y="181203"/>
                    <a:pt x="112539" y="182508"/>
                    <a:pt x="104253" y="182508"/>
                  </a:cubicBezTo>
                  <a:cubicBezTo>
                    <a:pt x="84551" y="182508"/>
                    <a:pt x="65664" y="175234"/>
                    <a:pt x="50920" y="161468"/>
                  </a:cubicBezTo>
                  <a:lnTo>
                    <a:pt x="59270" y="152530"/>
                  </a:lnTo>
                  <a:cubicBezTo>
                    <a:pt x="71689" y="164147"/>
                    <a:pt x="87631" y="170243"/>
                    <a:pt x="104306" y="170243"/>
                  </a:cubicBezTo>
                  <a:cubicBezTo>
                    <a:pt x="111371" y="170243"/>
                    <a:pt x="118568" y="169149"/>
                    <a:pt x="125684" y="166916"/>
                  </a:cubicBezTo>
                  <a:cubicBezTo>
                    <a:pt x="145582" y="160653"/>
                    <a:pt x="161077" y="144930"/>
                    <a:pt x="167079" y="124836"/>
                  </a:cubicBezTo>
                  <a:cubicBezTo>
                    <a:pt x="171059" y="111560"/>
                    <a:pt x="171124" y="97925"/>
                    <a:pt x="167340" y="85366"/>
                  </a:cubicBezTo>
                  <a:lnTo>
                    <a:pt x="167340" y="85366"/>
                  </a:lnTo>
                  <a:lnTo>
                    <a:pt x="166166" y="87976"/>
                  </a:lnTo>
                  <a:lnTo>
                    <a:pt x="155042" y="82920"/>
                  </a:lnTo>
                  <a:lnTo>
                    <a:pt x="164143" y="62826"/>
                  </a:ln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202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202" y="178202"/>
                  </a:cubicBezTo>
                  <a:cubicBezTo>
                    <a:pt x="197905" y="158467"/>
                    <a:pt x="208767" y="132274"/>
                    <a:pt x="208767" y="104384"/>
                  </a:cubicBezTo>
                  <a:cubicBezTo>
                    <a:pt x="208767" y="76494"/>
                    <a:pt x="197905" y="50300"/>
                    <a:pt x="178202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3182875" y="2460350"/>
              <a:ext cx="779625" cy="1253425"/>
            </a:xfrm>
            <a:custGeom>
              <a:avLst/>
              <a:gdLst/>
              <a:ahLst/>
              <a:cxnLst/>
              <a:rect l="l" t="t" r="r" b="b"/>
              <a:pathLst>
                <a:path w="31185" h="50137" extrusionOk="0">
                  <a:moveTo>
                    <a:pt x="15593" y="0"/>
                  </a:moveTo>
                  <a:cubicBezTo>
                    <a:pt x="7992" y="13048"/>
                    <a:pt x="0" y="28836"/>
                    <a:pt x="0" y="34545"/>
                  </a:cubicBezTo>
                  <a:cubicBezTo>
                    <a:pt x="0" y="43156"/>
                    <a:pt x="7014" y="50137"/>
                    <a:pt x="15593" y="50137"/>
                  </a:cubicBezTo>
                  <a:cubicBezTo>
                    <a:pt x="24172" y="50137"/>
                    <a:pt x="31185" y="43156"/>
                    <a:pt x="31185" y="34545"/>
                  </a:cubicBezTo>
                  <a:cubicBezTo>
                    <a:pt x="31185" y="28836"/>
                    <a:pt x="23193" y="13048"/>
                    <a:pt x="1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4057075" y="2465225"/>
              <a:ext cx="360475" cy="742950"/>
            </a:xfrm>
            <a:custGeom>
              <a:avLst/>
              <a:gdLst/>
              <a:ahLst/>
              <a:cxnLst/>
              <a:rect l="l" t="t" r="r" b="b"/>
              <a:pathLst>
                <a:path w="14419" h="29718" extrusionOk="0">
                  <a:moveTo>
                    <a:pt x="5187" y="1"/>
                  </a:moveTo>
                  <a:cubicBezTo>
                    <a:pt x="3491" y="3002"/>
                    <a:pt x="1599" y="6460"/>
                    <a:pt x="1" y="9787"/>
                  </a:cubicBezTo>
                  <a:cubicBezTo>
                    <a:pt x="5057" y="19932"/>
                    <a:pt x="7079" y="26032"/>
                    <a:pt x="7895" y="29718"/>
                  </a:cubicBezTo>
                  <a:cubicBezTo>
                    <a:pt x="11679" y="28543"/>
                    <a:pt x="14419" y="25020"/>
                    <a:pt x="14419" y="20878"/>
                  </a:cubicBezTo>
                  <a:cubicBezTo>
                    <a:pt x="14419" y="17877"/>
                    <a:pt x="10211" y="8939"/>
                    <a:pt x="5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54"/>
          <p:cNvSpPr/>
          <p:nvPr/>
        </p:nvSpPr>
        <p:spPr>
          <a:xfrm>
            <a:off x="6270775" y="1457050"/>
            <a:ext cx="457202" cy="457202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23943" y="0"/>
                </a:moveTo>
                <a:lnTo>
                  <a:pt x="18756" y="8220"/>
                </a:lnTo>
                <a:cubicBezTo>
                  <a:pt x="18561" y="8514"/>
                  <a:pt x="14157" y="15560"/>
                  <a:pt x="9623" y="23943"/>
                </a:cubicBezTo>
                <a:cubicBezTo>
                  <a:pt x="1011" y="40025"/>
                  <a:pt x="0" y="46288"/>
                  <a:pt x="0" y="49582"/>
                </a:cubicBezTo>
                <a:cubicBezTo>
                  <a:pt x="0" y="62793"/>
                  <a:pt x="10732" y="73525"/>
                  <a:pt x="23943" y="73525"/>
                </a:cubicBezTo>
                <a:cubicBezTo>
                  <a:pt x="35849" y="73525"/>
                  <a:pt x="45766" y="64783"/>
                  <a:pt x="47592" y="53366"/>
                </a:cubicBezTo>
                <a:lnTo>
                  <a:pt x="76200" y="53366"/>
                </a:lnTo>
                <a:lnTo>
                  <a:pt x="76200" y="71601"/>
                </a:lnTo>
                <a:cubicBezTo>
                  <a:pt x="69285" y="72383"/>
                  <a:pt x="62565" y="75385"/>
                  <a:pt x="57280" y="80702"/>
                </a:cubicBezTo>
                <a:cubicBezTo>
                  <a:pt x="44885" y="93097"/>
                  <a:pt x="44885" y="113256"/>
                  <a:pt x="57280" y="125652"/>
                </a:cubicBezTo>
                <a:lnTo>
                  <a:pt x="75385" y="143756"/>
                </a:lnTo>
                <a:lnTo>
                  <a:pt x="75385" y="167601"/>
                </a:lnTo>
                <a:lnTo>
                  <a:pt x="42504" y="167601"/>
                </a:lnTo>
                <a:cubicBezTo>
                  <a:pt x="41362" y="165122"/>
                  <a:pt x="39959" y="162349"/>
                  <a:pt x="38230" y="159152"/>
                </a:cubicBezTo>
                <a:cubicBezTo>
                  <a:pt x="33729" y="150769"/>
                  <a:pt x="29293" y="143723"/>
                  <a:pt x="29130" y="143430"/>
                </a:cubicBezTo>
                <a:lnTo>
                  <a:pt x="23943" y="135242"/>
                </a:lnTo>
                <a:lnTo>
                  <a:pt x="18756" y="143430"/>
                </a:lnTo>
                <a:cubicBezTo>
                  <a:pt x="18561" y="143723"/>
                  <a:pt x="14157" y="150769"/>
                  <a:pt x="9623" y="159152"/>
                </a:cubicBezTo>
                <a:cubicBezTo>
                  <a:pt x="1011" y="175267"/>
                  <a:pt x="0" y="181497"/>
                  <a:pt x="0" y="184824"/>
                </a:cubicBezTo>
                <a:cubicBezTo>
                  <a:pt x="0" y="198035"/>
                  <a:pt x="10732" y="208767"/>
                  <a:pt x="23943" y="208767"/>
                </a:cubicBezTo>
                <a:cubicBezTo>
                  <a:pt x="37154" y="208767"/>
                  <a:pt x="47886" y="198035"/>
                  <a:pt x="47886" y="184824"/>
                </a:cubicBezTo>
                <a:cubicBezTo>
                  <a:pt x="47886" y="183617"/>
                  <a:pt x="47755" y="182084"/>
                  <a:pt x="47201" y="179833"/>
                </a:cubicBezTo>
                <a:lnTo>
                  <a:pt x="87617" y="179833"/>
                </a:lnTo>
                <a:lnTo>
                  <a:pt x="87617" y="156021"/>
                </a:lnTo>
                <a:lnTo>
                  <a:pt x="104123" y="172526"/>
                </a:lnTo>
                <a:lnTo>
                  <a:pt x="119682" y="156967"/>
                </a:lnTo>
                <a:lnTo>
                  <a:pt x="119682" y="181432"/>
                </a:lnTo>
                <a:lnTo>
                  <a:pt x="161240" y="181432"/>
                </a:lnTo>
                <a:cubicBezTo>
                  <a:pt x="160946" y="182834"/>
                  <a:pt x="160881" y="183943"/>
                  <a:pt x="160881" y="184824"/>
                </a:cubicBezTo>
                <a:cubicBezTo>
                  <a:pt x="160881" y="198035"/>
                  <a:pt x="171613" y="208767"/>
                  <a:pt x="184824" y="208767"/>
                </a:cubicBezTo>
                <a:cubicBezTo>
                  <a:pt x="198035" y="208767"/>
                  <a:pt x="208767" y="198035"/>
                  <a:pt x="208767" y="184824"/>
                </a:cubicBezTo>
                <a:cubicBezTo>
                  <a:pt x="208767" y="181497"/>
                  <a:pt x="207756" y="175267"/>
                  <a:pt x="199144" y="159152"/>
                </a:cubicBezTo>
                <a:cubicBezTo>
                  <a:pt x="194610" y="150769"/>
                  <a:pt x="190206" y="143723"/>
                  <a:pt x="190011" y="143430"/>
                </a:cubicBezTo>
                <a:lnTo>
                  <a:pt x="184824" y="135242"/>
                </a:lnTo>
                <a:lnTo>
                  <a:pt x="179638" y="143430"/>
                </a:lnTo>
                <a:cubicBezTo>
                  <a:pt x="179474" y="143723"/>
                  <a:pt x="175038" y="150769"/>
                  <a:pt x="170537" y="159152"/>
                </a:cubicBezTo>
                <a:cubicBezTo>
                  <a:pt x="168449" y="163034"/>
                  <a:pt x="166818" y="166361"/>
                  <a:pt x="165513" y="169167"/>
                </a:cubicBezTo>
                <a:lnTo>
                  <a:pt x="131915" y="169167"/>
                </a:lnTo>
                <a:lnTo>
                  <a:pt x="131915" y="144734"/>
                </a:lnTo>
                <a:lnTo>
                  <a:pt x="150997" y="125652"/>
                </a:lnTo>
                <a:cubicBezTo>
                  <a:pt x="163360" y="113256"/>
                  <a:pt x="163360" y="93097"/>
                  <a:pt x="150997" y="80702"/>
                </a:cubicBezTo>
                <a:cubicBezTo>
                  <a:pt x="145354" y="75058"/>
                  <a:pt x="138080" y="71992"/>
                  <a:pt x="130708" y="71470"/>
                </a:cubicBezTo>
                <a:lnTo>
                  <a:pt x="130708" y="50528"/>
                </a:lnTo>
                <a:lnTo>
                  <a:pt x="160914" y="50528"/>
                </a:lnTo>
                <a:cubicBezTo>
                  <a:pt x="161403" y="63315"/>
                  <a:pt x="171939" y="73525"/>
                  <a:pt x="184824" y="73525"/>
                </a:cubicBezTo>
                <a:cubicBezTo>
                  <a:pt x="198035" y="73525"/>
                  <a:pt x="208767" y="62793"/>
                  <a:pt x="208767" y="49582"/>
                </a:cubicBezTo>
                <a:cubicBezTo>
                  <a:pt x="208767" y="46288"/>
                  <a:pt x="207756" y="40025"/>
                  <a:pt x="199144" y="23943"/>
                </a:cubicBezTo>
                <a:cubicBezTo>
                  <a:pt x="194610" y="15560"/>
                  <a:pt x="190206" y="8514"/>
                  <a:pt x="190011" y="8220"/>
                </a:cubicBezTo>
                <a:lnTo>
                  <a:pt x="184824" y="0"/>
                </a:lnTo>
                <a:lnTo>
                  <a:pt x="179638" y="8220"/>
                </a:lnTo>
                <a:cubicBezTo>
                  <a:pt x="179474" y="8514"/>
                  <a:pt x="175038" y="15560"/>
                  <a:pt x="170537" y="23943"/>
                </a:cubicBezTo>
                <a:cubicBezTo>
                  <a:pt x="167275" y="29978"/>
                  <a:pt x="165122" y="34642"/>
                  <a:pt x="163654" y="38296"/>
                </a:cubicBezTo>
                <a:lnTo>
                  <a:pt x="118475" y="38296"/>
                </a:lnTo>
                <a:lnTo>
                  <a:pt x="118475" y="73036"/>
                </a:lnTo>
                <a:cubicBezTo>
                  <a:pt x="113941" y="74536"/>
                  <a:pt x="109668" y="77081"/>
                  <a:pt x="106080" y="80702"/>
                </a:cubicBezTo>
                <a:lnTo>
                  <a:pt x="104123" y="82626"/>
                </a:lnTo>
                <a:lnTo>
                  <a:pt x="102198" y="80702"/>
                </a:lnTo>
                <a:cubicBezTo>
                  <a:pt x="98218" y="76722"/>
                  <a:pt x="93489" y="74047"/>
                  <a:pt x="88432" y="72612"/>
                </a:cubicBezTo>
                <a:lnTo>
                  <a:pt x="88432" y="41134"/>
                </a:lnTo>
                <a:lnTo>
                  <a:pt x="46157" y="41134"/>
                </a:lnTo>
                <a:cubicBezTo>
                  <a:pt x="44787" y="37154"/>
                  <a:pt x="42406" y="31707"/>
                  <a:pt x="38230" y="23943"/>
                </a:cubicBezTo>
                <a:cubicBezTo>
                  <a:pt x="33729" y="15560"/>
                  <a:pt x="29293" y="8514"/>
                  <a:pt x="29130" y="8220"/>
                </a:cubicBezTo>
                <a:lnTo>
                  <a:pt x="239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ckle Cell Anemia by Slidesgo">
  <a:themeElements>
    <a:clrScheme name="Simple Light">
      <a:dk1>
        <a:srgbClr val="6E0001"/>
      </a:dk1>
      <a:lt1>
        <a:srgbClr val="FFFFFF"/>
      </a:lt1>
      <a:dk2>
        <a:srgbClr val="FFF0E7"/>
      </a:dk2>
      <a:lt2>
        <a:srgbClr val="FB948E"/>
      </a:lt2>
      <a:accent1>
        <a:srgbClr val="E84847"/>
      </a:accent1>
      <a:accent2>
        <a:srgbClr val="AD2223"/>
      </a:accent2>
      <a:accent3>
        <a:srgbClr val="FFBCB9"/>
      </a:accent3>
      <a:accent4>
        <a:srgbClr val="DD6465"/>
      </a:accent4>
      <a:accent5>
        <a:srgbClr val="923536"/>
      </a:accent5>
      <a:accent6>
        <a:srgbClr val="FF9E9D"/>
      </a:accent6>
      <a:hlink>
        <a:srgbClr val="6E00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520</Words>
  <Application>Microsoft Office PowerPoint</Application>
  <PresentationFormat>On-screen Show (16:9)</PresentationFormat>
  <Paragraphs>174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Rubik Black</vt:lpstr>
      <vt:lpstr>Rubik ExtraBold</vt:lpstr>
      <vt:lpstr>Work Sans</vt:lpstr>
      <vt:lpstr>Cambria Math</vt:lpstr>
      <vt:lpstr>Barlow Medium</vt:lpstr>
      <vt:lpstr>Sickle Cell Anemia by Slidesgo</vt:lpstr>
      <vt:lpstr>Lung cancer Detection using machine learning for Histopatholgy Images</vt:lpstr>
      <vt:lpstr>Our team</vt:lpstr>
      <vt:lpstr>01</vt:lpstr>
      <vt:lpstr>Introduction</vt:lpstr>
      <vt:lpstr>Lung cancer &amp; Types</vt:lpstr>
      <vt:lpstr>Histopathological Images</vt:lpstr>
      <vt:lpstr>Problem Statement</vt:lpstr>
      <vt:lpstr>Literature</vt:lpstr>
      <vt:lpstr>Literature Review</vt:lpstr>
      <vt:lpstr>Methodology</vt:lpstr>
      <vt:lpstr>Tools</vt:lpstr>
      <vt:lpstr>PowerPoint Presentation</vt:lpstr>
      <vt:lpstr>PowerPoint Presentation</vt:lpstr>
      <vt:lpstr>Deep  Learning</vt:lpstr>
      <vt:lpstr>Experimental Setup</vt:lpstr>
      <vt:lpstr>Data Preprocessing</vt:lpstr>
      <vt:lpstr>Modelling</vt:lpstr>
      <vt:lpstr>Analysis &amp; Results</vt:lpstr>
      <vt:lpstr>Analysis Metrics</vt:lpstr>
      <vt:lpstr>Result &amp; Society</vt:lpstr>
      <vt:lpstr>Supplements</vt:lpstr>
      <vt:lpstr>Schedule</vt:lpstr>
      <vt:lpstr>Ethics</vt:lpstr>
      <vt:lpstr>Budget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Anemia</dc:title>
  <cp:lastModifiedBy>azib farooq</cp:lastModifiedBy>
  <cp:revision>38</cp:revision>
  <dcterms:modified xsi:type="dcterms:W3CDTF">2021-12-13T06:19:43Z</dcterms:modified>
</cp:coreProperties>
</file>