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8752F-A83F-43CA-A2C5-A8ED083A41A1}" v="40" dt="2022-04-21T13:30:2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GABORIT - STUDENT" userId="57eaa06a-09bc-4c31-91e8-c21407715321" providerId="ADAL" clId="{F068752F-A83F-43CA-A2C5-A8ED083A41A1}"/>
    <pc:docChg chg="undo custSel addSld modSld">
      <pc:chgData name="SIMON GABORIT - STUDENT" userId="57eaa06a-09bc-4c31-91e8-c21407715321" providerId="ADAL" clId="{F068752F-A83F-43CA-A2C5-A8ED083A41A1}" dt="2022-04-21T13:31:22.891" v="854" actId="255"/>
      <pc:docMkLst>
        <pc:docMk/>
      </pc:docMkLst>
      <pc:sldChg chg="addSp modSp">
        <pc:chgData name="SIMON GABORIT - STUDENT" userId="57eaa06a-09bc-4c31-91e8-c21407715321" providerId="ADAL" clId="{F068752F-A83F-43CA-A2C5-A8ED083A41A1}" dt="2022-04-21T13:30:29.784" v="852" actId="1076"/>
        <pc:sldMkLst>
          <pc:docMk/>
          <pc:sldMk cId="164480375" sldId="257"/>
        </pc:sldMkLst>
        <pc:picChg chg="add mod">
          <ac:chgData name="SIMON GABORIT - STUDENT" userId="57eaa06a-09bc-4c31-91e8-c21407715321" providerId="ADAL" clId="{F068752F-A83F-43CA-A2C5-A8ED083A41A1}" dt="2022-04-21T13:30:29.784" v="852" actId="1076"/>
          <ac:picMkLst>
            <pc:docMk/>
            <pc:sldMk cId="164480375" sldId="257"/>
            <ac:picMk id="1026" creationId="{5B00CB1E-DCFC-4E9B-855E-2002B8B10B82}"/>
          </ac:picMkLst>
        </pc:picChg>
      </pc:sldChg>
      <pc:sldChg chg="addSp delSp modSp new mod setBg setClrOvrMap">
        <pc:chgData name="SIMON GABORIT - STUDENT" userId="57eaa06a-09bc-4c31-91e8-c21407715321" providerId="ADAL" clId="{F068752F-A83F-43CA-A2C5-A8ED083A41A1}" dt="2022-04-21T12:36:33.643" v="153" actId="255"/>
        <pc:sldMkLst>
          <pc:docMk/>
          <pc:sldMk cId="3287831088" sldId="258"/>
        </pc:sldMkLst>
        <pc:spChg chg="mod">
          <ac:chgData name="SIMON GABORIT - STUDENT" userId="57eaa06a-09bc-4c31-91e8-c21407715321" providerId="ADAL" clId="{F068752F-A83F-43CA-A2C5-A8ED083A41A1}" dt="2022-04-21T12:32:46.255" v="112" actId="26606"/>
          <ac:spMkLst>
            <pc:docMk/>
            <pc:sldMk cId="3287831088" sldId="258"/>
            <ac:spMk id="2" creationId="{458765F5-37B7-4300-A2E4-8BF7545AA831}"/>
          </ac:spMkLst>
        </pc:spChg>
        <pc:spChg chg="mod">
          <ac:chgData name="SIMON GABORIT - STUDENT" userId="57eaa06a-09bc-4c31-91e8-c21407715321" providerId="ADAL" clId="{F068752F-A83F-43CA-A2C5-A8ED083A41A1}" dt="2022-04-21T12:36:33.643" v="153" actId="255"/>
          <ac:spMkLst>
            <pc:docMk/>
            <pc:sldMk cId="3287831088" sldId="258"/>
            <ac:spMk id="3" creationId="{B448D4BF-B1C8-4ACD-B0D9-0571590C0A81}"/>
          </ac:spMkLst>
        </pc:spChg>
        <pc:spChg chg="add del">
          <ac:chgData name="SIMON GABORIT - STUDENT" userId="57eaa06a-09bc-4c31-91e8-c21407715321" providerId="ADAL" clId="{F068752F-A83F-43CA-A2C5-A8ED083A41A1}" dt="2022-04-21T12:31:01.464" v="110" actId="26606"/>
          <ac:spMkLst>
            <pc:docMk/>
            <pc:sldMk cId="3287831088" sldId="258"/>
            <ac:spMk id="9" creationId="{3CD9DF72-87A3-404E-A828-84CBF11A8303}"/>
          </ac:spMkLst>
        </pc:spChg>
        <pc:spChg chg="add del">
          <ac:chgData name="SIMON GABORIT - STUDENT" userId="57eaa06a-09bc-4c31-91e8-c21407715321" providerId="ADAL" clId="{F068752F-A83F-43CA-A2C5-A8ED083A41A1}" dt="2022-04-21T12:29:46.730" v="95" actId="26606"/>
          <ac:spMkLst>
            <pc:docMk/>
            <pc:sldMk cId="3287831088" sldId="258"/>
            <ac:spMk id="10" creationId="{9AA72BD9-2C5A-4EDC-931F-5AA08EACA0F3}"/>
          </ac:spMkLst>
        </pc:spChg>
        <pc:spChg chg="add del">
          <ac:chgData name="SIMON GABORIT - STUDENT" userId="57eaa06a-09bc-4c31-91e8-c21407715321" providerId="ADAL" clId="{F068752F-A83F-43CA-A2C5-A8ED083A41A1}" dt="2022-04-21T12:29:46.730" v="95" actId="26606"/>
          <ac:spMkLst>
            <pc:docMk/>
            <pc:sldMk cId="3287831088" sldId="258"/>
            <ac:spMk id="12" creationId="{DD3981AC-7B61-4947-BCF3-F7AA7FA385B9}"/>
          </ac:spMkLst>
        </pc:spChg>
        <pc:spChg chg="add del">
          <ac:chgData name="SIMON GABORIT - STUDENT" userId="57eaa06a-09bc-4c31-91e8-c21407715321" providerId="ADAL" clId="{F068752F-A83F-43CA-A2C5-A8ED083A41A1}" dt="2022-04-21T12:32:46.255" v="112" actId="26606"/>
          <ac:spMkLst>
            <pc:docMk/>
            <pc:sldMk cId="3287831088" sldId="258"/>
            <ac:spMk id="13" creationId="{9AA72BD9-2C5A-4EDC-931F-5AA08EACA0F3}"/>
          </ac:spMkLst>
        </pc:spChg>
        <pc:spChg chg="add del">
          <ac:chgData name="SIMON GABORIT - STUDENT" userId="57eaa06a-09bc-4c31-91e8-c21407715321" providerId="ADAL" clId="{F068752F-A83F-43CA-A2C5-A8ED083A41A1}" dt="2022-04-21T12:29:46.730" v="95" actId="26606"/>
          <ac:spMkLst>
            <pc:docMk/>
            <pc:sldMk cId="3287831088" sldId="258"/>
            <ac:spMk id="14" creationId="{55D4142C-5077-457F-A6AD-3FECFDB39685}"/>
          </ac:spMkLst>
        </pc:spChg>
        <pc:spChg chg="add del">
          <ac:chgData name="SIMON GABORIT - STUDENT" userId="57eaa06a-09bc-4c31-91e8-c21407715321" providerId="ADAL" clId="{F068752F-A83F-43CA-A2C5-A8ED083A41A1}" dt="2022-04-21T12:32:46.255" v="112" actId="26606"/>
          <ac:spMkLst>
            <pc:docMk/>
            <pc:sldMk cId="3287831088" sldId="258"/>
            <ac:spMk id="15" creationId="{DD3981AC-7B61-4947-BCF3-F7AA7FA385B9}"/>
          </ac:spMkLst>
        </pc:spChg>
        <pc:spChg chg="add del">
          <ac:chgData name="SIMON GABORIT - STUDENT" userId="57eaa06a-09bc-4c31-91e8-c21407715321" providerId="ADAL" clId="{F068752F-A83F-43CA-A2C5-A8ED083A41A1}" dt="2022-04-21T12:29:46.730" v="95" actId="26606"/>
          <ac:spMkLst>
            <pc:docMk/>
            <pc:sldMk cId="3287831088" sldId="258"/>
            <ac:spMk id="16" creationId="{7A5F0580-5EE9-419F-96EE-B6529EF6E7D0}"/>
          </ac:spMkLst>
        </pc:spChg>
        <pc:spChg chg="add del">
          <ac:chgData name="SIMON GABORIT - STUDENT" userId="57eaa06a-09bc-4c31-91e8-c21407715321" providerId="ADAL" clId="{F068752F-A83F-43CA-A2C5-A8ED083A41A1}" dt="2022-04-21T12:32:46.255" v="112" actId="26606"/>
          <ac:spMkLst>
            <pc:docMk/>
            <pc:sldMk cId="3287831088" sldId="258"/>
            <ac:spMk id="17" creationId="{55D4142C-5077-457F-A6AD-3FECFDB39685}"/>
          </ac:spMkLst>
        </pc:spChg>
        <pc:spChg chg="add del">
          <ac:chgData name="SIMON GABORIT - STUDENT" userId="57eaa06a-09bc-4c31-91e8-c21407715321" providerId="ADAL" clId="{F068752F-A83F-43CA-A2C5-A8ED083A41A1}" dt="2022-04-21T12:32:46.255" v="112" actId="26606"/>
          <ac:spMkLst>
            <pc:docMk/>
            <pc:sldMk cId="3287831088" sldId="258"/>
            <ac:spMk id="18" creationId="{7A5F0580-5EE9-419F-96EE-B6529EF6E7D0}"/>
          </ac:spMkLst>
        </pc:spChg>
        <pc:spChg chg="add">
          <ac:chgData name="SIMON GABORIT - STUDENT" userId="57eaa06a-09bc-4c31-91e8-c21407715321" providerId="ADAL" clId="{F068752F-A83F-43CA-A2C5-A8ED083A41A1}" dt="2022-04-21T12:32:46.255" v="112" actId="26606"/>
          <ac:spMkLst>
            <pc:docMk/>
            <pc:sldMk cId="3287831088" sldId="258"/>
            <ac:spMk id="23" creationId="{F2B38F72-8FC4-4001-8C67-FA6B86DEC767}"/>
          </ac:spMkLst>
        </pc:spChg>
        <pc:picChg chg="add del mod ord modCrop">
          <ac:chgData name="SIMON GABORIT - STUDENT" userId="57eaa06a-09bc-4c31-91e8-c21407715321" providerId="ADAL" clId="{F068752F-A83F-43CA-A2C5-A8ED083A41A1}" dt="2022-04-21T12:30:44.478" v="102" actId="478"/>
          <ac:picMkLst>
            <pc:docMk/>
            <pc:sldMk cId="3287831088" sldId="258"/>
            <ac:picMk id="5" creationId="{31833D5C-288E-4B9D-B838-0B81B3325EA8}"/>
          </ac:picMkLst>
        </pc:picChg>
        <pc:picChg chg="add mod ord modCrop">
          <ac:chgData name="SIMON GABORIT - STUDENT" userId="57eaa06a-09bc-4c31-91e8-c21407715321" providerId="ADAL" clId="{F068752F-A83F-43CA-A2C5-A8ED083A41A1}" dt="2022-04-21T12:33:03.956" v="114" actId="732"/>
          <ac:picMkLst>
            <pc:docMk/>
            <pc:sldMk cId="3287831088" sldId="258"/>
            <ac:picMk id="7" creationId="{8681AD3E-9024-4CDA-AB3F-1E6BF869D102}"/>
          </ac:picMkLst>
        </pc:picChg>
        <pc:picChg chg="add mod">
          <ac:chgData name="SIMON GABORIT - STUDENT" userId="57eaa06a-09bc-4c31-91e8-c21407715321" providerId="ADAL" clId="{F068752F-A83F-43CA-A2C5-A8ED083A41A1}" dt="2022-04-21T12:33:53.476" v="122" actId="1076"/>
          <ac:picMkLst>
            <pc:docMk/>
            <pc:sldMk cId="3287831088" sldId="258"/>
            <ac:picMk id="19" creationId="{070FEE76-D03A-4F6B-9D00-30279E958084}"/>
          </ac:picMkLst>
        </pc:picChg>
        <pc:cxnChg chg="add del">
          <ac:chgData name="SIMON GABORIT - STUDENT" userId="57eaa06a-09bc-4c31-91e8-c21407715321" providerId="ADAL" clId="{F068752F-A83F-43CA-A2C5-A8ED083A41A1}" dt="2022-04-21T12:31:01.464" v="110" actId="26606"/>
          <ac:cxnSpMkLst>
            <pc:docMk/>
            <pc:sldMk cId="3287831088" sldId="258"/>
            <ac:cxnSpMk id="11" creationId="{20E3A342-4D61-4E3F-AF90-1AB42AEB96CC}"/>
          </ac:cxnSpMkLst>
        </pc:cxnChg>
        <pc:cxnChg chg="add mod">
          <ac:chgData name="SIMON GABORIT - STUDENT" userId="57eaa06a-09bc-4c31-91e8-c21407715321" providerId="ADAL" clId="{F068752F-A83F-43CA-A2C5-A8ED083A41A1}" dt="2022-04-21T12:36:07.095" v="150" actId="1582"/>
          <ac:cxnSpMkLst>
            <pc:docMk/>
            <pc:sldMk cId="3287831088" sldId="258"/>
            <ac:cxnSpMk id="21" creationId="{8554DA4C-BE48-453C-BC2A-896C24E53591}"/>
          </ac:cxnSpMkLst>
        </pc:cxnChg>
      </pc:sldChg>
      <pc:sldChg chg="addSp modSp new mod setBg">
        <pc:chgData name="SIMON GABORIT - STUDENT" userId="57eaa06a-09bc-4c31-91e8-c21407715321" providerId="ADAL" clId="{F068752F-A83F-43CA-A2C5-A8ED083A41A1}" dt="2022-04-21T13:28:39.004" v="828" actId="20577"/>
        <pc:sldMkLst>
          <pc:docMk/>
          <pc:sldMk cId="3707493200" sldId="259"/>
        </pc:sldMkLst>
        <pc:spChg chg="mod">
          <ac:chgData name="SIMON GABORIT - STUDENT" userId="57eaa06a-09bc-4c31-91e8-c21407715321" providerId="ADAL" clId="{F068752F-A83F-43CA-A2C5-A8ED083A41A1}" dt="2022-04-21T12:35:38.550" v="147" actId="207"/>
          <ac:spMkLst>
            <pc:docMk/>
            <pc:sldMk cId="3707493200" sldId="259"/>
            <ac:spMk id="2" creationId="{28DF2CBE-F0BB-48BB-93B2-80CBF920ACF8}"/>
          </ac:spMkLst>
        </pc:spChg>
        <pc:spChg chg="mod">
          <ac:chgData name="SIMON GABORIT - STUDENT" userId="57eaa06a-09bc-4c31-91e8-c21407715321" providerId="ADAL" clId="{F068752F-A83F-43CA-A2C5-A8ED083A41A1}" dt="2022-04-21T12:41:33.519" v="303" actId="1076"/>
          <ac:spMkLst>
            <pc:docMk/>
            <pc:sldMk cId="3707493200" sldId="259"/>
            <ac:spMk id="3" creationId="{10ED42B3-1FB6-4E73-A534-A78F7B302ED0}"/>
          </ac:spMkLst>
        </pc:spChg>
        <pc:spChg chg="add mod">
          <ac:chgData name="SIMON GABORIT - STUDENT" userId="57eaa06a-09bc-4c31-91e8-c21407715321" providerId="ADAL" clId="{F068752F-A83F-43CA-A2C5-A8ED083A41A1}" dt="2022-04-21T13:28:39.004" v="828" actId="20577"/>
          <ac:spMkLst>
            <pc:docMk/>
            <pc:sldMk cId="3707493200" sldId="259"/>
            <ac:spMk id="4" creationId="{3223066E-348E-4E73-BEA1-FC0373FF1DD7}"/>
          </ac:spMkLst>
        </pc:spChg>
        <pc:picChg chg="add mod">
          <ac:chgData name="SIMON GABORIT - STUDENT" userId="57eaa06a-09bc-4c31-91e8-c21407715321" providerId="ADAL" clId="{F068752F-A83F-43CA-A2C5-A8ED083A41A1}" dt="2022-04-21T12:57:25.472" v="506" actId="14861"/>
          <ac:picMkLst>
            <pc:docMk/>
            <pc:sldMk cId="3707493200" sldId="259"/>
            <ac:picMk id="6" creationId="{4D93ABC1-6959-4B6B-9A9E-9ECEDFA4F730}"/>
          </ac:picMkLst>
        </pc:picChg>
        <pc:picChg chg="add mod">
          <ac:chgData name="SIMON GABORIT - STUDENT" userId="57eaa06a-09bc-4c31-91e8-c21407715321" providerId="ADAL" clId="{F068752F-A83F-43CA-A2C5-A8ED083A41A1}" dt="2022-04-21T13:14:57.347" v="627" actId="1076"/>
          <ac:picMkLst>
            <pc:docMk/>
            <pc:sldMk cId="3707493200" sldId="259"/>
            <ac:picMk id="10" creationId="{9DB2A6DD-066F-42D3-904B-5432906B3876}"/>
          </ac:picMkLst>
        </pc:picChg>
        <pc:cxnChg chg="add mod">
          <ac:chgData name="SIMON GABORIT - STUDENT" userId="57eaa06a-09bc-4c31-91e8-c21407715321" providerId="ADAL" clId="{F068752F-A83F-43CA-A2C5-A8ED083A41A1}" dt="2022-04-21T12:48:54.357" v="322" actId="1582"/>
          <ac:cxnSpMkLst>
            <pc:docMk/>
            <pc:sldMk cId="3707493200" sldId="259"/>
            <ac:cxnSpMk id="8" creationId="{26ECAE16-5463-4D1F-9E94-537C115F6CC4}"/>
          </ac:cxnSpMkLst>
        </pc:cxnChg>
      </pc:sldChg>
      <pc:sldChg chg="addSp delSp modSp new mod setBg">
        <pc:chgData name="SIMON GABORIT - STUDENT" userId="57eaa06a-09bc-4c31-91e8-c21407715321" providerId="ADAL" clId="{F068752F-A83F-43CA-A2C5-A8ED083A41A1}" dt="2022-04-21T13:31:22.891" v="854" actId="255"/>
        <pc:sldMkLst>
          <pc:docMk/>
          <pc:sldMk cId="2656117331" sldId="260"/>
        </pc:sldMkLst>
        <pc:spChg chg="mod">
          <ac:chgData name="SIMON GABORIT - STUDENT" userId="57eaa06a-09bc-4c31-91e8-c21407715321" providerId="ADAL" clId="{F068752F-A83F-43CA-A2C5-A8ED083A41A1}" dt="2022-04-21T13:14:37.457" v="625" actId="14100"/>
          <ac:spMkLst>
            <pc:docMk/>
            <pc:sldMk cId="2656117331" sldId="260"/>
            <ac:spMk id="2" creationId="{ED7414AB-E739-4E44-9B6B-2D9AB53070C2}"/>
          </ac:spMkLst>
        </pc:spChg>
        <pc:spChg chg="mod">
          <ac:chgData name="SIMON GABORIT - STUDENT" userId="57eaa06a-09bc-4c31-91e8-c21407715321" providerId="ADAL" clId="{F068752F-A83F-43CA-A2C5-A8ED083A41A1}" dt="2022-04-21T13:31:22.891" v="854" actId="255"/>
          <ac:spMkLst>
            <pc:docMk/>
            <pc:sldMk cId="2656117331" sldId="260"/>
            <ac:spMk id="3" creationId="{79BBD92C-CA62-478B-B907-B574BE38E62B}"/>
          </ac:spMkLst>
        </pc:spChg>
        <pc:spChg chg="add del">
          <ac:chgData name="SIMON GABORIT - STUDENT" userId="57eaa06a-09bc-4c31-91e8-c21407715321" providerId="ADAL" clId="{F068752F-A83F-43CA-A2C5-A8ED083A41A1}" dt="2022-04-21T13:13:23.063" v="622" actId="26606"/>
          <ac:spMkLst>
            <pc:docMk/>
            <pc:sldMk cId="2656117331" sldId="260"/>
            <ac:spMk id="71" creationId="{3CD9DF72-87A3-404E-A828-84CBF11A8303}"/>
          </ac:spMkLst>
        </pc:spChg>
        <pc:spChg chg="add">
          <ac:chgData name="SIMON GABORIT - STUDENT" userId="57eaa06a-09bc-4c31-91e8-c21407715321" providerId="ADAL" clId="{F068752F-A83F-43CA-A2C5-A8ED083A41A1}" dt="2022-04-21T13:13:23.063" v="622" actId="26606"/>
          <ac:spMkLst>
            <pc:docMk/>
            <pc:sldMk cId="2656117331" sldId="260"/>
            <ac:spMk id="137" creationId="{3EBE8569-6AEC-4B8C-8D53-2DE337CDBA65}"/>
          </ac:spMkLst>
        </pc:spChg>
        <pc:spChg chg="add">
          <ac:chgData name="SIMON GABORIT - STUDENT" userId="57eaa06a-09bc-4c31-91e8-c21407715321" providerId="ADAL" clId="{F068752F-A83F-43CA-A2C5-A8ED083A41A1}" dt="2022-04-21T13:13:23.063" v="622" actId="26606"/>
          <ac:spMkLst>
            <pc:docMk/>
            <pc:sldMk cId="2656117331" sldId="260"/>
            <ac:spMk id="139" creationId="{55D4142C-5077-457F-A6AD-3FECFDB39685}"/>
          </ac:spMkLst>
        </pc:spChg>
        <pc:spChg chg="add">
          <ac:chgData name="SIMON GABORIT - STUDENT" userId="57eaa06a-09bc-4c31-91e8-c21407715321" providerId="ADAL" clId="{F068752F-A83F-43CA-A2C5-A8ED083A41A1}" dt="2022-04-21T13:13:23.063" v="622" actId="26606"/>
          <ac:spMkLst>
            <pc:docMk/>
            <pc:sldMk cId="2656117331" sldId="260"/>
            <ac:spMk id="141" creationId="{7A5F0580-5EE9-419F-96EE-B6529EF6E7D0}"/>
          </ac:spMkLst>
        </pc:spChg>
        <pc:spChg chg="add">
          <ac:chgData name="SIMON GABORIT - STUDENT" userId="57eaa06a-09bc-4c31-91e8-c21407715321" providerId="ADAL" clId="{F068752F-A83F-43CA-A2C5-A8ED083A41A1}" dt="2022-04-21T13:13:23.063" v="622" actId="26606"/>
          <ac:spMkLst>
            <pc:docMk/>
            <pc:sldMk cId="2656117331" sldId="260"/>
            <ac:spMk id="2052" creationId="{8FC9BE17-9A7B-462D-AE50-3D8777387304}"/>
          </ac:spMkLst>
        </pc:spChg>
        <pc:picChg chg="add del mod">
          <ac:chgData name="SIMON GABORIT - STUDENT" userId="57eaa06a-09bc-4c31-91e8-c21407715321" providerId="ADAL" clId="{F068752F-A83F-43CA-A2C5-A8ED083A41A1}" dt="2022-04-21T13:15:15.114" v="629" actId="478"/>
          <ac:picMkLst>
            <pc:docMk/>
            <pc:sldMk cId="2656117331" sldId="260"/>
            <ac:picMk id="12" creationId="{4AA93C3F-13C5-48DD-A666-C886BFF52081}"/>
          </ac:picMkLst>
        </pc:picChg>
        <pc:picChg chg="add mod">
          <ac:chgData name="SIMON GABORIT - STUDENT" userId="57eaa06a-09bc-4c31-91e8-c21407715321" providerId="ADAL" clId="{F068752F-A83F-43CA-A2C5-A8ED083A41A1}" dt="2022-04-21T13:16:05.603" v="632" actId="1076"/>
          <ac:picMkLst>
            <pc:docMk/>
            <pc:sldMk cId="2656117331" sldId="260"/>
            <ac:picMk id="13" creationId="{13E8FC72-9456-43B9-A69A-91B9EE89458A}"/>
          </ac:picMkLst>
        </pc:picChg>
        <pc:picChg chg="add mod ord">
          <ac:chgData name="SIMON GABORIT - STUDENT" userId="57eaa06a-09bc-4c31-91e8-c21407715321" providerId="ADAL" clId="{F068752F-A83F-43CA-A2C5-A8ED083A41A1}" dt="2022-04-21T13:13:23.063" v="622" actId="26606"/>
          <ac:picMkLst>
            <pc:docMk/>
            <pc:sldMk cId="2656117331" sldId="260"/>
            <ac:picMk id="2050" creationId="{DC07C7AB-C4D4-410F-945B-0ED8ED4E507D}"/>
          </ac:picMkLst>
        </pc:picChg>
        <pc:cxnChg chg="add del">
          <ac:chgData name="SIMON GABORIT - STUDENT" userId="57eaa06a-09bc-4c31-91e8-c21407715321" providerId="ADAL" clId="{F068752F-A83F-43CA-A2C5-A8ED083A41A1}" dt="2022-04-21T13:13:23.063" v="622" actId="26606"/>
          <ac:cxnSpMkLst>
            <pc:docMk/>
            <pc:sldMk cId="2656117331" sldId="260"/>
            <ac:cxnSpMk id="73" creationId="{20E3A342-4D61-4E3F-AF90-1AB42AEB96CC}"/>
          </ac:cxnSpMkLst>
        </pc:cxnChg>
        <pc:cxnChg chg="add del">
          <ac:chgData name="SIMON GABORIT - STUDENT" userId="57eaa06a-09bc-4c31-91e8-c21407715321" providerId="ADAL" clId="{F068752F-A83F-43CA-A2C5-A8ED083A41A1}" dt="2022-04-21T13:13:23.057" v="621" actId="26606"/>
          <ac:cxnSpMkLst>
            <pc:docMk/>
            <pc:sldMk cId="2656117331" sldId="260"/>
            <ac:cxnSpMk id="135" creationId="{E4A809D5-3600-46D4-A466-67F2349A54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7A4-C83A-4651-8598-9E7FDFAA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F6A34-AC69-4E86-91A5-0C805447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2016-AB8B-4F29-B268-44E3F905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2ADC5-5B0C-425C-A2FB-62C4D549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9B64-81F6-454A-B7E4-1043D48B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18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F092-5824-4292-8FF6-E707E170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757EB-6680-43EC-9477-8620E62E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DDF4-1A72-4E1E-A270-559FC364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F343-87F8-4E4A-AF9D-7D7CFB4E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4FBE-2590-4C7C-B816-B4CDAAB9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45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DE4CB-547A-421D-8F2D-389A92712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80A58-71C9-4A38-B887-229EFDD6F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21F4-A32A-4206-B405-32712820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9E9D-24B1-43D1-9FD4-8606BCA1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8403-FD78-4E9D-ADA0-3562C6DA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7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8699-16E1-4D7C-BA79-A01FB66B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AAD6-0179-49FF-9BD4-51A86898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6976-570B-462E-8678-D70B6007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570C-62DD-433E-84DF-8C4F38DB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BD33-0BAD-4EAE-A56D-07576ED9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3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BC79-273A-4C74-B8E6-FFC4A120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C6582-3E84-4DB5-B5BC-CF720E69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5DD4-353F-4970-B543-8F69433E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B55E-2411-4A97-8F0D-0C9DAD21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BC1E-CA52-4158-8A93-88658BCB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45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E061-A33C-4945-868D-407B29AC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D3EB-8EFF-403A-8785-C1677CD96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7F42E-A72A-49BA-B021-1D4DCB232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6986D-04F9-4A77-A21E-F7AE281E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1DB7-BC67-4C9A-A8F3-89D11AF3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3103E-66F2-439B-B483-E0401D28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45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3EB3-694B-4A09-BD20-E3785D18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DD358-60C8-49E4-BD08-FEBEF637D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BA921-C596-4B71-A028-F874791B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B17F6-A80F-4831-B0CD-57D6D61BD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491A9-C029-484A-8A24-EB133F1BA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C5356-12EC-4524-8133-335893BF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3DDBF-8E10-4E7C-95F7-8F772C86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0CA2D-A4E5-48A3-BDBF-FA23541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55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8BB3-13D2-48A5-83FD-D6F7DFE8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6A1CA-6AA2-4603-ACDE-D03DC2B4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933AC-4030-48AD-8641-27D25CDD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A10AE-C881-438C-95D2-8804B321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71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6EBAE-5333-4168-88E6-DC882C7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AA030-E304-4869-AC89-F6E1ED45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B9F3-61BE-4C13-B48E-9CE508EB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28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5B7F-9CD2-4F50-9D46-6D0B4CAF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8DEA-C98A-4B17-9DDB-C0ED74744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EFF06-DAE0-4D7B-948E-13C8EF31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AC47A-51E2-4010-8DFD-C8C0FE38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A581F-9381-45B9-B373-15963A92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D7F03-6E26-4ADB-99E7-1CCE2521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0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66DE-D0C7-4938-8A28-F94EE3EF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F7F8-95EF-4BF7-AACD-DA3661859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933F-574C-4633-94B4-D4E82295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A57BF-EBD4-49EF-A494-86771C44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167B3-2709-409C-B58A-0CBE718F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B3282-982C-439C-842E-60872B30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98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1B80D-B2FB-4A46-B8E2-A666452A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D737-4239-4C70-9034-64E40AF5E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4F30-835C-4B2B-937A-1FF0BE87F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4F0D-F55B-41FD-A5EA-402161E1B92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CE698-FD34-4160-963C-7D02783BE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C0E7C-598C-4B23-93C3-3B33295B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65C5-CCC4-4638-BDC4-6DB57E50E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50AEC95D-C65A-4B68-8791-C3952D55C942}"/>
              </a:ext>
            </a:extLst>
          </p:cNvPr>
          <p:cNvSpPr/>
          <p:nvPr/>
        </p:nvSpPr>
        <p:spPr>
          <a:xfrm rot="19652916">
            <a:off x="882716" y="640030"/>
            <a:ext cx="5900384" cy="5385842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9CFF5-EE57-4340-9522-F2711C8B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53" y="1810047"/>
            <a:ext cx="5946710" cy="260333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FINAL YEAR PROJECT PRESENTATION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6B78AE4-DE11-4DA8-AB67-D89AE8908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04" y="391534"/>
            <a:ext cx="1672288" cy="52384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351E88B-CB0C-4787-B1FF-58AC2C084A50}"/>
              </a:ext>
            </a:extLst>
          </p:cNvPr>
          <p:cNvGrpSpPr/>
          <p:nvPr/>
        </p:nvGrpSpPr>
        <p:grpSpPr>
          <a:xfrm>
            <a:off x="6292216" y="3311831"/>
            <a:ext cx="3743357" cy="3390315"/>
            <a:chOff x="5963998" y="3400003"/>
            <a:chExt cx="3743357" cy="3390315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347B33D-36D4-4CDB-B482-1FFA3CD056CB}"/>
                </a:ext>
              </a:extLst>
            </p:cNvPr>
            <p:cNvSpPr/>
            <p:nvPr/>
          </p:nvSpPr>
          <p:spPr>
            <a:xfrm rot="3214243">
              <a:off x="6054624" y="3547829"/>
              <a:ext cx="3390315" cy="3094664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A7A700-04BC-45B8-B158-AA9145ACC6CB}"/>
                </a:ext>
              </a:extLst>
            </p:cNvPr>
            <p:cNvSpPr txBox="1"/>
            <p:nvPr/>
          </p:nvSpPr>
          <p:spPr>
            <a:xfrm>
              <a:off x="5963998" y="4409077"/>
              <a:ext cx="3743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Simon GABORIT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BEng Software &amp; Electronic Engineering Y4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Supervisor: Brian O’Shea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8EC38-F79E-4A69-8159-3AB1CD77FBE4}"/>
              </a:ext>
            </a:extLst>
          </p:cNvPr>
          <p:cNvGrpSpPr/>
          <p:nvPr/>
        </p:nvGrpSpPr>
        <p:grpSpPr>
          <a:xfrm>
            <a:off x="6211958" y="228589"/>
            <a:ext cx="3096109" cy="3390315"/>
            <a:chOff x="5883740" y="316761"/>
            <a:chExt cx="3096109" cy="3390315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B03A8D4B-1E09-457D-9889-9CDC7BEDE4BF}"/>
                </a:ext>
              </a:extLst>
            </p:cNvPr>
            <p:cNvSpPr/>
            <p:nvPr/>
          </p:nvSpPr>
          <p:spPr>
            <a:xfrm rot="7806930">
              <a:off x="5736638" y="464587"/>
              <a:ext cx="3390315" cy="3094664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43522E51-8C7E-4422-8AC8-DE476518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740" y="746852"/>
              <a:ext cx="3096109" cy="1893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69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945C-96E7-4C1C-BD7C-9723C685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749A-71C4-492A-97CF-98A0EE70E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8624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Network of towers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page – Maps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Weather Forecast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583D5-D8C4-4F19-B0BE-F8A9D699C773}"/>
              </a:ext>
            </a:extLst>
          </p:cNvPr>
          <p:cNvSpPr txBox="1"/>
          <p:nvPr/>
        </p:nvSpPr>
        <p:spPr>
          <a:xfrm>
            <a:off x="6494107" y="1825625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Destructive Wildfires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Ecological 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Monitor Situation – Not easy accessible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8703534-D118-4EEE-8AD9-310F1BC95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26" y="365125"/>
            <a:ext cx="985161" cy="60256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C7D4DE-BFCE-4958-8B77-5E60241ACD2B}"/>
              </a:ext>
            </a:extLst>
          </p:cNvPr>
          <p:cNvCxnSpPr>
            <a:cxnSpLocks/>
          </p:cNvCxnSpPr>
          <p:nvPr/>
        </p:nvCxnSpPr>
        <p:spPr>
          <a:xfrm>
            <a:off x="-93306" y="1446245"/>
            <a:ext cx="96105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ite smoke coming from a gray clouds">
            <a:extLst>
              <a:ext uri="{FF2B5EF4-FFF2-40B4-BE49-F238E27FC236}">
                <a16:creationId xmlns:a16="http://schemas.microsoft.com/office/drawing/2014/main" id="{5B00CB1E-DCFC-4E9B-855E-2002B8B10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94" y="4253116"/>
            <a:ext cx="4366470" cy="2912435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65F5-37B7-4300-A2E4-8BF7545A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Poppins" panose="00000500000000000000" pitchFamily="2" charset="0"/>
                <a:cs typeface="Poppins" panose="00000500000000000000" pitchFamily="2" charset="0"/>
              </a:rPr>
              <a:t>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D4BF-B1C8-4ACD-B0D9-0571590C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3 Pages</a:t>
            </a:r>
          </a:p>
          <a:p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Introduction page</a:t>
            </a:r>
          </a:p>
          <a:p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Maps page</a:t>
            </a:r>
          </a:p>
          <a:p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Forecast page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8681AD3E-9024-4CDA-AB3F-1E6BF869D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" t="11509" r="15075" b="11594"/>
          <a:stretch/>
        </p:blipFill>
        <p:spPr>
          <a:xfrm>
            <a:off x="5276088" y="1282044"/>
            <a:ext cx="6276250" cy="4289197"/>
          </a:xfrm>
          <a:prstGeom prst="rect">
            <a:avLst/>
          </a:prstGeom>
          <a:effectLst/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070FEE76-D03A-4F6B-9D00-30279E958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59" y="329024"/>
            <a:ext cx="981758" cy="60048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4DA4C-BE48-453C-BC2A-896C24E53591}"/>
              </a:ext>
            </a:extLst>
          </p:cNvPr>
          <p:cNvCxnSpPr/>
          <p:nvPr/>
        </p:nvCxnSpPr>
        <p:spPr>
          <a:xfrm>
            <a:off x="648929" y="1819469"/>
            <a:ext cx="4053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3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2CBE-F0BB-48BB-93B2-80CBF920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42B3-1FB6-4E73-A534-A78F7B30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147" y="169068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Node.Js</a:t>
            </a:r>
            <a:endParaRPr lang="en-GB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Connection to Database</a:t>
            </a:r>
          </a:p>
          <a:p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Express</a:t>
            </a:r>
          </a:p>
          <a:p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Mongoose</a:t>
            </a:r>
          </a:p>
          <a:p>
            <a:endParaRPr lang="en-GB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23066E-348E-4E73-BEA1-FC0373FF1DD7}"/>
              </a:ext>
            </a:extLst>
          </p:cNvPr>
          <p:cNvSpPr txBox="1">
            <a:spLocks/>
          </p:cNvSpPr>
          <p:nvPr/>
        </p:nvSpPr>
        <p:spPr>
          <a:xfrm>
            <a:off x="1096347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MongoDB</a:t>
            </a:r>
          </a:p>
          <a:p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Container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D93ABC1-6959-4B6B-9A9E-9ECEDFA4F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05" y="3016250"/>
            <a:ext cx="3777342" cy="3179511"/>
          </a:xfrm>
          <a:prstGeom prst="rect">
            <a:avLst/>
          </a:prstGeom>
          <a:ln w="22225">
            <a:solidFill>
              <a:srgbClr val="ED6223"/>
            </a:solidFill>
          </a:ln>
          <a:effectLst>
            <a:outerShdw blurRad="241300" dist="76200" dir="2700000" sx="101000" sy="101000" algn="tl" rotWithShape="0">
              <a:srgbClr val="ED6223">
                <a:alpha val="40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CAE16-5463-4D1F-9E94-537C115F6CC4}"/>
              </a:ext>
            </a:extLst>
          </p:cNvPr>
          <p:cNvCxnSpPr>
            <a:cxnSpLocks/>
          </p:cNvCxnSpPr>
          <p:nvPr/>
        </p:nvCxnSpPr>
        <p:spPr>
          <a:xfrm>
            <a:off x="354563" y="1380931"/>
            <a:ext cx="96851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DB2A6DD-066F-42D3-904B-5432906B3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366" y="365125"/>
            <a:ext cx="985161" cy="6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9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07C7AB-C4D4-410F-945B-0ED8ED4E5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t="9091" r="2311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414AB-E739-4E44-9B6B-2D9AB530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323454" cy="1124712"/>
          </a:xfrm>
        </p:spPr>
        <p:txBody>
          <a:bodyPr anchor="b">
            <a:noAutofit/>
          </a:bodyPr>
          <a:lstStyle/>
          <a:p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D92C-CA62-478B-B907-B574BE38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Poppins" panose="00000500000000000000" pitchFamily="2" charset="0"/>
                <a:cs typeface="Poppins" panose="00000500000000000000" pitchFamily="2" charset="0"/>
              </a:rPr>
              <a:t>Underestimated problems/work</a:t>
            </a:r>
          </a:p>
          <a:p>
            <a:r>
              <a:rPr lang="en-GB" sz="2200" dirty="0">
                <a:latin typeface="Poppins" panose="00000500000000000000" pitchFamily="2" charset="0"/>
                <a:cs typeface="Poppins" panose="00000500000000000000" pitchFamily="2" charset="0"/>
              </a:rPr>
              <a:t>Difficulty of project management</a:t>
            </a:r>
          </a:p>
          <a:p>
            <a:r>
              <a:rPr lang="en-GB" sz="2200" dirty="0">
                <a:latin typeface="Poppins" panose="00000500000000000000" pitchFamily="2" charset="0"/>
                <a:cs typeface="Poppins" panose="00000500000000000000" pitchFamily="2" charset="0"/>
              </a:rPr>
              <a:t>Development of skills</a:t>
            </a:r>
          </a:p>
          <a:p>
            <a:r>
              <a:rPr lang="en-GB" sz="2200" dirty="0">
                <a:latin typeface="Poppins" panose="00000500000000000000" pitchFamily="2" charset="0"/>
                <a:cs typeface="Poppins" panose="00000500000000000000" pitchFamily="2" charset="0"/>
              </a:rPr>
              <a:t>Pleasure to work on Project</a:t>
            </a:r>
          </a:p>
          <a:p>
            <a:r>
              <a:rPr lang="en-GB" sz="2200" dirty="0">
                <a:latin typeface="Poppins" panose="00000500000000000000" pitchFamily="2" charset="0"/>
                <a:cs typeface="Poppins" panose="00000500000000000000" pitchFamily="2" charset="0"/>
              </a:rPr>
              <a:t>Career plans 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13E8FC72-9456-43B9-A69A-91B9EE894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024" y="240968"/>
            <a:ext cx="985161" cy="6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1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FINAL YEAR PROJECT PRESENTATION</vt:lpstr>
      <vt:lpstr>INTRODUCTION</vt:lpstr>
      <vt:lpstr>WEB PAGE</vt:lpstr>
      <vt:lpstr>BACKEND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PRESENTATION</dc:title>
  <dc:creator>SIMON GABORIT - STUDENT</dc:creator>
  <cp:lastModifiedBy>SIMON GABORIT - STUDENT</cp:lastModifiedBy>
  <cp:revision>1</cp:revision>
  <dcterms:created xsi:type="dcterms:W3CDTF">2022-04-21T10:22:20Z</dcterms:created>
  <dcterms:modified xsi:type="dcterms:W3CDTF">2022-04-21T13:31:28Z</dcterms:modified>
</cp:coreProperties>
</file>