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0173219-27A4-4C2B-8E9F-5C3D7B7BFC25}" v="96" dt="2021-12-20T00:00:20.8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MON" userId="57eaa06a-09bc-4c31-91e8-c21407715321" providerId="ADAL" clId="{E0173219-27A4-4C2B-8E9F-5C3D7B7BFC25}"/>
    <pc:docChg chg="undo custSel addSld modSld">
      <pc:chgData name="SIMON" userId="57eaa06a-09bc-4c31-91e8-c21407715321" providerId="ADAL" clId="{E0173219-27A4-4C2B-8E9F-5C3D7B7BFC25}" dt="2021-12-20T00:00:20.811" v="1238"/>
      <pc:docMkLst>
        <pc:docMk/>
      </pc:docMkLst>
      <pc:sldChg chg="addSp delSp modSp mod setBg addAnim delAnim">
        <pc:chgData name="SIMON" userId="57eaa06a-09bc-4c31-91e8-c21407715321" providerId="ADAL" clId="{E0173219-27A4-4C2B-8E9F-5C3D7B7BFC25}" dt="2021-12-19T23:19:31.704" v="918" actId="14100"/>
        <pc:sldMkLst>
          <pc:docMk/>
          <pc:sldMk cId="2121593321" sldId="256"/>
        </pc:sldMkLst>
        <pc:spChg chg="del mod">
          <ac:chgData name="SIMON" userId="57eaa06a-09bc-4c31-91e8-c21407715321" providerId="ADAL" clId="{E0173219-27A4-4C2B-8E9F-5C3D7B7BFC25}" dt="2021-12-19T22:27:04.764" v="632" actId="478"/>
          <ac:spMkLst>
            <pc:docMk/>
            <pc:sldMk cId="2121593321" sldId="256"/>
            <ac:spMk id="2" creationId="{B641BAE0-FD66-40E3-9239-A3EC09743500}"/>
          </ac:spMkLst>
        </pc:spChg>
        <pc:spChg chg="mod">
          <ac:chgData name="SIMON" userId="57eaa06a-09bc-4c31-91e8-c21407715321" providerId="ADAL" clId="{E0173219-27A4-4C2B-8E9F-5C3D7B7BFC25}" dt="2021-12-19T22:56:48.044" v="819" actId="1076"/>
          <ac:spMkLst>
            <pc:docMk/>
            <pc:sldMk cId="2121593321" sldId="256"/>
            <ac:spMk id="3" creationId="{A04EF813-533B-4B38-9FB3-8A21D50A75C3}"/>
          </ac:spMkLst>
        </pc:spChg>
        <pc:spChg chg="add mod ord">
          <ac:chgData name="SIMON" userId="57eaa06a-09bc-4c31-91e8-c21407715321" providerId="ADAL" clId="{E0173219-27A4-4C2B-8E9F-5C3D7B7BFC25}" dt="2021-12-19T22:56:33.204" v="817" actId="1076"/>
          <ac:spMkLst>
            <pc:docMk/>
            <pc:sldMk cId="2121593321" sldId="256"/>
            <ac:spMk id="4" creationId="{B4BA8B4E-C17D-46E5-814F-E39FC9C5FB85}"/>
          </ac:spMkLst>
        </pc:spChg>
        <pc:spChg chg="add del">
          <ac:chgData name="SIMON" userId="57eaa06a-09bc-4c31-91e8-c21407715321" providerId="ADAL" clId="{E0173219-27A4-4C2B-8E9F-5C3D7B7BFC25}" dt="2021-12-19T22:53:08.315" v="790" actId="26606"/>
          <ac:spMkLst>
            <pc:docMk/>
            <pc:sldMk cId="2121593321" sldId="256"/>
            <ac:spMk id="11" creationId="{87CC2527-562A-4F69-B487-4371E5B243E7}"/>
          </ac:spMkLst>
        </pc:spChg>
        <pc:spChg chg="add del">
          <ac:chgData name="SIMON" userId="57eaa06a-09bc-4c31-91e8-c21407715321" providerId="ADAL" clId="{E0173219-27A4-4C2B-8E9F-5C3D7B7BFC25}" dt="2021-12-19T22:53:57.730" v="803" actId="26606"/>
          <ac:spMkLst>
            <pc:docMk/>
            <pc:sldMk cId="2121593321" sldId="256"/>
            <ac:spMk id="15" creationId="{FB5B0058-AF13-4859-B429-4EDDE2A26F7F}"/>
          </ac:spMkLst>
        </pc:spChg>
        <pc:spChg chg="add del">
          <ac:chgData name="SIMON" userId="57eaa06a-09bc-4c31-91e8-c21407715321" providerId="ADAL" clId="{E0173219-27A4-4C2B-8E9F-5C3D7B7BFC25}" dt="2021-12-19T22:53:57.730" v="803" actId="26606"/>
          <ac:spMkLst>
            <pc:docMk/>
            <pc:sldMk cId="2121593321" sldId="256"/>
            <ac:spMk id="16" creationId="{D84C2E9E-0B5D-4B5F-9A1F-70EBDCE39034}"/>
          </ac:spMkLst>
        </pc:spChg>
        <pc:picChg chg="add mod ord">
          <ac:chgData name="SIMON" userId="57eaa06a-09bc-4c31-91e8-c21407715321" providerId="ADAL" clId="{E0173219-27A4-4C2B-8E9F-5C3D7B7BFC25}" dt="2021-12-19T23:19:31.704" v="918" actId="14100"/>
          <ac:picMkLst>
            <pc:docMk/>
            <pc:sldMk cId="2121593321" sldId="256"/>
            <ac:picMk id="6" creationId="{C9A55654-366E-4BF5-8323-7964B00CB02A}"/>
          </ac:picMkLst>
        </pc:picChg>
        <pc:cxnChg chg="add mod">
          <ac:chgData name="SIMON" userId="57eaa06a-09bc-4c31-91e8-c21407715321" providerId="ADAL" clId="{E0173219-27A4-4C2B-8E9F-5C3D7B7BFC25}" dt="2021-12-19T22:56:43.332" v="818" actId="1076"/>
          <ac:cxnSpMkLst>
            <pc:docMk/>
            <pc:sldMk cId="2121593321" sldId="256"/>
            <ac:cxnSpMk id="8" creationId="{0F2B5AC9-D0D6-415A-BD53-1D1AD1728DFA}"/>
          </ac:cxnSpMkLst>
        </pc:cxnChg>
        <pc:cxnChg chg="add del">
          <ac:chgData name="SIMON" userId="57eaa06a-09bc-4c31-91e8-c21407715321" providerId="ADAL" clId="{E0173219-27A4-4C2B-8E9F-5C3D7B7BFC25}" dt="2021-12-19T22:53:08.315" v="790" actId="26606"/>
          <ac:cxnSpMkLst>
            <pc:docMk/>
            <pc:sldMk cId="2121593321" sldId="256"/>
            <ac:cxnSpMk id="13" creationId="{BCDAEC91-5BCE-4B55-9CC0-43EF94CB734B}"/>
          </ac:cxnSpMkLst>
        </pc:cxnChg>
      </pc:sldChg>
      <pc:sldChg chg="addSp modSp mod setBg">
        <pc:chgData name="SIMON" userId="57eaa06a-09bc-4c31-91e8-c21407715321" providerId="ADAL" clId="{E0173219-27A4-4C2B-8E9F-5C3D7B7BFC25}" dt="2021-12-19T22:51:58.960" v="787" actId="20577"/>
        <pc:sldMkLst>
          <pc:docMk/>
          <pc:sldMk cId="3299098916" sldId="257"/>
        </pc:sldMkLst>
        <pc:spChg chg="mod">
          <ac:chgData name="SIMON" userId="57eaa06a-09bc-4c31-91e8-c21407715321" providerId="ADAL" clId="{E0173219-27A4-4C2B-8E9F-5C3D7B7BFC25}" dt="2021-12-19T22:50:49.620" v="736" actId="26606"/>
          <ac:spMkLst>
            <pc:docMk/>
            <pc:sldMk cId="3299098916" sldId="257"/>
            <ac:spMk id="2" creationId="{9CAFBF07-F31A-4622-8C50-A07ECF5AF9ED}"/>
          </ac:spMkLst>
        </pc:spChg>
        <pc:spChg chg="mod">
          <ac:chgData name="SIMON" userId="57eaa06a-09bc-4c31-91e8-c21407715321" providerId="ADAL" clId="{E0173219-27A4-4C2B-8E9F-5C3D7B7BFC25}" dt="2021-12-19T22:51:58.960" v="787" actId="20577"/>
          <ac:spMkLst>
            <pc:docMk/>
            <pc:sldMk cId="3299098916" sldId="257"/>
            <ac:spMk id="3" creationId="{E6D8425A-2995-4FDC-9C97-8903611459BF}"/>
          </ac:spMkLst>
        </pc:spChg>
        <pc:spChg chg="add">
          <ac:chgData name="SIMON" userId="57eaa06a-09bc-4c31-91e8-c21407715321" providerId="ADAL" clId="{E0173219-27A4-4C2B-8E9F-5C3D7B7BFC25}" dt="2021-12-19T22:50:49.620" v="736" actId="26606"/>
          <ac:spMkLst>
            <pc:docMk/>
            <pc:sldMk cId="3299098916" sldId="257"/>
            <ac:spMk id="9" creationId="{E8A8EAB8-D2FF-444D-B34B-7D32F106AD0E}"/>
          </ac:spMkLst>
        </pc:spChg>
        <pc:picChg chg="add mod">
          <ac:chgData name="SIMON" userId="57eaa06a-09bc-4c31-91e8-c21407715321" providerId="ADAL" clId="{E0173219-27A4-4C2B-8E9F-5C3D7B7BFC25}" dt="2021-12-19T22:36:54.770" v="655" actId="1076"/>
          <ac:picMkLst>
            <pc:docMk/>
            <pc:sldMk cId="3299098916" sldId="257"/>
            <ac:picMk id="4" creationId="{0B3C7C70-EA1B-4CA2-B445-015D08E0975A}"/>
          </ac:picMkLst>
        </pc:picChg>
        <pc:cxnChg chg="add">
          <ac:chgData name="SIMON" userId="57eaa06a-09bc-4c31-91e8-c21407715321" providerId="ADAL" clId="{E0173219-27A4-4C2B-8E9F-5C3D7B7BFC25}" dt="2021-12-19T22:50:49.620" v="736" actId="26606"/>
          <ac:cxnSpMkLst>
            <pc:docMk/>
            <pc:sldMk cId="3299098916" sldId="257"/>
            <ac:cxnSpMk id="11" creationId="{067633D1-6EE6-4118-B9F0-B363477BEE7A}"/>
          </ac:cxnSpMkLst>
        </pc:cxnChg>
        <pc:cxnChg chg="add">
          <ac:chgData name="SIMON" userId="57eaa06a-09bc-4c31-91e8-c21407715321" providerId="ADAL" clId="{E0173219-27A4-4C2B-8E9F-5C3D7B7BFC25}" dt="2021-12-19T22:50:49.620" v="736" actId="26606"/>
          <ac:cxnSpMkLst>
            <pc:docMk/>
            <pc:sldMk cId="3299098916" sldId="257"/>
            <ac:cxnSpMk id="13" creationId="{4AD7FFC6-42A9-49CB-B5E9-B3F6B038331B}"/>
          </ac:cxnSpMkLst>
        </pc:cxnChg>
      </pc:sldChg>
      <pc:sldChg chg="addSp delSp modSp new mod setBg setClrOvrMap">
        <pc:chgData name="SIMON" userId="57eaa06a-09bc-4c31-91e8-c21407715321" providerId="ADAL" clId="{E0173219-27A4-4C2B-8E9F-5C3D7B7BFC25}" dt="2021-12-19T22:50:23.445" v="735" actId="14100"/>
        <pc:sldMkLst>
          <pc:docMk/>
          <pc:sldMk cId="1689865742" sldId="258"/>
        </pc:sldMkLst>
        <pc:spChg chg="mod">
          <ac:chgData name="SIMON" userId="57eaa06a-09bc-4c31-91e8-c21407715321" providerId="ADAL" clId="{E0173219-27A4-4C2B-8E9F-5C3D7B7BFC25}" dt="2021-12-19T22:50:07.485" v="733" actId="2711"/>
          <ac:spMkLst>
            <pc:docMk/>
            <pc:sldMk cId="1689865742" sldId="258"/>
            <ac:spMk id="2" creationId="{B9E0D092-1526-449D-91CB-4DD39DFFD942}"/>
          </ac:spMkLst>
        </pc:spChg>
        <pc:spChg chg="mod">
          <ac:chgData name="SIMON" userId="57eaa06a-09bc-4c31-91e8-c21407715321" providerId="ADAL" clId="{E0173219-27A4-4C2B-8E9F-5C3D7B7BFC25}" dt="2021-12-19T22:50:23.445" v="735" actId="14100"/>
          <ac:spMkLst>
            <pc:docMk/>
            <pc:sldMk cId="1689865742" sldId="258"/>
            <ac:spMk id="3" creationId="{1C440FE5-F07B-4EF9-8EEA-002D0125B592}"/>
          </ac:spMkLst>
        </pc:spChg>
        <pc:spChg chg="add del">
          <ac:chgData name="SIMON" userId="57eaa06a-09bc-4c31-91e8-c21407715321" providerId="ADAL" clId="{E0173219-27A4-4C2B-8E9F-5C3D7B7BFC25}" dt="2021-12-19T22:43:55.430" v="680" actId="26606"/>
          <ac:spMkLst>
            <pc:docMk/>
            <pc:sldMk cId="1689865742" sldId="258"/>
            <ac:spMk id="13" creationId="{5E8D2E83-FB3A-40E7-A9E5-7AB389D612B4}"/>
          </ac:spMkLst>
        </pc:spChg>
        <pc:spChg chg="add del">
          <ac:chgData name="SIMON" userId="57eaa06a-09bc-4c31-91e8-c21407715321" providerId="ADAL" clId="{E0173219-27A4-4C2B-8E9F-5C3D7B7BFC25}" dt="2021-12-19T22:44:03.489" v="682" actId="26606"/>
          <ac:spMkLst>
            <pc:docMk/>
            <pc:sldMk cId="1689865742" sldId="258"/>
            <ac:spMk id="16" creationId="{3CD9DF72-87A3-404E-A828-84CBF11A8303}"/>
          </ac:spMkLst>
        </pc:spChg>
        <pc:spChg chg="add del">
          <ac:chgData name="SIMON" userId="57eaa06a-09bc-4c31-91e8-c21407715321" providerId="ADAL" clId="{E0173219-27A4-4C2B-8E9F-5C3D7B7BFC25}" dt="2021-12-19T22:44:06.370" v="684" actId="26606"/>
          <ac:spMkLst>
            <pc:docMk/>
            <pc:sldMk cId="1689865742" sldId="258"/>
            <ac:spMk id="18" creationId="{04812C46-200A-4DEB-A05E-3ED6C68C2387}"/>
          </ac:spMkLst>
        </pc:spChg>
        <pc:spChg chg="add del">
          <ac:chgData name="SIMON" userId="57eaa06a-09bc-4c31-91e8-c21407715321" providerId="ADAL" clId="{E0173219-27A4-4C2B-8E9F-5C3D7B7BFC25}" dt="2021-12-19T22:44:06.370" v="684" actId="26606"/>
          <ac:spMkLst>
            <pc:docMk/>
            <pc:sldMk cId="1689865742" sldId="258"/>
            <ac:spMk id="19" creationId="{D1EA859B-E555-4109-94F3-6700E046E008}"/>
          </ac:spMkLst>
        </pc:spChg>
        <pc:spChg chg="add del">
          <ac:chgData name="SIMON" userId="57eaa06a-09bc-4c31-91e8-c21407715321" providerId="ADAL" clId="{E0173219-27A4-4C2B-8E9F-5C3D7B7BFC25}" dt="2021-12-19T22:44:10.450" v="686" actId="26606"/>
          <ac:spMkLst>
            <pc:docMk/>
            <pc:sldMk cId="1689865742" sldId="258"/>
            <ac:spMk id="21" creationId="{F13C74B1-5B17-4795-BED0-7140497B445A}"/>
          </ac:spMkLst>
        </pc:spChg>
        <pc:spChg chg="add del">
          <ac:chgData name="SIMON" userId="57eaa06a-09bc-4c31-91e8-c21407715321" providerId="ADAL" clId="{E0173219-27A4-4C2B-8E9F-5C3D7B7BFC25}" dt="2021-12-19T22:44:10.450" v="686" actId="26606"/>
          <ac:spMkLst>
            <pc:docMk/>
            <pc:sldMk cId="1689865742" sldId="258"/>
            <ac:spMk id="22" creationId="{D4974D33-8DC5-464E-8C6D-BE58F0669C17}"/>
          </ac:spMkLst>
        </pc:spChg>
        <pc:spChg chg="add">
          <ac:chgData name="SIMON" userId="57eaa06a-09bc-4c31-91e8-c21407715321" providerId="ADAL" clId="{E0173219-27A4-4C2B-8E9F-5C3D7B7BFC25}" dt="2021-12-19T22:44:10.485" v="687" actId="26606"/>
          <ac:spMkLst>
            <pc:docMk/>
            <pc:sldMk cId="1689865742" sldId="258"/>
            <ac:spMk id="24" creationId="{3CD9DF72-87A3-404E-A828-84CBF11A8303}"/>
          </ac:spMkLst>
        </pc:spChg>
        <pc:picChg chg="add mod ord">
          <ac:chgData name="SIMON" userId="57eaa06a-09bc-4c31-91e8-c21407715321" providerId="ADAL" clId="{E0173219-27A4-4C2B-8E9F-5C3D7B7BFC25}" dt="2021-12-19T22:44:10.450" v="686" actId="26606"/>
          <ac:picMkLst>
            <pc:docMk/>
            <pc:sldMk cId="1689865742" sldId="258"/>
            <ac:picMk id="4" creationId="{4E140A70-3741-4EDC-AC40-75595DA0C9AB}"/>
          </ac:picMkLst>
        </pc:picChg>
        <pc:picChg chg="add del mod">
          <ac:chgData name="SIMON" userId="57eaa06a-09bc-4c31-91e8-c21407715321" providerId="ADAL" clId="{E0173219-27A4-4C2B-8E9F-5C3D7B7BFC25}" dt="2021-12-19T22:40:54.024" v="670" actId="478"/>
          <ac:picMkLst>
            <pc:docMk/>
            <pc:sldMk cId="1689865742" sldId="258"/>
            <ac:picMk id="6" creationId="{7A5A8C00-C330-4660-9E27-BE51A8C208D0}"/>
          </ac:picMkLst>
        </pc:picChg>
        <pc:picChg chg="add mod ord">
          <ac:chgData name="SIMON" userId="57eaa06a-09bc-4c31-91e8-c21407715321" providerId="ADAL" clId="{E0173219-27A4-4C2B-8E9F-5C3D7B7BFC25}" dt="2021-12-19T22:44:10.485" v="687" actId="26606"/>
          <ac:picMkLst>
            <pc:docMk/>
            <pc:sldMk cId="1689865742" sldId="258"/>
            <ac:picMk id="8" creationId="{4B18012F-E843-499B-8B83-242385257B69}"/>
          </ac:picMkLst>
        </pc:picChg>
        <pc:cxnChg chg="add del">
          <ac:chgData name="SIMON" userId="57eaa06a-09bc-4c31-91e8-c21407715321" providerId="ADAL" clId="{E0173219-27A4-4C2B-8E9F-5C3D7B7BFC25}" dt="2021-12-19T22:40:48.965" v="669" actId="26606"/>
          <ac:cxnSpMkLst>
            <pc:docMk/>
            <pc:sldMk cId="1689865742" sldId="258"/>
            <ac:cxnSpMk id="11" creationId="{E4A809D5-3600-46D4-A466-67F2349A54FB}"/>
          </ac:cxnSpMkLst>
        </pc:cxnChg>
        <pc:cxnChg chg="add del">
          <ac:chgData name="SIMON" userId="57eaa06a-09bc-4c31-91e8-c21407715321" providerId="ADAL" clId="{E0173219-27A4-4C2B-8E9F-5C3D7B7BFC25}" dt="2021-12-19T22:44:03.489" v="682" actId="26606"/>
          <ac:cxnSpMkLst>
            <pc:docMk/>
            <pc:sldMk cId="1689865742" sldId="258"/>
            <ac:cxnSpMk id="15" creationId="{20E3A342-4D61-4E3F-AF90-1AB42AEB96CC}"/>
          </ac:cxnSpMkLst>
        </pc:cxnChg>
        <pc:cxnChg chg="add">
          <ac:chgData name="SIMON" userId="57eaa06a-09bc-4c31-91e8-c21407715321" providerId="ADAL" clId="{E0173219-27A4-4C2B-8E9F-5C3D7B7BFC25}" dt="2021-12-19T22:44:10.485" v="687" actId="26606"/>
          <ac:cxnSpMkLst>
            <pc:docMk/>
            <pc:sldMk cId="1689865742" sldId="258"/>
            <ac:cxnSpMk id="25" creationId="{20E3A342-4D61-4E3F-AF90-1AB42AEB96CC}"/>
          </ac:cxnSpMkLst>
        </pc:cxnChg>
      </pc:sldChg>
      <pc:sldChg chg="addSp delSp modSp new mod setBg">
        <pc:chgData name="SIMON" userId="57eaa06a-09bc-4c31-91e8-c21407715321" providerId="ADAL" clId="{E0173219-27A4-4C2B-8E9F-5C3D7B7BFC25}" dt="2021-12-19T23:18:57.329" v="917" actId="1076"/>
        <pc:sldMkLst>
          <pc:docMk/>
          <pc:sldMk cId="3891945666" sldId="259"/>
        </pc:sldMkLst>
        <pc:spChg chg="mod">
          <ac:chgData name="SIMON" userId="57eaa06a-09bc-4c31-91e8-c21407715321" providerId="ADAL" clId="{E0173219-27A4-4C2B-8E9F-5C3D7B7BFC25}" dt="2021-12-19T23:16:48.825" v="910" actId="207"/>
          <ac:spMkLst>
            <pc:docMk/>
            <pc:sldMk cId="3891945666" sldId="259"/>
            <ac:spMk id="2" creationId="{F46E0674-2F82-4103-A29D-A42D6A8565E5}"/>
          </ac:spMkLst>
        </pc:spChg>
        <pc:spChg chg="del">
          <ac:chgData name="SIMON" userId="57eaa06a-09bc-4c31-91e8-c21407715321" providerId="ADAL" clId="{E0173219-27A4-4C2B-8E9F-5C3D7B7BFC25}" dt="2021-12-19T23:07:35.328" v="842" actId="478"/>
          <ac:spMkLst>
            <pc:docMk/>
            <pc:sldMk cId="3891945666" sldId="259"/>
            <ac:spMk id="3" creationId="{03074C05-2CF7-43CE-9AE2-DC1E81117C7A}"/>
          </ac:spMkLst>
        </pc:spChg>
        <pc:spChg chg="add mod ord">
          <ac:chgData name="SIMON" userId="57eaa06a-09bc-4c31-91e8-c21407715321" providerId="ADAL" clId="{E0173219-27A4-4C2B-8E9F-5C3D7B7BFC25}" dt="2021-12-19T23:18:57.329" v="917" actId="1076"/>
          <ac:spMkLst>
            <pc:docMk/>
            <pc:sldMk cId="3891945666" sldId="259"/>
            <ac:spMk id="6" creationId="{64A5C9D3-BAD5-4028-9C55-293A5648F938}"/>
          </ac:spMkLst>
        </pc:spChg>
        <pc:spChg chg="add mod">
          <ac:chgData name="SIMON" userId="57eaa06a-09bc-4c31-91e8-c21407715321" providerId="ADAL" clId="{E0173219-27A4-4C2B-8E9F-5C3D7B7BFC25}" dt="2021-12-19T23:18:57.329" v="917" actId="1076"/>
          <ac:spMkLst>
            <pc:docMk/>
            <pc:sldMk cId="3891945666" sldId="259"/>
            <ac:spMk id="7" creationId="{BF940248-0B0F-46A3-BE68-80DE79F28F3A}"/>
          </ac:spMkLst>
        </pc:spChg>
        <pc:picChg chg="add mod">
          <ac:chgData name="SIMON" userId="57eaa06a-09bc-4c31-91e8-c21407715321" providerId="ADAL" clId="{E0173219-27A4-4C2B-8E9F-5C3D7B7BFC25}" dt="2021-12-19T23:18:57.329" v="917" actId="1076"/>
          <ac:picMkLst>
            <pc:docMk/>
            <pc:sldMk cId="3891945666" sldId="259"/>
            <ac:picMk id="5" creationId="{D7F50E20-D6A0-49C4-9D1C-50D09C74EA86}"/>
          </ac:picMkLst>
        </pc:picChg>
      </pc:sldChg>
      <pc:sldChg chg="addSp delSp modSp new mod setBg">
        <pc:chgData name="SIMON" userId="57eaa06a-09bc-4c31-91e8-c21407715321" providerId="ADAL" clId="{E0173219-27A4-4C2B-8E9F-5C3D7B7BFC25}" dt="2021-12-19T23:13:59.524" v="902" actId="14100"/>
        <pc:sldMkLst>
          <pc:docMk/>
          <pc:sldMk cId="2200142015" sldId="260"/>
        </pc:sldMkLst>
        <pc:spChg chg="del">
          <ac:chgData name="SIMON" userId="57eaa06a-09bc-4c31-91e8-c21407715321" providerId="ADAL" clId="{E0173219-27A4-4C2B-8E9F-5C3D7B7BFC25}" dt="2021-12-19T23:09:12.215" v="847" actId="478"/>
          <ac:spMkLst>
            <pc:docMk/>
            <pc:sldMk cId="2200142015" sldId="260"/>
            <ac:spMk id="2" creationId="{E10FC0A7-FFDF-414E-8740-EF3C35CE5F0D}"/>
          </ac:spMkLst>
        </pc:spChg>
        <pc:spChg chg="mod">
          <ac:chgData name="SIMON" userId="57eaa06a-09bc-4c31-91e8-c21407715321" providerId="ADAL" clId="{E0173219-27A4-4C2B-8E9F-5C3D7B7BFC25}" dt="2021-12-19T23:13:50.434" v="900" actId="255"/>
          <ac:spMkLst>
            <pc:docMk/>
            <pc:sldMk cId="2200142015" sldId="260"/>
            <ac:spMk id="3" creationId="{E55CC58B-8F3C-4F29-85E1-856AE58B4822}"/>
          </ac:spMkLst>
        </pc:spChg>
        <pc:spChg chg="add">
          <ac:chgData name="SIMON" userId="57eaa06a-09bc-4c31-91e8-c21407715321" providerId="ADAL" clId="{E0173219-27A4-4C2B-8E9F-5C3D7B7BFC25}" dt="2021-12-19T23:13:08.514" v="895" actId="26606"/>
          <ac:spMkLst>
            <pc:docMk/>
            <pc:sldMk cId="2200142015" sldId="260"/>
            <ac:spMk id="9" creationId="{04812C46-200A-4DEB-A05E-3ED6C68C2387}"/>
          </ac:spMkLst>
        </pc:spChg>
        <pc:spChg chg="add">
          <ac:chgData name="SIMON" userId="57eaa06a-09bc-4c31-91e8-c21407715321" providerId="ADAL" clId="{E0173219-27A4-4C2B-8E9F-5C3D7B7BFC25}" dt="2021-12-19T23:13:08.514" v="895" actId="26606"/>
          <ac:spMkLst>
            <pc:docMk/>
            <pc:sldMk cId="2200142015" sldId="260"/>
            <ac:spMk id="11" creationId="{D1EA859B-E555-4109-94F3-6700E046E008}"/>
          </ac:spMkLst>
        </pc:spChg>
        <pc:picChg chg="add mod">
          <ac:chgData name="SIMON" userId="57eaa06a-09bc-4c31-91e8-c21407715321" providerId="ADAL" clId="{E0173219-27A4-4C2B-8E9F-5C3D7B7BFC25}" dt="2021-12-19T23:13:59.524" v="902" actId="14100"/>
          <ac:picMkLst>
            <pc:docMk/>
            <pc:sldMk cId="2200142015" sldId="260"/>
            <ac:picMk id="5" creationId="{A94D211E-0FDC-40BD-9C0A-F64787F3DC66}"/>
          </ac:picMkLst>
        </pc:picChg>
      </pc:sldChg>
      <pc:sldChg chg="addSp modSp new mod setBg">
        <pc:chgData name="SIMON" userId="57eaa06a-09bc-4c31-91e8-c21407715321" providerId="ADAL" clId="{E0173219-27A4-4C2B-8E9F-5C3D7B7BFC25}" dt="2021-12-20T00:00:20.811" v="1238"/>
        <pc:sldMkLst>
          <pc:docMk/>
          <pc:sldMk cId="4192907177" sldId="261"/>
        </pc:sldMkLst>
        <pc:spChg chg="mod">
          <ac:chgData name="SIMON" userId="57eaa06a-09bc-4c31-91e8-c21407715321" providerId="ADAL" clId="{E0173219-27A4-4C2B-8E9F-5C3D7B7BFC25}" dt="2021-12-19T23:59:38.163" v="1232" actId="207"/>
          <ac:spMkLst>
            <pc:docMk/>
            <pc:sldMk cId="4192907177" sldId="261"/>
            <ac:spMk id="2" creationId="{8514AB93-A0F4-460D-A52B-BBADD9EAB258}"/>
          </ac:spMkLst>
        </pc:spChg>
        <pc:spChg chg="mod">
          <ac:chgData name="SIMON" userId="57eaa06a-09bc-4c31-91e8-c21407715321" providerId="ADAL" clId="{E0173219-27A4-4C2B-8E9F-5C3D7B7BFC25}" dt="2021-12-19T23:59:42.102" v="1233" actId="207"/>
          <ac:spMkLst>
            <pc:docMk/>
            <pc:sldMk cId="4192907177" sldId="261"/>
            <ac:spMk id="3" creationId="{1B8DC15C-87CA-48BF-B70D-1D02F1D11D89}"/>
          </ac:spMkLst>
        </pc:spChg>
        <pc:picChg chg="add mod modCrop">
          <ac:chgData name="SIMON" userId="57eaa06a-09bc-4c31-91e8-c21407715321" providerId="ADAL" clId="{E0173219-27A4-4C2B-8E9F-5C3D7B7BFC25}" dt="2021-12-19T23:48:49.025" v="1083" actId="732"/>
          <ac:picMkLst>
            <pc:docMk/>
            <pc:sldMk cId="4192907177" sldId="261"/>
            <ac:picMk id="4" creationId="{38A2CF94-387B-4118-8A69-C342E84BF2D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D68A32-D11C-4173-B5C7-DDB8A81F2F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B6508D4-29D7-44AC-A0AA-8F828AA9E5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2FE872B-8CA6-4A83-9A8D-4E1A8C5FD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829E3-F1EE-4D2F-8103-4EDBCF2E7312}" type="datetimeFigureOut">
              <a:rPr lang="fr-FR" smtClean="0"/>
              <a:t>19/12/2021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2B297BE-AF43-4E3B-B340-679AD3C62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15CD2C1-59D6-423F-A7F7-05BEB5D97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4D038-859B-4523-BE78-0EA0A9E8ED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3344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E90A81-9F87-45D6-82EE-D572500FA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3465DB8-FEEB-4A44-92B9-895AB2A428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8911F26-7927-462F-825A-F80CF0472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829E3-F1EE-4D2F-8103-4EDBCF2E7312}" type="datetimeFigureOut">
              <a:rPr lang="fr-FR" smtClean="0"/>
              <a:t>19/12/2021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77EE911-13B7-4F8A-938D-96EF16ADF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2C1F941-C824-47A8-B734-AB8359884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4D038-859B-4523-BE78-0EA0A9E8ED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0644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ABCEA88A-EB4C-4B93-8AEA-B99AFAA286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71947E2-88D2-437A-8FB3-4341118582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80B9760-4D43-4E14-A607-23BD674A2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829E3-F1EE-4D2F-8103-4EDBCF2E7312}" type="datetimeFigureOut">
              <a:rPr lang="fr-FR" smtClean="0"/>
              <a:t>19/12/2021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ACDBCBD-7BFB-483F-83E6-7C0358A43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2519555-08EE-4D34-9A3C-E13A9E1FD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4D038-859B-4523-BE78-0EA0A9E8ED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0994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B66EFB-3668-46D2-BF70-2C3959C73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CE74FCA-FA6C-4416-8CFB-33120FDC16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53A9BE9-FE1F-47CF-A812-A7175EAB3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829E3-F1EE-4D2F-8103-4EDBCF2E7312}" type="datetimeFigureOut">
              <a:rPr lang="fr-FR" smtClean="0"/>
              <a:t>19/12/2021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0407012-97AD-4AA6-ABA2-9B2A93003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3F7CF39-7713-4292-A51B-0F661F4FB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4D038-859B-4523-BE78-0EA0A9E8ED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1199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2AECF4-0F58-4B4B-B22F-24CA8CE36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E98AB88-5AAF-4E14-BC03-25B3D20B26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E00A1DC-EEFD-431E-9F63-5E0BCF837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829E3-F1EE-4D2F-8103-4EDBCF2E7312}" type="datetimeFigureOut">
              <a:rPr lang="fr-FR" smtClean="0"/>
              <a:t>19/12/2021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443AC26-56A4-44AA-A63B-D1F780470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F72D0AC-9E98-40A9-A8C6-BCB5A0783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4D038-859B-4523-BE78-0EA0A9E8ED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9521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17AF9C-F43F-4DCC-9AC7-76EAE9A5C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A0BB16E-F593-46B6-B582-E4B8977326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7865E68-1C0F-4445-A8C9-A121E70B13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2CEFBA3-BB12-4404-83B8-91E4305A7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829E3-F1EE-4D2F-8103-4EDBCF2E7312}" type="datetimeFigureOut">
              <a:rPr lang="fr-FR" smtClean="0"/>
              <a:t>19/12/2021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4778DA9-E050-47A3-B5D0-719A9E871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2268321-E6B0-49C2-A930-98E8BC304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4D038-859B-4523-BE78-0EA0A9E8ED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6521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D413E0-4B45-49DF-A166-EAE88CA87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B9144E2-8346-4A2F-AA5C-123B806A34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60712C9-1CF8-4945-A641-073F5A6418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99B9500-C60D-49EB-AD63-E5F3D321E0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11BAE1D-610C-45D4-A1B4-8C1C1EBFDB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A56B772-E397-4674-B784-4F4C9977B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829E3-F1EE-4D2F-8103-4EDBCF2E7312}" type="datetimeFigureOut">
              <a:rPr lang="fr-FR" smtClean="0"/>
              <a:t>19/12/2021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EE01243-7554-4E12-B072-C80B48B08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3030B29-D8F2-409F-A765-0E58B0AEA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4D038-859B-4523-BE78-0EA0A9E8ED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4606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FDB137-FBBB-46CA-9F79-8C6D63238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7561F8E-1178-43AE-97EE-43D7C0E6C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829E3-F1EE-4D2F-8103-4EDBCF2E7312}" type="datetimeFigureOut">
              <a:rPr lang="fr-FR" smtClean="0"/>
              <a:t>19/12/2021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83A6C9A-EA56-4776-B6B2-DD6C97C4B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06AB441-73F1-4ED8-B429-849CD5043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4D038-859B-4523-BE78-0EA0A9E8ED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8188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2141FC4-CC3C-44BB-AA96-6D010FD14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829E3-F1EE-4D2F-8103-4EDBCF2E7312}" type="datetimeFigureOut">
              <a:rPr lang="fr-FR" smtClean="0"/>
              <a:t>19/12/2021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25EB61D-A39C-4218-8B42-54E2BC6EC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0EA5F2C-45FC-42D4-B46D-38F4E3D7B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4D038-859B-4523-BE78-0EA0A9E8ED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9015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400432-BE57-4EEA-9B83-7F2BA77D3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8A42553-A505-4BF5-8B67-9DF648639B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70896ED-B43F-4540-8F0D-D3D0FB8545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4E6CC84-C2DA-43D8-B6F4-24C7F7451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829E3-F1EE-4D2F-8103-4EDBCF2E7312}" type="datetimeFigureOut">
              <a:rPr lang="fr-FR" smtClean="0"/>
              <a:t>19/12/2021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E97EFCC-EC73-408E-ACF1-CF94AC1D9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99B1130-910B-470C-8E19-83024ED9A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4D038-859B-4523-BE78-0EA0A9E8ED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7194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5BA7A7-7FB4-450E-82B5-72578173E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C940FFE-B3C9-462C-B1F5-78AC0EC091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C4EC830-A6B4-4B3F-B1E7-84C7E4B615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D3B00F0-287B-4C1F-AD80-10A1369AF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829E3-F1EE-4D2F-8103-4EDBCF2E7312}" type="datetimeFigureOut">
              <a:rPr lang="fr-FR" smtClean="0"/>
              <a:t>19/12/2021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F3D600A-6751-4448-8911-B7A43B1D0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4E8061B-28FC-4BD1-8C56-349B60FC1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4D038-859B-4523-BE78-0EA0A9E8ED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4254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216FA37-13B8-48FF-96CE-830B6226D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197D3FD-B1AF-47D9-8463-B5312728B5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DDD7CC6-36A9-4768-926B-6A7A565D65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B829E3-F1EE-4D2F-8103-4EDBCF2E7312}" type="datetimeFigureOut">
              <a:rPr lang="fr-FR" smtClean="0"/>
              <a:t>19/12/2021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833ADA7-E9D7-4535-B401-CBA29F8795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8EA8623-6046-4EB7-A5EF-F411AC5C55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14D038-859B-4523-BE78-0EA0A9E8ED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6616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A04EF813-533B-4B38-9FB3-8A21D50A75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86773" y="2419190"/>
            <a:ext cx="9144000" cy="1655762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chemeClr val="bg1"/>
                </a:solidFill>
                <a:latin typeface="Franklin Gothic Book" panose="020B0604020202020204" pitchFamily="34" charset="0"/>
                <a:cs typeface="FreesiaUPC" panose="020B0502040204020203" pitchFamily="34" charset="-34"/>
              </a:rPr>
              <a:t>Christmas </a:t>
            </a:r>
            <a:r>
              <a:rPr lang="fr-FR" dirty="0" err="1">
                <a:solidFill>
                  <a:schemeClr val="bg1"/>
                </a:solidFill>
                <a:latin typeface="Franklin Gothic Book" panose="020B0604020202020204" pitchFamily="34" charset="0"/>
                <a:cs typeface="FreesiaUPC" panose="020B0502040204020203" pitchFamily="34" charset="-34"/>
              </a:rPr>
              <a:t>Demonstration</a:t>
            </a:r>
            <a:endParaRPr lang="fr-FR" dirty="0">
              <a:solidFill>
                <a:schemeClr val="bg1"/>
              </a:solidFill>
              <a:latin typeface="Franklin Gothic Book" panose="020B0604020202020204" pitchFamily="34" charset="0"/>
              <a:cs typeface="FreesiaUPC" panose="020B0502040204020203" pitchFamily="34" charset="-34"/>
            </a:endParaRP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sz="1800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4BA8B4E-C17D-46E5-814F-E39FC9C5FB85}"/>
              </a:ext>
            </a:extLst>
          </p:cNvPr>
          <p:cNvSpPr txBox="1"/>
          <p:nvPr/>
        </p:nvSpPr>
        <p:spPr>
          <a:xfrm>
            <a:off x="6186880" y="3793528"/>
            <a:ext cx="534378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  <a:latin typeface="Franklin Gothic Book" panose="020B0503020102020204" pitchFamily="34" charset="0"/>
              </a:rPr>
              <a:t>Simon GABORIT</a:t>
            </a:r>
          </a:p>
          <a:p>
            <a:pPr algn="ctr"/>
            <a:r>
              <a:rPr lang="fr-FR" sz="1600" dirty="0">
                <a:solidFill>
                  <a:schemeClr val="bg1"/>
                </a:solidFill>
                <a:latin typeface="Franklin Gothic Book" panose="020B0503020102020204" pitchFamily="34" charset="0"/>
              </a:rPr>
              <a:t>GMIT</a:t>
            </a:r>
          </a:p>
          <a:p>
            <a:pPr algn="ctr"/>
            <a:r>
              <a:rPr lang="fr-FR" sz="16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BEngH</a:t>
            </a:r>
            <a:r>
              <a:rPr lang="fr-FR" sz="16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Software and </a:t>
            </a:r>
            <a:r>
              <a:rPr lang="fr-FR" sz="16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Electronic</a:t>
            </a:r>
            <a:r>
              <a:rPr lang="fr-FR" sz="16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Engineering</a:t>
            </a:r>
          </a:p>
          <a:p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C9A55654-366E-4BF5-8323-7964B00CB0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428" y="1311921"/>
            <a:ext cx="6523008" cy="3989747"/>
          </a:xfrm>
          <a:prstGeom prst="rect">
            <a:avLst/>
          </a:prstGeom>
        </p:spPr>
      </p:pic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0F2B5AC9-D0D6-415A-BD53-1D1AD1728DFA}"/>
              </a:ext>
            </a:extLst>
          </p:cNvPr>
          <p:cNvCxnSpPr>
            <a:cxnSpLocks/>
          </p:cNvCxnSpPr>
          <p:nvPr/>
        </p:nvCxnSpPr>
        <p:spPr>
          <a:xfrm>
            <a:off x="7080307" y="3429000"/>
            <a:ext cx="3556932" cy="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1593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CAFBF07-F31A-4622-8C50-A07ECF5AF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141" y="1450655"/>
            <a:ext cx="3932030" cy="3956690"/>
          </a:xfrm>
        </p:spPr>
        <p:txBody>
          <a:bodyPr anchor="ctr">
            <a:normAutofit/>
          </a:bodyPr>
          <a:lstStyle/>
          <a:p>
            <a:r>
              <a:rPr lang="fr-FR" sz="5600">
                <a:solidFill>
                  <a:schemeClr val="bg1"/>
                </a:solidFill>
                <a:latin typeface="Franklin Gothic Book" panose="020B0503020102020204" pitchFamily="34" charset="0"/>
              </a:rPr>
              <a:t>Project Description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67633D1-6EE6-4118-B9F0-B363477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1450655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AD7FFC6-42A9-49CB-B5E9-B3F6B0383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5408571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6D8425A-2995-4FDC-9C97-8903611459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5020" y="1108061"/>
            <a:ext cx="5962262" cy="4571972"/>
          </a:xfrm>
        </p:spPr>
        <p:txBody>
          <a:bodyPr anchor="ctr">
            <a:normAutofit/>
          </a:bodyPr>
          <a:lstStyle/>
          <a:p>
            <a:r>
              <a:rPr lang="fr-FR" sz="20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Wildfire</a:t>
            </a:r>
            <a:r>
              <a:rPr lang="fr-FR" sz="2000" dirty="0">
                <a:solidFill>
                  <a:schemeClr val="bg1"/>
                </a:solidFill>
                <a:latin typeface="Franklin Gothic Book" panose="020B0503020102020204" pitchFamily="34" charset="0"/>
              </a:rPr>
              <a:t>: </a:t>
            </a:r>
            <a:r>
              <a:rPr lang="fr-FR" sz="20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Greece</a:t>
            </a:r>
            <a:r>
              <a:rPr lang="fr-FR" sz="2000" dirty="0">
                <a:solidFill>
                  <a:schemeClr val="bg1"/>
                </a:solidFill>
                <a:latin typeface="Franklin Gothic Book" panose="020B0503020102020204" pitchFamily="34" charset="0"/>
              </a:rPr>
              <a:t>, </a:t>
            </a:r>
            <a:r>
              <a:rPr lang="fr-FR" sz="20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Italy</a:t>
            </a:r>
            <a:r>
              <a:rPr lang="fr-FR" sz="2000" dirty="0">
                <a:solidFill>
                  <a:schemeClr val="bg1"/>
                </a:solidFill>
                <a:latin typeface="Franklin Gothic Book" panose="020B0503020102020204" pitchFamily="34" charset="0"/>
              </a:rPr>
              <a:t>, </a:t>
            </a:r>
            <a:r>
              <a:rPr lang="fr-FR" sz="20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Turkey</a:t>
            </a:r>
            <a:r>
              <a:rPr lang="fr-FR" sz="2000" dirty="0">
                <a:solidFill>
                  <a:schemeClr val="bg1"/>
                </a:solidFill>
                <a:latin typeface="Franklin Gothic Book" panose="020B0503020102020204" pitchFamily="34" charset="0"/>
              </a:rPr>
              <a:t>, France, </a:t>
            </a:r>
            <a:r>
              <a:rPr lang="fr-FR" sz="20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Australia</a:t>
            </a:r>
            <a:r>
              <a:rPr lang="fr-FR" sz="2000" dirty="0">
                <a:solidFill>
                  <a:schemeClr val="bg1"/>
                </a:solidFill>
                <a:latin typeface="Franklin Gothic Book" panose="020B0503020102020204" pitchFamily="34" charset="0"/>
              </a:rPr>
              <a:t>, USA, …</a:t>
            </a:r>
          </a:p>
          <a:p>
            <a:r>
              <a:rPr lang="fr-FR" sz="2000" dirty="0">
                <a:solidFill>
                  <a:schemeClr val="bg1"/>
                </a:solidFill>
                <a:latin typeface="Franklin Gothic Book" panose="020B0503020102020204" pitchFamily="34" charset="0"/>
              </a:rPr>
              <a:t>Project </a:t>
            </a:r>
            <a:r>
              <a:rPr lang="fr-FR" sz="20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based</a:t>
            </a:r>
            <a:r>
              <a:rPr lang="fr-FR" sz="2000" dirty="0">
                <a:solidFill>
                  <a:schemeClr val="bg1"/>
                </a:solidFill>
                <a:latin typeface="Franklin Gothic Book" panose="020B0503020102020204" pitchFamily="34" charset="0"/>
              </a:rPr>
              <a:t>: simulation in a </a:t>
            </a:r>
            <a:r>
              <a:rPr lang="fr-FR" sz="20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forest</a:t>
            </a:r>
            <a:r>
              <a:rPr lang="fr-FR" sz="20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in the </a:t>
            </a:r>
            <a:r>
              <a:rPr lang="fr-FR" sz="20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south</a:t>
            </a:r>
            <a:r>
              <a:rPr lang="fr-FR" sz="20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of France.</a:t>
            </a:r>
          </a:p>
          <a:p>
            <a:r>
              <a:rPr lang="fr-FR" sz="20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Detection</a:t>
            </a:r>
            <a:r>
              <a:rPr lang="fr-FR" sz="2000" dirty="0">
                <a:solidFill>
                  <a:schemeClr val="bg1"/>
                </a:solidFill>
                <a:latin typeface="Franklin Gothic Book" panose="020B0503020102020204" pitchFamily="34" charset="0"/>
              </a:rPr>
              <a:t>: </a:t>
            </a:r>
            <a:r>
              <a:rPr lang="fr-FR" sz="20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towers</a:t>
            </a:r>
            <a:r>
              <a:rPr lang="fr-FR" sz="20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</a:t>
            </a:r>
            <a:r>
              <a:rPr lang="fr-FR" sz="20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with</a:t>
            </a:r>
            <a:r>
              <a:rPr lang="fr-FR" sz="20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</a:t>
            </a:r>
            <a:r>
              <a:rPr lang="fr-FR" sz="20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temperature</a:t>
            </a:r>
            <a:r>
              <a:rPr lang="fr-FR" sz="20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</a:t>
            </a:r>
            <a:r>
              <a:rPr lang="fr-FR" sz="20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sensors</a:t>
            </a:r>
            <a:r>
              <a:rPr lang="fr-FR" sz="20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and IoT Network module.</a:t>
            </a:r>
          </a:p>
          <a:p>
            <a:r>
              <a:rPr lang="fr-FR" sz="2000" dirty="0">
                <a:solidFill>
                  <a:schemeClr val="bg1"/>
                </a:solidFill>
                <a:latin typeface="Franklin Gothic Book" panose="020B0503020102020204" pitchFamily="34" charset="0"/>
              </a:rPr>
              <a:t>Display: </a:t>
            </a:r>
            <a:r>
              <a:rPr lang="fr-FR" sz="20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webpage</a:t>
            </a:r>
            <a:r>
              <a:rPr lang="fr-FR" sz="20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</a:t>
            </a:r>
            <a:r>
              <a:rPr lang="fr-FR" sz="2000" dirty="0">
                <a:solidFill>
                  <a:schemeClr val="bg1"/>
                </a:solidFill>
                <a:latin typeface="Franklin Gothic Book" panose="020B0503020102020204" pitchFamily="34" charset="0"/>
                <a:sym typeface="Wingdings" panose="05000000000000000000" pitchFamily="2" charset="2"/>
              </a:rPr>
              <a:t> </a:t>
            </a:r>
            <a:r>
              <a:rPr lang="fr-FR" sz="2000" dirty="0" err="1">
                <a:solidFill>
                  <a:schemeClr val="bg1"/>
                </a:solidFill>
                <a:latin typeface="Franklin Gothic Book" panose="020B0503020102020204" pitchFamily="34" charset="0"/>
                <a:sym typeface="Wingdings" panose="05000000000000000000" pitchFamily="2" charset="2"/>
              </a:rPr>
              <a:t>Map</a:t>
            </a:r>
            <a:r>
              <a:rPr lang="fr-FR" sz="2000" dirty="0">
                <a:solidFill>
                  <a:schemeClr val="bg1"/>
                </a:solidFill>
                <a:latin typeface="Franklin Gothic Book" panose="020B0503020102020204" pitchFamily="34" charset="0"/>
                <a:sym typeface="Wingdings" panose="05000000000000000000" pitchFamily="2" charset="2"/>
              </a:rPr>
              <a:t> to display the </a:t>
            </a:r>
            <a:r>
              <a:rPr lang="fr-FR" sz="2000" dirty="0" err="1">
                <a:solidFill>
                  <a:schemeClr val="bg1"/>
                </a:solidFill>
                <a:latin typeface="Franklin Gothic Book" panose="020B0503020102020204" pitchFamily="34" charset="0"/>
                <a:sym typeface="Wingdings" panose="05000000000000000000" pitchFamily="2" charset="2"/>
              </a:rPr>
              <a:t>monitored</a:t>
            </a:r>
            <a:r>
              <a:rPr lang="fr-FR" sz="2000" dirty="0">
                <a:solidFill>
                  <a:schemeClr val="bg1"/>
                </a:solidFill>
                <a:latin typeface="Franklin Gothic Book" panose="020B0503020102020204" pitchFamily="34" charset="0"/>
                <a:sym typeface="Wingdings" panose="05000000000000000000" pitchFamily="2" charset="2"/>
              </a:rPr>
              <a:t> 		          zone.</a:t>
            </a:r>
          </a:p>
          <a:p>
            <a:pPr marL="0" indent="0">
              <a:buNone/>
            </a:pPr>
            <a:r>
              <a:rPr lang="fr-FR" sz="2000" dirty="0">
                <a:solidFill>
                  <a:schemeClr val="bg1"/>
                </a:solidFill>
                <a:latin typeface="Franklin Gothic Book" panose="020B0503020102020204" pitchFamily="34" charset="0"/>
                <a:sym typeface="Wingdings" panose="05000000000000000000" pitchFamily="2" charset="2"/>
              </a:rPr>
              <a:t>		      </a:t>
            </a:r>
            <a:r>
              <a:rPr lang="fr-FR" sz="2000" dirty="0" err="1">
                <a:solidFill>
                  <a:schemeClr val="bg1"/>
                </a:solidFill>
                <a:latin typeface="Franklin Gothic Book" panose="020B0503020102020204" pitchFamily="34" charset="0"/>
                <a:sym typeface="Wingdings" panose="05000000000000000000" pitchFamily="2" charset="2"/>
              </a:rPr>
              <a:t>Realtime</a:t>
            </a:r>
            <a:r>
              <a:rPr lang="fr-FR" sz="2000" dirty="0">
                <a:solidFill>
                  <a:schemeClr val="bg1"/>
                </a:solidFill>
                <a:latin typeface="Franklin Gothic Book" panose="020B0503020102020204" pitchFamily="34" charset="0"/>
                <a:sym typeface="Wingdings" panose="05000000000000000000" pitchFamily="2" charset="2"/>
              </a:rPr>
              <a:t> update of the </a:t>
            </a:r>
            <a:r>
              <a:rPr lang="fr-FR" sz="2000" dirty="0" err="1">
                <a:solidFill>
                  <a:schemeClr val="bg1"/>
                </a:solidFill>
                <a:latin typeface="Franklin Gothic Book" panose="020B0503020102020204" pitchFamily="34" charset="0"/>
                <a:sym typeface="Wingdings" panose="05000000000000000000" pitchFamily="2" charset="2"/>
              </a:rPr>
              <a:t>status</a:t>
            </a:r>
            <a:r>
              <a:rPr lang="fr-FR" sz="2000" dirty="0">
                <a:solidFill>
                  <a:schemeClr val="bg1"/>
                </a:solidFill>
                <a:latin typeface="Franklin Gothic Book" panose="020B0503020102020204" pitchFamily="34" charset="0"/>
                <a:sym typeface="Wingdings" panose="05000000000000000000" pitchFamily="2" charset="2"/>
              </a:rPr>
              <a:t> 		          of the </a:t>
            </a:r>
            <a:r>
              <a:rPr lang="fr-FR" sz="2000" dirty="0" err="1">
                <a:solidFill>
                  <a:schemeClr val="bg1"/>
                </a:solidFill>
                <a:latin typeface="Franklin Gothic Book" panose="020B0503020102020204" pitchFamily="34" charset="0"/>
                <a:sym typeface="Wingdings" panose="05000000000000000000" pitchFamily="2" charset="2"/>
              </a:rPr>
              <a:t>towers</a:t>
            </a:r>
            <a:r>
              <a:rPr lang="fr-FR" sz="2000" dirty="0">
                <a:solidFill>
                  <a:schemeClr val="bg1"/>
                </a:solidFill>
                <a:latin typeface="Franklin Gothic Book" panose="020B0503020102020204" pitchFamily="34" charset="0"/>
                <a:sym typeface="Wingdings" panose="05000000000000000000" pitchFamily="2" charset="2"/>
              </a:rPr>
              <a:t>.</a:t>
            </a:r>
          </a:p>
          <a:p>
            <a:pPr marL="0" indent="0">
              <a:buNone/>
            </a:pPr>
            <a:r>
              <a:rPr lang="fr-FR" sz="2000" dirty="0">
                <a:solidFill>
                  <a:schemeClr val="bg1"/>
                </a:solidFill>
                <a:latin typeface="Franklin Gothic Book" panose="020B0503020102020204" pitchFamily="34" charset="0"/>
                <a:sym typeface="Wingdings" panose="05000000000000000000" pitchFamily="2" charset="2"/>
              </a:rPr>
              <a:t>		      Page </a:t>
            </a:r>
            <a:r>
              <a:rPr lang="fr-FR" sz="2000" dirty="0" err="1">
                <a:solidFill>
                  <a:schemeClr val="bg1"/>
                </a:solidFill>
                <a:latin typeface="Franklin Gothic Book" panose="020B0503020102020204" pitchFamily="34" charset="0"/>
                <a:sym typeface="Wingdings" panose="05000000000000000000" pitchFamily="2" charset="2"/>
              </a:rPr>
              <a:t>with</a:t>
            </a:r>
            <a:r>
              <a:rPr lang="fr-FR" sz="2000" dirty="0">
                <a:solidFill>
                  <a:schemeClr val="bg1"/>
                </a:solidFill>
                <a:latin typeface="Franklin Gothic Book" panose="020B0503020102020204" pitchFamily="34" charset="0"/>
                <a:sym typeface="Wingdings" panose="05000000000000000000" pitchFamily="2" charset="2"/>
              </a:rPr>
              <a:t> </a:t>
            </a:r>
            <a:r>
              <a:rPr lang="fr-FR" sz="2000" dirty="0" err="1">
                <a:solidFill>
                  <a:schemeClr val="bg1"/>
                </a:solidFill>
                <a:latin typeface="Franklin Gothic Book" panose="020B0503020102020204" pitchFamily="34" charset="0"/>
                <a:sym typeface="Wingdings" panose="05000000000000000000" pitchFamily="2" charset="2"/>
              </a:rPr>
              <a:t>weather</a:t>
            </a:r>
            <a:r>
              <a:rPr lang="fr-FR" sz="2000" dirty="0">
                <a:solidFill>
                  <a:schemeClr val="bg1"/>
                </a:solidFill>
                <a:latin typeface="Franklin Gothic Book" panose="020B0503020102020204" pitchFamily="34" charset="0"/>
                <a:sym typeface="Wingdings" panose="05000000000000000000" pitchFamily="2" charset="2"/>
              </a:rPr>
              <a:t> </a:t>
            </a:r>
            <a:r>
              <a:rPr lang="fr-FR" sz="2000" dirty="0" err="1">
                <a:solidFill>
                  <a:schemeClr val="bg1"/>
                </a:solidFill>
                <a:latin typeface="Franklin Gothic Book" panose="020B0503020102020204" pitchFamily="34" charset="0"/>
                <a:sym typeface="Wingdings" panose="05000000000000000000" pitchFamily="2" charset="2"/>
              </a:rPr>
              <a:t>forecasts</a:t>
            </a:r>
            <a:endParaRPr lang="fr-FR" sz="2000" dirty="0">
              <a:solidFill>
                <a:schemeClr val="bg1"/>
              </a:solidFill>
              <a:latin typeface="Franklin Gothic Book" panose="020B0503020102020204" pitchFamily="34" charset="0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B3C7C70-EA1B-4CA2-B445-015D08E097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6377" y="5872152"/>
            <a:ext cx="1014846" cy="62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098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 descr="Une image contenant extérieur, arbre, jaune, hélicoptère&#10;&#10;Description générée automatiquement">
            <a:extLst>
              <a:ext uri="{FF2B5EF4-FFF2-40B4-BE49-F238E27FC236}">
                <a16:creationId xmlns:a16="http://schemas.microsoft.com/office/drawing/2014/main" id="{4B18012F-E843-499B-8B83-242385257B6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45" b="7386"/>
          <a:stretch/>
        </p:blipFill>
        <p:spPr>
          <a:xfrm>
            <a:off x="-1" y="10"/>
            <a:ext cx="12192000" cy="6857990"/>
          </a:xfrm>
          <a:prstGeom prst="rect">
            <a:avLst/>
          </a:prstGeom>
        </p:spPr>
      </p:pic>
      <p:sp>
        <p:nvSpPr>
          <p:cNvPr id="24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9E0D092-1526-449D-91CB-4DD39DFFD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8" y="1913950"/>
            <a:ext cx="4204137" cy="1342754"/>
          </a:xfrm>
        </p:spPr>
        <p:txBody>
          <a:bodyPr>
            <a:normAutofit/>
          </a:bodyPr>
          <a:lstStyle/>
          <a:p>
            <a:pPr algn="ctr"/>
            <a:r>
              <a:rPr lang="fr-FR" sz="3600" dirty="0">
                <a:latin typeface="Franklin Gothic Book" panose="020B0503020102020204" pitchFamily="34" charset="0"/>
              </a:rPr>
              <a:t>Innovation of </a:t>
            </a:r>
            <a:r>
              <a:rPr lang="fr-FR" sz="3600" dirty="0" err="1">
                <a:latin typeface="Franklin Gothic Book" panose="020B0503020102020204" pitchFamily="34" charset="0"/>
              </a:rPr>
              <a:t>this</a:t>
            </a:r>
            <a:r>
              <a:rPr lang="fr-FR" sz="3600" dirty="0">
                <a:latin typeface="Franklin Gothic Book" panose="020B0503020102020204" pitchFamily="34" charset="0"/>
              </a:rPr>
              <a:t> </a:t>
            </a:r>
            <a:r>
              <a:rPr lang="fr-FR" sz="3600" dirty="0" err="1">
                <a:latin typeface="Franklin Gothic Book" panose="020B0503020102020204" pitchFamily="34" charset="0"/>
              </a:rPr>
              <a:t>project</a:t>
            </a:r>
            <a:endParaRPr lang="fr-FR" sz="3600" dirty="0">
              <a:latin typeface="Franklin Gothic Book" panose="020B0503020102020204" pitchFamily="34" charset="0"/>
            </a:endParaRPr>
          </a:p>
        </p:txBody>
      </p:sp>
      <p:cxnSp>
        <p:nvCxnSpPr>
          <p:cNvPr id="25" name="Straight Connector 14">
            <a:extLst>
              <a:ext uri="{FF2B5EF4-FFF2-40B4-BE49-F238E27FC236}">
                <a16:creationId xmlns:a16="http://schemas.microsoft.com/office/drawing/2014/main" id="{20E3A342-4D61-4E3F-AF90-1AB42AEB9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C440FE5-F07B-4EF9-8EEA-002D0125B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16" y="3417573"/>
            <a:ext cx="4918939" cy="2619839"/>
          </a:xfrm>
        </p:spPr>
        <p:txBody>
          <a:bodyPr anchor="ctr">
            <a:normAutofit/>
          </a:bodyPr>
          <a:lstStyle/>
          <a:p>
            <a:r>
              <a:rPr lang="fr-FR" sz="1800" dirty="0" err="1">
                <a:latin typeface="Franklin Gothic Book" panose="020B0503020102020204" pitchFamily="34" charset="0"/>
              </a:rPr>
              <a:t>Current</a:t>
            </a:r>
            <a:r>
              <a:rPr lang="fr-FR" sz="1800" dirty="0">
                <a:latin typeface="Franklin Gothic Book" panose="020B0503020102020204" pitchFamily="34" charset="0"/>
              </a:rPr>
              <a:t> system: </a:t>
            </a:r>
            <a:r>
              <a:rPr lang="fr-FR" sz="1800" dirty="0" err="1">
                <a:latin typeface="Franklin Gothic Book" panose="020B0503020102020204" pitchFamily="34" charset="0"/>
              </a:rPr>
              <a:t>Patrol</a:t>
            </a:r>
            <a:r>
              <a:rPr lang="fr-FR" sz="1800" dirty="0">
                <a:latin typeface="Franklin Gothic Book" panose="020B0503020102020204" pitchFamily="34" charset="0"/>
              </a:rPr>
              <a:t> teams in the </a:t>
            </a:r>
            <a:r>
              <a:rPr lang="fr-FR" sz="1800" dirty="0" err="1">
                <a:latin typeface="Franklin Gothic Book" panose="020B0503020102020204" pitchFamily="34" charset="0"/>
              </a:rPr>
              <a:t>forest</a:t>
            </a:r>
            <a:r>
              <a:rPr lang="fr-FR" sz="1800" dirty="0">
                <a:latin typeface="Franklin Gothic Book" panose="020B0503020102020204" pitchFamily="34" charset="0"/>
              </a:rPr>
              <a:t> + </a:t>
            </a:r>
            <a:r>
              <a:rPr lang="fr-FR" sz="1800" dirty="0" err="1">
                <a:latin typeface="Franklin Gothic Book" panose="020B0503020102020204" pitchFamily="34" charset="0"/>
              </a:rPr>
              <a:t>Officer</a:t>
            </a:r>
            <a:r>
              <a:rPr lang="fr-FR" sz="1800" dirty="0">
                <a:latin typeface="Franklin Gothic Book" panose="020B0503020102020204" pitchFamily="34" charset="0"/>
              </a:rPr>
              <a:t> in </a:t>
            </a:r>
            <a:r>
              <a:rPr lang="fr-FR" sz="1800" dirty="0" err="1">
                <a:latin typeface="Franklin Gothic Book" panose="020B0503020102020204" pitchFamily="34" charset="0"/>
              </a:rPr>
              <a:t>helicopter</a:t>
            </a:r>
            <a:r>
              <a:rPr lang="fr-FR" sz="1800" dirty="0">
                <a:latin typeface="Franklin Gothic Book" panose="020B0503020102020204" pitchFamily="34" charset="0"/>
              </a:rPr>
              <a:t>.</a:t>
            </a:r>
          </a:p>
          <a:p>
            <a:r>
              <a:rPr lang="fr-FR" sz="1800" dirty="0" err="1">
                <a:latin typeface="Franklin Gothic Book" panose="020B0503020102020204" pitchFamily="34" charset="0"/>
              </a:rPr>
              <a:t>Cost</a:t>
            </a:r>
            <a:r>
              <a:rPr lang="fr-FR" sz="1800" dirty="0">
                <a:latin typeface="Franklin Gothic Book" panose="020B0503020102020204" pitchFamily="34" charset="0"/>
              </a:rPr>
              <a:t> of </a:t>
            </a:r>
            <a:r>
              <a:rPr lang="fr-FR" sz="1800" dirty="0" err="1">
                <a:latin typeface="Franklin Gothic Book" panose="020B0503020102020204" pitchFamily="34" charset="0"/>
              </a:rPr>
              <a:t>equivalent</a:t>
            </a:r>
            <a:r>
              <a:rPr lang="fr-FR" sz="1800" dirty="0">
                <a:latin typeface="Franklin Gothic Book" panose="020B0503020102020204" pitchFamily="34" charset="0"/>
              </a:rPr>
              <a:t>: 3400€/</a:t>
            </a:r>
            <a:r>
              <a:rPr lang="fr-FR" sz="1800" dirty="0" err="1">
                <a:latin typeface="Franklin Gothic Book" panose="020B0503020102020204" pitchFamily="34" charset="0"/>
              </a:rPr>
              <a:t>flying</a:t>
            </a:r>
            <a:r>
              <a:rPr lang="fr-FR" sz="1800" dirty="0">
                <a:latin typeface="Franklin Gothic Book" panose="020B0503020102020204" pitchFamily="34" charset="0"/>
              </a:rPr>
              <a:t> </a:t>
            </a:r>
            <a:r>
              <a:rPr lang="fr-FR" sz="1800" dirty="0" err="1">
                <a:latin typeface="Franklin Gothic Book" panose="020B0503020102020204" pitchFamily="34" charset="0"/>
              </a:rPr>
              <a:t>hour</a:t>
            </a:r>
            <a:r>
              <a:rPr lang="fr-FR" sz="1800" dirty="0">
                <a:latin typeface="Franklin Gothic Book" panose="020B0503020102020204" pitchFamily="34" charset="0"/>
              </a:rPr>
              <a:t> of </a:t>
            </a:r>
            <a:r>
              <a:rPr lang="fr-FR" sz="1800" dirty="0" err="1">
                <a:latin typeface="Franklin Gothic Book" panose="020B0503020102020204" pitchFamily="34" charset="0"/>
              </a:rPr>
              <a:t>helicopter</a:t>
            </a:r>
            <a:r>
              <a:rPr lang="fr-FR" sz="1800" dirty="0">
                <a:latin typeface="Franklin Gothic Book" panose="020B0503020102020204" pitchFamily="34" charset="0"/>
              </a:rPr>
              <a:t>.</a:t>
            </a:r>
          </a:p>
          <a:p>
            <a:r>
              <a:rPr lang="fr-FR" sz="1800" dirty="0">
                <a:latin typeface="Franklin Gothic Book" panose="020B0503020102020204" pitchFamily="34" charset="0"/>
              </a:rPr>
              <a:t>Monitoring system replace the </a:t>
            </a:r>
            <a:r>
              <a:rPr lang="fr-FR" sz="1800" dirty="0" err="1">
                <a:latin typeface="Franklin Gothic Book" panose="020B0503020102020204" pitchFamily="34" charset="0"/>
              </a:rPr>
              <a:t>patrol</a:t>
            </a:r>
            <a:r>
              <a:rPr lang="fr-FR" sz="1800" dirty="0">
                <a:latin typeface="Franklin Gothic Book" panose="020B0503020102020204" pitchFamily="34" charset="0"/>
              </a:rPr>
              <a:t>.</a:t>
            </a:r>
          </a:p>
          <a:p>
            <a:r>
              <a:rPr lang="fr-FR" sz="1800" dirty="0">
                <a:latin typeface="Franklin Gothic Book" panose="020B0503020102020204" pitchFamily="34" charset="0"/>
              </a:rPr>
              <a:t>The </a:t>
            </a:r>
            <a:r>
              <a:rPr lang="fr-FR" sz="1800" dirty="0" err="1">
                <a:latin typeface="Franklin Gothic Book" panose="020B0503020102020204" pitchFamily="34" charset="0"/>
              </a:rPr>
              <a:t>forecast</a:t>
            </a:r>
            <a:r>
              <a:rPr lang="fr-FR" sz="1800" dirty="0">
                <a:latin typeface="Franklin Gothic Book" panose="020B0503020102020204" pitchFamily="34" charset="0"/>
              </a:rPr>
              <a:t> </a:t>
            </a:r>
            <a:r>
              <a:rPr lang="fr-FR" sz="1800" dirty="0" err="1">
                <a:latin typeface="Franklin Gothic Book" panose="020B0503020102020204" pitchFamily="34" charset="0"/>
              </a:rPr>
              <a:t>based</a:t>
            </a:r>
            <a:r>
              <a:rPr lang="fr-FR" sz="1800" dirty="0">
                <a:latin typeface="Franklin Gothic Book" panose="020B0503020102020204" pitchFamily="34" charset="0"/>
              </a:rPr>
              <a:t> on the </a:t>
            </a:r>
            <a:r>
              <a:rPr lang="fr-FR" sz="1800" dirty="0" err="1">
                <a:latin typeface="Franklin Gothic Book" panose="020B0503020102020204" pitchFamily="34" charset="0"/>
              </a:rPr>
              <a:t>weather</a:t>
            </a:r>
            <a:r>
              <a:rPr lang="fr-FR" sz="1800" dirty="0">
                <a:latin typeface="Franklin Gothic Book" panose="020B0503020102020204" pitchFamily="34" charset="0"/>
              </a:rPr>
              <a:t> </a:t>
            </a:r>
            <a:r>
              <a:rPr lang="fr-FR" sz="1800" dirty="0" err="1">
                <a:latin typeface="Franklin Gothic Book" panose="020B0503020102020204" pitchFamily="34" charset="0"/>
              </a:rPr>
              <a:t>forecasts</a:t>
            </a:r>
            <a:r>
              <a:rPr lang="fr-FR" sz="1800" dirty="0">
                <a:latin typeface="Franklin Gothic Book" panose="020B0503020102020204" pitchFamily="34" charset="0"/>
              </a:rPr>
              <a:t> </a:t>
            </a:r>
            <a:r>
              <a:rPr lang="fr-FR" sz="1800" dirty="0">
                <a:latin typeface="Franklin Gothic Book" panose="020B0503020102020204" pitchFamily="34" charset="0"/>
                <a:sym typeface="Wingdings" panose="05000000000000000000" pitchFamily="2" charset="2"/>
              </a:rPr>
              <a:t> </a:t>
            </a:r>
            <a:r>
              <a:rPr lang="fr-FR" sz="1800" dirty="0" err="1">
                <a:latin typeface="Franklin Gothic Book" panose="020B0503020102020204" pitchFamily="34" charset="0"/>
                <a:sym typeface="Wingdings" panose="05000000000000000000" pitchFamily="2" charset="2"/>
              </a:rPr>
              <a:t>predict</a:t>
            </a:r>
            <a:r>
              <a:rPr lang="fr-FR" sz="1800" dirty="0">
                <a:latin typeface="Franklin Gothic Book" panose="020B0503020102020204" pitchFamily="34" charset="0"/>
                <a:sym typeface="Wingdings" panose="05000000000000000000" pitchFamily="2" charset="2"/>
              </a:rPr>
              <a:t> the </a:t>
            </a:r>
            <a:r>
              <a:rPr lang="fr-FR" sz="1800" dirty="0" err="1">
                <a:latin typeface="Franklin Gothic Book" panose="020B0503020102020204" pitchFamily="34" charset="0"/>
                <a:sym typeface="Wingdings" panose="05000000000000000000" pitchFamily="2" charset="2"/>
              </a:rPr>
              <a:t>behaviour</a:t>
            </a:r>
            <a:r>
              <a:rPr lang="fr-FR" sz="1800" dirty="0">
                <a:latin typeface="Franklin Gothic Book" panose="020B0503020102020204" pitchFamily="34" charset="0"/>
                <a:sym typeface="Wingdings" panose="05000000000000000000" pitchFamily="2" charset="2"/>
              </a:rPr>
              <a:t> of the </a:t>
            </a:r>
            <a:r>
              <a:rPr lang="fr-FR" sz="1800" dirty="0" err="1">
                <a:latin typeface="Franklin Gothic Book" panose="020B0503020102020204" pitchFamily="34" charset="0"/>
                <a:sym typeface="Wingdings" panose="05000000000000000000" pitchFamily="2" charset="2"/>
              </a:rPr>
              <a:t>fire</a:t>
            </a:r>
            <a:r>
              <a:rPr lang="fr-FR" sz="1800" dirty="0">
                <a:latin typeface="Franklin Gothic Book" panose="020B0503020102020204" pitchFamily="34" charset="0"/>
                <a:sym typeface="Wingdings" panose="05000000000000000000" pitchFamily="2" charset="2"/>
              </a:rPr>
              <a:t>.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E140A70-3741-4EDC-AC40-75595DA0C9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1614" y="5863689"/>
            <a:ext cx="1024371" cy="626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865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6E0674-2F82-4103-A29D-A42D6A856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bg1"/>
                </a:solidFill>
                <a:latin typeface="Franklin Gothic Book" panose="020B0503020102020204" pitchFamily="34" charset="0"/>
              </a:rPr>
              <a:t>Architecture Diagram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64A5C9D3-BAD5-4028-9C55-293A5648F938}"/>
              </a:ext>
            </a:extLst>
          </p:cNvPr>
          <p:cNvSpPr/>
          <p:nvPr/>
        </p:nvSpPr>
        <p:spPr>
          <a:xfrm>
            <a:off x="1209962" y="1560655"/>
            <a:ext cx="9781309" cy="4810087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7F50E20-D6A0-49C4-9D1C-50D09C74EA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8292" y="1840041"/>
            <a:ext cx="9140890" cy="4530702"/>
          </a:xfrm>
          <a:prstGeom prst="rect">
            <a:avLst/>
          </a:prstGeom>
        </p:spPr>
      </p:pic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BF940248-0B0F-46A3-BE68-80DE79F28F3A}"/>
              </a:ext>
            </a:extLst>
          </p:cNvPr>
          <p:cNvSpPr/>
          <p:nvPr/>
        </p:nvSpPr>
        <p:spPr>
          <a:xfrm>
            <a:off x="1126836" y="1468293"/>
            <a:ext cx="9938328" cy="5024582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1945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>
                <a:lumMod val="65000"/>
                <a:lumOff val="35000"/>
              </a:schemeClr>
            </a:gs>
            <a:gs pos="45000">
              <a:schemeClr val="tx1">
                <a:lumMod val="50000"/>
                <a:lumOff val="50000"/>
              </a:schemeClr>
            </a:gs>
            <a:gs pos="85000">
              <a:schemeClr val="bg2">
                <a:lumMod val="7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14AB93-A0F4-460D-A52B-BBADD9EAB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Semester</a:t>
            </a:r>
            <a:r>
              <a:rPr lang="fr-FR" dirty="0">
                <a:solidFill>
                  <a:schemeClr val="bg1"/>
                </a:solidFill>
                <a:latin typeface="Franklin Gothic Book" panose="020B0503020102020204" pitchFamily="34" charset="0"/>
              </a:rPr>
              <a:t> 1</a:t>
            </a:r>
            <a:r>
              <a:rPr lang="fr-FR" dirty="0">
                <a:latin typeface="Franklin Gothic Book" panose="020B0503020102020204" pitchFamily="34" charset="0"/>
              </a:rPr>
              <a:t>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B8DC15C-87CA-48BF-B70D-1D02F1D11D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Researche</a:t>
            </a:r>
            <a:r>
              <a:rPr lang="fr-FR" dirty="0">
                <a:solidFill>
                  <a:schemeClr val="bg1"/>
                </a:solidFill>
                <a:latin typeface="Franklin Gothic Book" panose="020B0503020102020204" pitchFamily="34" charset="0"/>
              </a:rPr>
              <a:t> on the topic.</a:t>
            </a:r>
          </a:p>
          <a:p>
            <a:r>
              <a:rPr lang="fr-FR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Find</a:t>
            </a:r>
            <a:r>
              <a:rPr lang="fr-FR" dirty="0">
                <a:solidFill>
                  <a:schemeClr val="bg1"/>
                </a:solidFill>
                <a:latin typeface="Franklin Gothic Book" panose="020B0503020102020204" pitchFamily="34" charset="0"/>
              </a:rPr>
              <a:t> a solution.</a:t>
            </a:r>
          </a:p>
          <a:p>
            <a:r>
              <a:rPr lang="fr-FR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Think</a:t>
            </a:r>
            <a:r>
              <a:rPr lang="fr-FR" dirty="0">
                <a:solidFill>
                  <a:schemeClr val="bg1"/>
                </a:solidFill>
                <a:latin typeface="Franklin Gothic Book" panose="020B0503020102020204" pitchFamily="34" charset="0"/>
              </a:rPr>
              <a:t> about the </a:t>
            </a:r>
            <a:r>
              <a:rPr lang="fr-FR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technology</a:t>
            </a:r>
            <a:r>
              <a:rPr lang="fr-FR" dirty="0">
                <a:solidFill>
                  <a:schemeClr val="bg1"/>
                </a:solidFill>
                <a:latin typeface="Franklin Gothic Book" panose="020B0503020102020204" pitchFamily="34" charset="0"/>
              </a:rPr>
              <a:t> to use.</a:t>
            </a:r>
          </a:p>
          <a:p>
            <a:r>
              <a:rPr lang="fr-FR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Build</a:t>
            </a:r>
            <a:r>
              <a:rPr lang="fr-FR" dirty="0">
                <a:solidFill>
                  <a:schemeClr val="bg1"/>
                </a:solidFill>
                <a:latin typeface="Franklin Gothic Book" panose="020B0503020102020204" pitchFamily="34" charset="0"/>
              </a:rPr>
              <a:t> the structure of the </a:t>
            </a:r>
            <a:r>
              <a:rPr lang="fr-FR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project</a:t>
            </a:r>
            <a:r>
              <a:rPr lang="fr-FR" dirty="0">
                <a:solidFill>
                  <a:schemeClr val="bg1"/>
                </a:solidFill>
                <a:latin typeface="Franklin Gothic Book" panose="020B0503020102020204" pitchFamily="34" charset="0"/>
              </a:rPr>
              <a:t>.</a:t>
            </a:r>
          </a:p>
          <a:p>
            <a:r>
              <a:rPr lang="fr-FR" dirty="0">
                <a:solidFill>
                  <a:schemeClr val="bg1"/>
                </a:solidFill>
                <a:latin typeface="Franklin Gothic Book" panose="020B0503020102020204" pitchFamily="34" charset="0"/>
              </a:rPr>
              <a:t>Set the </a:t>
            </a:r>
            <a:r>
              <a:rPr lang="fr-FR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tools</a:t>
            </a:r>
            <a:r>
              <a:rPr lang="fr-FR" dirty="0">
                <a:solidFill>
                  <a:schemeClr val="bg1"/>
                </a:solidFill>
                <a:latin typeface="Franklin Gothic Book" panose="020B0503020102020204" pitchFamily="34" charset="0"/>
              </a:rPr>
              <a:t> </a:t>
            </a:r>
            <a:r>
              <a:rPr lang="fr-FR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needed</a:t>
            </a:r>
            <a:r>
              <a:rPr lang="fr-FR" dirty="0">
                <a:solidFill>
                  <a:schemeClr val="bg1"/>
                </a:solidFill>
                <a:latin typeface="Franklin Gothic Book" panose="020B0503020102020204" pitchFamily="34" charset="0"/>
              </a:rPr>
              <a:t> for the </a:t>
            </a:r>
            <a:r>
              <a:rPr lang="fr-FR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project</a:t>
            </a:r>
            <a:r>
              <a:rPr lang="fr-FR" dirty="0">
                <a:solidFill>
                  <a:schemeClr val="bg1"/>
                </a:solidFill>
                <a:latin typeface="Franklin Gothic Book" panose="020B0503020102020204" pitchFamily="34" charset="0"/>
              </a:rPr>
              <a:t>.</a:t>
            </a:r>
          </a:p>
          <a:p>
            <a:r>
              <a:rPr lang="fr-FR" dirty="0">
                <a:solidFill>
                  <a:schemeClr val="bg1"/>
                </a:solidFill>
                <a:latin typeface="Franklin Gothic Book" panose="020B0503020102020204" pitchFamily="34" charset="0"/>
              </a:rPr>
              <a:t>Start </a:t>
            </a:r>
            <a:r>
              <a:rPr lang="fr-FR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coding</a:t>
            </a:r>
            <a:r>
              <a:rPr lang="fr-FR" dirty="0">
                <a:solidFill>
                  <a:schemeClr val="bg1"/>
                </a:solidFill>
                <a:latin typeface="Franklin Gothic Book" panose="020B0503020102020204" pitchFamily="34" charset="0"/>
              </a:rPr>
              <a:t> the web page.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8A2CF94-387B-4118-8A69-C342E84BF2D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774" t="5716" b="37391"/>
          <a:stretch/>
        </p:blipFill>
        <p:spPr bwMode="auto">
          <a:xfrm>
            <a:off x="7498889" y="681036"/>
            <a:ext cx="3388185" cy="511968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192907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Sphere of mesh and nodes">
            <a:extLst>
              <a:ext uri="{FF2B5EF4-FFF2-40B4-BE49-F238E27FC236}">
                <a16:creationId xmlns:a16="http://schemas.microsoft.com/office/drawing/2014/main" id="{A94D211E-0FDC-40BD-9C0A-F64787F3DC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436"/>
          <a:stretch/>
        </p:blipFill>
        <p:spPr>
          <a:xfrm>
            <a:off x="1" y="10"/>
            <a:ext cx="1062885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55CC58B-8F3C-4F29-85E1-856AE58B48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222" y="1318466"/>
            <a:ext cx="3822189" cy="374276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sz="4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Let </a:t>
            </a:r>
            <a:r>
              <a:rPr lang="fr-FR" sz="4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see</a:t>
            </a:r>
            <a:r>
              <a:rPr lang="fr-FR" sz="4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the Web site</a:t>
            </a:r>
          </a:p>
          <a:p>
            <a:pPr marL="0" indent="0" algn="ctr">
              <a:buNone/>
            </a:pPr>
            <a:endParaRPr lang="fr-FR" sz="4400" dirty="0">
              <a:solidFill>
                <a:schemeClr val="bg1"/>
              </a:solidFill>
              <a:latin typeface="Franklin Gothic Book" panose="020B0503020102020204" pitchFamily="34" charset="0"/>
            </a:endParaRPr>
          </a:p>
          <a:p>
            <a:pPr marL="0" indent="0" algn="ctr">
              <a:buNone/>
            </a:pPr>
            <a:r>
              <a:rPr lang="fr-FR" sz="4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20014201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186</Words>
  <Application>Microsoft Office PowerPoint</Application>
  <PresentationFormat>Grand écran</PresentationFormat>
  <Paragraphs>29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Franklin Gothic Book</vt:lpstr>
      <vt:lpstr>Thème Office</vt:lpstr>
      <vt:lpstr>Présentation PowerPoint</vt:lpstr>
      <vt:lpstr>Project Description</vt:lpstr>
      <vt:lpstr>Innovation of this project</vt:lpstr>
      <vt:lpstr>Architecture Diagram</vt:lpstr>
      <vt:lpstr>Semester 1 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Wildfire Warning System</dc:title>
  <dc:creator>Simon Gaborit</dc:creator>
  <cp:lastModifiedBy>Simon Gaborit</cp:lastModifiedBy>
  <cp:revision>1</cp:revision>
  <dcterms:created xsi:type="dcterms:W3CDTF">2021-12-18T16:06:48Z</dcterms:created>
  <dcterms:modified xsi:type="dcterms:W3CDTF">2021-12-20T00:00:33Z</dcterms:modified>
</cp:coreProperties>
</file>