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8AFF-6163-4921-B035-7AB4C34E0067}" v="1642" dt="2022-02-12T20:12:30.100"/>
    <p1510:client id="{ABE84A6F-87C2-405B-800B-1A5717699694}" v="107" dt="2022-02-12T20:20:46.774"/>
    <p1510:client id="{CCDFED50-6738-4119-9D88-6B7405CC9F58}" v="38" dt="2022-02-19T10:55:50.474"/>
    <p1510:client id="{D374A060-6EA5-4E15-A09A-0EF527B0F824}" v="229" dt="2022-02-19T10:46:2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92DBFF-B424-4139-A8E3-260DD5B70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8" r="24481" b="28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 err="1">
                <a:latin typeface="Franklin Gothic Medium"/>
              </a:rPr>
              <a:t>Проект</a:t>
            </a:r>
            <a:r>
              <a:rPr lang="en-US" sz="4800" dirty="0">
                <a:latin typeface="Franklin Gothic Medium"/>
              </a:rPr>
              <a:t> "</a:t>
            </a:r>
            <a:r>
              <a:rPr lang="en-US" sz="4800" dirty="0" err="1">
                <a:latin typeface="Franklin Gothic Medium"/>
                <a:cs typeface="Calibri Light"/>
              </a:rPr>
              <a:t>sekiro</a:t>
            </a:r>
            <a:r>
              <a:rPr lang="en-US" sz="4800" dirty="0">
                <a:latin typeface="Franklin Gothic Medium"/>
                <a:ea typeface="+mj-lt"/>
                <a:cs typeface="+mj-lt"/>
              </a:rPr>
              <a:t> shadow die twice</a:t>
            </a:r>
            <a:r>
              <a:rPr lang="en-US" sz="4800" dirty="0">
                <a:latin typeface="Franklin Gothic Medium"/>
                <a:cs typeface="Calibri Light"/>
              </a:rPr>
              <a:t> 0.1"</a:t>
            </a:r>
            <a:endParaRPr lang="en-US" sz="4800" dirty="0">
              <a:latin typeface="Franklin Gothic Medium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406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ru-RU" sz="2000" dirty="0" smtClean="0">
                <a:latin typeface="Franklin Gothic Medium"/>
              </a:rPr>
              <a:t>Проект с</a:t>
            </a:r>
            <a:r>
              <a:rPr lang="en-US" sz="2000" dirty="0" err="1" smtClean="0">
                <a:latin typeface="Franklin Gothic Medium"/>
              </a:rPr>
              <a:t>делали</a:t>
            </a:r>
            <a:r>
              <a:rPr lang="ru-RU" sz="2000" dirty="0" smtClean="0">
                <a:latin typeface="Franklin Gothic Medium"/>
              </a:rPr>
              <a:t> ученики 2 курса Яндекс лицея </a:t>
            </a:r>
          </a:p>
          <a:p>
            <a:pPr algn="l"/>
            <a:r>
              <a:rPr lang="ru-RU" sz="2000" dirty="0" smtClean="0">
                <a:latin typeface="Franklin Gothic Medium"/>
              </a:rPr>
              <a:t>Карамышев</a:t>
            </a:r>
            <a:r>
              <a:rPr lang="en-US" sz="2000" dirty="0" smtClean="0">
                <a:latin typeface="Franklin Gothic Medium"/>
              </a:rPr>
              <a:t> </a:t>
            </a:r>
            <a:r>
              <a:rPr lang="en-US" sz="2000" dirty="0" err="1">
                <a:latin typeface="Franklin Gothic Medium"/>
              </a:rPr>
              <a:t>Илья</a:t>
            </a:r>
            <a:r>
              <a:rPr lang="en-US" sz="2000" dirty="0">
                <a:latin typeface="Franklin Gothic Medium"/>
              </a:rPr>
              <a:t> и </a:t>
            </a:r>
            <a:r>
              <a:rPr lang="ru-RU" dirty="0" err="1"/>
              <a:t>Кахриманов</a:t>
            </a:r>
            <a:endParaRPr lang="ru-RU" dirty="0"/>
          </a:p>
          <a:p>
            <a:pPr algn="l"/>
            <a:r>
              <a:rPr lang="en-US" sz="2000" dirty="0" err="1" smtClean="0">
                <a:latin typeface="Franklin Gothic Medium"/>
              </a:rPr>
              <a:t>Самир</a:t>
            </a:r>
            <a:endParaRPr lang="en-US" sz="2000" dirty="0">
              <a:latin typeface="Franklin Gothic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EE9C6-BF64-4558-84FB-BE5B29099F68}"/>
              </a:ext>
            </a:extLst>
          </p:cNvPr>
          <p:cNvSpPr txBox="1"/>
          <p:nvPr/>
        </p:nvSpPr>
        <p:spPr>
          <a:xfrm>
            <a:off x="9039225" y="54006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cs typeface="Calibri"/>
              </a:rPr>
              <a:t>преподаватель Кравцов Святослав Владиславович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F95E6-F4A7-452A-85A3-DE7B7F9790A1}"/>
              </a:ext>
            </a:extLst>
          </p:cNvPr>
          <p:cNvSpPr txBox="1"/>
          <p:nvPr/>
        </p:nvSpPr>
        <p:spPr>
          <a:xfrm>
            <a:off x="238991" y="6352309"/>
            <a:ext cx="950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12.2.22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дорога, сцена, шоссе&#10;&#10;Автоматически созданное описание">
            <a:extLst>
              <a:ext uri="{FF2B5EF4-FFF2-40B4-BE49-F238E27FC236}">
                <a16:creationId xmlns:a16="http://schemas.microsoft.com/office/drawing/2014/main" id="{E2329E02-2ADF-4B18-91A7-5A8CF1B58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1" t="9091" r="2767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EB275-BA3F-4852-B02B-7DA9025C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latin typeface="Franklin Gothic Medium"/>
                <a:cs typeface="Calibri Light"/>
              </a:rPr>
              <a:t>План</a:t>
            </a:r>
            <a:endParaRPr lang="ru-RU" sz="2800" dirty="0">
              <a:latin typeface="Franklin Gothic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E12ED-C2B2-46CB-9203-18E56419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dirty="0">
                <a:latin typeface="Franklin Gothic Medium"/>
                <a:cs typeface="Calibri"/>
              </a:rPr>
              <a:t>В общих чертах о игре</a:t>
            </a:r>
          </a:p>
          <a:p>
            <a:r>
              <a:rPr lang="ru-RU" sz="1700" dirty="0">
                <a:latin typeface="Franklin Gothic Medium"/>
                <a:cs typeface="Calibri"/>
              </a:rPr>
              <a:t>Геймплей и механики</a:t>
            </a:r>
          </a:p>
          <a:p>
            <a:r>
              <a:rPr lang="ru-RU" sz="1700" dirty="0">
                <a:latin typeface="Franklin Gothic Medium"/>
                <a:cs typeface="Calibri"/>
              </a:rPr>
              <a:t>Примененные технологии</a:t>
            </a:r>
          </a:p>
          <a:p>
            <a:r>
              <a:rPr lang="ru-RU" sz="1700" dirty="0">
                <a:latin typeface="Franklin Gothic Medium"/>
                <a:cs typeface="Calibri"/>
              </a:rPr>
              <a:t>История создания</a:t>
            </a:r>
          </a:p>
          <a:p>
            <a:r>
              <a:rPr lang="ru-RU" sz="1700" dirty="0">
                <a:latin typeface="Franklin Gothic Medium"/>
                <a:cs typeface="Calibri"/>
              </a:rPr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245443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867DC65-2CCA-4880-B333-8A52F540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0F452-B259-4A79-8A84-A8DA9F8D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Franklin Gothic Medium"/>
              </a:rPr>
              <a:t>Что</a:t>
            </a:r>
            <a:r>
              <a:rPr lang="en-US" sz="60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Franklin Gothic Medium"/>
              </a:rPr>
              <a:t>представляет</a:t>
            </a:r>
            <a:r>
              <a:rPr lang="en-US" sz="60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Franklin Gothic Medium"/>
              </a:rPr>
              <a:t>из</a:t>
            </a:r>
            <a:r>
              <a:rPr lang="en-US" sz="60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Franklin Gothic Medium"/>
              </a:rPr>
              <a:t>себя</a:t>
            </a:r>
            <a:r>
              <a:rPr lang="en-US" sz="60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Franklin Gothic Medium"/>
              </a:rPr>
              <a:t>игра</a:t>
            </a:r>
            <a:r>
              <a:rPr lang="en-US" sz="6000" dirty="0">
                <a:solidFill>
                  <a:srgbClr val="FFFFFF"/>
                </a:solidFill>
                <a:latin typeface="Franklin Gothic Medium"/>
              </a:rPr>
              <a:t>?</a:t>
            </a:r>
            <a:endParaRPr lang="en-US" sz="6000">
              <a:solidFill>
                <a:srgbClr val="FFFFFF"/>
              </a:solidFill>
              <a:latin typeface="Franklin Gothic Medium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67B64-8481-4172-AAFD-26873638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Franklin Gothic Medium"/>
              </a:rPr>
              <a:t>sekiro</a:t>
            </a:r>
            <a:r>
              <a:rPr lang="en-US" sz="2400" dirty="0">
                <a:latin typeface="Franklin Gothic Medium"/>
              </a:rPr>
              <a:t> shadow die twice 0.1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 -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это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платформер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с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видом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сбоку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, в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котором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надо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пройти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некоторое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кол-во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уровней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и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стать</a:t>
            </a:r>
            <a:r>
              <a:rPr lang="en-US" sz="2400" dirty="0">
                <a:solidFill>
                  <a:srgbClr val="FFFFFF"/>
                </a:solidFill>
                <a:latin typeface="Franklin Gothic Medium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Medium"/>
              </a:rPr>
              <a:t>сильнее</a:t>
            </a:r>
            <a:endParaRPr lang="en-US" sz="2400" dirty="0">
              <a:solidFill>
                <a:srgbClr val="FFFFF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9475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дорога, шоссе&#10;&#10;Автоматически созданное описание">
            <a:extLst>
              <a:ext uri="{FF2B5EF4-FFF2-40B4-BE49-F238E27FC236}">
                <a16:creationId xmlns:a16="http://schemas.microsoft.com/office/drawing/2014/main" id="{3DBAB58C-B1CC-4E2E-BCF4-1058D5BB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D8FA9-595C-4C3E-859E-3A21A42D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Franklin Gothic Medium"/>
                <a:cs typeface="Calibri Light"/>
              </a:rPr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B6588-AEDB-4BE7-8D82-7F9A10D9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dirty="0">
                <a:latin typeface="Franklin Gothic Medium"/>
                <a:cs typeface="Calibri"/>
              </a:rPr>
              <a:t>У нас есть персонаж у которого в арсенале </a:t>
            </a:r>
            <a:r>
              <a:rPr lang="ru-RU" sz="1400" dirty="0" smtClean="0">
                <a:latin typeface="Franklin Gothic Medium"/>
                <a:cs typeface="Calibri"/>
              </a:rPr>
              <a:t>контратака, </a:t>
            </a:r>
            <a:r>
              <a:rPr lang="ru-RU" sz="1400" dirty="0">
                <a:latin typeface="Franklin Gothic Medium"/>
                <a:cs typeface="Calibri"/>
              </a:rPr>
              <a:t>атака, активная способность(заморозка времени). Нас выкидывает на начало уровня и наша задача расправиться с определенным количеством врагов на уровне.</a:t>
            </a:r>
            <a:br>
              <a:rPr lang="ru-RU" sz="1400" dirty="0">
                <a:latin typeface="Franklin Gothic Medium"/>
                <a:cs typeface="Calibri"/>
              </a:rPr>
            </a:br>
            <a:r>
              <a:rPr lang="ru-RU" sz="1400" dirty="0">
                <a:latin typeface="Franklin Gothic Medium"/>
                <a:cs typeface="Calibri"/>
              </a:rPr>
              <a:t>С павших </a:t>
            </a:r>
            <a:r>
              <a:rPr lang="ru-RU" sz="1400">
                <a:latin typeface="Franklin Gothic Medium"/>
                <a:cs typeface="Calibri"/>
              </a:rPr>
              <a:t>врагов </a:t>
            </a:r>
            <a:r>
              <a:rPr lang="ru-RU" sz="1400" smtClean="0">
                <a:latin typeface="Franklin Gothic Medium"/>
                <a:cs typeface="Calibri"/>
              </a:rPr>
              <a:t>падают </a:t>
            </a:r>
            <a:r>
              <a:rPr lang="ru-RU" sz="1400" dirty="0">
                <a:latin typeface="Franklin Gothic Medium"/>
                <a:cs typeface="Calibri"/>
              </a:rPr>
              <a:t>монетки, за которые можно прокачать нашего главного героя. Как только все враги погибли, игрок видит свою статистику, и далее переходит на следующий уровень, переходя на следующий уровень персонаж становится сильнее за счет монеток заработанных ранее.</a:t>
            </a:r>
          </a:p>
        </p:txBody>
      </p:sp>
    </p:spTree>
    <p:extLst>
      <p:ext uri="{BB962C8B-B14F-4D97-AF65-F5344CB8AC3E}">
        <p14:creationId xmlns:p14="http://schemas.microsoft.com/office/powerpoint/2010/main" val="215963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2B3624-40B9-4DC0-8FC1-3142D7A6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54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FC2B-F761-48FA-98D5-213CD2C1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latin typeface="Franklin Gothic Medium"/>
                <a:cs typeface="Calibri Light"/>
              </a:rPr>
              <a:t>Технологии</a:t>
            </a:r>
            <a:endParaRPr lang="ru-RU" sz="2800" dirty="0">
              <a:latin typeface="Franklin Gothic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4558E-4F7E-428D-92DD-05136189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600" dirty="0">
                <a:cs typeface="Calibri"/>
              </a:rPr>
              <a:t>Библиотеки:</a:t>
            </a:r>
            <a:endParaRPr lang="ru-RU" sz="1600" dirty="0">
              <a:latin typeface="Calibri"/>
              <a:cs typeface="Calibri"/>
            </a:endParaRPr>
          </a:p>
          <a:p>
            <a:r>
              <a:rPr lang="ru-RU" sz="1600" dirty="0" err="1">
                <a:latin typeface="Consolas"/>
                <a:cs typeface="Calibri"/>
              </a:rPr>
              <a:t>Random</a:t>
            </a:r>
          </a:p>
          <a:p>
            <a:r>
              <a:rPr lang="ru-RU" sz="1600" dirty="0" err="1">
                <a:latin typeface="Consolas"/>
                <a:cs typeface="Calibri"/>
              </a:rPr>
              <a:t>Pygame</a:t>
            </a:r>
          </a:p>
          <a:p>
            <a:r>
              <a:rPr lang="ru-RU" sz="1600" dirty="0" err="1">
                <a:latin typeface="Consolas"/>
                <a:cs typeface="Calibri"/>
              </a:rPr>
              <a:t>Pyinstaller</a:t>
            </a:r>
          </a:p>
          <a:p>
            <a:r>
              <a:rPr lang="ru-RU" sz="1600" dirty="0" err="1" smtClean="0">
                <a:latin typeface="Consolas"/>
                <a:cs typeface="Calibri"/>
              </a:rPr>
              <a:t>func_rotate</a:t>
            </a:r>
            <a:endParaRPr lang="ru-RU" sz="1600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633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163EC-7CF4-4318-A5DD-0096919F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"/>
                <a:cs typeface="Calibri Light"/>
              </a:rPr>
              <a:t>Технологии</a:t>
            </a:r>
            <a:endParaRPr lang="ru-RU" dirty="0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D7C08-9B18-46B1-A8A3-DD4DD266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Franklin Gothic Medium"/>
                <a:cs typeface="Calibri"/>
              </a:rPr>
              <a:t>В игре реализована система частиц, вся графика нарисована командой, с музыкой аналогично. А также в игре реализованы анимации с помощью </a:t>
            </a:r>
            <a:r>
              <a:rPr lang="ru-RU" dirty="0" err="1">
                <a:latin typeface="Franklin Gothic Medium"/>
                <a:cs typeface="Calibri"/>
              </a:rPr>
              <a:t>sprite</a:t>
            </a:r>
            <a:r>
              <a:rPr lang="ru-RU" dirty="0">
                <a:latin typeface="Franklin Gothic Medium"/>
                <a:cs typeface="Calibri"/>
              </a:rPr>
              <a:t> </a:t>
            </a:r>
            <a:r>
              <a:rPr lang="ru-RU" dirty="0" err="1">
                <a:latin typeface="Franklin Gothic Medium"/>
                <a:cs typeface="Calibri"/>
              </a:rPr>
              <a:t>sheet-ов</a:t>
            </a:r>
            <a:endParaRPr lang="ru-RU" dirty="0">
              <a:latin typeface="Franklin Gothic Medium"/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01BE9FA-721C-40C0-AD98-FB8535B8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638550"/>
            <a:ext cx="10467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364481B-E05D-4DB7-A9F6-8E279CA83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9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C7381-7A38-4CAC-817E-E246E972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Franklin Gothic Medium"/>
                <a:cs typeface="Calibri Light"/>
              </a:rPr>
              <a:t>История </a:t>
            </a:r>
            <a:endParaRPr lang="ru-RU" sz="3600" dirty="0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89F69-2DF2-4D3F-A679-47EC2C94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500" dirty="0">
                <a:latin typeface="Franklin Gothic Medium"/>
                <a:cs typeface="Calibri"/>
              </a:rPr>
              <a:t>Ну сначала мы с </a:t>
            </a:r>
            <a:r>
              <a:rPr lang="ru-RU" sz="1500" dirty="0" smtClean="0">
                <a:latin typeface="Franklin Gothic Medium"/>
                <a:cs typeface="Calibri"/>
              </a:rPr>
              <a:t>Ильей </a:t>
            </a:r>
            <a:r>
              <a:rPr lang="ru-RU" sz="1500" dirty="0">
                <a:latin typeface="Franklin Gothic Medium"/>
                <a:cs typeface="Calibri"/>
              </a:rPr>
              <a:t>думали-думали, хотели сделать рогалик, потом не сложилось, так же упростили перемещение персонажа, игра много раз переделывалась, механики менялись, графика полностью перерисовывалась, но все же мы пришли к хорошей, красивой точке в наших идеях и постарались воссоздать все что планировали, кончено же в силу своего опыта реализовать получилось не все, но большая часть была успешно сделана и добавлена в игру. На изображении самая первая версия игры</a:t>
            </a:r>
            <a:endParaRPr lang="ru-RU" sz="1500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1096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76EA77-387A-4F67-A602-3178200B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9" t="1078" r="2734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A2600-50B6-49EA-A3E7-FD290E6D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latin typeface="Franklin Gothic Medium"/>
                <a:cs typeface="Calibri Light"/>
              </a:rPr>
              <a:t>итог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F4861-0B98-4CF8-9CF7-289F9815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275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dirty="0">
                <a:latin typeface="Franklin Gothic Medium"/>
                <a:cs typeface="Calibri"/>
              </a:rPr>
              <a:t>У нас получилась хорошая игрушечка.</a:t>
            </a:r>
            <a:br>
              <a:rPr lang="ru-RU" sz="1700" dirty="0">
                <a:latin typeface="Franklin Gothic Medium"/>
                <a:cs typeface="Calibri"/>
              </a:rPr>
            </a:br>
            <a:r>
              <a:rPr lang="ru-RU" sz="1700" dirty="0">
                <a:latin typeface="Franklin Gothic Medium"/>
                <a:cs typeface="Calibri"/>
              </a:rPr>
              <a:t>10/10 и это не обсуждается, а еще статистика:</a:t>
            </a:r>
          </a:p>
          <a:p>
            <a:r>
              <a:rPr lang="ru-RU" sz="1700" dirty="0">
                <a:latin typeface="Franklin Gothic Medium"/>
                <a:cs typeface="Calibri"/>
              </a:rPr>
              <a:t>В общей сложности было сделано 135 коммитов на момент написания презентации</a:t>
            </a:r>
          </a:p>
          <a:p>
            <a:r>
              <a:rPr lang="ru-RU" sz="1700" dirty="0">
                <a:latin typeface="Franklin Gothic Medium"/>
                <a:cs typeface="Calibri"/>
              </a:rPr>
              <a:t>Я провел 61 час в </a:t>
            </a:r>
            <a:r>
              <a:rPr lang="ru-RU" sz="1700" dirty="0" err="1">
                <a:latin typeface="Franklin Gothic Medium"/>
                <a:cs typeface="Calibri"/>
              </a:rPr>
              <a:t>aseprite</a:t>
            </a:r>
            <a:r>
              <a:rPr lang="ru-RU" sz="1700" dirty="0">
                <a:latin typeface="Franklin Gothic Medium"/>
                <a:cs typeface="Calibri"/>
              </a:rPr>
              <a:t> когда рисовал спрайты</a:t>
            </a:r>
          </a:p>
        </p:txBody>
      </p:sp>
    </p:spTree>
    <p:extLst>
      <p:ext uri="{BB962C8B-B14F-4D97-AF65-F5344CB8AC3E}">
        <p14:creationId xmlns:p14="http://schemas.microsoft.com/office/powerpoint/2010/main" val="119237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ACDE2-8BC0-45E7-8F04-B846F254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3800" b="1" dirty="0">
                <a:latin typeface="Franklin Gothic Medium"/>
                <a:cs typeface="Calibri Light"/>
              </a:rPr>
              <a:t>Спасибо за внимание! С вас максимальное количество баллов!</a:t>
            </a:r>
          </a:p>
        </p:txBody>
      </p:sp>
      <p:pic>
        <p:nvPicPr>
          <p:cNvPr id="4" name="Рисунок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E1C40F5-9937-4ECD-B44B-40136A84D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B7ECC-882B-405F-AA09-01CE6C2F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>
                <a:cs typeface="Calibri"/>
              </a:rPr>
              <a:t>Прощайте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 err="1">
                <a:cs typeface="Calibri"/>
              </a:rPr>
              <a:t>ребятишки</a:t>
            </a:r>
            <a:r>
              <a:rPr lang="en-US" sz="2200" dirty="0">
                <a:cs typeface="Calibri"/>
              </a:rPr>
              <a:t>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155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Franklin Gothic Medium</vt:lpstr>
      <vt:lpstr>Тема Office</vt:lpstr>
      <vt:lpstr>Проект "sekiro shadow die twice 0.1"</vt:lpstr>
      <vt:lpstr>План</vt:lpstr>
      <vt:lpstr>Что представляет из себя игра?</vt:lpstr>
      <vt:lpstr>Игровой процесс</vt:lpstr>
      <vt:lpstr>Технологии</vt:lpstr>
      <vt:lpstr>Технологии</vt:lpstr>
      <vt:lpstr>История </vt:lpstr>
      <vt:lpstr>итог</vt:lpstr>
      <vt:lpstr>Спасибо за внимание! С вас максимальное количество баллов!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296</cp:revision>
  <dcterms:created xsi:type="dcterms:W3CDTF">2022-02-12T19:26:12Z</dcterms:created>
  <dcterms:modified xsi:type="dcterms:W3CDTF">2022-02-19T11:18:04Z</dcterms:modified>
</cp:coreProperties>
</file>