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7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1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7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7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5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0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8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4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32718F-EA1D-4EE1-BF6D-2DEB961CC546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B42F96-D1AA-40DF-915D-C2E0C0470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E3C-A6D8-45CF-8434-8529F093B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  <a:r>
              <a:rPr lang="en-US" altLang="ko-KR" dirty="0"/>
              <a:t>(</a:t>
            </a:r>
            <a:r>
              <a:rPr lang="ko-KR" altLang="en-US" dirty="0"/>
              <a:t>공통 문제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6BDE41E-F06E-45B9-BD35-F6736A144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4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C2DF0-0DA2-4B33-8073-385DD35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공통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332F-BB0C-4083-8705-F73793A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개요 및 변수 소개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분석모형 선정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 수행 결과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모형 평가 및 모형 비교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00162-C3DD-408E-B5E3-D49664622F4A}"/>
              </a:ext>
            </a:extLst>
          </p:cNvPr>
          <p:cNvSpPr txBox="1"/>
          <p:nvPr/>
        </p:nvSpPr>
        <p:spPr>
          <a:xfrm>
            <a:off x="3034912" y="6061036"/>
            <a:ext cx="603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필요하신 경우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슬라이드 및 목차를 추가할 수 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18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문제 개요 및 변수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  <a:endParaRPr lang="en-US" altLang="ko-KR" dirty="0"/>
          </a:p>
          <a:p>
            <a:pPr lvl="1"/>
            <a:r>
              <a:rPr lang="ko-KR" altLang="en-US" dirty="0"/>
              <a:t>데이터 행과 열의 수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07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2F57-EF6F-4BA4-9DB4-32F081B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58E76-974B-4B23-A92A-C942BAD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수행하신 데이터 전처리에 대한 소개 및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03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D9B8-05B9-48ED-9DAD-0F3CB4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분석모형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05B8-FB3D-4ED0-9C15-79BBE50E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선정한 분석모형 소개 및 선정한 이유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err="1"/>
              <a:t>파라미터값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128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분석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수행 결과 서술</a:t>
            </a:r>
            <a:endParaRPr lang="en-US" altLang="ko-KR" dirty="0"/>
          </a:p>
          <a:p>
            <a:pPr lvl="1"/>
            <a:r>
              <a:rPr lang="ko-KR" altLang="en-US" dirty="0"/>
              <a:t>모형에 적용한 파라미터 정보 등</a:t>
            </a:r>
            <a:endParaRPr lang="en-US" altLang="ko-KR" dirty="0"/>
          </a:p>
          <a:p>
            <a:pPr lvl="1"/>
            <a:r>
              <a:rPr lang="en-US" altLang="ko-KR" dirty="0"/>
              <a:t>Training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247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모형 평가 및 모형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Testing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lvl="1"/>
            <a:r>
              <a:rPr lang="ko-KR" altLang="en-US" dirty="0"/>
              <a:t>수행한 모형간 정분류율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32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과정에서 추가적으로 보완이 필요한 부분에 대한 서술</a:t>
            </a:r>
            <a:endParaRPr lang="en-US" altLang="ko-KR" dirty="0"/>
          </a:p>
          <a:p>
            <a:r>
              <a:rPr lang="ko-KR" altLang="en-US" dirty="0"/>
              <a:t>해당 분석을 응용할 만한 업무 관련 부분에 대한 </a:t>
            </a:r>
            <a:r>
              <a:rPr lang="en-US" altLang="ko-KR" dirty="0"/>
              <a:t>Ideation </a:t>
            </a:r>
            <a:r>
              <a:rPr lang="ko-KR" altLang="en-US" dirty="0"/>
              <a:t>서술</a:t>
            </a:r>
            <a:r>
              <a:rPr lang="en-US" altLang="ko-KR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46117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E3C-A6D8-45CF-8434-8529F093B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  <a:r>
              <a:rPr lang="en-US" altLang="ko-KR" dirty="0"/>
              <a:t>(</a:t>
            </a:r>
            <a:r>
              <a:rPr lang="ko-KR" altLang="en-US" dirty="0"/>
              <a:t>선택 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6BDE41E-F06E-45B9-BD35-F6736A144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78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C2DF0-0DA2-4B33-8073-385DD35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공통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332F-BB0C-4083-8705-F73793A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개요 및 변수 소개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분석모형 선정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 수행 결과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모형 평가 및 모형 비교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00162-C3DD-408E-B5E3-D49664622F4A}"/>
              </a:ext>
            </a:extLst>
          </p:cNvPr>
          <p:cNvSpPr txBox="1"/>
          <p:nvPr/>
        </p:nvSpPr>
        <p:spPr>
          <a:xfrm>
            <a:off x="3034912" y="6061036"/>
            <a:ext cx="603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필요하신 경우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슬라이드 및 목차를 추가할 수 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01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문제 개요 및 변수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  <a:endParaRPr lang="en-US" altLang="ko-KR" dirty="0"/>
          </a:p>
          <a:p>
            <a:pPr lvl="1"/>
            <a:r>
              <a:rPr lang="ko-KR" altLang="en-US" dirty="0"/>
              <a:t>데이터 행과 열의 수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7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C2DF0-0DA2-4B33-8073-385DD356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결과보고서</a:t>
            </a:r>
            <a:r>
              <a:rPr lang="en-US" altLang="ko-KR" dirty="0"/>
              <a:t>-</a:t>
            </a:r>
            <a:r>
              <a:rPr lang="ko-KR" altLang="en-US" dirty="0"/>
              <a:t>공통 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B332F-BB0C-4083-8705-F73793A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개요 및 변수 소개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분석모형 선정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분석 수행 결과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모형 평가 및 모형 비교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00162-C3DD-408E-B5E3-D49664622F4A}"/>
              </a:ext>
            </a:extLst>
          </p:cNvPr>
          <p:cNvSpPr txBox="1"/>
          <p:nvPr/>
        </p:nvSpPr>
        <p:spPr>
          <a:xfrm>
            <a:off x="3034912" y="6061036"/>
            <a:ext cx="603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필요하신 경우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슬라이드 및 목차를 추가할 수 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10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2F57-EF6F-4BA4-9DB4-32F081B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58E76-974B-4B23-A92A-C942BAD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수행하신 데이터 전처리에 대한 소개 및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07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D9B8-05B9-48ED-9DAD-0F3CB4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분석모형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05B8-FB3D-4ED0-9C15-79BBE50E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선정한 분석모형 소개 및 선정한 이유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err="1"/>
              <a:t>파라미터값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33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분석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수행 결과 서술</a:t>
            </a:r>
            <a:endParaRPr lang="en-US" altLang="ko-KR" dirty="0"/>
          </a:p>
          <a:p>
            <a:pPr lvl="1"/>
            <a:r>
              <a:rPr lang="ko-KR" altLang="en-US" dirty="0"/>
              <a:t>모형에 적용한 파라미터 정보 등</a:t>
            </a:r>
            <a:endParaRPr lang="en-US" altLang="ko-KR" dirty="0"/>
          </a:p>
          <a:p>
            <a:pPr lvl="1"/>
            <a:r>
              <a:rPr lang="en-US" altLang="ko-KR" dirty="0"/>
              <a:t>Training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04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모형 평가 및 모형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Testing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lvl="1"/>
            <a:r>
              <a:rPr lang="ko-KR" altLang="en-US" dirty="0"/>
              <a:t>수행한 모형간 정분류율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576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과정에서 추가적으로 보완이 필요한 부분에 대한 서술</a:t>
            </a:r>
            <a:endParaRPr lang="en-US" altLang="ko-KR" dirty="0"/>
          </a:p>
          <a:p>
            <a:r>
              <a:rPr lang="ko-KR" altLang="en-US" dirty="0"/>
              <a:t>해당 분석을 응용할 만한 업무 관련 부분에 대한 </a:t>
            </a:r>
            <a:r>
              <a:rPr lang="en-US" altLang="ko-KR" dirty="0"/>
              <a:t>Ideation </a:t>
            </a:r>
            <a:r>
              <a:rPr lang="ko-KR" altLang="en-US" dirty="0"/>
              <a:t>서술</a:t>
            </a:r>
            <a:r>
              <a:rPr lang="en-US" altLang="ko-KR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6069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2222-0CEE-4165-8D29-5F4F94E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문제 개요 및 변수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39BC3-99E3-47C1-AF83-75B41D99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  <a:endParaRPr lang="en-US" altLang="ko-KR" dirty="0"/>
          </a:p>
          <a:p>
            <a:pPr lvl="1"/>
            <a:r>
              <a:rPr lang="ko-KR" altLang="en-US" dirty="0"/>
              <a:t>데이터 행과 열의 수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Feature </a:t>
            </a:r>
            <a:r>
              <a:rPr lang="ko-KR" altLang="en-US" dirty="0"/>
              <a:t>및 값의 </a:t>
            </a:r>
            <a:r>
              <a:rPr lang="en-US" altLang="ko-KR" dirty="0"/>
              <a:t>type: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2F57-EF6F-4BA4-9DB4-32F081B3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58E76-974B-4B23-A92A-C942BAD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수행하신 데이터 전처리에 대한 소개 및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5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D9B8-05B9-48ED-9DAD-0F3CB4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ko-KR" altLang="en-US" dirty="0"/>
              <a:t>분석모형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05B8-FB3D-4ED0-9C15-79BBE50E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선정한 분석모형 소개 및 선정한 이유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err="1"/>
              <a:t>파라미터값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7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IV. </a:t>
            </a:r>
            <a:r>
              <a:rPr lang="ko-KR" altLang="en-US" dirty="0"/>
              <a:t>분석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 수행 결과 서술</a:t>
            </a:r>
            <a:endParaRPr lang="en-US" altLang="ko-KR" dirty="0"/>
          </a:p>
          <a:p>
            <a:pPr lvl="1"/>
            <a:r>
              <a:rPr lang="ko-KR" altLang="en-US" dirty="0"/>
              <a:t>모형에 적용한 파라미터 정보 등</a:t>
            </a:r>
            <a:endParaRPr lang="en-US" altLang="ko-KR" dirty="0"/>
          </a:p>
          <a:p>
            <a:pPr lvl="1"/>
            <a:r>
              <a:rPr lang="en-US" altLang="ko-KR" dirty="0"/>
              <a:t>Training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4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V. </a:t>
            </a:r>
            <a:r>
              <a:rPr lang="ko-KR" altLang="en-US" dirty="0"/>
              <a:t>모형 평가 및 모형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Testing set</a:t>
            </a:r>
            <a:r>
              <a:rPr lang="ko-KR" altLang="en-US" dirty="0"/>
              <a:t>에 대한 정분류율</a:t>
            </a:r>
            <a:endParaRPr lang="en-US" altLang="ko-KR" dirty="0"/>
          </a:p>
          <a:p>
            <a:pPr lvl="1"/>
            <a:r>
              <a:rPr lang="ko-KR" altLang="en-US" dirty="0"/>
              <a:t>수행한 모형간 정분류율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12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FB8D0-F9A1-4A76-A1E4-C7C71FC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CC9A6-5ABA-47AB-A320-3E938B22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수행 과정에서 추가적으로 보완이 필요한 부분에 대한 서술</a:t>
            </a:r>
            <a:endParaRPr lang="en-US" altLang="ko-KR" dirty="0"/>
          </a:p>
          <a:p>
            <a:r>
              <a:rPr lang="ko-KR" altLang="en-US" dirty="0"/>
              <a:t>해당 분석을 응용할 만한 업무 관련 부분에 대한 </a:t>
            </a:r>
            <a:r>
              <a:rPr lang="en-US" altLang="ko-KR" dirty="0"/>
              <a:t>Ideation </a:t>
            </a:r>
            <a:r>
              <a:rPr lang="ko-KR" altLang="en-US" dirty="0"/>
              <a:t>서술</a:t>
            </a:r>
            <a:r>
              <a:rPr lang="en-US" altLang="ko-KR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47166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E3C-A6D8-45CF-8434-8529F093B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분석 결과</a:t>
            </a:r>
            <a:r>
              <a:rPr lang="en-US" altLang="ko-KR" dirty="0"/>
              <a:t>(</a:t>
            </a:r>
            <a:r>
              <a:rPr lang="ko-KR" altLang="en-US" dirty="0"/>
              <a:t>공통 문제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6BDE41E-F06E-45B9-BD35-F6736A144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46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458</Words>
  <Application>Microsoft Office PowerPoint</Application>
  <PresentationFormat>와이드스크린</PresentationFormat>
  <Paragraphs>99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이온(회의실)</vt:lpstr>
      <vt:lpstr>분석 결과(공통 문제 1)</vt:lpstr>
      <vt:lpstr>결과보고서-공통 문제1</vt:lpstr>
      <vt:lpstr>I. 문제 개요 및 변수 소개</vt:lpstr>
      <vt:lpstr>II. 데이터 전처리</vt:lpstr>
      <vt:lpstr>III. 분석모형 선정</vt:lpstr>
      <vt:lpstr>IV. 분석 수행 결과</vt:lpstr>
      <vt:lpstr>V. 모형 평가 및 모형 비교</vt:lpstr>
      <vt:lpstr>VI. 결론</vt:lpstr>
      <vt:lpstr>분석 결과(공통 문제 2)</vt:lpstr>
      <vt:lpstr>결과보고서-공통 문제1</vt:lpstr>
      <vt:lpstr>I. 문제 개요 및 변수 소개</vt:lpstr>
      <vt:lpstr>II. 데이터 전처리</vt:lpstr>
      <vt:lpstr>III. 분석모형 선정</vt:lpstr>
      <vt:lpstr>IV. 분석 수행 결과</vt:lpstr>
      <vt:lpstr>V. 모형 평가 및 모형 비교</vt:lpstr>
      <vt:lpstr>VI. 결론</vt:lpstr>
      <vt:lpstr>분석 결과(선택 문제)</vt:lpstr>
      <vt:lpstr>결과보고서-공통 문제1</vt:lpstr>
      <vt:lpstr>I. 문제 개요 및 변수 소개</vt:lpstr>
      <vt:lpstr>II. 데이터 전처리</vt:lpstr>
      <vt:lpstr>III. 분석모형 선정</vt:lpstr>
      <vt:lpstr>IV. 분석 수행 결과</vt:lpstr>
      <vt:lpstr>V. 모형 평가 및 모형 비교</vt:lpstr>
      <vt:lpstr>VI.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결과 보고서</dc:title>
  <dc:creator>이원상</dc:creator>
  <cp:lastModifiedBy>pchome</cp:lastModifiedBy>
  <cp:revision>5</cp:revision>
  <dcterms:created xsi:type="dcterms:W3CDTF">2021-08-30T04:15:36Z</dcterms:created>
  <dcterms:modified xsi:type="dcterms:W3CDTF">2021-12-22T16:04:52Z</dcterms:modified>
</cp:coreProperties>
</file>