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196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755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27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22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206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89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44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129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278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62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0373-3951-485C-A174-3533C8DF3868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E3AD5-DAE6-4B4F-8C26-5E3ABDD900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93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Imagen 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727"/>
            <a:ext cx="12192000" cy="57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ESTACIONPC</dc:creator>
  <cp:lastModifiedBy>ESTACIONPC</cp:lastModifiedBy>
  <cp:revision>4</cp:revision>
  <dcterms:created xsi:type="dcterms:W3CDTF">2019-02-28T18:49:32Z</dcterms:created>
  <dcterms:modified xsi:type="dcterms:W3CDTF">2019-02-28T19:40:29Z</dcterms:modified>
</cp:coreProperties>
</file>