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777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01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439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900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990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363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51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5873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23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781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38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61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484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68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92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078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166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3207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7647"/>
          <a:stretch/>
        </p:blipFill>
        <p:spPr>
          <a:xfrm>
            <a:off x="0" y="819150"/>
            <a:ext cx="12192000" cy="5447903"/>
          </a:xfrm>
          <a:prstGeom prst="rect">
            <a:avLst/>
          </a:prstGeom>
        </p:spPr>
      </p:pic>
      <p:sp>
        <p:nvSpPr>
          <p:cNvPr id="139" name="CuadroTexto 138"/>
          <p:cNvSpPr txBox="1"/>
          <p:nvPr/>
        </p:nvSpPr>
        <p:spPr>
          <a:xfrm>
            <a:off x="95250" y="126817"/>
            <a:ext cx="1209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PINOUT P1 		 				</a:t>
            </a:r>
            <a:r>
              <a:rPr lang="es-CO" sz="2800" b="1" dirty="0"/>
              <a:t> </a:t>
            </a:r>
            <a:r>
              <a:rPr lang="es-CO" sz="2800" b="1" dirty="0" smtClean="0"/>
              <a:t>             QUACHO BASIC AT</a:t>
            </a:r>
            <a:endParaRPr lang="es-CO" sz="2800" b="1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438150" y="6358612"/>
            <a:ext cx="115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 smtClean="0"/>
              <a:t>@</a:t>
            </a:r>
            <a:r>
              <a:rPr lang="es-CO" dirty="0" err="1" smtClean="0"/>
              <a:t>fabeltranm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78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58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Berlín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ESTACIONPC</dc:creator>
  <cp:lastModifiedBy>ESTACIONPC</cp:lastModifiedBy>
  <cp:revision>6</cp:revision>
  <dcterms:created xsi:type="dcterms:W3CDTF">2019-02-28T18:49:32Z</dcterms:created>
  <dcterms:modified xsi:type="dcterms:W3CDTF">2019-02-28T20:11:17Z</dcterms:modified>
</cp:coreProperties>
</file>