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838F-30E1-4CA2-815C-54F726CBD30A}" type="datetimeFigureOut">
              <a:rPr lang="es-CO" smtClean="0"/>
              <a:t>01/03/2019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B58E-A032-4D1F-B214-7641DFC1BD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867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838F-30E1-4CA2-815C-54F726CBD30A}" type="datetimeFigureOut">
              <a:rPr lang="es-CO" smtClean="0"/>
              <a:t>01/03/2019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B58E-A032-4D1F-B214-7641DFC1BD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00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838F-30E1-4CA2-815C-54F726CBD30A}" type="datetimeFigureOut">
              <a:rPr lang="es-CO" smtClean="0"/>
              <a:t>01/03/2019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B58E-A032-4D1F-B214-7641DFC1BD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021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838F-30E1-4CA2-815C-54F726CBD30A}" type="datetimeFigureOut">
              <a:rPr lang="es-CO" smtClean="0"/>
              <a:t>01/03/2019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B58E-A032-4D1F-B214-7641DFC1BD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195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838F-30E1-4CA2-815C-54F726CBD30A}" type="datetimeFigureOut">
              <a:rPr lang="es-CO" smtClean="0"/>
              <a:t>01/03/2019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B58E-A032-4D1F-B214-7641DFC1BD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722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838F-30E1-4CA2-815C-54F726CBD30A}" type="datetimeFigureOut">
              <a:rPr lang="es-CO" smtClean="0"/>
              <a:t>01/03/2019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B58E-A032-4D1F-B214-7641DFC1BD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408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838F-30E1-4CA2-815C-54F726CBD30A}" type="datetimeFigureOut">
              <a:rPr lang="es-CO" smtClean="0"/>
              <a:t>01/03/2019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B58E-A032-4D1F-B214-7641DFC1BD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299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838F-30E1-4CA2-815C-54F726CBD30A}" type="datetimeFigureOut">
              <a:rPr lang="es-CO" smtClean="0"/>
              <a:t>01/03/2019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B58E-A032-4D1F-B214-7641DFC1BD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610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838F-30E1-4CA2-815C-54F726CBD30A}" type="datetimeFigureOut">
              <a:rPr lang="es-CO" smtClean="0"/>
              <a:t>01/03/2019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B58E-A032-4D1F-B214-7641DFC1BD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665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838F-30E1-4CA2-815C-54F726CBD30A}" type="datetimeFigureOut">
              <a:rPr lang="es-CO" smtClean="0"/>
              <a:t>01/03/2019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B58E-A032-4D1F-B214-7641DFC1BD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364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838F-30E1-4CA2-815C-54F726CBD30A}" type="datetimeFigureOut">
              <a:rPr lang="es-CO" smtClean="0"/>
              <a:t>01/03/2019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B58E-A032-4D1F-B214-7641DFC1BD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759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B838F-30E1-4CA2-815C-54F726CBD30A}" type="datetimeFigureOut">
              <a:rPr lang="es-CO" smtClean="0"/>
              <a:t>01/03/2019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2B58E-A032-4D1F-B214-7641DFC1BD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631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933700" y="-562230"/>
            <a:ext cx="12192000" cy="600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7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Conector angular 172"/>
          <p:cNvCxnSpPr>
            <a:stCxn id="172" idx="2"/>
            <a:endCxn id="168" idx="0"/>
          </p:cNvCxnSpPr>
          <p:nvPr/>
        </p:nvCxnSpPr>
        <p:spPr>
          <a:xfrm rot="10800000">
            <a:off x="4530986" y="2031982"/>
            <a:ext cx="1520280" cy="466785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2" name="Elipse 171"/>
          <p:cNvSpPr/>
          <p:nvPr/>
        </p:nvSpPr>
        <p:spPr>
          <a:xfrm>
            <a:off x="6051266" y="2408278"/>
            <a:ext cx="106780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9512117" y="3890206"/>
            <a:ext cx="1361274" cy="108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 smtClean="0"/>
              <a:t>MAX</a:t>
            </a:r>
          </a:p>
          <a:p>
            <a:pPr algn="ctr"/>
            <a:r>
              <a:rPr lang="es-CO" sz="2400" dirty="0" smtClean="0"/>
              <a:t>5864</a:t>
            </a:r>
            <a:endParaRPr lang="es-CO" sz="2400" dirty="0"/>
          </a:p>
        </p:txBody>
      </p:sp>
      <p:sp>
        <p:nvSpPr>
          <p:cNvPr id="9" name="Rectángulo redondeado 8"/>
          <p:cNvSpPr/>
          <p:nvPr/>
        </p:nvSpPr>
        <p:spPr>
          <a:xfrm rot="5400000">
            <a:off x="2010350" y="4196158"/>
            <a:ext cx="1661197" cy="6018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LVDS</a:t>
            </a:r>
          </a:p>
          <a:p>
            <a:pPr algn="ctr"/>
            <a:r>
              <a:rPr lang="es-CO" dirty="0" smtClean="0"/>
              <a:t>18 </a:t>
            </a:r>
            <a:r>
              <a:rPr lang="es-CO" dirty="0"/>
              <a:t>Pin </a:t>
            </a:r>
            <a:r>
              <a:rPr lang="es-CO" dirty="0" err="1" smtClean="0"/>
              <a:t>header</a:t>
            </a:r>
            <a:endParaRPr lang="es-CO" dirty="0"/>
          </a:p>
        </p:txBody>
      </p:sp>
      <p:sp>
        <p:nvSpPr>
          <p:cNvPr id="10" name="Rectángulo redondeado 9"/>
          <p:cNvSpPr/>
          <p:nvPr/>
        </p:nvSpPr>
        <p:spPr>
          <a:xfrm>
            <a:off x="6762639" y="5723735"/>
            <a:ext cx="1162050" cy="8679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Conector</a:t>
            </a:r>
          </a:p>
          <a:p>
            <a:pPr algn="ctr"/>
            <a:r>
              <a:rPr lang="es-CO" dirty="0" smtClean="0"/>
              <a:t>HDMI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10356112" y="5723735"/>
            <a:ext cx="1269757" cy="8519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ADC-DAC</a:t>
            </a:r>
          </a:p>
          <a:p>
            <a:pPr algn="ctr"/>
            <a:r>
              <a:rPr lang="es-CO" dirty="0" smtClean="0"/>
              <a:t> 10 Pin </a:t>
            </a:r>
            <a:r>
              <a:rPr lang="es-CO" dirty="0" err="1" smtClean="0"/>
              <a:t>header</a:t>
            </a:r>
            <a:endParaRPr lang="es-CO" dirty="0" smtClean="0"/>
          </a:p>
        </p:txBody>
      </p:sp>
      <p:sp>
        <p:nvSpPr>
          <p:cNvPr id="12" name="Rectángulo redondeado 11"/>
          <p:cNvSpPr/>
          <p:nvPr/>
        </p:nvSpPr>
        <p:spPr>
          <a:xfrm>
            <a:off x="443254" y="5682866"/>
            <a:ext cx="847725" cy="8986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Micro USB</a:t>
            </a:r>
          </a:p>
          <a:p>
            <a:pPr algn="ctr"/>
            <a:r>
              <a:rPr lang="es-CO" dirty="0" smtClean="0"/>
              <a:t>JTAG</a:t>
            </a:r>
          </a:p>
        </p:txBody>
      </p:sp>
      <p:sp>
        <p:nvSpPr>
          <p:cNvPr id="14" name="Rectángulo redondeado 13"/>
          <p:cNvSpPr/>
          <p:nvPr/>
        </p:nvSpPr>
        <p:spPr>
          <a:xfrm rot="5400000">
            <a:off x="1171648" y="2953850"/>
            <a:ext cx="1093550" cy="5714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Config</a:t>
            </a:r>
            <a:r>
              <a:rPr lang="es-CO" dirty="0" smtClean="0"/>
              <a:t> </a:t>
            </a:r>
            <a:r>
              <a:rPr lang="es-CO" dirty="0" err="1" smtClean="0"/>
              <a:t>Power</a:t>
            </a:r>
            <a:r>
              <a:rPr lang="es-CO" dirty="0" smtClean="0"/>
              <a:t> </a:t>
            </a:r>
          </a:p>
        </p:txBody>
      </p:sp>
      <p:sp>
        <p:nvSpPr>
          <p:cNvPr id="15" name="Rectángulo redondeado 14"/>
          <p:cNvSpPr/>
          <p:nvPr/>
        </p:nvSpPr>
        <p:spPr>
          <a:xfrm rot="5400000">
            <a:off x="-126722" y="2904073"/>
            <a:ext cx="1559740" cy="4125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Power</a:t>
            </a:r>
            <a:r>
              <a:rPr lang="es-CO" dirty="0" smtClean="0"/>
              <a:t> LCD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5291675" y="4997081"/>
            <a:ext cx="1201914" cy="7391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Conector </a:t>
            </a:r>
          </a:p>
          <a:p>
            <a:pPr algn="ctr"/>
            <a:r>
              <a:rPr lang="es-CO" dirty="0" err="1" smtClean="0"/>
              <a:t>SDCard</a:t>
            </a:r>
            <a:endParaRPr lang="es-CO" dirty="0" smtClean="0"/>
          </a:p>
        </p:txBody>
      </p:sp>
      <p:sp>
        <p:nvSpPr>
          <p:cNvPr id="18" name="Rectángulo redondeado 17"/>
          <p:cNvSpPr/>
          <p:nvPr/>
        </p:nvSpPr>
        <p:spPr>
          <a:xfrm rot="16200000">
            <a:off x="10903211" y="2607659"/>
            <a:ext cx="692838" cy="7524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USB 2.0</a:t>
            </a:r>
          </a:p>
        </p:txBody>
      </p:sp>
      <p:sp>
        <p:nvSpPr>
          <p:cNvPr id="21" name="Rectángulo redondeado 20"/>
          <p:cNvSpPr/>
          <p:nvPr/>
        </p:nvSpPr>
        <p:spPr>
          <a:xfrm rot="16200000">
            <a:off x="10659352" y="928427"/>
            <a:ext cx="1180556" cy="7524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err="1" smtClean="0"/>
              <a:t>Analog</a:t>
            </a:r>
            <a:r>
              <a:rPr lang="es-CO" sz="1200" dirty="0" smtClean="0"/>
              <a:t> in/</a:t>
            </a:r>
            <a:r>
              <a:rPr lang="es-CO" sz="1200" dirty="0" err="1" smtClean="0"/>
              <a:t>out</a:t>
            </a:r>
            <a:r>
              <a:rPr lang="es-CO" sz="1200" dirty="0" smtClean="0"/>
              <a:t> </a:t>
            </a:r>
          </a:p>
          <a:p>
            <a:pPr algn="ctr"/>
            <a:r>
              <a:rPr lang="es-CO" sz="1200" dirty="0" smtClean="0"/>
              <a:t>10Pin </a:t>
            </a:r>
            <a:r>
              <a:rPr lang="es-CO" sz="1200" dirty="0" err="1" smtClean="0"/>
              <a:t>Header</a:t>
            </a:r>
            <a:endParaRPr lang="es-CO" sz="1200" dirty="0" smtClean="0"/>
          </a:p>
        </p:txBody>
      </p:sp>
      <p:cxnSp>
        <p:nvCxnSpPr>
          <p:cNvPr id="23" name="Conector angular 22"/>
          <p:cNvCxnSpPr>
            <a:stCxn id="36" idx="4"/>
            <a:endCxn id="17" idx="0"/>
          </p:cNvCxnSpPr>
          <p:nvPr/>
        </p:nvCxnSpPr>
        <p:spPr>
          <a:xfrm rot="5400000">
            <a:off x="5479873" y="3865912"/>
            <a:ext cx="1543929" cy="718409"/>
          </a:xfrm>
          <a:prstGeom prst="bentConnector3">
            <a:avLst>
              <a:gd name="adj1" fmla="val 88261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28" idx="4"/>
            <a:endCxn id="113" idx="0"/>
          </p:cNvCxnSpPr>
          <p:nvPr/>
        </p:nvCxnSpPr>
        <p:spPr>
          <a:xfrm rot="16200000" flipH="1">
            <a:off x="6943446" y="3352863"/>
            <a:ext cx="1199513" cy="140009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6789767" y="3272178"/>
            <a:ext cx="106780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2" name="Conector angular 31"/>
          <p:cNvCxnSpPr>
            <a:stCxn id="35" idx="4"/>
            <a:endCxn id="10" idx="0"/>
          </p:cNvCxnSpPr>
          <p:nvPr/>
        </p:nvCxnSpPr>
        <p:spPr>
          <a:xfrm rot="16200000" flipH="1">
            <a:off x="5902274" y="4282344"/>
            <a:ext cx="2269313" cy="61346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6676807" y="3273447"/>
            <a:ext cx="106780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Elipse 35"/>
          <p:cNvSpPr/>
          <p:nvPr/>
        </p:nvSpPr>
        <p:spPr>
          <a:xfrm>
            <a:off x="6557651" y="3272177"/>
            <a:ext cx="106780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Rectángulo redondeado 42"/>
          <p:cNvSpPr/>
          <p:nvPr/>
        </p:nvSpPr>
        <p:spPr>
          <a:xfrm>
            <a:off x="4072136" y="5677031"/>
            <a:ext cx="847725" cy="89868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FT232</a:t>
            </a:r>
          </a:p>
        </p:txBody>
      </p:sp>
      <p:cxnSp>
        <p:nvCxnSpPr>
          <p:cNvPr id="44" name="Conector angular 43"/>
          <p:cNvCxnSpPr/>
          <p:nvPr/>
        </p:nvCxnSpPr>
        <p:spPr>
          <a:xfrm rot="5400000">
            <a:off x="4385140" y="3573308"/>
            <a:ext cx="2214584" cy="1992865"/>
          </a:xfrm>
          <a:prstGeom prst="bentConnector3">
            <a:avLst>
              <a:gd name="adj1" fmla="val 55116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Elipse 46"/>
          <p:cNvSpPr/>
          <p:nvPr/>
        </p:nvSpPr>
        <p:spPr>
          <a:xfrm>
            <a:off x="6435474" y="3281472"/>
            <a:ext cx="106780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Elipse 55"/>
          <p:cNvSpPr/>
          <p:nvPr/>
        </p:nvSpPr>
        <p:spPr>
          <a:xfrm>
            <a:off x="6911958" y="3272177"/>
            <a:ext cx="106780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7" name="Conector angular 56"/>
          <p:cNvCxnSpPr>
            <a:stCxn id="56" idx="4"/>
            <a:endCxn id="4" idx="0"/>
          </p:cNvCxnSpPr>
          <p:nvPr/>
        </p:nvCxnSpPr>
        <p:spPr>
          <a:xfrm rot="16200000" flipH="1">
            <a:off x="8360524" y="2057976"/>
            <a:ext cx="437054" cy="3227406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Conector angular 61"/>
          <p:cNvCxnSpPr>
            <a:stCxn id="3" idx="1"/>
            <a:endCxn id="9" idx="0"/>
          </p:cNvCxnSpPr>
          <p:nvPr/>
        </p:nvCxnSpPr>
        <p:spPr>
          <a:xfrm rot="10800000" flipV="1">
            <a:off x="3141890" y="2719101"/>
            <a:ext cx="2623893" cy="177799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5765782" y="1990641"/>
            <a:ext cx="1827813" cy="145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 smtClean="0"/>
              <a:t>SPARTAN6</a:t>
            </a:r>
            <a:endParaRPr lang="es-CO" sz="2400" dirty="0"/>
          </a:p>
        </p:txBody>
      </p:sp>
      <p:cxnSp>
        <p:nvCxnSpPr>
          <p:cNvPr id="67" name="Conector angular 66"/>
          <p:cNvCxnSpPr>
            <a:stCxn id="43" idx="1"/>
            <a:endCxn id="12" idx="3"/>
          </p:cNvCxnSpPr>
          <p:nvPr/>
        </p:nvCxnSpPr>
        <p:spPr>
          <a:xfrm rot="10800000" flipV="1">
            <a:off x="1290980" y="6126371"/>
            <a:ext cx="2781157" cy="5835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Conector angular 72"/>
          <p:cNvCxnSpPr>
            <a:stCxn id="4" idx="2"/>
            <a:endCxn id="11" idx="0"/>
          </p:cNvCxnSpPr>
          <p:nvPr/>
        </p:nvCxnSpPr>
        <p:spPr>
          <a:xfrm rot="16200000" flipH="1">
            <a:off x="10215930" y="4948673"/>
            <a:ext cx="751885" cy="79823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6" name="Conector angular 75"/>
          <p:cNvCxnSpPr>
            <a:stCxn id="86" idx="6"/>
            <a:endCxn id="18" idx="0"/>
          </p:cNvCxnSpPr>
          <p:nvPr/>
        </p:nvCxnSpPr>
        <p:spPr>
          <a:xfrm>
            <a:off x="9522561" y="2863130"/>
            <a:ext cx="1350830" cy="12076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Conector angular 80"/>
          <p:cNvCxnSpPr>
            <a:stCxn id="84" idx="6"/>
            <a:endCxn id="21" idx="0"/>
          </p:cNvCxnSpPr>
          <p:nvPr/>
        </p:nvCxnSpPr>
        <p:spPr>
          <a:xfrm flipV="1">
            <a:off x="9512117" y="1304666"/>
            <a:ext cx="1361274" cy="1273766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Elipse 83"/>
          <p:cNvSpPr/>
          <p:nvPr/>
        </p:nvSpPr>
        <p:spPr>
          <a:xfrm>
            <a:off x="9405337" y="2487944"/>
            <a:ext cx="106780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6" name="Elipse 85"/>
          <p:cNvSpPr/>
          <p:nvPr/>
        </p:nvSpPr>
        <p:spPr>
          <a:xfrm>
            <a:off x="9415781" y="2772642"/>
            <a:ext cx="106780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 1"/>
          <p:cNvSpPr/>
          <p:nvPr/>
        </p:nvSpPr>
        <p:spPr>
          <a:xfrm>
            <a:off x="8577352" y="2151564"/>
            <a:ext cx="1307883" cy="1129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 smtClean="0"/>
              <a:t>ATMEGA32U</a:t>
            </a:r>
            <a:endParaRPr lang="es-CO" sz="2400" dirty="0"/>
          </a:p>
        </p:txBody>
      </p:sp>
      <p:cxnSp>
        <p:nvCxnSpPr>
          <p:cNvPr id="91" name="Conector angular 90"/>
          <p:cNvCxnSpPr>
            <a:stCxn id="3" idx="3"/>
            <a:endCxn id="2" idx="1"/>
          </p:cNvCxnSpPr>
          <p:nvPr/>
        </p:nvCxnSpPr>
        <p:spPr>
          <a:xfrm flipV="1">
            <a:off x="7593595" y="2716518"/>
            <a:ext cx="983757" cy="2584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Conector angular 94"/>
          <p:cNvCxnSpPr>
            <a:stCxn id="8" idx="2"/>
            <a:endCxn id="3" idx="0"/>
          </p:cNvCxnSpPr>
          <p:nvPr/>
        </p:nvCxnSpPr>
        <p:spPr>
          <a:xfrm rot="5400000">
            <a:off x="6207716" y="1193395"/>
            <a:ext cx="1269219" cy="325272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Conector angular 99"/>
          <p:cNvCxnSpPr>
            <a:stCxn id="2" idx="2"/>
            <a:endCxn id="110" idx="0"/>
          </p:cNvCxnSpPr>
          <p:nvPr/>
        </p:nvCxnSpPr>
        <p:spPr>
          <a:xfrm rot="5400000">
            <a:off x="8213218" y="3646354"/>
            <a:ext cx="1382958" cy="653194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Conector angular 102"/>
          <p:cNvCxnSpPr>
            <a:stCxn id="118" idx="4"/>
            <a:endCxn id="109" idx="0"/>
          </p:cNvCxnSpPr>
          <p:nvPr/>
        </p:nvCxnSpPr>
        <p:spPr>
          <a:xfrm rot="16200000" flipH="1">
            <a:off x="6250724" y="2492716"/>
            <a:ext cx="4090454" cy="229446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9" name="Elipse 108"/>
          <p:cNvSpPr/>
          <p:nvPr/>
        </p:nvSpPr>
        <p:spPr>
          <a:xfrm>
            <a:off x="8357284" y="4652666"/>
            <a:ext cx="106780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0" name="Elipse 109"/>
          <p:cNvSpPr/>
          <p:nvPr/>
        </p:nvSpPr>
        <p:spPr>
          <a:xfrm>
            <a:off x="8524710" y="4664430"/>
            <a:ext cx="106780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3" name="Elipse 112"/>
          <p:cNvSpPr/>
          <p:nvPr/>
        </p:nvSpPr>
        <p:spPr>
          <a:xfrm>
            <a:off x="8189858" y="4652666"/>
            <a:ext cx="106780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8" name="Elipse 117"/>
          <p:cNvSpPr/>
          <p:nvPr/>
        </p:nvSpPr>
        <p:spPr>
          <a:xfrm>
            <a:off x="8127838" y="381237"/>
            <a:ext cx="106780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1" name="Elipse 120"/>
          <p:cNvSpPr/>
          <p:nvPr/>
        </p:nvSpPr>
        <p:spPr>
          <a:xfrm>
            <a:off x="9082613" y="373004"/>
            <a:ext cx="106780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2" name="Conector angular 121"/>
          <p:cNvCxnSpPr>
            <a:stCxn id="121" idx="4"/>
            <a:endCxn id="2" idx="0"/>
          </p:cNvCxnSpPr>
          <p:nvPr/>
        </p:nvCxnSpPr>
        <p:spPr>
          <a:xfrm rot="16200000" flipH="1">
            <a:off x="8384856" y="1305125"/>
            <a:ext cx="1597585" cy="9529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6" name="Rectángulo redondeado 125"/>
          <p:cNvSpPr/>
          <p:nvPr/>
        </p:nvSpPr>
        <p:spPr>
          <a:xfrm>
            <a:off x="1827593" y="304306"/>
            <a:ext cx="1060050" cy="9570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Power</a:t>
            </a:r>
            <a:r>
              <a:rPr lang="es-CO" dirty="0" smtClean="0"/>
              <a:t> Control</a:t>
            </a:r>
          </a:p>
        </p:txBody>
      </p:sp>
      <p:cxnSp>
        <p:nvCxnSpPr>
          <p:cNvPr id="128" name="Conector angular 127"/>
          <p:cNvCxnSpPr>
            <a:stCxn id="126" idx="2"/>
            <a:endCxn id="14" idx="1"/>
          </p:cNvCxnSpPr>
          <p:nvPr/>
        </p:nvCxnSpPr>
        <p:spPr>
          <a:xfrm rot="5400000">
            <a:off x="1322288" y="1657495"/>
            <a:ext cx="1431466" cy="63919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Conector angular 132"/>
          <p:cNvCxnSpPr>
            <a:stCxn id="135" idx="4"/>
            <a:endCxn id="14" idx="0"/>
          </p:cNvCxnSpPr>
          <p:nvPr/>
        </p:nvCxnSpPr>
        <p:spPr>
          <a:xfrm rot="5400000">
            <a:off x="1680313" y="976560"/>
            <a:ext cx="2586901" cy="1939179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5" name="Elipse 134"/>
          <p:cNvSpPr/>
          <p:nvPr/>
        </p:nvSpPr>
        <p:spPr>
          <a:xfrm>
            <a:off x="3889962" y="471724"/>
            <a:ext cx="106780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0" name="Conector angular 139"/>
          <p:cNvCxnSpPr>
            <a:stCxn id="126" idx="1"/>
            <a:endCxn id="15" idx="1"/>
          </p:cNvCxnSpPr>
          <p:nvPr/>
        </p:nvCxnSpPr>
        <p:spPr>
          <a:xfrm rot="10800000" flipV="1">
            <a:off x="653149" y="782832"/>
            <a:ext cx="1174445" cy="1547633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6" name="Conector angular 145"/>
          <p:cNvCxnSpPr>
            <a:stCxn id="14" idx="3"/>
            <a:endCxn id="12" idx="0"/>
          </p:cNvCxnSpPr>
          <p:nvPr/>
        </p:nvCxnSpPr>
        <p:spPr>
          <a:xfrm rot="5400000">
            <a:off x="344525" y="4308967"/>
            <a:ext cx="1896491" cy="851306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ángulo redondeado 7"/>
          <p:cNvSpPr/>
          <p:nvPr/>
        </p:nvSpPr>
        <p:spPr>
          <a:xfrm>
            <a:off x="3363229" y="305041"/>
            <a:ext cx="7283464" cy="4163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P1 40 </a:t>
            </a:r>
            <a:r>
              <a:rPr lang="es-CO" dirty="0"/>
              <a:t>Pin </a:t>
            </a:r>
            <a:r>
              <a:rPr lang="es-CO" dirty="0" err="1" smtClean="0"/>
              <a:t>header</a:t>
            </a:r>
            <a:endParaRPr lang="es-CO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7883667" y="4644118"/>
            <a:ext cx="1092615" cy="6835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Flash </a:t>
            </a:r>
          </a:p>
          <a:p>
            <a:pPr algn="ctr"/>
            <a:r>
              <a:rPr lang="es-CO" dirty="0" err="1" smtClean="0"/>
              <a:t>memory</a:t>
            </a:r>
            <a:endParaRPr lang="es-CO" dirty="0"/>
          </a:p>
        </p:txBody>
      </p:sp>
      <p:sp>
        <p:nvSpPr>
          <p:cNvPr id="168" name="Rectángulo redondeado 167"/>
          <p:cNvSpPr/>
          <p:nvPr/>
        </p:nvSpPr>
        <p:spPr>
          <a:xfrm rot="5400000">
            <a:off x="3845501" y="1802459"/>
            <a:ext cx="911926" cy="4590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Config</a:t>
            </a:r>
            <a:r>
              <a:rPr lang="es-CO" dirty="0" smtClean="0"/>
              <a:t> M0</a:t>
            </a:r>
          </a:p>
        </p:txBody>
      </p:sp>
    </p:spTree>
    <p:extLst>
      <p:ext uri="{BB962C8B-B14F-4D97-AF65-F5344CB8AC3E}">
        <p14:creationId xmlns:p14="http://schemas.microsoft.com/office/powerpoint/2010/main" val="48006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4374</TotalTime>
  <Words>41</Words>
  <Application>Microsoft Office PowerPoint</Application>
  <PresentationFormat>Panorámica</PresentationFormat>
  <Paragraphs>25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ESTACIONPC</dc:creator>
  <cp:lastModifiedBy>ESTACIONPC</cp:lastModifiedBy>
  <cp:revision>21</cp:revision>
  <dcterms:created xsi:type="dcterms:W3CDTF">2019-03-01T16:04:46Z</dcterms:created>
  <dcterms:modified xsi:type="dcterms:W3CDTF">2019-03-04T16:59:45Z</dcterms:modified>
</cp:coreProperties>
</file>