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1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作业要求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340768"/>
            <a:ext cx="423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bayesian</a:t>
            </a:r>
            <a:r>
              <a:rPr lang="zh-CN" altLang="en-US" dirty="0" smtClean="0"/>
              <a:t>估计</a:t>
            </a:r>
            <a:r>
              <a:rPr lang="zh-CN" altLang="en-US" dirty="0" smtClean="0"/>
              <a:t>对各种农田进行分类。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2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多种房顶</a:t>
            </a:r>
            <a:endParaRPr lang="zh-CN" altLang="en-US" dirty="0"/>
          </a:p>
        </p:txBody>
      </p:sp>
      <p:pic>
        <p:nvPicPr>
          <p:cNvPr id="1025" name="Picture 1" descr="D:\新建文件夹\34173531\Image\C2C\D1J@(@L6PW)E~BFQJZ$[D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80" y="1412774"/>
            <a:ext cx="5472608" cy="49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裸土加房屋</a:t>
            </a:r>
            <a:endParaRPr lang="zh-CN" altLang="en-US" dirty="0"/>
          </a:p>
        </p:txBody>
      </p:sp>
      <p:pic>
        <p:nvPicPr>
          <p:cNvPr id="2049" name="Picture 1" descr="D:\新建文件夹\34173531\Image\C2C\P[`8M@@LG])4CA7U_N62[4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49" y="1412776"/>
            <a:ext cx="5112568" cy="45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各种农田</a:t>
            </a:r>
            <a:endParaRPr lang="zh-CN" altLang="en-US" dirty="0"/>
          </a:p>
        </p:txBody>
      </p:sp>
      <p:pic>
        <p:nvPicPr>
          <p:cNvPr id="3073" name="Picture 1" descr="D:\新建文件夹\34173531\Image\C2C\4U]]0((Q`(6CB5)KA99JSD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33163"/>
            <a:ext cx="5976664" cy="499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9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</Words>
  <Application>Microsoft Office PowerPoint</Application>
  <PresentationFormat>全屏显示(4:3)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作业二</vt:lpstr>
      <vt:lpstr>作业要求</vt:lpstr>
      <vt:lpstr>多种房顶</vt:lpstr>
      <vt:lpstr>裸土加房屋</vt:lpstr>
      <vt:lpstr>各种农田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作业一</dc:title>
  <dc:creator>yugangtian</dc:creator>
  <cp:lastModifiedBy>user</cp:lastModifiedBy>
  <cp:revision>8</cp:revision>
  <dcterms:created xsi:type="dcterms:W3CDTF">2017-03-07T06:11:58Z</dcterms:created>
  <dcterms:modified xsi:type="dcterms:W3CDTF">2019-05-06T02:31:01Z</dcterms:modified>
</cp:coreProperties>
</file>