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72" r:id="rId3"/>
    <p:sldId id="273" r:id="rId4"/>
    <p:sldId id="274" r:id="rId5"/>
    <p:sldId id="267" r:id="rId6"/>
    <p:sldId id="268" r:id="rId7"/>
    <p:sldId id="269" r:id="rId8"/>
    <p:sldId id="275" r:id="rId9"/>
    <p:sldId id="270" r:id="rId10"/>
    <p:sldId id="271" r:id="rId11"/>
    <p:sldId id="276" r:id="rId12"/>
    <p:sldId id="277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7E39FCE-B480-A44E-B5CC-C5475D70C474}">
          <p14:sldIdLst>
            <p14:sldId id="257"/>
            <p14:sldId id="272"/>
            <p14:sldId id="273"/>
            <p14:sldId id="274"/>
          </p14:sldIdLst>
        </p14:section>
        <p14:section name="代理商机制" id="{0437A326-1E13-1F4F-A7F1-0BA7E7C4E620}">
          <p14:sldIdLst>
            <p14:sldId id="267"/>
            <p14:sldId id="268"/>
          </p14:sldIdLst>
        </p14:section>
        <p14:section name="资金流" id="{E12E1C5E-F0C0-D04E-96BE-9C343078ADF4}">
          <p14:sldIdLst>
            <p14:sldId id="269"/>
            <p14:sldId id="275"/>
            <p14:sldId id="270"/>
            <p14:sldId id="271"/>
          </p14:sldIdLst>
        </p14:section>
        <p14:section name="中奖" id="{6CFB9AF7-9453-7346-9B69-A89EB98D2EAF}">
          <p14:sldIdLst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9" autoAdjust="0"/>
  </p:normalViewPr>
  <p:slideViewPr>
    <p:cSldViewPr snapToGrid="0" snapToObjects="1">
      <p:cViewPr varScale="1">
        <p:scale>
          <a:sx n="96" d="100"/>
          <a:sy n="96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79270-2FCB-8044-9114-0DD0A8D6DB23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13099-9940-0D43-B1EB-3ED736ED51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11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3099-9940-0D43-B1EB-3ED736ED51E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55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Times New Roman" charset="0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3099-9940-0D43-B1EB-3ED736ED51E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55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Times New Roman" charset="0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3099-9940-0D43-B1EB-3ED736ED51E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55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Times New Roman" charset="0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3099-9940-0D43-B1EB-3ED736ED51E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557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Times New Roman" charset="0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3099-9940-0D43-B1EB-3ED736ED51E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55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Times New Roman" charset="0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3099-9940-0D43-B1EB-3ED736ED51E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55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14-5-10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网易彩票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李南江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/>
          </a:bodyPr>
          <a:lstStyle/>
          <a:p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资金流：</a:t>
            </a:r>
            <a:r>
              <a:rPr kumimoji="1" lang="zh-CN" altLang="en-US" dirty="0"/>
              <a:t>代理商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省级出票</a:t>
            </a:r>
            <a:r>
              <a:rPr kumimoji="1" lang="zh-CN" altLang="en-US" dirty="0" smtClean="0"/>
              <a:t>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761" y="1475359"/>
            <a:ext cx="8499642" cy="473613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预存资金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出票成功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扣除代理商的账户余额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出票平台发信息给代理商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3596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中奖</a:t>
            </a:r>
            <a:endParaRPr kumimoji="1" lang="zh-CN" altLang="en-US" dirty="0"/>
          </a:p>
        </p:txBody>
      </p:sp>
      <p:pic>
        <p:nvPicPr>
          <p:cNvPr id="6" name="图片 5" descr="领奖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28"/>
            <a:ext cx="9067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盈利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出票平台：</a:t>
            </a:r>
            <a:r>
              <a:rPr kumimoji="1" lang="en-US" altLang="zh-CN" sz="2000" dirty="0" smtClean="0"/>
              <a:t>3%</a:t>
            </a:r>
          </a:p>
          <a:p>
            <a:r>
              <a:rPr kumimoji="1" lang="zh-CN" altLang="en-US" sz="2000" dirty="0" smtClean="0"/>
              <a:t>代理商</a:t>
            </a:r>
            <a:r>
              <a:rPr kumimoji="1" lang="zh-CN" altLang="zh-CN" sz="2000" dirty="0" smtClean="0"/>
              <a:t>：</a:t>
            </a:r>
            <a:r>
              <a:rPr kumimoji="1" lang="en-US" altLang="zh-CN" sz="2000" dirty="0" smtClean="0"/>
              <a:t>%4</a:t>
            </a:r>
          </a:p>
          <a:p>
            <a:r>
              <a:rPr kumimoji="1" lang="zh-CN" altLang="en-US" sz="2000" dirty="0" smtClean="0"/>
              <a:t>子代理商：</a:t>
            </a:r>
            <a:r>
              <a:rPr kumimoji="1" lang="en-US" altLang="zh-CN" sz="2000" dirty="0" smtClean="0"/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170942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彩票资讯</a:t>
            </a:r>
            <a:endParaRPr kumimoji="1" lang="zh-CN" altLang="en-US" dirty="0"/>
          </a:p>
        </p:txBody>
      </p:sp>
      <p:pic>
        <p:nvPicPr>
          <p:cNvPr id="4" name="图片 3" descr="彩票资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044700"/>
            <a:ext cx="9093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6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中奖排行</a:t>
            </a:r>
            <a:endParaRPr kumimoji="1" lang="zh-CN" altLang="en-US" dirty="0"/>
          </a:p>
        </p:txBody>
      </p:sp>
      <p:pic>
        <p:nvPicPr>
          <p:cNvPr id="3" name="图片 2" descr="中奖排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5" y="1605944"/>
            <a:ext cx="3237200" cy="46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个人中奖</a:t>
            </a:r>
            <a:endParaRPr kumimoji="1" lang="zh-CN" altLang="en-US" dirty="0"/>
          </a:p>
        </p:txBody>
      </p:sp>
      <p:pic>
        <p:nvPicPr>
          <p:cNvPr id="4" name="图片 3" descr="QQ20131226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600166"/>
            <a:ext cx="83947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4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761" y="1587659"/>
            <a:ext cx="8499642" cy="4566115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购彩业务模式</a:t>
            </a:r>
            <a:endParaRPr kumimoji="1" lang="en-US" altLang="zh-CN" sz="2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代理商机制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资金流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2400" dirty="0" smtClean="0"/>
              <a:t>购彩流程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彩种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双色球</a:t>
            </a:r>
          </a:p>
        </p:txBody>
      </p:sp>
    </p:spTree>
    <p:extLst>
      <p:ext uri="{BB962C8B-B14F-4D97-AF65-F5344CB8AC3E}">
        <p14:creationId xmlns:p14="http://schemas.microsoft.com/office/powerpoint/2010/main" val="3854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代理商机制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761" y="1587659"/>
            <a:ext cx="8499642" cy="4566115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代理商机制的产生原因</a:t>
            </a:r>
            <a:endParaRPr kumimoji="1" lang="en-US" altLang="zh-CN" sz="20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让用户的购买投注被国家认可，也是出票合法化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出票门槛高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小公司作为子代理商跟代理商（和有关机构签订协议的企业）打交道</a:t>
            </a:r>
            <a:endParaRPr kumimoji="1" lang="en-US" altLang="zh-CN" sz="1800" dirty="0"/>
          </a:p>
          <a:p>
            <a:endParaRPr kumimoji="1" lang="en-US" altLang="zh-CN" sz="2000" dirty="0" smtClean="0"/>
          </a:p>
          <a:p>
            <a:r>
              <a:rPr kumimoji="1" lang="zh-CN" altLang="en-US" sz="2000" dirty="0" smtClean="0"/>
              <a:t>代理商的工作</a:t>
            </a:r>
            <a:endParaRPr kumimoji="1" lang="en-US" altLang="zh-CN" sz="20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对上与政府部门协调，对下管理子</a:t>
            </a:r>
            <a:r>
              <a:rPr kumimoji="1" lang="zh-CN" altLang="en-US" sz="1800" dirty="0" smtClean="0"/>
              <a:t>代理商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为每个子代理商分配唯一的标识和密码</a:t>
            </a:r>
            <a:endParaRPr kumimoji="1" lang="zh-CN" altLang="en-US" sz="1800" dirty="0"/>
          </a:p>
          <a:p>
            <a:pPr>
              <a:buFont typeface="Wingdings" charset="2"/>
              <a:buChar char="Ø"/>
            </a:pPr>
            <a:endParaRPr kumimoji="1" lang="en-US" altLang="zh-CN" sz="2000" dirty="0" smtClean="0"/>
          </a:p>
          <a:p>
            <a:r>
              <a:rPr kumimoji="1" lang="zh-CN" altLang="en-US" sz="2000" dirty="0" smtClean="0"/>
              <a:t>子代理商可以做的事情</a:t>
            </a:r>
            <a:endParaRPr kumimoji="1" lang="en-US" altLang="zh-CN" sz="20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使用唯一的标识和密码登录代理商的管理系统，查询跟自身相关的所有信息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核实彩票销量数据的准确性</a:t>
            </a:r>
            <a:r>
              <a:rPr kumimoji="1" lang="zh-CN" altLang="zh-CN" sz="1800" dirty="0"/>
              <a:t>、</a:t>
            </a:r>
            <a:r>
              <a:rPr kumimoji="1" lang="zh-CN" altLang="en-US" sz="1800" dirty="0" smtClean="0"/>
              <a:t>出票数、成功率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842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资金流：</a:t>
            </a:r>
            <a:r>
              <a:rPr kumimoji="1" lang="zh-CN" altLang="en-US" dirty="0"/>
              <a:t>用户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子</a:t>
            </a:r>
            <a:r>
              <a:rPr kumimoji="1" lang="zh-CN" altLang="en-US" dirty="0" smtClean="0"/>
              <a:t>代理商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761" y="1486322"/>
            <a:ext cx="8499642" cy="4776427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注册账号，成为子代理商的用户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充值（充值入口：支付宝、网银、手机充值卡等）</a:t>
            </a:r>
            <a:r>
              <a:rPr kumimoji="1" lang="zh-CN" altLang="zh-CN" sz="1600" dirty="0"/>
              <a:t>，</a:t>
            </a:r>
            <a:r>
              <a:rPr kumimoji="1" lang="zh-CN" altLang="en-US" sz="1600" dirty="0" smtClean="0"/>
              <a:t>需要付手续费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手续费低于</a:t>
            </a:r>
            <a:r>
              <a:rPr kumimoji="1" lang="en-US" altLang="zh-CN" sz="1600" dirty="0" smtClean="0"/>
              <a:t>3%</a:t>
            </a:r>
            <a:r>
              <a:rPr kumimoji="1" lang="zh-CN" altLang="en-US" sz="1600" dirty="0" smtClean="0"/>
              <a:t>：由子代理商支付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手续费高于</a:t>
            </a:r>
            <a:r>
              <a:rPr kumimoji="1" lang="en-US" altLang="zh-CN" sz="1600" dirty="0" smtClean="0"/>
              <a:t>3%</a:t>
            </a:r>
            <a:r>
              <a:rPr kumimoji="1" lang="zh-CN" altLang="en-US" sz="1600" dirty="0" smtClean="0"/>
              <a:t>：由用户支付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选号购彩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核实信息（彩种、资金）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保存投注（保存到数据库）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资金冻结（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并非扣款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购彩成功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清除冻结资金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en-US" sz="1600" dirty="0" smtClean="0"/>
              <a:t>扣除账号余额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84922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充值入口说明</a:t>
            </a:r>
            <a:endParaRPr kumimoji="1" lang="zh-CN" altLang="en-US" dirty="0"/>
          </a:p>
        </p:txBody>
      </p:sp>
      <p:pic>
        <p:nvPicPr>
          <p:cNvPr id="5" name="图片 4" descr="QQ20131226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7" y="1417637"/>
            <a:ext cx="3944837" cy="5440407"/>
          </a:xfrm>
          <a:prstGeom prst="rect">
            <a:avLst/>
          </a:prstGeom>
        </p:spPr>
      </p:pic>
      <p:pic>
        <p:nvPicPr>
          <p:cNvPr id="6" name="图片 5" descr="QQ20131226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87" y="1417637"/>
            <a:ext cx="3898213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资金流</a:t>
            </a:r>
            <a:r>
              <a:rPr kumimoji="1" lang="zh-CN" altLang="zh-CN" dirty="0"/>
              <a:t>：</a:t>
            </a:r>
            <a:r>
              <a:rPr kumimoji="1" lang="en-US" altLang="en-US" dirty="0" smtClean="0"/>
              <a:t>子</a:t>
            </a:r>
            <a:r>
              <a:rPr kumimoji="1" lang="en-US" altLang="en-US" dirty="0"/>
              <a:t>代理商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代理商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761" y="1475359"/>
            <a:ext cx="8499642" cy="47361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预存部分资金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要比预期销量多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资金预警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批量提交购彩请求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收集一段时间内的购彩投注（</a:t>
            </a:r>
            <a:r>
              <a:rPr kumimoji="1" lang="en-US" altLang="zh-CN" sz="1600" dirty="0" smtClean="0"/>
              <a:t>1~10</a:t>
            </a:r>
            <a:r>
              <a:rPr kumimoji="1" lang="zh-CN" altLang="en-US" sz="1600" dirty="0" smtClean="0"/>
              <a:t>分钟内）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打包发送请求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核实资金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冻结资金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en-US" altLang="en-US" sz="1600" dirty="0" smtClean="0"/>
              <a:t>出票成功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代理商发信息给子代理商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清除冻结资金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扣除子代理商账户余额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3596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957</TotalTime>
  <Words>227</Words>
  <Application>Microsoft Macintosh PowerPoint</Application>
  <PresentationFormat>全屏显示(4:3)</PresentationFormat>
  <Paragraphs>75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史上最牛的游戏</vt:lpstr>
      <vt:lpstr>网易彩票</vt:lpstr>
      <vt:lpstr>彩票资讯</vt:lpstr>
      <vt:lpstr>中奖排行</vt:lpstr>
      <vt:lpstr>个人中奖</vt:lpstr>
      <vt:lpstr>主要内容</vt:lpstr>
      <vt:lpstr>代理商机制</vt:lpstr>
      <vt:lpstr>资金流：用户 – 子代理商</vt:lpstr>
      <vt:lpstr>充值入口说明</vt:lpstr>
      <vt:lpstr>资金流：子代理商 – 代理商</vt:lpstr>
      <vt:lpstr>资金流：代理商 – 省级出票平台</vt:lpstr>
      <vt:lpstr>中奖</vt:lpstr>
      <vt:lpstr>盈利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leo lee</cp:lastModifiedBy>
  <cp:revision>286</cp:revision>
  <dcterms:created xsi:type="dcterms:W3CDTF">2013-07-22T07:36:09Z</dcterms:created>
  <dcterms:modified xsi:type="dcterms:W3CDTF">2014-05-10T12:46:08Z</dcterms:modified>
</cp:coreProperties>
</file>