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322" r:id="rId2"/>
    <p:sldId id="323" r:id="rId3"/>
    <p:sldId id="324" r:id="rId4"/>
    <p:sldId id="268" r:id="rId5"/>
    <p:sldId id="331" r:id="rId6"/>
    <p:sldId id="332" r:id="rId7"/>
    <p:sldId id="314" r:id="rId8"/>
    <p:sldId id="340" r:id="rId9"/>
    <p:sldId id="312" r:id="rId10"/>
    <p:sldId id="333" r:id="rId11"/>
    <p:sldId id="339" r:id="rId12"/>
    <p:sldId id="315" r:id="rId13"/>
    <p:sldId id="337" r:id="rId14"/>
    <p:sldId id="338" r:id="rId15"/>
    <p:sldId id="334" r:id="rId16"/>
    <p:sldId id="335" r:id="rId17"/>
    <p:sldId id="336" r:id="rId18"/>
    <p:sldId id="325" r:id="rId19"/>
    <p:sldId id="296" r:id="rId20"/>
    <p:sldId id="341" r:id="rId21"/>
    <p:sldId id="326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E79"/>
    <a:srgbClr val="86ACC4"/>
    <a:srgbClr val="2B4E63"/>
    <a:srgbClr val="050505"/>
    <a:srgbClr val="455783"/>
    <a:srgbClr val="6E82B2"/>
    <a:srgbClr val="5894F5"/>
    <a:srgbClr val="6932C8"/>
    <a:srgbClr val="D24F59"/>
    <a:srgbClr val="1F7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8F310-488D-49C1-BF77-D485224284EB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4E957-5221-4EB9-8C96-59AB845FB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4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55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24B5-153F-49DD-8DC2-609C5B5A814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5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6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46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04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7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262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0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712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8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0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3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r.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9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6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Landscap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5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 rot="2700000">
            <a:off x="869185" y="715523"/>
            <a:ext cx="505406" cy="505406"/>
          </a:xfrm>
          <a:prstGeom prst="roundRect">
            <a:avLst>
              <a:gd name="adj" fmla="val 9932"/>
            </a:avLst>
          </a:prstGeom>
          <a:gradFill>
            <a:gsLst>
              <a:gs pos="0">
                <a:srgbClr val="0A2C6B"/>
              </a:gs>
              <a:gs pos="100000">
                <a:srgbClr val="3988E1"/>
              </a:gs>
            </a:gsLst>
            <a:lin ang="13200000" scaled="0"/>
          </a:gradFill>
          <a:ln w="76200" cap="flat" cmpd="sng" algn="ctr">
            <a:noFill/>
            <a:prstDash val="solid"/>
            <a:miter lim="800000"/>
          </a:ln>
          <a:effectLst>
            <a:outerShdw blurRad="101600" dist="38100" dir="2700000" algn="tl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字魂105号-简雅黑" panose="00000500000000000000" pitchFamily="2" charset="-122"/>
            </a:endParaRPr>
          </a:p>
        </p:txBody>
      </p:sp>
      <p:sp>
        <p:nvSpPr>
          <p:cNvPr id="9" name="圆角矩形 8"/>
          <p:cNvSpPr/>
          <p:nvPr userDrawn="1"/>
        </p:nvSpPr>
        <p:spPr>
          <a:xfrm rot="2700000">
            <a:off x="654023" y="715523"/>
            <a:ext cx="505406" cy="505406"/>
          </a:xfrm>
          <a:prstGeom prst="roundRect">
            <a:avLst>
              <a:gd name="adj" fmla="val 9932"/>
            </a:avLst>
          </a:prstGeom>
          <a:gradFill>
            <a:gsLst>
              <a:gs pos="100000">
                <a:srgbClr val="EEF3F6"/>
              </a:gs>
              <a:gs pos="0">
                <a:srgbClr val="CFDEE3"/>
              </a:gs>
            </a:gsLst>
            <a:lin ang="7800000" scaled="0"/>
          </a:gradFill>
          <a:ln w="76200" cap="flat" cmpd="sng" algn="ctr">
            <a:noFill/>
            <a:prstDash val="solid"/>
            <a:miter lim="800000"/>
          </a:ln>
          <a:effectLst>
            <a:outerShdw blurRad="101600" dist="38100" dir="2700000" algn="tl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0.07057 -3.7037E-6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-0.07435 -3.7037E-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149225"/>
            <a:ext cx="12192001" cy="6865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1998" tIns="55999" rIns="111998" bIns="559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940"/>
          </a:p>
        </p:txBody>
      </p:sp>
      <p:sp>
        <p:nvSpPr>
          <p:cNvPr id="7" name="矩形 6"/>
          <p:cNvSpPr/>
          <p:nvPr userDrawn="1"/>
        </p:nvSpPr>
        <p:spPr>
          <a:xfrm>
            <a:off x="-1" y="149225"/>
            <a:ext cx="12192001" cy="6418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1998" tIns="55999" rIns="111998" bIns="559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940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55440" y="226960"/>
            <a:ext cx="3086133" cy="53774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defRPr>
            </a:lvl1pPr>
          </a:lstStyle>
          <a:p>
            <a:r>
              <a:rPr lang="zh-CN" altLang="en-US" dirty="0"/>
              <a:t>单击添加标题文本</a:t>
            </a:r>
          </a:p>
        </p:txBody>
      </p:sp>
      <p:sp>
        <p:nvSpPr>
          <p:cNvPr id="18" name="任意多边形 17"/>
          <p:cNvSpPr>
            <a:spLocks noChangeArrowheads="1"/>
          </p:cNvSpPr>
          <p:nvPr userDrawn="1"/>
        </p:nvSpPr>
        <p:spPr bwMode="auto">
          <a:xfrm rot="5400000" flipH="1">
            <a:off x="9728620" y="-1729713"/>
            <a:ext cx="1299529" cy="3662064"/>
          </a:xfrm>
          <a:custGeom>
            <a:avLst/>
            <a:gdLst>
              <a:gd name="connsiteX0" fmla="*/ 1154782 w 2433638"/>
              <a:gd name="connsiteY0" fmla="*/ 6834170 h 6857982"/>
              <a:gd name="connsiteX1" fmla="*/ 1155701 w 2433638"/>
              <a:gd name="connsiteY1" fmla="*/ 6834170 h 6857982"/>
              <a:gd name="connsiteX2" fmla="*/ 1138238 w 2433638"/>
              <a:gd name="connsiteY2" fmla="*/ 6845283 h 6857982"/>
              <a:gd name="connsiteX3" fmla="*/ 1154782 w 2433638"/>
              <a:gd name="connsiteY3" fmla="*/ 6834170 h 6857982"/>
              <a:gd name="connsiteX4" fmla="*/ 1060450 w 2433638"/>
              <a:gd name="connsiteY4" fmla="*/ 6826232 h 6857982"/>
              <a:gd name="connsiteX5" fmla="*/ 1071563 w 2433638"/>
              <a:gd name="connsiteY5" fmla="*/ 6842561 h 6857982"/>
              <a:gd name="connsiteX6" fmla="*/ 1060450 w 2433638"/>
              <a:gd name="connsiteY6" fmla="*/ 6857982 h 6857982"/>
              <a:gd name="connsiteX7" fmla="*/ 1060450 w 2433638"/>
              <a:gd name="connsiteY7" fmla="*/ 6826232 h 6857982"/>
              <a:gd name="connsiteX8" fmla="*/ 1243014 w 2433638"/>
              <a:gd name="connsiteY8" fmla="*/ 6746858 h 6857982"/>
              <a:gd name="connsiteX9" fmla="*/ 1260477 w 2433638"/>
              <a:gd name="connsiteY9" fmla="*/ 6764321 h 6857982"/>
              <a:gd name="connsiteX10" fmla="*/ 1243014 w 2433638"/>
              <a:gd name="connsiteY10" fmla="*/ 6781784 h 6857982"/>
              <a:gd name="connsiteX11" fmla="*/ 1225551 w 2433638"/>
              <a:gd name="connsiteY11" fmla="*/ 6764321 h 6857982"/>
              <a:gd name="connsiteX12" fmla="*/ 1243014 w 2433638"/>
              <a:gd name="connsiteY12" fmla="*/ 6746858 h 6857982"/>
              <a:gd name="connsiteX13" fmla="*/ 1143795 w 2433638"/>
              <a:gd name="connsiteY13" fmla="*/ 6734158 h 6857982"/>
              <a:gd name="connsiteX14" fmla="*/ 1160464 w 2433638"/>
              <a:gd name="connsiteY14" fmla="*/ 6751621 h 6857982"/>
              <a:gd name="connsiteX15" fmla="*/ 1143795 w 2433638"/>
              <a:gd name="connsiteY15" fmla="*/ 6769084 h 6857982"/>
              <a:gd name="connsiteX16" fmla="*/ 1127126 w 2433638"/>
              <a:gd name="connsiteY16" fmla="*/ 6751621 h 6857982"/>
              <a:gd name="connsiteX17" fmla="*/ 1143795 w 2433638"/>
              <a:gd name="connsiteY17" fmla="*/ 6734158 h 6857982"/>
              <a:gd name="connsiteX18" fmla="*/ 1049338 w 2433638"/>
              <a:gd name="connsiteY18" fmla="*/ 6726220 h 6857982"/>
              <a:gd name="connsiteX19" fmla="*/ 1060451 w 2433638"/>
              <a:gd name="connsiteY19" fmla="*/ 6741642 h 6857982"/>
              <a:gd name="connsiteX20" fmla="*/ 1049338 w 2433638"/>
              <a:gd name="connsiteY20" fmla="*/ 6757970 h 6857982"/>
              <a:gd name="connsiteX21" fmla="*/ 1049338 w 2433638"/>
              <a:gd name="connsiteY21" fmla="*/ 6726220 h 6857982"/>
              <a:gd name="connsiteX22" fmla="*/ 1423989 w 2433638"/>
              <a:gd name="connsiteY22" fmla="*/ 6686533 h 6857982"/>
              <a:gd name="connsiteX23" fmla="*/ 1441452 w 2433638"/>
              <a:gd name="connsiteY23" fmla="*/ 6703202 h 6857982"/>
              <a:gd name="connsiteX24" fmla="*/ 1423989 w 2433638"/>
              <a:gd name="connsiteY24" fmla="*/ 6719871 h 6857982"/>
              <a:gd name="connsiteX25" fmla="*/ 1406526 w 2433638"/>
              <a:gd name="connsiteY25" fmla="*/ 6703202 h 6857982"/>
              <a:gd name="connsiteX26" fmla="*/ 1423989 w 2433638"/>
              <a:gd name="connsiteY26" fmla="*/ 6686533 h 6857982"/>
              <a:gd name="connsiteX27" fmla="*/ 1325564 w 2433638"/>
              <a:gd name="connsiteY27" fmla="*/ 6669070 h 6857982"/>
              <a:gd name="connsiteX28" fmla="*/ 1343027 w 2433638"/>
              <a:gd name="connsiteY28" fmla="*/ 6686533 h 6857982"/>
              <a:gd name="connsiteX29" fmla="*/ 1325564 w 2433638"/>
              <a:gd name="connsiteY29" fmla="*/ 6703996 h 6857982"/>
              <a:gd name="connsiteX30" fmla="*/ 1308101 w 2433638"/>
              <a:gd name="connsiteY30" fmla="*/ 6686533 h 6857982"/>
              <a:gd name="connsiteX31" fmla="*/ 1325564 w 2433638"/>
              <a:gd name="connsiteY31" fmla="*/ 6669070 h 6857982"/>
              <a:gd name="connsiteX32" fmla="*/ 2315666 w 2433638"/>
              <a:gd name="connsiteY32" fmla="*/ 6665895 h 6857982"/>
              <a:gd name="connsiteX33" fmla="*/ 2327275 w 2433638"/>
              <a:gd name="connsiteY33" fmla="*/ 6670382 h 6857982"/>
              <a:gd name="connsiteX34" fmla="*/ 2299593 w 2433638"/>
              <a:gd name="connsiteY34" fmla="*/ 6686533 h 6857982"/>
              <a:gd name="connsiteX35" fmla="*/ 2298700 w 2433638"/>
              <a:gd name="connsiteY35" fmla="*/ 6682944 h 6857982"/>
              <a:gd name="connsiteX36" fmla="*/ 2315666 w 2433638"/>
              <a:gd name="connsiteY36" fmla="*/ 6665895 h 6857982"/>
              <a:gd name="connsiteX37" fmla="*/ 1227139 w 2433638"/>
              <a:gd name="connsiteY37" fmla="*/ 6653195 h 6857982"/>
              <a:gd name="connsiteX38" fmla="*/ 1244602 w 2433638"/>
              <a:gd name="connsiteY38" fmla="*/ 6669864 h 6857982"/>
              <a:gd name="connsiteX39" fmla="*/ 1227139 w 2433638"/>
              <a:gd name="connsiteY39" fmla="*/ 6686533 h 6857982"/>
              <a:gd name="connsiteX40" fmla="*/ 1209676 w 2433638"/>
              <a:gd name="connsiteY40" fmla="*/ 6669864 h 6857982"/>
              <a:gd name="connsiteX41" fmla="*/ 1227139 w 2433638"/>
              <a:gd name="connsiteY41" fmla="*/ 6653195 h 6857982"/>
              <a:gd name="connsiteX42" fmla="*/ 1600201 w 2433638"/>
              <a:gd name="connsiteY42" fmla="*/ 6643670 h 6857982"/>
              <a:gd name="connsiteX43" fmla="*/ 1617664 w 2433638"/>
              <a:gd name="connsiteY43" fmla="*/ 6661133 h 6857982"/>
              <a:gd name="connsiteX44" fmla="*/ 1600201 w 2433638"/>
              <a:gd name="connsiteY44" fmla="*/ 6678596 h 6857982"/>
              <a:gd name="connsiteX45" fmla="*/ 1582738 w 2433638"/>
              <a:gd name="connsiteY45" fmla="*/ 6661133 h 6857982"/>
              <a:gd name="connsiteX46" fmla="*/ 1600201 w 2433638"/>
              <a:gd name="connsiteY46" fmla="*/ 6643670 h 6857982"/>
              <a:gd name="connsiteX47" fmla="*/ 1128714 w 2433638"/>
              <a:gd name="connsiteY47" fmla="*/ 6637320 h 6857982"/>
              <a:gd name="connsiteX48" fmla="*/ 1146177 w 2433638"/>
              <a:gd name="connsiteY48" fmla="*/ 6654783 h 6857982"/>
              <a:gd name="connsiteX49" fmla="*/ 1128714 w 2433638"/>
              <a:gd name="connsiteY49" fmla="*/ 6672246 h 6857982"/>
              <a:gd name="connsiteX50" fmla="*/ 1111251 w 2433638"/>
              <a:gd name="connsiteY50" fmla="*/ 6654783 h 6857982"/>
              <a:gd name="connsiteX51" fmla="*/ 1128714 w 2433638"/>
              <a:gd name="connsiteY51" fmla="*/ 6637320 h 6857982"/>
              <a:gd name="connsiteX52" fmla="*/ 2124958 w 2433638"/>
              <a:gd name="connsiteY52" fmla="*/ 6634145 h 6857982"/>
              <a:gd name="connsiteX53" fmla="*/ 2139951 w 2433638"/>
              <a:gd name="connsiteY53" fmla="*/ 6643780 h 6857982"/>
              <a:gd name="connsiteX54" fmla="*/ 2111729 w 2433638"/>
              <a:gd name="connsiteY54" fmla="*/ 6659545 h 6857982"/>
              <a:gd name="connsiteX55" fmla="*/ 2108201 w 2433638"/>
              <a:gd name="connsiteY55" fmla="*/ 6650787 h 6857982"/>
              <a:gd name="connsiteX56" fmla="*/ 2124958 w 2433638"/>
              <a:gd name="connsiteY56" fmla="*/ 6634145 h 6857982"/>
              <a:gd name="connsiteX57" fmla="*/ 2277269 w 2433638"/>
              <a:gd name="connsiteY57" fmla="*/ 6629382 h 6857982"/>
              <a:gd name="connsiteX58" fmla="*/ 2293938 w 2433638"/>
              <a:gd name="connsiteY58" fmla="*/ 6646051 h 6857982"/>
              <a:gd name="connsiteX59" fmla="*/ 2277269 w 2433638"/>
              <a:gd name="connsiteY59" fmla="*/ 6662720 h 6857982"/>
              <a:gd name="connsiteX60" fmla="*/ 2260600 w 2433638"/>
              <a:gd name="connsiteY60" fmla="*/ 6646051 h 6857982"/>
              <a:gd name="connsiteX61" fmla="*/ 2277269 w 2433638"/>
              <a:gd name="connsiteY61" fmla="*/ 6629382 h 6857982"/>
              <a:gd name="connsiteX62" fmla="*/ 2200276 w 2433638"/>
              <a:gd name="connsiteY62" fmla="*/ 6626207 h 6857982"/>
              <a:gd name="connsiteX63" fmla="*/ 2217739 w 2433638"/>
              <a:gd name="connsiteY63" fmla="*/ 6642876 h 6857982"/>
              <a:gd name="connsiteX64" fmla="*/ 2200276 w 2433638"/>
              <a:gd name="connsiteY64" fmla="*/ 6659545 h 6857982"/>
              <a:gd name="connsiteX65" fmla="*/ 2182813 w 2433638"/>
              <a:gd name="connsiteY65" fmla="*/ 6642876 h 6857982"/>
              <a:gd name="connsiteX66" fmla="*/ 2200276 w 2433638"/>
              <a:gd name="connsiteY66" fmla="*/ 6626207 h 6857982"/>
              <a:gd name="connsiteX67" fmla="*/ 1035050 w 2433638"/>
              <a:gd name="connsiteY67" fmla="*/ 6626207 h 6857982"/>
              <a:gd name="connsiteX68" fmla="*/ 1047750 w 2433638"/>
              <a:gd name="connsiteY68" fmla="*/ 6642082 h 6857982"/>
              <a:gd name="connsiteX69" fmla="*/ 1035050 w 2433638"/>
              <a:gd name="connsiteY69" fmla="*/ 6657957 h 6857982"/>
              <a:gd name="connsiteX70" fmla="*/ 1035050 w 2433638"/>
              <a:gd name="connsiteY70" fmla="*/ 6626207 h 6857982"/>
              <a:gd name="connsiteX71" fmla="*/ 1772445 w 2433638"/>
              <a:gd name="connsiteY71" fmla="*/ 6621445 h 6857982"/>
              <a:gd name="connsiteX72" fmla="*/ 1789114 w 2433638"/>
              <a:gd name="connsiteY72" fmla="*/ 6638114 h 6857982"/>
              <a:gd name="connsiteX73" fmla="*/ 1788237 w 2433638"/>
              <a:gd name="connsiteY73" fmla="*/ 6645133 h 6857982"/>
              <a:gd name="connsiteX74" fmla="*/ 1770690 w 2433638"/>
              <a:gd name="connsiteY74" fmla="*/ 6654783 h 6857982"/>
              <a:gd name="connsiteX75" fmla="*/ 1755776 w 2433638"/>
              <a:gd name="connsiteY75" fmla="*/ 6638114 h 6857982"/>
              <a:gd name="connsiteX76" fmla="*/ 1772445 w 2433638"/>
              <a:gd name="connsiteY76" fmla="*/ 6621445 h 6857982"/>
              <a:gd name="connsiteX77" fmla="*/ 1500982 w 2433638"/>
              <a:gd name="connsiteY77" fmla="*/ 6621445 h 6857982"/>
              <a:gd name="connsiteX78" fmla="*/ 1517651 w 2433638"/>
              <a:gd name="connsiteY78" fmla="*/ 6638908 h 6857982"/>
              <a:gd name="connsiteX79" fmla="*/ 1500982 w 2433638"/>
              <a:gd name="connsiteY79" fmla="*/ 6656371 h 6857982"/>
              <a:gd name="connsiteX80" fmla="*/ 1484313 w 2433638"/>
              <a:gd name="connsiteY80" fmla="*/ 6638908 h 6857982"/>
              <a:gd name="connsiteX81" fmla="*/ 1500982 w 2433638"/>
              <a:gd name="connsiteY81" fmla="*/ 6621445 h 6857982"/>
              <a:gd name="connsiteX82" fmla="*/ 1946275 w 2433638"/>
              <a:gd name="connsiteY82" fmla="*/ 6618270 h 6857982"/>
              <a:gd name="connsiteX83" fmla="*/ 1963738 w 2433638"/>
              <a:gd name="connsiteY83" fmla="*/ 6634239 h 6857982"/>
              <a:gd name="connsiteX84" fmla="*/ 1937085 w 2433638"/>
              <a:gd name="connsiteY84" fmla="*/ 6648433 h 6857982"/>
              <a:gd name="connsiteX85" fmla="*/ 1928813 w 2433638"/>
              <a:gd name="connsiteY85" fmla="*/ 6635126 h 6857982"/>
              <a:gd name="connsiteX86" fmla="*/ 1946275 w 2433638"/>
              <a:gd name="connsiteY86" fmla="*/ 6618270 h 6857982"/>
              <a:gd name="connsiteX87" fmla="*/ 2385484 w 2433638"/>
              <a:gd name="connsiteY87" fmla="*/ 6615095 h 6857982"/>
              <a:gd name="connsiteX88" fmla="*/ 2402418 w 2433638"/>
              <a:gd name="connsiteY88" fmla="*/ 6632198 h 6857982"/>
              <a:gd name="connsiteX89" fmla="*/ 2401526 w 2433638"/>
              <a:gd name="connsiteY89" fmla="*/ 6637599 h 6857982"/>
              <a:gd name="connsiteX90" fmla="*/ 2414895 w 2433638"/>
              <a:gd name="connsiteY90" fmla="*/ 6654701 h 6857982"/>
              <a:gd name="connsiteX91" fmla="*/ 2405983 w 2433638"/>
              <a:gd name="connsiteY91" fmla="*/ 6669103 h 6857982"/>
              <a:gd name="connsiteX92" fmla="*/ 2419351 w 2433638"/>
              <a:gd name="connsiteY92" fmla="*/ 6686206 h 6857982"/>
              <a:gd name="connsiteX93" fmla="*/ 2402418 w 2433638"/>
              <a:gd name="connsiteY93" fmla="*/ 6702408 h 6857982"/>
              <a:gd name="connsiteX94" fmla="*/ 2385484 w 2433638"/>
              <a:gd name="connsiteY94" fmla="*/ 6686206 h 6857982"/>
              <a:gd name="connsiteX95" fmla="*/ 2394397 w 2433638"/>
              <a:gd name="connsiteY95" fmla="*/ 6670904 h 6857982"/>
              <a:gd name="connsiteX96" fmla="*/ 2381028 w 2433638"/>
              <a:gd name="connsiteY96" fmla="*/ 6654701 h 6857982"/>
              <a:gd name="connsiteX97" fmla="*/ 2381919 w 2433638"/>
              <a:gd name="connsiteY97" fmla="*/ 6648400 h 6857982"/>
              <a:gd name="connsiteX98" fmla="*/ 2368551 w 2433638"/>
              <a:gd name="connsiteY98" fmla="*/ 6632198 h 6857982"/>
              <a:gd name="connsiteX99" fmla="*/ 2385484 w 2433638"/>
              <a:gd name="connsiteY99" fmla="*/ 6615095 h 6857982"/>
              <a:gd name="connsiteX100" fmla="*/ 2310842 w 2433638"/>
              <a:gd name="connsiteY100" fmla="*/ 6613508 h 6857982"/>
              <a:gd name="connsiteX101" fmla="*/ 2327747 w 2433638"/>
              <a:gd name="connsiteY101" fmla="*/ 6629897 h 6857982"/>
              <a:gd name="connsiteX102" fmla="*/ 2343761 w 2433638"/>
              <a:gd name="connsiteY102" fmla="*/ 6613508 h 6857982"/>
              <a:gd name="connsiteX103" fmla="*/ 2360666 w 2433638"/>
              <a:gd name="connsiteY103" fmla="*/ 6630807 h 6857982"/>
              <a:gd name="connsiteX104" fmla="*/ 2357107 w 2433638"/>
              <a:gd name="connsiteY104" fmla="*/ 6640823 h 6857982"/>
              <a:gd name="connsiteX105" fmla="*/ 2357997 w 2433638"/>
              <a:gd name="connsiteY105" fmla="*/ 6640823 h 6857982"/>
              <a:gd name="connsiteX106" fmla="*/ 2374901 w 2433638"/>
              <a:gd name="connsiteY106" fmla="*/ 6658122 h 6857982"/>
              <a:gd name="connsiteX107" fmla="*/ 2357997 w 2433638"/>
              <a:gd name="connsiteY107" fmla="*/ 6675421 h 6857982"/>
              <a:gd name="connsiteX108" fmla="*/ 2341092 w 2433638"/>
              <a:gd name="connsiteY108" fmla="*/ 6658122 h 6857982"/>
              <a:gd name="connsiteX109" fmla="*/ 2345541 w 2433638"/>
              <a:gd name="connsiteY109" fmla="*/ 6647196 h 6857982"/>
              <a:gd name="connsiteX110" fmla="*/ 2343761 w 2433638"/>
              <a:gd name="connsiteY110" fmla="*/ 6648107 h 6857982"/>
              <a:gd name="connsiteX111" fmla="*/ 2327747 w 2433638"/>
              <a:gd name="connsiteY111" fmla="*/ 6631718 h 6857982"/>
              <a:gd name="connsiteX112" fmla="*/ 2310842 w 2433638"/>
              <a:gd name="connsiteY112" fmla="*/ 6648107 h 6857982"/>
              <a:gd name="connsiteX113" fmla="*/ 2293938 w 2433638"/>
              <a:gd name="connsiteY113" fmla="*/ 6630807 h 6857982"/>
              <a:gd name="connsiteX114" fmla="*/ 2310842 w 2433638"/>
              <a:gd name="connsiteY114" fmla="*/ 6613508 h 6857982"/>
              <a:gd name="connsiteX115" fmla="*/ 1403351 w 2433638"/>
              <a:gd name="connsiteY115" fmla="*/ 6600808 h 6857982"/>
              <a:gd name="connsiteX116" fmla="*/ 1420814 w 2433638"/>
              <a:gd name="connsiteY116" fmla="*/ 6617477 h 6857982"/>
              <a:gd name="connsiteX117" fmla="*/ 1403351 w 2433638"/>
              <a:gd name="connsiteY117" fmla="*/ 6634146 h 6857982"/>
              <a:gd name="connsiteX118" fmla="*/ 1385888 w 2433638"/>
              <a:gd name="connsiteY118" fmla="*/ 6617477 h 6857982"/>
              <a:gd name="connsiteX119" fmla="*/ 1403351 w 2433638"/>
              <a:gd name="connsiteY119" fmla="*/ 6600808 h 6857982"/>
              <a:gd name="connsiteX120" fmla="*/ 2016920 w 2433638"/>
              <a:gd name="connsiteY120" fmla="*/ 6596045 h 6857982"/>
              <a:gd name="connsiteX121" fmla="*/ 2033589 w 2433638"/>
              <a:gd name="connsiteY121" fmla="*/ 6613508 h 6857982"/>
              <a:gd name="connsiteX122" fmla="*/ 2016920 w 2433638"/>
              <a:gd name="connsiteY122" fmla="*/ 6630971 h 6857982"/>
              <a:gd name="connsiteX123" fmla="*/ 2000251 w 2433638"/>
              <a:gd name="connsiteY123" fmla="*/ 6613508 h 6857982"/>
              <a:gd name="connsiteX124" fmla="*/ 2016920 w 2433638"/>
              <a:gd name="connsiteY124" fmla="*/ 6596045 h 6857982"/>
              <a:gd name="connsiteX125" fmla="*/ 1671639 w 2433638"/>
              <a:gd name="connsiteY125" fmla="*/ 6592870 h 6857982"/>
              <a:gd name="connsiteX126" fmla="*/ 1689102 w 2433638"/>
              <a:gd name="connsiteY126" fmla="*/ 6610333 h 6857982"/>
              <a:gd name="connsiteX127" fmla="*/ 1671639 w 2433638"/>
              <a:gd name="connsiteY127" fmla="*/ 6627796 h 6857982"/>
              <a:gd name="connsiteX128" fmla="*/ 1654176 w 2433638"/>
              <a:gd name="connsiteY128" fmla="*/ 6610333 h 6857982"/>
              <a:gd name="connsiteX129" fmla="*/ 1671639 w 2433638"/>
              <a:gd name="connsiteY129" fmla="*/ 6592870 h 6857982"/>
              <a:gd name="connsiteX130" fmla="*/ 2284948 w 2433638"/>
              <a:gd name="connsiteY130" fmla="*/ 6586520 h 6857982"/>
              <a:gd name="connsiteX131" fmla="*/ 2301876 w 2433638"/>
              <a:gd name="connsiteY131" fmla="*/ 6603756 h 6857982"/>
              <a:gd name="connsiteX132" fmla="*/ 2284948 w 2433638"/>
              <a:gd name="connsiteY132" fmla="*/ 6620992 h 6857982"/>
              <a:gd name="connsiteX133" fmla="*/ 2271584 w 2433638"/>
              <a:gd name="connsiteY133" fmla="*/ 6613735 h 6857982"/>
              <a:gd name="connsiteX134" fmla="*/ 2257329 w 2433638"/>
              <a:gd name="connsiteY134" fmla="*/ 6621899 h 6857982"/>
              <a:gd name="connsiteX135" fmla="*/ 2247528 w 2433638"/>
              <a:gd name="connsiteY135" fmla="*/ 6618270 h 6857982"/>
              <a:gd name="connsiteX136" fmla="*/ 2231491 w 2433638"/>
              <a:gd name="connsiteY136" fmla="*/ 6630970 h 6857982"/>
              <a:gd name="connsiteX137" fmla="*/ 2214563 w 2433638"/>
              <a:gd name="connsiteY137" fmla="*/ 6613735 h 6857982"/>
              <a:gd name="connsiteX138" fmla="*/ 2231491 w 2433638"/>
              <a:gd name="connsiteY138" fmla="*/ 6596499 h 6857982"/>
              <a:gd name="connsiteX139" fmla="*/ 2241291 w 2433638"/>
              <a:gd name="connsiteY139" fmla="*/ 6600127 h 6857982"/>
              <a:gd name="connsiteX140" fmla="*/ 2257329 w 2433638"/>
              <a:gd name="connsiteY140" fmla="*/ 6587427 h 6857982"/>
              <a:gd name="connsiteX141" fmla="*/ 2270693 w 2433638"/>
              <a:gd name="connsiteY141" fmla="*/ 6594685 h 6857982"/>
              <a:gd name="connsiteX142" fmla="*/ 2284948 w 2433638"/>
              <a:gd name="connsiteY142" fmla="*/ 6586520 h 6857982"/>
              <a:gd name="connsiteX143" fmla="*/ 2086769 w 2433638"/>
              <a:gd name="connsiteY143" fmla="*/ 6586520 h 6857982"/>
              <a:gd name="connsiteX144" fmla="*/ 2103438 w 2433638"/>
              <a:gd name="connsiteY144" fmla="*/ 6603983 h 6857982"/>
              <a:gd name="connsiteX145" fmla="*/ 2086769 w 2433638"/>
              <a:gd name="connsiteY145" fmla="*/ 6621446 h 6857982"/>
              <a:gd name="connsiteX146" fmla="*/ 2070100 w 2433638"/>
              <a:gd name="connsiteY146" fmla="*/ 6603983 h 6857982"/>
              <a:gd name="connsiteX147" fmla="*/ 2086769 w 2433638"/>
              <a:gd name="connsiteY147" fmla="*/ 6586520 h 6857982"/>
              <a:gd name="connsiteX148" fmla="*/ 1843089 w 2433638"/>
              <a:gd name="connsiteY148" fmla="*/ 6584933 h 6857982"/>
              <a:gd name="connsiteX149" fmla="*/ 1860552 w 2433638"/>
              <a:gd name="connsiteY149" fmla="*/ 6601602 h 6857982"/>
              <a:gd name="connsiteX150" fmla="*/ 1843089 w 2433638"/>
              <a:gd name="connsiteY150" fmla="*/ 6618271 h 6857982"/>
              <a:gd name="connsiteX151" fmla="*/ 1825626 w 2433638"/>
              <a:gd name="connsiteY151" fmla="*/ 6601602 h 6857982"/>
              <a:gd name="connsiteX152" fmla="*/ 1843089 w 2433638"/>
              <a:gd name="connsiteY152" fmla="*/ 6584933 h 6857982"/>
              <a:gd name="connsiteX153" fmla="*/ 2322513 w 2433638"/>
              <a:gd name="connsiteY153" fmla="*/ 6580170 h 6857982"/>
              <a:gd name="connsiteX154" fmla="*/ 2339976 w 2433638"/>
              <a:gd name="connsiteY154" fmla="*/ 6597633 h 6857982"/>
              <a:gd name="connsiteX155" fmla="*/ 2322513 w 2433638"/>
              <a:gd name="connsiteY155" fmla="*/ 6615096 h 6857982"/>
              <a:gd name="connsiteX156" fmla="*/ 2305050 w 2433638"/>
              <a:gd name="connsiteY156" fmla="*/ 6597633 h 6857982"/>
              <a:gd name="connsiteX157" fmla="*/ 2322513 w 2433638"/>
              <a:gd name="connsiteY157" fmla="*/ 6580170 h 6857982"/>
              <a:gd name="connsiteX158" fmla="*/ 1306514 w 2433638"/>
              <a:gd name="connsiteY158" fmla="*/ 6580170 h 6857982"/>
              <a:gd name="connsiteX159" fmla="*/ 1323977 w 2433638"/>
              <a:gd name="connsiteY159" fmla="*/ 6596839 h 6857982"/>
              <a:gd name="connsiteX160" fmla="*/ 1306514 w 2433638"/>
              <a:gd name="connsiteY160" fmla="*/ 6613508 h 6857982"/>
              <a:gd name="connsiteX161" fmla="*/ 1289051 w 2433638"/>
              <a:gd name="connsiteY161" fmla="*/ 6596839 h 6857982"/>
              <a:gd name="connsiteX162" fmla="*/ 1306514 w 2433638"/>
              <a:gd name="connsiteY162" fmla="*/ 6580170 h 6857982"/>
              <a:gd name="connsiteX163" fmla="*/ 1573214 w 2433638"/>
              <a:gd name="connsiteY163" fmla="*/ 6567470 h 6857982"/>
              <a:gd name="connsiteX164" fmla="*/ 1590677 w 2433638"/>
              <a:gd name="connsiteY164" fmla="*/ 6584139 h 6857982"/>
              <a:gd name="connsiteX165" fmla="*/ 1573214 w 2433638"/>
              <a:gd name="connsiteY165" fmla="*/ 6600808 h 6857982"/>
              <a:gd name="connsiteX166" fmla="*/ 1555751 w 2433638"/>
              <a:gd name="connsiteY166" fmla="*/ 6584139 h 6857982"/>
              <a:gd name="connsiteX167" fmla="*/ 1573214 w 2433638"/>
              <a:gd name="connsiteY167" fmla="*/ 6567470 h 6857982"/>
              <a:gd name="connsiteX168" fmla="*/ 1910557 w 2433638"/>
              <a:gd name="connsiteY168" fmla="*/ 6561120 h 6857982"/>
              <a:gd name="connsiteX169" fmla="*/ 1927226 w 2433638"/>
              <a:gd name="connsiteY169" fmla="*/ 6577789 h 6857982"/>
              <a:gd name="connsiteX170" fmla="*/ 1910557 w 2433638"/>
              <a:gd name="connsiteY170" fmla="*/ 6594458 h 6857982"/>
              <a:gd name="connsiteX171" fmla="*/ 1893888 w 2433638"/>
              <a:gd name="connsiteY171" fmla="*/ 6577789 h 6857982"/>
              <a:gd name="connsiteX172" fmla="*/ 1910557 w 2433638"/>
              <a:gd name="connsiteY172" fmla="*/ 6561120 h 6857982"/>
              <a:gd name="connsiteX173" fmla="*/ 1208882 w 2433638"/>
              <a:gd name="connsiteY173" fmla="*/ 6561120 h 6857982"/>
              <a:gd name="connsiteX174" fmla="*/ 1225551 w 2433638"/>
              <a:gd name="connsiteY174" fmla="*/ 6577789 h 6857982"/>
              <a:gd name="connsiteX175" fmla="*/ 1208882 w 2433638"/>
              <a:gd name="connsiteY175" fmla="*/ 6594458 h 6857982"/>
              <a:gd name="connsiteX176" fmla="*/ 1192213 w 2433638"/>
              <a:gd name="connsiteY176" fmla="*/ 6577789 h 6857982"/>
              <a:gd name="connsiteX177" fmla="*/ 1208882 w 2433638"/>
              <a:gd name="connsiteY177" fmla="*/ 6561120 h 6857982"/>
              <a:gd name="connsiteX178" fmla="*/ 2221219 w 2433638"/>
              <a:gd name="connsiteY178" fmla="*/ 6556358 h 6857982"/>
              <a:gd name="connsiteX179" fmla="*/ 2238376 w 2433638"/>
              <a:gd name="connsiteY179" fmla="*/ 6572407 h 6857982"/>
              <a:gd name="connsiteX180" fmla="*/ 2221219 w 2433638"/>
              <a:gd name="connsiteY180" fmla="*/ 6589348 h 6857982"/>
              <a:gd name="connsiteX181" fmla="*/ 2212190 w 2433638"/>
              <a:gd name="connsiteY181" fmla="*/ 6586673 h 6857982"/>
              <a:gd name="connsiteX182" fmla="*/ 2198645 w 2433638"/>
              <a:gd name="connsiteY182" fmla="*/ 6593806 h 6857982"/>
              <a:gd name="connsiteX183" fmla="*/ 2193227 w 2433638"/>
              <a:gd name="connsiteY183" fmla="*/ 6592023 h 6857982"/>
              <a:gd name="connsiteX184" fmla="*/ 2179682 w 2433638"/>
              <a:gd name="connsiteY184" fmla="*/ 6600047 h 6857982"/>
              <a:gd name="connsiteX185" fmla="*/ 2172458 w 2433638"/>
              <a:gd name="connsiteY185" fmla="*/ 6598264 h 6857982"/>
              <a:gd name="connsiteX186" fmla="*/ 2174264 w 2433638"/>
              <a:gd name="connsiteY186" fmla="*/ 6604506 h 6857982"/>
              <a:gd name="connsiteX187" fmla="*/ 2157108 w 2433638"/>
              <a:gd name="connsiteY187" fmla="*/ 6621446 h 6857982"/>
              <a:gd name="connsiteX188" fmla="*/ 2139951 w 2433638"/>
              <a:gd name="connsiteY188" fmla="*/ 6604506 h 6857982"/>
              <a:gd name="connsiteX189" fmla="*/ 2157108 w 2433638"/>
              <a:gd name="connsiteY189" fmla="*/ 6587565 h 6857982"/>
              <a:gd name="connsiteX190" fmla="*/ 2163429 w 2433638"/>
              <a:gd name="connsiteY190" fmla="*/ 6589348 h 6857982"/>
              <a:gd name="connsiteX191" fmla="*/ 2162526 w 2433638"/>
              <a:gd name="connsiteY191" fmla="*/ 6583107 h 6857982"/>
              <a:gd name="connsiteX192" fmla="*/ 2179682 w 2433638"/>
              <a:gd name="connsiteY192" fmla="*/ 6566166 h 6857982"/>
              <a:gd name="connsiteX193" fmla="*/ 2185100 w 2433638"/>
              <a:gd name="connsiteY193" fmla="*/ 6567058 h 6857982"/>
              <a:gd name="connsiteX194" fmla="*/ 2198645 w 2433638"/>
              <a:gd name="connsiteY194" fmla="*/ 6559925 h 6857982"/>
              <a:gd name="connsiteX195" fmla="*/ 2207675 w 2433638"/>
              <a:gd name="connsiteY195" fmla="*/ 6562600 h 6857982"/>
              <a:gd name="connsiteX196" fmla="*/ 2221219 w 2433638"/>
              <a:gd name="connsiteY196" fmla="*/ 6556358 h 6857982"/>
              <a:gd name="connsiteX197" fmla="*/ 1740695 w 2433638"/>
              <a:gd name="connsiteY197" fmla="*/ 6553183 h 6857982"/>
              <a:gd name="connsiteX198" fmla="*/ 1757364 w 2433638"/>
              <a:gd name="connsiteY198" fmla="*/ 6570646 h 6857982"/>
              <a:gd name="connsiteX199" fmla="*/ 1740695 w 2433638"/>
              <a:gd name="connsiteY199" fmla="*/ 6588109 h 6857982"/>
              <a:gd name="connsiteX200" fmla="*/ 1724026 w 2433638"/>
              <a:gd name="connsiteY200" fmla="*/ 6570646 h 6857982"/>
              <a:gd name="connsiteX201" fmla="*/ 1740695 w 2433638"/>
              <a:gd name="connsiteY201" fmla="*/ 6553183 h 6857982"/>
              <a:gd name="connsiteX202" fmla="*/ 2379663 w 2433638"/>
              <a:gd name="connsiteY202" fmla="*/ 6548420 h 6857982"/>
              <a:gd name="connsiteX203" fmla="*/ 2397126 w 2433638"/>
              <a:gd name="connsiteY203" fmla="*/ 6565883 h 6857982"/>
              <a:gd name="connsiteX204" fmla="*/ 2379663 w 2433638"/>
              <a:gd name="connsiteY204" fmla="*/ 6583346 h 6857982"/>
              <a:gd name="connsiteX205" fmla="*/ 2362200 w 2433638"/>
              <a:gd name="connsiteY205" fmla="*/ 6565883 h 6857982"/>
              <a:gd name="connsiteX206" fmla="*/ 2379663 w 2433638"/>
              <a:gd name="connsiteY206" fmla="*/ 6548420 h 6857982"/>
              <a:gd name="connsiteX207" fmla="*/ 1975644 w 2433638"/>
              <a:gd name="connsiteY207" fmla="*/ 6546832 h 6857982"/>
              <a:gd name="connsiteX208" fmla="*/ 1992313 w 2433638"/>
              <a:gd name="connsiteY208" fmla="*/ 6564295 h 6857982"/>
              <a:gd name="connsiteX209" fmla="*/ 1975644 w 2433638"/>
              <a:gd name="connsiteY209" fmla="*/ 6581758 h 6857982"/>
              <a:gd name="connsiteX210" fmla="*/ 1958975 w 2433638"/>
              <a:gd name="connsiteY210" fmla="*/ 6564295 h 6857982"/>
              <a:gd name="connsiteX211" fmla="*/ 1975644 w 2433638"/>
              <a:gd name="connsiteY211" fmla="*/ 6546832 h 6857982"/>
              <a:gd name="connsiteX212" fmla="*/ 1112045 w 2433638"/>
              <a:gd name="connsiteY212" fmla="*/ 6542070 h 6857982"/>
              <a:gd name="connsiteX213" fmla="*/ 1128714 w 2433638"/>
              <a:gd name="connsiteY213" fmla="*/ 6559533 h 6857982"/>
              <a:gd name="connsiteX214" fmla="*/ 1112045 w 2433638"/>
              <a:gd name="connsiteY214" fmla="*/ 6576996 h 6857982"/>
              <a:gd name="connsiteX215" fmla="*/ 1095376 w 2433638"/>
              <a:gd name="connsiteY215" fmla="*/ 6559533 h 6857982"/>
              <a:gd name="connsiteX216" fmla="*/ 1112045 w 2433638"/>
              <a:gd name="connsiteY216" fmla="*/ 6542070 h 6857982"/>
              <a:gd name="connsiteX217" fmla="*/ 1474788 w 2433638"/>
              <a:gd name="connsiteY217" fmla="*/ 6540482 h 6857982"/>
              <a:gd name="connsiteX218" fmla="*/ 1492251 w 2433638"/>
              <a:gd name="connsiteY218" fmla="*/ 6557945 h 6857982"/>
              <a:gd name="connsiteX219" fmla="*/ 1474788 w 2433638"/>
              <a:gd name="connsiteY219" fmla="*/ 6575408 h 6857982"/>
              <a:gd name="connsiteX220" fmla="*/ 1457325 w 2433638"/>
              <a:gd name="connsiteY220" fmla="*/ 6557945 h 6857982"/>
              <a:gd name="connsiteX221" fmla="*/ 1474788 w 2433638"/>
              <a:gd name="connsiteY221" fmla="*/ 6540482 h 6857982"/>
              <a:gd name="connsiteX222" fmla="*/ 2254251 w 2433638"/>
              <a:gd name="connsiteY222" fmla="*/ 6538895 h 6857982"/>
              <a:gd name="connsiteX223" fmla="*/ 2271714 w 2433638"/>
              <a:gd name="connsiteY223" fmla="*/ 6555564 h 6857982"/>
              <a:gd name="connsiteX224" fmla="*/ 2254251 w 2433638"/>
              <a:gd name="connsiteY224" fmla="*/ 6572233 h 6857982"/>
              <a:gd name="connsiteX225" fmla="*/ 2236788 w 2433638"/>
              <a:gd name="connsiteY225" fmla="*/ 6555564 h 6857982"/>
              <a:gd name="connsiteX226" fmla="*/ 2254251 w 2433638"/>
              <a:gd name="connsiteY226" fmla="*/ 6538895 h 6857982"/>
              <a:gd name="connsiteX227" fmla="*/ 1019175 w 2433638"/>
              <a:gd name="connsiteY227" fmla="*/ 6529370 h 6857982"/>
              <a:gd name="connsiteX228" fmla="*/ 1031875 w 2433638"/>
              <a:gd name="connsiteY228" fmla="*/ 6545245 h 6857982"/>
              <a:gd name="connsiteX229" fmla="*/ 1019175 w 2433638"/>
              <a:gd name="connsiteY229" fmla="*/ 6561120 h 6857982"/>
              <a:gd name="connsiteX230" fmla="*/ 1019175 w 2433638"/>
              <a:gd name="connsiteY230" fmla="*/ 6529370 h 6857982"/>
              <a:gd name="connsiteX231" fmla="*/ 1805782 w 2433638"/>
              <a:gd name="connsiteY231" fmla="*/ 6524608 h 6857982"/>
              <a:gd name="connsiteX232" fmla="*/ 1822451 w 2433638"/>
              <a:gd name="connsiteY232" fmla="*/ 6542071 h 6857982"/>
              <a:gd name="connsiteX233" fmla="*/ 1805782 w 2433638"/>
              <a:gd name="connsiteY233" fmla="*/ 6559534 h 6857982"/>
              <a:gd name="connsiteX234" fmla="*/ 1789113 w 2433638"/>
              <a:gd name="connsiteY234" fmla="*/ 6542071 h 6857982"/>
              <a:gd name="connsiteX235" fmla="*/ 1805782 w 2433638"/>
              <a:gd name="connsiteY235" fmla="*/ 6524608 h 6857982"/>
              <a:gd name="connsiteX236" fmla="*/ 1640682 w 2433638"/>
              <a:gd name="connsiteY236" fmla="*/ 6521433 h 6857982"/>
              <a:gd name="connsiteX237" fmla="*/ 1657351 w 2433638"/>
              <a:gd name="connsiteY237" fmla="*/ 6538896 h 6857982"/>
              <a:gd name="connsiteX238" fmla="*/ 1640682 w 2433638"/>
              <a:gd name="connsiteY238" fmla="*/ 6556359 h 6857982"/>
              <a:gd name="connsiteX239" fmla="*/ 1624013 w 2433638"/>
              <a:gd name="connsiteY239" fmla="*/ 6538896 h 6857982"/>
              <a:gd name="connsiteX240" fmla="*/ 1640682 w 2433638"/>
              <a:gd name="connsiteY240" fmla="*/ 6521433 h 6857982"/>
              <a:gd name="connsiteX241" fmla="*/ 2151690 w 2433638"/>
              <a:gd name="connsiteY241" fmla="*/ 6516670 h 6857982"/>
              <a:gd name="connsiteX242" fmla="*/ 2168525 w 2433638"/>
              <a:gd name="connsiteY242" fmla="*/ 6533964 h 6857982"/>
              <a:gd name="connsiteX243" fmla="*/ 2151690 w 2433638"/>
              <a:gd name="connsiteY243" fmla="*/ 6551257 h 6857982"/>
              <a:gd name="connsiteX244" fmla="*/ 2150804 w 2433638"/>
              <a:gd name="connsiteY244" fmla="*/ 6551257 h 6857982"/>
              <a:gd name="connsiteX245" fmla="*/ 2136627 w 2433638"/>
              <a:gd name="connsiteY245" fmla="*/ 6562179 h 6857982"/>
              <a:gd name="connsiteX246" fmla="*/ 2125995 w 2433638"/>
              <a:gd name="connsiteY246" fmla="*/ 6567640 h 6857982"/>
              <a:gd name="connsiteX247" fmla="*/ 2109160 w 2433638"/>
              <a:gd name="connsiteY247" fmla="*/ 6584933 h 6857982"/>
              <a:gd name="connsiteX248" fmla="*/ 2092325 w 2433638"/>
              <a:gd name="connsiteY248" fmla="*/ 6567640 h 6857982"/>
              <a:gd name="connsiteX249" fmla="*/ 2106502 w 2433638"/>
              <a:gd name="connsiteY249" fmla="*/ 6551257 h 6857982"/>
              <a:gd name="connsiteX250" fmla="*/ 2122451 w 2433638"/>
              <a:gd name="connsiteY250" fmla="*/ 6533964 h 6857982"/>
              <a:gd name="connsiteX251" fmla="*/ 2135741 w 2433638"/>
              <a:gd name="connsiteY251" fmla="*/ 6527592 h 6857982"/>
              <a:gd name="connsiteX252" fmla="*/ 2151690 w 2433638"/>
              <a:gd name="connsiteY252" fmla="*/ 6516670 h 6857982"/>
              <a:gd name="connsiteX253" fmla="*/ 1378744 w 2433638"/>
              <a:gd name="connsiteY253" fmla="*/ 6515082 h 6857982"/>
              <a:gd name="connsiteX254" fmla="*/ 1395413 w 2433638"/>
              <a:gd name="connsiteY254" fmla="*/ 6532545 h 6857982"/>
              <a:gd name="connsiteX255" fmla="*/ 1378744 w 2433638"/>
              <a:gd name="connsiteY255" fmla="*/ 6550008 h 6857982"/>
              <a:gd name="connsiteX256" fmla="*/ 1362075 w 2433638"/>
              <a:gd name="connsiteY256" fmla="*/ 6532545 h 6857982"/>
              <a:gd name="connsiteX257" fmla="*/ 1378744 w 2433638"/>
              <a:gd name="connsiteY257" fmla="*/ 6515082 h 6857982"/>
              <a:gd name="connsiteX258" fmla="*/ 1867694 w 2433638"/>
              <a:gd name="connsiteY258" fmla="*/ 6507145 h 6857982"/>
              <a:gd name="connsiteX259" fmla="*/ 1884363 w 2433638"/>
              <a:gd name="connsiteY259" fmla="*/ 6523814 h 6857982"/>
              <a:gd name="connsiteX260" fmla="*/ 1867694 w 2433638"/>
              <a:gd name="connsiteY260" fmla="*/ 6540483 h 6857982"/>
              <a:gd name="connsiteX261" fmla="*/ 1851025 w 2433638"/>
              <a:gd name="connsiteY261" fmla="*/ 6523814 h 6857982"/>
              <a:gd name="connsiteX262" fmla="*/ 1867694 w 2433638"/>
              <a:gd name="connsiteY262" fmla="*/ 6507145 h 6857982"/>
              <a:gd name="connsiteX263" fmla="*/ 1928813 w 2433638"/>
              <a:gd name="connsiteY263" fmla="*/ 6500795 h 6857982"/>
              <a:gd name="connsiteX264" fmla="*/ 1946276 w 2433638"/>
              <a:gd name="connsiteY264" fmla="*/ 6517464 h 6857982"/>
              <a:gd name="connsiteX265" fmla="*/ 1928813 w 2433638"/>
              <a:gd name="connsiteY265" fmla="*/ 6534133 h 6857982"/>
              <a:gd name="connsiteX266" fmla="*/ 1911350 w 2433638"/>
              <a:gd name="connsiteY266" fmla="*/ 6517464 h 6857982"/>
              <a:gd name="connsiteX267" fmla="*/ 1928813 w 2433638"/>
              <a:gd name="connsiteY267" fmla="*/ 6500795 h 6857982"/>
              <a:gd name="connsiteX268" fmla="*/ 1282701 w 2433638"/>
              <a:gd name="connsiteY268" fmla="*/ 6492857 h 6857982"/>
              <a:gd name="connsiteX269" fmla="*/ 1300164 w 2433638"/>
              <a:gd name="connsiteY269" fmla="*/ 6509526 h 6857982"/>
              <a:gd name="connsiteX270" fmla="*/ 1282701 w 2433638"/>
              <a:gd name="connsiteY270" fmla="*/ 6526195 h 6857982"/>
              <a:gd name="connsiteX271" fmla="*/ 1265238 w 2433638"/>
              <a:gd name="connsiteY271" fmla="*/ 6509526 h 6857982"/>
              <a:gd name="connsiteX272" fmla="*/ 1282701 w 2433638"/>
              <a:gd name="connsiteY272" fmla="*/ 6492857 h 6857982"/>
              <a:gd name="connsiteX273" fmla="*/ 1542257 w 2433638"/>
              <a:gd name="connsiteY273" fmla="*/ 6491270 h 6857982"/>
              <a:gd name="connsiteX274" fmla="*/ 1558926 w 2433638"/>
              <a:gd name="connsiteY274" fmla="*/ 6508733 h 6857982"/>
              <a:gd name="connsiteX275" fmla="*/ 1542257 w 2433638"/>
              <a:gd name="connsiteY275" fmla="*/ 6526196 h 6857982"/>
              <a:gd name="connsiteX276" fmla="*/ 1525588 w 2433638"/>
              <a:gd name="connsiteY276" fmla="*/ 6508733 h 6857982"/>
              <a:gd name="connsiteX277" fmla="*/ 1542257 w 2433638"/>
              <a:gd name="connsiteY277" fmla="*/ 6491270 h 6857982"/>
              <a:gd name="connsiteX278" fmla="*/ 1704182 w 2433638"/>
              <a:gd name="connsiteY278" fmla="*/ 6488095 h 6857982"/>
              <a:gd name="connsiteX279" fmla="*/ 1720851 w 2433638"/>
              <a:gd name="connsiteY279" fmla="*/ 6505558 h 6857982"/>
              <a:gd name="connsiteX280" fmla="*/ 1704182 w 2433638"/>
              <a:gd name="connsiteY280" fmla="*/ 6523021 h 6857982"/>
              <a:gd name="connsiteX281" fmla="*/ 1687513 w 2433638"/>
              <a:gd name="connsiteY281" fmla="*/ 6505558 h 6857982"/>
              <a:gd name="connsiteX282" fmla="*/ 1704182 w 2433638"/>
              <a:gd name="connsiteY282" fmla="*/ 6488095 h 6857982"/>
              <a:gd name="connsiteX283" fmla="*/ 2310607 w 2433638"/>
              <a:gd name="connsiteY283" fmla="*/ 6484920 h 6857982"/>
              <a:gd name="connsiteX284" fmla="*/ 2327276 w 2433638"/>
              <a:gd name="connsiteY284" fmla="*/ 6502383 h 6857982"/>
              <a:gd name="connsiteX285" fmla="*/ 2310607 w 2433638"/>
              <a:gd name="connsiteY285" fmla="*/ 6519846 h 6857982"/>
              <a:gd name="connsiteX286" fmla="*/ 2293938 w 2433638"/>
              <a:gd name="connsiteY286" fmla="*/ 6502383 h 6857982"/>
              <a:gd name="connsiteX287" fmla="*/ 2310607 w 2433638"/>
              <a:gd name="connsiteY287" fmla="*/ 6484920 h 6857982"/>
              <a:gd name="connsiteX288" fmla="*/ 2182019 w 2433638"/>
              <a:gd name="connsiteY288" fmla="*/ 6483332 h 6857982"/>
              <a:gd name="connsiteX289" fmla="*/ 2198688 w 2433638"/>
              <a:gd name="connsiteY289" fmla="*/ 6500001 h 6857982"/>
              <a:gd name="connsiteX290" fmla="*/ 2182019 w 2433638"/>
              <a:gd name="connsiteY290" fmla="*/ 6516670 h 6857982"/>
              <a:gd name="connsiteX291" fmla="*/ 2165350 w 2433638"/>
              <a:gd name="connsiteY291" fmla="*/ 6500001 h 6857982"/>
              <a:gd name="connsiteX292" fmla="*/ 2182019 w 2433638"/>
              <a:gd name="connsiteY292" fmla="*/ 6483332 h 6857982"/>
              <a:gd name="connsiteX293" fmla="*/ 1187451 w 2433638"/>
              <a:gd name="connsiteY293" fmla="*/ 6470633 h 6857982"/>
              <a:gd name="connsiteX294" fmla="*/ 1204914 w 2433638"/>
              <a:gd name="connsiteY294" fmla="*/ 6488096 h 6857982"/>
              <a:gd name="connsiteX295" fmla="*/ 1187451 w 2433638"/>
              <a:gd name="connsiteY295" fmla="*/ 6505559 h 6857982"/>
              <a:gd name="connsiteX296" fmla="*/ 1169988 w 2433638"/>
              <a:gd name="connsiteY296" fmla="*/ 6488096 h 6857982"/>
              <a:gd name="connsiteX297" fmla="*/ 1187451 w 2433638"/>
              <a:gd name="connsiteY297" fmla="*/ 6470633 h 6857982"/>
              <a:gd name="connsiteX298" fmla="*/ 2076898 w 2433638"/>
              <a:gd name="connsiteY298" fmla="*/ 6469045 h 6857982"/>
              <a:gd name="connsiteX299" fmla="*/ 2093913 w 2433638"/>
              <a:gd name="connsiteY299" fmla="*/ 6486245 h 6857982"/>
              <a:gd name="connsiteX300" fmla="*/ 2082271 w 2433638"/>
              <a:gd name="connsiteY300" fmla="*/ 6502540 h 6857982"/>
              <a:gd name="connsiteX301" fmla="*/ 2083167 w 2433638"/>
              <a:gd name="connsiteY301" fmla="*/ 6507972 h 6857982"/>
              <a:gd name="connsiteX302" fmla="*/ 2077794 w 2433638"/>
              <a:gd name="connsiteY302" fmla="*/ 6520646 h 6857982"/>
              <a:gd name="connsiteX303" fmla="*/ 2071525 w 2433638"/>
              <a:gd name="connsiteY303" fmla="*/ 6531509 h 6857982"/>
              <a:gd name="connsiteX304" fmla="*/ 2054510 w 2433638"/>
              <a:gd name="connsiteY304" fmla="*/ 6548709 h 6857982"/>
              <a:gd name="connsiteX305" fmla="*/ 2051824 w 2433638"/>
              <a:gd name="connsiteY305" fmla="*/ 6548709 h 6857982"/>
              <a:gd name="connsiteX306" fmla="*/ 2058092 w 2433638"/>
              <a:gd name="connsiteY306" fmla="*/ 6561383 h 6857982"/>
              <a:gd name="connsiteX307" fmla="*/ 2041078 w 2433638"/>
              <a:gd name="connsiteY307" fmla="*/ 6578583 h 6857982"/>
              <a:gd name="connsiteX308" fmla="*/ 2024063 w 2433638"/>
              <a:gd name="connsiteY308" fmla="*/ 6561383 h 6857982"/>
              <a:gd name="connsiteX309" fmla="*/ 2041078 w 2433638"/>
              <a:gd name="connsiteY309" fmla="*/ 6544183 h 6857982"/>
              <a:gd name="connsiteX310" fmla="*/ 2043764 w 2433638"/>
              <a:gd name="connsiteY310" fmla="*/ 6544183 h 6857982"/>
              <a:gd name="connsiteX311" fmla="*/ 2037496 w 2433638"/>
              <a:gd name="connsiteY311" fmla="*/ 6531509 h 6857982"/>
              <a:gd name="connsiteX312" fmla="*/ 2044660 w 2433638"/>
              <a:gd name="connsiteY312" fmla="*/ 6518835 h 6857982"/>
              <a:gd name="connsiteX313" fmla="*/ 2043764 w 2433638"/>
              <a:gd name="connsiteY313" fmla="*/ 6517930 h 6857982"/>
              <a:gd name="connsiteX314" fmla="*/ 2049137 w 2433638"/>
              <a:gd name="connsiteY314" fmla="*/ 6505256 h 6857982"/>
              <a:gd name="connsiteX315" fmla="*/ 2060779 w 2433638"/>
              <a:gd name="connsiteY315" fmla="*/ 6492582 h 6857982"/>
              <a:gd name="connsiteX316" fmla="*/ 2059884 w 2433638"/>
              <a:gd name="connsiteY316" fmla="*/ 6486245 h 6857982"/>
              <a:gd name="connsiteX317" fmla="*/ 2076898 w 2433638"/>
              <a:gd name="connsiteY317" fmla="*/ 6469045 h 6857982"/>
              <a:gd name="connsiteX318" fmla="*/ 1764507 w 2433638"/>
              <a:gd name="connsiteY318" fmla="*/ 6465870 h 6857982"/>
              <a:gd name="connsiteX319" fmla="*/ 1781176 w 2433638"/>
              <a:gd name="connsiteY319" fmla="*/ 6483333 h 6857982"/>
              <a:gd name="connsiteX320" fmla="*/ 1764507 w 2433638"/>
              <a:gd name="connsiteY320" fmla="*/ 6500796 h 6857982"/>
              <a:gd name="connsiteX321" fmla="*/ 1747838 w 2433638"/>
              <a:gd name="connsiteY321" fmla="*/ 6483333 h 6857982"/>
              <a:gd name="connsiteX322" fmla="*/ 1764507 w 2433638"/>
              <a:gd name="connsiteY322" fmla="*/ 6465870 h 6857982"/>
              <a:gd name="connsiteX323" fmla="*/ 1446214 w 2433638"/>
              <a:gd name="connsiteY323" fmla="*/ 6461108 h 6857982"/>
              <a:gd name="connsiteX324" fmla="*/ 1463677 w 2433638"/>
              <a:gd name="connsiteY324" fmla="*/ 6478571 h 6857982"/>
              <a:gd name="connsiteX325" fmla="*/ 1446214 w 2433638"/>
              <a:gd name="connsiteY325" fmla="*/ 6496034 h 6857982"/>
              <a:gd name="connsiteX326" fmla="*/ 1428751 w 2433638"/>
              <a:gd name="connsiteY326" fmla="*/ 6478571 h 6857982"/>
              <a:gd name="connsiteX327" fmla="*/ 1446214 w 2433638"/>
              <a:gd name="connsiteY327" fmla="*/ 6461108 h 6857982"/>
              <a:gd name="connsiteX328" fmla="*/ 1822451 w 2433638"/>
              <a:gd name="connsiteY328" fmla="*/ 6454757 h 6857982"/>
              <a:gd name="connsiteX329" fmla="*/ 1839914 w 2433638"/>
              <a:gd name="connsiteY329" fmla="*/ 6471426 h 6857982"/>
              <a:gd name="connsiteX330" fmla="*/ 1822451 w 2433638"/>
              <a:gd name="connsiteY330" fmla="*/ 6488095 h 6857982"/>
              <a:gd name="connsiteX331" fmla="*/ 1804988 w 2433638"/>
              <a:gd name="connsiteY331" fmla="*/ 6471426 h 6857982"/>
              <a:gd name="connsiteX332" fmla="*/ 1822451 w 2433638"/>
              <a:gd name="connsiteY332" fmla="*/ 6454757 h 6857982"/>
              <a:gd name="connsiteX333" fmla="*/ 1605757 w 2433638"/>
              <a:gd name="connsiteY333" fmla="*/ 6453170 h 6857982"/>
              <a:gd name="connsiteX334" fmla="*/ 1622426 w 2433638"/>
              <a:gd name="connsiteY334" fmla="*/ 6470633 h 6857982"/>
              <a:gd name="connsiteX335" fmla="*/ 1605757 w 2433638"/>
              <a:gd name="connsiteY335" fmla="*/ 6488096 h 6857982"/>
              <a:gd name="connsiteX336" fmla="*/ 1589088 w 2433638"/>
              <a:gd name="connsiteY336" fmla="*/ 6470633 h 6857982"/>
              <a:gd name="connsiteX337" fmla="*/ 1605757 w 2433638"/>
              <a:gd name="connsiteY337" fmla="*/ 6453170 h 6857982"/>
              <a:gd name="connsiteX338" fmla="*/ 1092201 w 2433638"/>
              <a:gd name="connsiteY338" fmla="*/ 6449995 h 6857982"/>
              <a:gd name="connsiteX339" fmla="*/ 1109664 w 2433638"/>
              <a:gd name="connsiteY339" fmla="*/ 6467458 h 6857982"/>
              <a:gd name="connsiteX340" fmla="*/ 1092201 w 2433638"/>
              <a:gd name="connsiteY340" fmla="*/ 6484921 h 6857982"/>
              <a:gd name="connsiteX341" fmla="*/ 1074738 w 2433638"/>
              <a:gd name="connsiteY341" fmla="*/ 6467458 h 6857982"/>
              <a:gd name="connsiteX342" fmla="*/ 1092201 w 2433638"/>
              <a:gd name="connsiteY342" fmla="*/ 6449995 h 6857982"/>
              <a:gd name="connsiteX343" fmla="*/ 1992571 w 2433638"/>
              <a:gd name="connsiteY343" fmla="*/ 6448407 h 6857982"/>
              <a:gd name="connsiteX344" fmla="*/ 2009406 w 2433638"/>
              <a:gd name="connsiteY344" fmla="*/ 6465469 h 6857982"/>
              <a:gd name="connsiteX345" fmla="*/ 2007634 w 2433638"/>
              <a:gd name="connsiteY345" fmla="*/ 6472653 h 6857982"/>
              <a:gd name="connsiteX346" fmla="*/ 2011178 w 2433638"/>
              <a:gd name="connsiteY346" fmla="*/ 6482530 h 6857982"/>
              <a:gd name="connsiteX347" fmla="*/ 2010292 w 2433638"/>
              <a:gd name="connsiteY347" fmla="*/ 6487020 h 6857982"/>
              <a:gd name="connsiteX348" fmla="*/ 2012950 w 2433638"/>
              <a:gd name="connsiteY348" fmla="*/ 6496000 h 6857982"/>
              <a:gd name="connsiteX349" fmla="*/ 2004976 w 2433638"/>
              <a:gd name="connsiteY349" fmla="*/ 6510368 h 6857982"/>
              <a:gd name="connsiteX350" fmla="*/ 2008520 w 2433638"/>
              <a:gd name="connsiteY350" fmla="*/ 6520246 h 6857982"/>
              <a:gd name="connsiteX351" fmla="*/ 1991685 w 2433638"/>
              <a:gd name="connsiteY351" fmla="*/ 6537307 h 6857982"/>
              <a:gd name="connsiteX352" fmla="*/ 1974850 w 2433638"/>
              <a:gd name="connsiteY352" fmla="*/ 6520246 h 6857982"/>
              <a:gd name="connsiteX353" fmla="*/ 1982824 w 2433638"/>
              <a:gd name="connsiteY353" fmla="*/ 6505878 h 6857982"/>
              <a:gd name="connsiteX354" fmla="*/ 1979280 w 2433638"/>
              <a:gd name="connsiteY354" fmla="*/ 6496000 h 6857982"/>
              <a:gd name="connsiteX355" fmla="*/ 1980166 w 2433638"/>
              <a:gd name="connsiteY355" fmla="*/ 6490612 h 6857982"/>
              <a:gd name="connsiteX356" fmla="*/ 1977508 w 2433638"/>
              <a:gd name="connsiteY356" fmla="*/ 6482530 h 6857982"/>
              <a:gd name="connsiteX357" fmla="*/ 1979280 w 2433638"/>
              <a:gd name="connsiteY357" fmla="*/ 6475347 h 6857982"/>
              <a:gd name="connsiteX358" fmla="*/ 1975736 w 2433638"/>
              <a:gd name="connsiteY358" fmla="*/ 6465469 h 6857982"/>
              <a:gd name="connsiteX359" fmla="*/ 1992571 w 2433638"/>
              <a:gd name="connsiteY359" fmla="*/ 6448407 h 6857982"/>
              <a:gd name="connsiteX360" fmla="*/ 1350963 w 2433638"/>
              <a:gd name="connsiteY360" fmla="*/ 6434120 h 6857982"/>
              <a:gd name="connsiteX361" fmla="*/ 1368426 w 2433638"/>
              <a:gd name="connsiteY361" fmla="*/ 6450789 h 6857982"/>
              <a:gd name="connsiteX362" fmla="*/ 1350963 w 2433638"/>
              <a:gd name="connsiteY362" fmla="*/ 6467458 h 6857982"/>
              <a:gd name="connsiteX363" fmla="*/ 1333500 w 2433638"/>
              <a:gd name="connsiteY363" fmla="*/ 6450789 h 6857982"/>
              <a:gd name="connsiteX364" fmla="*/ 1350963 w 2433638"/>
              <a:gd name="connsiteY364" fmla="*/ 6434120 h 6857982"/>
              <a:gd name="connsiteX365" fmla="*/ 1001713 w 2433638"/>
              <a:gd name="connsiteY365" fmla="*/ 6434120 h 6857982"/>
              <a:gd name="connsiteX366" fmla="*/ 1012826 w 2433638"/>
              <a:gd name="connsiteY366" fmla="*/ 6449995 h 6857982"/>
              <a:gd name="connsiteX367" fmla="*/ 1001713 w 2433638"/>
              <a:gd name="connsiteY367" fmla="*/ 6465870 h 6857982"/>
              <a:gd name="connsiteX368" fmla="*/ 1001713 w 2433638"/>
              <a:gd name="connsiteY368" fmla="*/ 6434120 h 6857982"/>
              <a:gd name="connsiteX369" fmla="*/ 1662907 w 2433638"/>
              <a:gd name="connsiteY369" fmla="*/ 6426182 h 6857982"/>
              <a:gd name="connsiteX370" fmla="*/ 1679576 w 2433638"/>
              <a:gd name="connsiteY370" fmla="*/ 6442851 h 6857982"/>
              <a:gd name="connsiteX371" fmla="*/ 1662907 w 2433638"/>
              <a:gd name="connsiteY371" fmla="*/ 6459520 h 6857982"/>
              <a:gd name="connsiteX372" fmla="*/ 1646238 w 2433638"/>
              <a:gd name="connsiteY372" fmla="*/ 6442851 h 6857982"/>
              <a:gd name="connsiteX373" fmla="*/ 1662907 w 2433638"/>
              <a:gd name="connsiteY373" fmla="*/ 6426182 h 6857982"/>
              <a:gd name="connsiteX374" fmla="*/ 1508126 w 2433638"/>
              <a:gd name="connsiteY374" fmla="*/ 6418245 h 6857982"/>
              <a:gd name="connsiteX375" fmla="*/ 1525589 w 2433638"/>
              <a:gd name="connsiteY375" fmla="*/ 6435708 h 6857982"/>
              <a:gd name="connsiteX376" fmla="*/ 1508126 w 2433638"/>
              <a:gd name="connsiteY376" fmla="*/ 6453171 h 6857982"/>
              <a:gd name="connsiteX377" fmla="*/ 1490663 w 2433638"/>
              <a:gd name="connsiteY377" fmla="*/ 6435708 h 6857982"/>
              <a:gd name="connsiteX378" fmla="*/ 1508126 w 2433638"/>
              <a:gd name="connsiteY378" fmla="*/ 6418245 h 6857982"/>
              <a:gd name="connsiteX379" fmla="*/ 2103438 w 2433638"/>
              <a:gd name="connsiteY379" fmla="*/ 6413482 h 6857982"/>
              <a:gd name="connsiteX380" fmla="*/ 2120901 w 2433638"/>
              <a:gd name="connsiteY380" fmla="*/ 6430945 h 6857982"/>
              <a:gd name="connsiteX381" fmla="*/ 2103438 w 2433638"/>
              <a:gd name="connsiteY381" fmla="*/ 6448408 h 6857982"/>
              <a:gd name="connsiteX382" fmla="*/ 2085975 w 2433638"/>
              <a:gd name="connsiteY382" fmla="*/ 6430945 h 6857982"/>
              <a:gd name="connsiteX383" fmla="*/ 2103438 w 2433638"/>
              <a:gd name="connsiteY383" fmla="*/ 6413482 h 6857982"/>
              <a:gd name="connsiteX384" fmla="*/ 1996282 w 2433638"/>
              <a:gd name="connsiteY384" fmla="*/ 6410307 h 6857982"/>
              <a:gd name="connsiteX385" fmla="*/ 2012951 w 2433638"/>
              <a:gd name="connsiteY385" fmla="*/ 6427770 h 6857982"/>
              <a:gd name="connsiteX386" fmla="*/ 1996282 w 2433638"/>
              <a:gd name="connsiteY386" fmla="*/ 6445233 h 6857982"/>
              <a:gd name="connsiteX387" fmla="*/ 1979613 w 2433638"/>
              <a:gd name="connsiteY387" fmla="*/ 6427770 h 6857982"/>
              <a:gd name="connsiteX388" fmla="*/ 1996282 w 2433638"/>
              <a:gd name="connsiteY388" fmla="*/ 6410307 h 6857982"/>
              <a:gd name="connsiteX389" fmla="*/ 1717676 w 2433638"/>
              <a:gd name="connsiteY389" fmla="*/ 6410307 h 6857982"/>
              <a:gd name="connsiteX390" fmla="*/ 1735139 w 2433638"/>
              <a:gd name="connsiteY390" fmla="*/ 6426976 h 6857982"/>
              <a:gd name="connsiteX391" fmla="*/ 1717676 w 2433638"/>
              <a:gd name="connsiteY391" fmla="*/ 6443645 h 6857982"/>
              <a:gd name="connsiteX392" fmla="*/ 1700213 w 2433638"/>
              <a:gd name="connsiteY392" fmla="*/ 6426976 h 6857982"/>
              <a:gd name="connsiteX393" fmla="*/ 1717676 w 2433638"/>
              <a:gd name="connsiteY393" fmla="*/ 6410307 h 6857982"/>
              <a:gd name="connsiteX394" fmla="*/ 1256507 w 2433638"/>
              <a:gd name="connsiteY394" fmla="*/ 6407133 h 6857982"/>
              <a:gd name="connsiteX395" fmla="*/ 1273176 w 2433638"/>
              <a:gd name="connsiteY395" fmla="*/ 6423802 h 6857982"/>
              <a:gd name="connsiteX396" fmla="*/ 1256507 w 2433638"/>
              <a:gd name="connsiteY396" fmla="*/ 6440471 h 6857982"/>
              <a:gd name="connsiteX397" fmla="*/ 1239838 w 2433638"/>
              <a:gd name="connsiteY397" fmla="*/ 6423802 h 6857982"/>
              <a:gd name="connsiteX398" fmla="*/ 1256507 w 2433638"/>
              <a:gd name="connsiteY398" fmla="*/ 6407133 h 6857982"/>
              <a:gd name="connsiteX399" fmla="*/ 1770063 w 2433638"/>
              <a:gd name="connsiteY399" fmla="*/ 6403957 h 6857982"/>
              <a:gd name="connsiteX400" fmla="*/ 1787526 w 2433638"/>
              <a:gd name="connsiteY400" fmla="*/ 6421420 h 6857982"/>
              <a:gd name="connsiteX401" fmla="*/ 1770063 w 2433638"/>
              <a:gd name="connsiteY401" fmla="*/ 6438883 h 6857982"/>
              <a:gd name="connsiteX402" fmla="*/ 1752600 w 2433638"/>
              <a:gd name="connsiteY402" fmla="*/ 6421420 h 6857982"/>
              <a:gd name="connsiteX403" fmla="*/ 1770063 w 2433638"/>
              <a:gd name="connsiteY403" fmla="*/ 6403957 h 6857982"/>
              <a:gd name="connsiteX404" fmla="*/ 2235994 w 2433638"/>
              <a:gd name="connsiteY404" fmla="*/ 6402370 h 6857982"/>
              <a:gd name="connsiteX405" fmla="*/ 2252663 w 2433638"/>
              <a:gd name="connsiteY405" fmla="*/ 6419833 h 6857982"/>
              <a:gd name="connsiteX406" fmla="*/ 2235994 w 2433638"/>
              <a:gd name="connsiteY406" fmla="*/ 6437296 h 6857982"/>
              <a:gd name="connsiteX407" fmla="*/ 2219325 w 2433638"/>
              <a:gd name="connsiteY407" fmla="*/ 6419833 h 6857982"/>
              <a:gd name="connsiteX408" fmla="*/ 2235994 w 2433638"/>
              <a:gd name="connsiteY408" fmla="*/ 6402370 h 6857982"/>
              <a:gd name="connsiteX409" fmla="*/ 1912441 w 2433638"/>
              <a:gd name="connsiteY409" fmla="*/ 6396020 h 6857982"/>
              <a:gd name="connsiteX410" fmla="*/ 1929408 w 2433638"/>
              <a:gd name="connsiteY410" fmla="*/ 6412987 h 6857982"/>
              <a:gd name="connsiteX411" fmla="*/ 1924050 w 2433638"/>
              <a:gd name="connsiteY411" fmla="*/ 6423702 h 6857982"/>
              <a:gd name="connsiteX412" fmla="*/ 1938337 w 2433638"/>
              <a:gd name="connsiteY412" fmla="*/ 6440669 h 6857982"/>
              <a:gd name="connsiteX413" fmla="*/ 1938337 w 2433638"/>
              <a:gd name="connsiteY413" fmla="*/ 6441562 h 6857982"/>
              <a:gd name="connsiteX414" fmla="*/ 1949053 w 2433638"/>
              <a:gd name="connsiteY414" fmla="*/ 6457635 h 6857982"/>
              <a:gd name="connsiteX415" fmla="*/ 1946374 w 2433638"/>
              <a:gd name="connsiteY415" fmla="*/ 6465672 h 6857982"/>
              <a:gd name="connsiteX416" fmla="*/ 1952625 w 2433638"/>
              <a:gd name="connsiteY416" fmla="*/ 6479067 h 6857982"/>
              <a:gd name="connsiteX417" fmla="*/ 1935659 w 2433638"/>
              <a:gd name="connsiteY417" fmla="*/ 6496033 h 6857982"/>
              <a:gd name="connsiteX418" fmla="*/ 1918692 w 2433638"/>
              <a:gd name="connsiteY418" fmla="*/ 6479067 h 6857982"/>
              <a:gd name="connsiteX419" fmla="*/ 1921371 w 2433638"/>
              <a:gd name="connsiteY419" fmla="*/ 6470137 h 6857982"/>
              <a:gd name="connsiteX420" fmla="*/ 1915120 w 2433638"/>
              <a:gd name="connsiteY420" fmla="*/ 6457635 h 6857982"/>
              <a:gd name="connsiteX421" fmla="*/ 1915120 w 2433638"/>
              <a:gd name="connsiteY421" fmla="*/ 6455849 h 6857982"/>
              <a:gd name="connsiteX422" fmla="*/ 1904405 w 2433638"/>
              <a:gd name="connsiteY422" fmla="*/ 6440669 h 6857982"/>
              <a:gd name="connsiteX423" fmla="*/ 1908870 w 2433638"/>
              <a:gd name="connsiteY423" fmla="*/ 6429060 h 6857982"/>
              <a:gd name="connsiteX424" fmla="*/ 1895475 w 2433638"/>
              <a:gd name="connsiteY424" fmla="*/ 6412987 h 6857982"/>
              <a:gd name="connsiteX425" fmla="*/ 1912441 w 2433638"/>
              <a:gd name="connsiteY425" fmla="*/ 6396020 h 6857982"/>
              <a:gd name="connsiteX426" fmla="*/ 1565276 w 2433638"/>
              <a:gd name="connsiteY426" fmla="*/ 6386495 h 6857982"/>
              <a:gd name="connsiteX427" fmla="*/ 1582739 w 2433638"/>
              <a:gd name="connsiteY427" fmla="*/ 6403164 h 6857982"/>
              <a:gd name="connsiteX428" fmla="*/ 1565276 w 2433638"/>
              <a:gd name="connsiteY428" fmla="*/ 6419833 h 6857982"/>
              <a:gd name="connsiteX429" fmla="*/ 1547813 w 2433638"/>
              <a:gd name="connsiteY429" fmla="*/ 6403164 h 6857982"/>
              <a:gd name="connsiteX430" fmla="*/ 1565276 w 2433638"/>
              <a:gd name="connsiteY430" fmla="*/ 6386495 h 6857982"/>
              <a:gd name="connsiteX431" fmla="*/ 1412876 w 2433638"/>
              <a:gd name="connsiteY431" fmla="*/ 6384908 h 6857982"/>
              <a:gd name="connsiteX432" fmla="*/ 1430339 w 2433638"/>
              <a:gd name="connsiteY432" fmla="*/ 6402371 h 6857982"/>
              <a:gd name="connsiteX433" fmla="*/ 1412876 w 2433638"/>
              <a:gd name="connsiteY433" fmla="*/ 6419834 h 6857982"/>
              <a:gd name="connsiteX434" fmla="*/ 1395413 w 2433638"/>
              <a:gd name="connsiteY434" fmla="*/ 6402371 h 6857982"/>
              <a:gd name="connsiteX435" fmla="*/ 1412876 w 2433638"/>
              <a:gd name="connsiteY435" fmla="*/ 6384908 h 6857982"/>
              <a:gd name="connsiteX436" fmla="*/ 1162051 w 2433638"/>
              <a:gd name="connsiteY436" fmla="*/ 6381733 h 6857982"/>
              <a:gd name="connsiteX437" fmla="*/ 1179514 w 2433638"/>
              <a:gd name="connsiteY437" fmla="*/ 6399196 h 6857982"/>
              <a:gd name="connsiteX438" fmla="*/ 1162051 w 2433638"/>
              <a:gd name="connsiteY438" fmla="*/ 6416659 h 6857982"/>
              <a:gd name="connsiteX439" fmla="*/ 1144588 w 2433638"/>
              <a:gd name="connsiteY439" fmla="*/ 6399196 h 6857982"/>
              <a:gd name="connsiteX440" fmla="*/ 1162051 w 2433638"/>
              <a:gd name="connsiteY440" fmla="*/ 6381733 h 6857982"/>
              <a:gd name="connsiteX441" fmla="*/ 1809361 w 2433638"/>
              <a:gd name="connsiteY441" fmla="*/ 6378558 h 6857982"/>
              <a:gd name="connsiteX442" fmla="*/ 1826434 w 2433638"/>
              <a:gd name="connsiteY442" fmla="*/ 6395734 h 6857982"/>
              <a:gd name="connsiteX443" fmla="*/ 1817448 w 2433638"/>
              <a:gd name="connsiteY443" fmla="*/ 6410198 h 6857982"/>
              <a:gd name="connsiteX444" fmla="*/ 1822840 w 2433638"/>
              <a:gd name="connsiteY444" fmla="*/ 6409294 h 6857982"/>
              <a:gd name="connsiteX445" fmla="*/ 1839913 w 2433638"/>
              <a:gd name="connsiteY445" fmla="*/ 6426470 h 6857982"/>
              <a:gd name="connsiteX446" fmla="*/ 1822840 w 2433638"/>
              <a:gd name="connsiteY446" fmla="*/ 6443646 h 6857982"/>
              <a:gd name="connsiteX447" fmla="*/ 1805767 w 2433638"/>
              <a:gd name="connsiteY447" fmla="*/ 6426470 h 6857982"/>
              <a:gd name="connsiteX448" fmla="*/ 1814753 w 2433638"/>
              <a:gd name="connsiteY448" fmla="*/ 6411102 h 6857982"/>
              <a:gd name="connsiteX449" fmla="*/ 1809361 w 2433638"/>
              <a:gd name="connsiteY449" fmla="*/ 6412006 h 6857982"/>
              <a:gd name="connsiteX450" fmla="*/ 1792288 w 2433638"/>
              <a:gd name="connsiteY450" fmla="*/ 6395734 h 6857982"/>
              <a:gd name="connsiteX451" fmla="*/ 1809361 w 2433638"/>
              <a:gd name="connsiteY451" fmla="*/ 6378558 h 6857982"/>
              <a:gd name="connsiteX452" fmla="*/ 1842640 w 2433638"/>
              <a:gd name="connsiteY452" fmla="*/ 6375382 h 6857982"/>
              <a:gd name="connsiteX453" fmla="*/ 1859654 w 2433638"/>
              <a:gd name="connsiteY453" fmla="*/ 6392515 h 6857982"/>
              <a:gd name="connsiteX454" fmla="*/ 1856968 w 2433638"/>
              <a:gd name="connsiteY454" fmla="*/ 6399728 h 6857982"/>
              <a:gd name="connsiteX455" fmla="*/ 1861446 w 2433638"/>
              <a:gd name="connsiteY455" fmla="*/ 6398827 h 6857982"/>
              <a:gd name="connsiteX456" fmla="*/ 1878460 w 2433638"/>
              <a:gd name="connsiteY456" fmla="*/ 6415959 h 6857982"/>
              <a:gd name="connsiteX457" fmla="*/ 1876669 w 2433638"/>
              <a:gd name="connsiteY457" fmla="*/ 6421369 h 6857982"/>
              <a:gd name="connsiteX458" fmla="*/ 1891893 w 2433638"/>
              <a:gd name="connsiteY458" fmla="*/ 6438502 h 6857982"/>
              <a:gd name="connsiteX459" fmla="*/ 1879356 w 2433638"/>
              <a:gd name="connsiteY459" fmla="*/ 6454732 h 6857982"/>
              <a:gd name="connsiteX460" fmla="*/ 1895475 w 2433638"/>
              <a:gd name="connsiteY460" fmla="*/ 6470963 h 6857982"/>
              <a:gd name="connsiteX461" fmla="*/ 1878460 w 2433638"/>
              <a:gd name="connsiteY461" fmla="*/ 6488095 h 6857982"/>
              <a:gd name="connsiteX462" fmla="*/ 1861446 w 2433638"/>
              <a:gd name="connsiteY462" fmla="*/ 6470963 h 6857982"/>
              <a:gd name="connsiteX463" fmla="*/ 1873087 w 2433638"/>
              <a:gd name="connsiteY463" fmla="*/ 6454732 h 6857982"/>
              <a:gd name="connsiteX464" fmla="*/ 1857863 w 2433638"/>
              <a:gd name="connsiteY464" fmla="*/ 6438502 h 6857982"/>
              <a:gd name="connsiteX465" fmla="*/ 1858759 w 2433638"/>
              <a:gd name="connsiteY465" fmla="*/ 6433091 h 6857982"/>
              <a:gd name="connsiteX466" fmla="*/ 1844431 w 2433638"/>
              <a:gd name="connsiteY466" fmla="*/ 6415959 h 6857982"/>
              <a:gd name="connsiteX467" fmla="*/ 1846222 w 2433638"/>
              <a:gd name="connsiteY467" fmla="*/ 6408745 h 6857982"/>
              <a:gd name="connsiteX468" fmla="*/ 1842640 w 2433638"/>
              <a:gd name="connsiteY468" fmla="*/ 6408745 h 6857982"/>
              <a:gd name="connsiteX469" fmla="*/ 1825625 w 2433638"/>
              <a:gd name="connsiteY469" fmla="*/ 6392515 h 6857982"/>
              <a:gd name="connsiteX470" fmla="*/ 1842640 w 2433638"/>
              <a:gd name="connsiteY470" fmla="*/ 6375382 h 6857982"/>
              <a:gd name="connsiteX471" fmla="*/ 2401094 w 2433638"/>
              <a:gd name="connsiteY471" fmla="*/ 6369032 h 6857982"/>
              <a:gd name="connsiteX472" fmla="*/ 2417763 w 2433638"/>
              <a:gd name="connsiteY472" fmla="*/ 6386495 h 6857982"/>
              <a:gd name="connsiteX473" fmla="*/ 2401094 w 2433638"/>
              <a:gd name="connsiteY473" fmla="*/ 6403958 h 6857982"/>
              <a:gd name="connsiteX474" fmla="*/ 2384425 w 2433638"/>
              <a:gd name="connsiteY474" fmla="*/ 6386495 h 6857982"/>
              <a:gd name="connsiteX475" fmla="*/ 2401094 w 2433638"/>
              <a:gd name="connsiteY475" fmla="*/ 6369032 h 6857982"/>
              <a:gd name="connsiteX476" fmla="*/ 1616869 w 2433638"/>
              <a:gd name="connsiteY476" fmla="*/ 6365857 h 6857982"/>
              <a:gd name="connsiteX477" fmla="*/ 1633538 w 2433638"/>
              <a:gd name="connsiteY477" fmla="*/ 6382526 h 6857982"/>
              <a:gd name="connsiteX478" fmla="*/ 1616869 w 2433638"/>
              <a:gd name="connsiteY478" fmla="*/ 6399195 h 6857982"/>
              <a:gd name="connsiteX479" fmla="*/ 1600200 w 2433638"/>
              <a:gd name="connsiteY479" fmla="*/ 6382526 h 6857982"/>
              <a:gd name="connsiteX480" fmla="*/ 1616869 w 2433638"/>
              <a:gd name="connsiteY480" fmla="*/ 6365857 h 6857982"/>
              <a:gd name="connsiteX481" fmla="*/ 1069976 w 2433638"/>
              <a:gd name="connsiteY481" fmla="*/ 6357920 h 6857982"/>
              <a:gd name="connsiteX482" fmla="*/ 1087439 w 2433638"/>
              <a:gd name="connsiteY482" fmla="*/ 6375383 h 6857982"/>
              <a:gd name="connsiteX483" fmla="*/ 1069976 w 2433638"/>
              <a:gd name="connsiteY483" fmla="*/ 6392846 h 6857982"/>
              <a:gd name="connsiteX484" fmla="*/ 1052513 w 2433638"/>
              <a:gd name="connsiteY484" fmla="*/ 6375383 h 6857982"/>
              <a:gd name="connsiteX485" fmla="*/ 1069976 w 2433638"/>
              <a:gd name="connsiteY485" fmla="*/ 6357920 h 6857982"/>
              <a:gd name="connsiteX486" fmla="*/ 1666876 w 2433638"/>
              <a:gd name="connsiteY486" fmla="*/ 6354745 h 6857982"/>
              <a:gd name="connsiteX487" fmla="*/ 1684339 w 2433638"/>
              <a:gd name="connsiteY487" fmla="*/ 6372208 h 6857982"/>
              <a:gd name="connsiteX488" fmla="*/ 1666876 w 2433638"/>
              <a:gd name="connsiteY488" fmla="*/ 6389671 h 6857982"/>
              <a:gd name="connsiteX489" fmla="*/ 1649413 w 2433638"/>
              <a:gd name="connsiteY489" fmla="*/ 6372208 h 6857982"/>
              <a:gd name="connsiteX490" fmla="*/ 1666876 w 2433638"/>
              <a:gd name="connsiteY490" fmla="*/ 6354745 h 6857982"/>
              <a:gd name="connsiteX491" fmla="*/ 1318420 w 2433638"/>
              <a:gd name="connsiteY491" fmla="*/ 6353158 h 6857982"/>
              <a:gd name="connsiteX492" fmla="*/ 1335089 w 2433638"/>
              <a:gd name="connsiteY492" fmla="*/ 6370621 h 6857982"/>
              <a:gd name="connsiteX493" fmla="*/ 1318420 w 2433638"/>
              <a:gd name="connsiteY493" fmla="*/ 6388084 h 6857982"/>
              <a:gd name="connsiteX494" fmla="*/ 1301751 w 2433638"/>
              <a:gd name="connsiteY494" fmla="*/ 6370621 h 6857982"/>
              <a:gd name="connsiteX495" fmla="*/ 1318420 w 2433638"/>
              <a:gd name="connsiteY495" fmla="*/ 6353158 h 6857982"/>
              <a:gd name="connsiteX496" fmla="*/ 1784905 w 2433638"/>
              <a:gd name="connsiteY496" fmla="*/ 6351570 h 6857982"/>
              <a:gd name="connsiteX497" fmla="*/ 1801814 w 2433638"/>
              <a:gd name="connsiteY497" fmla="*/ 6368806 h 6857982"/>
              <a:gd name="connsiteX498" fmla="*/ 1784905 w 2433638"/>
              <a:gd name="connsiteY498" fmla="*/ 6386042 h 6857982"/>
              <a:gd name="connsiteX499" fmla="*/ 1776005 w 2433638"/>
              <a:gd name="connsiteY499" fmla="*/ 6383320 h 6857982"/>
              <a:gd name="connsiteX500" fmla="*/ 1759985 w 2433638"/>
              <a:gd name="connsiteY500" fmla="*/ 6396020 h 6857982"/>
              <a:gd name="connsiteX501" fmla="*/ 1743076 w 2433638"/>
              <a:gd name="connsiteY501" fmla="*/ 6378785 h 6857982"/>
              <a:gd name="connsiteX502" fmla="*/ 1759985 w 2433638"/>
              <a:gd name="connsiteY502" fmla="*/ 6361549 h 6857982"/>
              <a:gd name="connsiteX503" fmla="*/ 1768885 w 2433638"/>
              <a:gd name="connsiteY503" fmla="*/ 6364270 h 6857982"/>
              <a:gd name="connsiteX504" fmla="*/ 1784905 w 2433638"/>
              <a:gd name="connsiteY504" fmla="*/ 6351570 h 6857982"/>
              <a:gd name="connsiteX505" fmla="*/ 1469232 w 2433638"/>
              <a:gd name="connsiteY505" fmla="*/ 6348395 h 6857982"/>
              <a:gd name="connsiteX506" fmla="*/ 1485901 w 2433638"/>
              <a:gd name="connsiteY506" fmla="*/ 6365064 h 6857982"/>
              <a:gd name="connsiteX507" fmla="*/ 1469232 w 2433638"/>
              <a:gd name="connsiteY507" fmla="*/ 6381733 h 6857982"/>
              <a:gd name="connsiteX508" fmla="*/ 1452563 w 2433638"/>
              <a:gd name="connsiteY508" fmla="*/ 6365064 h 6857982"/>
              <a:gd name="connsiteX509" fmla="*/ 1469232 w 2433638"/>
              <a:gd name="connsiteY509" fmla="*/ 6348395 h 6857982"/>
              <a:gd name="connsiteX510" fmla="*/ 981075 w 2433638"/>
              <a:gd name="connsiteY510" fmla="*/ 6340457 h 6857982"/>
              <a:gd name="connsiteX511" fmla="*/ 992188 w 2433638"/>
              <a:gd name="connsiteY511" fmla="*/ 6356332 h 6857982"/>
              <a:gd name="connsiteX512" fmla="*/ 981075 w 2433638"/>
              <a:gd name="connsiteY512" fmla="*/ 6372207 h 6857982"/>
              <a:gd name="connsiteX513" fmla="*/ 981075 w 2433638"/>
              <a:gd name="connsiteY513" fmla="*/ 6340457 h 6857982"/>
              <a:gd name="connsiteX514" fmla="*/ 1911351 w 2433638"/>
              <a:gd name="connsiteY514" fmla="*/ 6337282 h 6857982"/>
              <a:gd name="connsiteX515" fmla="*/ 1928814 w 2433638"/>
              <a:gd name="connsiteY515" fmla="*/ 6353951 h 6857982"/>
              <a:gd name="connsiteX516" fmla="*/ 1911351 w 2433638"/>
              <a:gd name="connsiteY516" fmla="*/ 6370620 h 6857982"/>
              <a:gd name="connsiteX517" fmla="*/ 1893888 w 2433638"/>
              <a:gd name="connsiteY517" fmla="*/ 6353951 h 6857982"/>
              <a:gd name="connsiteX518" fmla="*/ 1911351 w 2433638"/>
              <a:gd name="connsiteY518" fmla="*/ 6337282 h 6857982"/>
              <a:gd name="connsiteX519" fmla="*/ 1825626 w 2433638"/>
              <a:gd name="connsiteY519" fmla="*/ 6330932 h 6857982"/>
              <a:gd name="connsiteX520" fmla="*/ 1843089 w 2433638"/>
              <a:gd name="connsiteY520" fmla="*/ 6348395 h 6857982"/>
              <a:gd name="connsiteX521" fmla="*/ 1825626 w 2433638"/>
              <a:gd name="connsiteY521" fmla="*/ 6365858 h 6857982"/>
              <a:gd name="connsiteX522" fmla="*/ 1808163 w 2433638"/>
              <a:gd name="connsiteY522" fmla="*/ 6348395 h 6857982"/>
              <a:gd name="connsiteX523" fmla="*/ 1825626 w 2433638"/>
              <a:gd name="connsiteY523" fmla="*/ 6330932 h 6857982"/>
              <a:gd name="connsiteX524" fmla="*/ 2020094 w 2433638"/>
              <a:gd name="connsiteY524" fmla="*/ 6327757 h 6857982"/>
              <a:gd name="connsiteX525" fmla="*/ 2036763 w 2433638"/>
              <a:gd name="connsiteY525" fmla="*/ 6345220 h 6857982"/>
              <a:gd name="connsiteX526" fmla="*/ 2020094 w 2433638"/>
              <a:gd name="connsiteY526" fmla="*/ 6362683 h 6857982"/>
              <a:gd name="connsiteX527" fmla="*/ 2003425 w 2433638"/>
              <a:gd name="connsiteY527" fmla="*/ 6345220 h 6857982"/>
              <a:gd name="connsiteX528" fmla="*/ 2020094 w 2433638"/>
              <a:gd name="connsiteY528" fmla="*/ 6327757 h 6857982"/>
              <a:gd name="connsiteX529" fmla="*/ 1226345 w 2433638"/>
              <a:gd name="connsiteY529" fmla="*/ 6322995 h 6857982"/>
              <a:gd name="connsiteX530" fmla="*/ 1243014 w 2433638"/>
              <a:gd name="connsiteY530" fmla="*/ 6340458 h 6857982"/>
              <a:gd name="connsiteX531" fmla="*/ 1226345 w 2433638"/>
              <a:gd name="connsiteY531" fmla="*/ 6357921 h 6857982"/>
              <a:gd name="connsiteX532" fmla="*/ 1209676 w 2433638"/>
              <a:gd name="connsiteY532" fmla="*/ 6340458 h 6857982"/>
              <a:gd name="connsiteX533" fmla="*/ 1226345 w 2433638"/>
              <a:gd name="connsiteY533" fmla="*/ 6322995 h 6857982"/>
              <a:gd name="connsiteX534" fmla="*/ 1520032 w 2433638"/>
              <a:gd name="connsiteY534" fmla="*/ 6321407 h 6857982"/>
              <a:gd name="connsiteX535" fmla="*/ 1536701 w 2433638"/>
              <a:gd name="connsiteY535" fmla="*/ 6338870 h 6857982"/>
              <a:gd name="connsiteX536" fmla="*/ 1520032 w 2433638"/>
              <a:gd name="connsiteY536" fmla="*/ 6356333 h 6857982"/>
              <a:gd name="connsiteX537" fmla="*/ 1503363 w 2433638"/>
              <a:gd name="connsiteY537" fmla="*/ 6338870 h 6857982"/>
              <a:gd name="connsiteX538" fmla="*/ 1520032 w 2433638"/>
              <a:gd name="connsiteY538" fmla="*/ 6321407 h 6857982"/>
              <a:gd name="connsiteX539" fmla="*/ 1758031 w 2433638"/>
              <a:gd name="connsiteY539" fmla="*/ 6316645 h 6857982"/>
              <a:gd name="connsiteX540" fmla="*/ 1774826 w 2433638"/>
              <a:gd name="connsiteY540" fmla="*/ 6333827 h 6857982"/>
              <a:gd name="connsiteX541" fmla="*/ 1758031 w 2433638"/>
              <a:gd name="connsiteY541" fmla="*/ 6351008 h 6857982"/>
              <a:gd name="connsiteX542" fmla="*/ 1752727 w 2433638"/>
              <a:gd name="connsiteY542" fmla="*/ 6350104 h 6857982"/>
              <a:gd name="connsiteX543" fmla="*/ 1736816 w 2433638"/>
              <a:gd name="connsiteY543" fmla="*/ 6364572 h 6857982"/>
              <a:gd name="connsiteX544" fmla="*/ 1727976 w 2433638"/>
              <a:gd name="connsiteY544" fmla="*/ 6362763 h 6857982"/>
              <a:gd name="connsiteX545" fmla="*/ 1730628 w 2433638"/>
              <a:gd name="connsiteY545" fmla="*/ 6370902 h 6857982"/>
              <a:gd name="connsiteX546" fmla="*/ 1713833 w 2433638"/>
              <a:gd name="connsiteY546" fmla="*/ 6388083 h 6857982"/>
              <a:gd name="connsiteX547" fmla="*/ 1697038 w 2433638"/>
              <a:gd name="connsiteY547" fmla="*/ 6370902 h 6857982"/>
              <a:gd name="connsiteX548" fmla="*/ 1713833 w 2433638"/>
              <a:gd name="connsiteY548" fmla="*/ 6353721 h 6857982"/>
              <a:gd name="connsiteX549" fmla="*/ 1722673 w 2433638"/>
              <a:gd name="connsiteY549" fmla="*/ 6356434 h 6857982"/>
              <a:gd name="connsiteX550" fmla="*/ 1720021 w 2433638"/>
              <a:gd name="connsiteY550" fmla="*/ 6347391 h 6857982"/>
              <a:gd name="connsiteX551" fmla="*/ 1736816 w 2433638"/>
              <a:gd name="connsiteY551" fmla="*/ 6330209 h 6857982"/>
              <a:gd name="connsiteX552" fmla="*/ 1741236 w 2433638"/>
              <a:gd name="connsiteY552" fmla="*/ 6332018 h 6857982"/>
              <a:gd name="connsiteX553" fmla="*/ 1758031 w 2433638"/>
              <a:gd name="connsiteY553" fmla="*/ 6316645 h 6857982"/>
              <a:gd name="connsiteX554" fmla="*/ 1375570 w 2433638"/>
              <a:gd name="connsiteY554" fmla="*/ 6310295 h 6857982"/>
              <a:gd name="connsiteX555" fmla="*/ 1392239 w 2433638"/>
              <a:gd name="connsiteY555" fmla="*/ 6327758 h 6857982"/>
              <a:gd name="connsiteX556" fmla="*/ 1375570 w 2433638"/>
              <a:gd name="connsiteY556" fmla="*/ 6345221 h 6857982"/>
              <a:gd name="connsiteX557" fmla="*/ 1358901 w 2433638"/>
              <a:gd name="connsiteY557" fmla="*/ 6327758 h 6857982"/>
              <a:gd name="connsiteX558" fmla="*/ 1375570 w 2433638"/>
              <a:gd name="connsiteY558" fmla="*/ 6310295 h 6857982"/>
              <a:gd name="connsiteX559" fmla="*/ 1566863 w 2433638"/>
              <a:gd name="connsiteY559" fmla="*/ 6305532 h 6857982"/>
              <a:gd name="connsiteX560" fmla="*/ 1584326 w 2433638"/>
              <a:gd name="connsiteY560" fmla="*/ 6322201 h 6857982"/>
              <a:gd name="connsiteX561" fmla="*/ 1566863 w 2433638"/>
              <a:gd name="connsiteY561" fmla="*/ 6338870 h 6857982"/>
              <a:gd name="connsiteX562" fmla="*/ 1549400 w 2433638"/>
              <a:gd name="connsiteY562" fmla="*/ 6322201 h 6857982"/>
              <a:gd name="connsiteX563" fmla="*/ 1566863 w 2433638"/>
              <a:gd name="connsiteY563" fmla="*/ 6305532 h 6857982"/>
              <a:gd name="connsiteX564" fmla="*/ 2157413 w 2433638"/>
              <a:gd name="connsiteY564" fmla="*/ 6299182 h 6857982"/>
              <a:gd name="connsiteX565" fmla="*/ 2174876 w 2433638"/>
              <a:gd name="connsiteY565" fmla="*/ 6315851 h 6857982"/>
              <a:gd name="connsiteX566" fmla="*/ 2157413 w 2433638"/>
              <a:gd name="connsiteY566" fmla="*/ 6332520 h 6857982"/>
              <a:gd name="connsiteX567" fmla="*/ 2139950 w 2433638"/>
              <a:gd name="connsiteY567" fmla="*/ 6315851 h 6857982"/>
              <a:gd name="connsiteX568" fmla="*/ 2157413 w 2433638"/>
              <a:gd name="connsiteY568" fmla="*/ 6299182 h 6857982"/>
              <a:gd name="connsiteX569" fmla="*/ 1609726 w 2433638"/>
              <a:gd name="connsiteY569" fmla="*/ 6299182 h 6857982"/>
              <a:gd name="connsiteX570" fmla="*/ 1627189 w 2433638"/>
              <a:gd name="connsiteY570" fmla="*/ 6315851 h 6857982"/>
              <a:gd name="connsiteX571" fmla="*/ 1609726 w 2433638"/>
              <a:gd name="connsiteY571" fmla="*/ 6332520 h 6857982"/>
              <a:gd name="connsiteX572" fmla="*/ 1592263 w 2433638"/>
              <a:gd name="connsiteY572" fmla="*/ 6315851 h 6857982"/>
              <a:gd name="connsiteX573" fmla="*/ 1609726 w 2433638"/>
              <a:gd name="connsiteY573" fmla="*/ 6299182 h 6857982"/>
              <a:gd name="connsiteX574" fmla="*/ 1703959 w 2433638"/>
              <a:gd name="connsiteY574" fmla="*/ 6297595 h 6857982"/>
              <a:gd name="connsiteX575" fmla="*/ 1720850 w 2433638"/>
              <a:gd name="connsiteY575" fmla="*/ 6315144 h 6857982"/>
              <a:gd name="connsiteX576" fmla="*/ 1710182 w 2433638"/>
              <a:gd name="connsiteY576" fmla="*/ 6331770 h 6857982"/>
              <a:gd name="connsiteX577" fmla="*/ 1693291 w 2433638"/>
              <a:gd name="connsiteY577" fmla="*/ 6348395 h 6857982"/>
              <a:gd name="connsiteX578" fmla="*/ 1676400 w 2433638"/>
              <a:gd name="connsiteY578" fmla="*/ 6330846 h 6857982"/>
              <a:gd name="connsiteX579" fmla="*/ 1687957 w 2433638"/>
              <a:gd name="connsiteY579" fmla="*/ 6314221 h 6857982"/>
              <a:gd name="connsiteX580" fmla="*/ 1703959 w 2433638"/>
              <a:gd name="connsiteY580" fmla="*/ 6297595 h 6857982"/>
              <a:gd name="connsiteX581" fmla="*/ 1134270 w 2433638"/>
              <a:gd name="connsiteY581" fmla="*/ 6296008 h 6857982"/>
              <a:gd name="connsiteX582" fmla="*/ 1150939 w 2433638"/>
              <a:gd name="connsiteY582" fmla="*/ 6312677 h 6857982"/>
              <a:gd name="connsiteX583" fmla="*/ 1134270 w 2433638"/>
              <a:gd name="connsiteY583" fmla="*/ 6329346 h 6857982"/>
              <a:gd name="connsiteX584" fmla="*/ 1117601 w 2433638"/>
              <a:gd name="connsiteY584" fmla="*/ 6312677 h 6857982"/>
              <a:gd name="connsiteX585" fmla="*/ 1134270 w 2433638"/>
              <a:gd name="connsiteY585" fmla="*/ 6296008 h 6857982"/>
              <a:gd name="connsiteX586" fmla="*/ 1425576 w 2433638"/>
              <a:gd name="connsiteY586" fmla="*/ 6278545 h 6857982"/>
              <a:gd name="connsiteX587" fmla="*/ 1443039 w 2433638"/>
              <a:gd name="connsiteY587" fmla="*/ 6295214 h 6857982"/>
              <a:gd name="connsiteX588" fmla="*/ 1425576 w 2433638"/>
              <a:gd name="connsiteY588" fmla="*/ 6311883 h 6857982"/>
              <a:gd name="connsiteX589" fmla="*/ 1408113 w 2433638"/>
              <a:gd name="connsiteY589" fmla="*/ 6295214 h 6857982"/>
              <a:gd name="connsiteX590" fmla="*/ 1425576 w 2433638"/>
              <a:gd name="connsiteY590" fmla="*/ 6278545 h 6857982"/>
              <a:gd name="connsiteX591" fmla="*/ 1283495 w 2433638"/>
              <a:gd name="connsiteY591" fmla="*/ 6275370 h 6857982"/>
              <a:gd name="connsiteX592" fmla="*/ 1300164 w 2433638"/>
              <a:gd name="connsiteY592" fmla="*/ 6292833 h 6857982"/>
              <a:gd name="connsiteX593" fmla="*/ 1283495 w 2433638"/>
              <a:gd name="connsiteY593" fmla="*/ 6310296 h 6857982"/>
              <a:gd name="connsiteX594" fmla="*/ 1266826 w 2433638"/>
              <a:gd name="connsiteY594" fmla="*/ 6292833 h 6857982"/>
              <a:gd name="connsiteX595" fmla="*/ 1283495 w 2433638"/>
              <a:gd name="connsiteY595" fmla="*/ 6275370 h 6857982"/>
              <a:gd name="connsiteX596" fmla="*/ 1043782 w 2433638"/>
              <a:gd name="connsiteY596" fmla="*/ 6269020 h 6857982"/>
              <a:gd name="connsiteX597" fmla="*/ 1060451 w 2433638"/>
              <a:gd name="connsiteY597" fmla="*/ 6285689 h 6857982"/>
              <a:gd name="connsiteX598" fmla="*/ 1043782 w 2433638"/>
              <a:gd name="connsiteY598" fmla="*/ 6302358 h 6857982"/>
              <a:gd name="connsiteX599" fmla="*/ 1027113 w 2433638"/>
              <a:gd name="connsiteY599" fmla="*/ 6285689 h 6857982"/>
              <a:gd name="connsiteX600" fmla="*/ 1043782 w 2433638"/>
              <a:gd name="connsiteY600" fmla="*/ 6269020 h 6857982"/>
              <a:gd name="connsiteX601" fmla="*/ 1470819 w 2433638"/>
              <a:gd name="connsiteY601" fmla="*/ 6256320 h 6857982"/>
              <a:gd name="connsiteX602" fmla="*/ 1487488 w 2433638"/>
              <a:gd name="connsiteY602" fmla="*/ 6273783 h 6857982"/>
              <a:gd name="connsiteX603" fmla="*/ 1470819 w 2433638"/>
              <a:gd name="connsiteY603" fmla="*/ 6291246 h 6857982"/>
              <a:gd name="connsiteX604" fmla="*/ 1454150 w 2433638"/>
              <a:gd name="connsiteY604" fmla="*/ 6273783 h 6857982"/>
              <a:gd name="connsiteX605" fmla="*/ 1470819 w 2433638"/>
              <a:gd name="connsiteY605" fmla="*/ 6256320 h 6857982"/>
              <a:gd name="connsiteX606" fmla="*/ 1735138 w 2433638"/>
              <a:gd name="connsiteY606" fmla="*/ 6253145 h 6857982"/>
              <a:gd name="connsiteX607" fmla="*/ 1752601 w 2433638"/>
              <a:gd name="connsiteY607" fmla="*/ 6269814 h 6857982"/>
              <a:gd name="connsiteX608" fmla="*/ 1735138 w 2433638"/>
              <a:gd name="connsiteY608" fmla="*/ 6286483 h 6857982"/>
              <a:gd name="connsiteX609" fmla="*/ 1717675 w 2433638"/>
              <a:gd name="connsiteY609" fmla="*/ 6269814 h 6857982"/>
              <a:gd name="connsiteX610" fmla="*/ 1735138 w 2433638"/>
              <a:gd name="connsiteY610" fmla="*/ 6253145 h 6857982"/>
              <a:gd name="connsiteX611" fmla="*/ 1668463 w 2433638"/>
              <a:gd name="connsiteY611" fmla="*/ 6248383 h 6857982"/>
              <a:gd name="connsiteX612" fmla="*/ 1685926 w 2433638"/>
              <a:gd name="connsiteY612" fmla="*/ 6265445 h 6857982"/>
              <a:gd name="connsiteX613" fmla="*/ 1668463 w 2433638"/>
              <a:gd name="connsiteY613" fmla="*/ 6282506 h 6857982"/>
              <a:gd name="connsiteX614" fmla="*/ 1667544 w 2433638"/>
              <a:gd name="connsiteY614" fmla="*/ 6282506 h 6857982"/>
              <a:gd name="connsiteX615" fmla="*/ 1676735 w 2433638"/>
              <a:gd name="connsiteY615" fmla="*/ 6296874 h 6857982"/>
              <a:gd name="connsiteX616" fmla="*/ 1666625 w 2433638"/>
              <a:gd name="connsiteY616" fmla="*/ 6312140 h 6857982"/>
              <a:gd name="connsiteX617" fmla="*/ 1668463 w 2433638"/>
              <a:gd name="connsiteY617" fmla="*/ 6320222 h 6857982"/>
              <a:gd name="connsiteX618" fmla="*/ 1651001 w 2433638"/>
              <a:gd name="connsiteY618" fmla="*/ 6337283 h 6857982"/>
              <a:gd name="connsiteX619" fmla="*/ 1633538 w 2433638"/>
              <a:gd name="connsiteY619" fmla="*/ 6320222 h 6857982"/>
              <a:gd name="connsiteX620" fmla="*/ 1643648 w 2433638"/>
              <a:gd name="connsiteY620" fmla="*/ 6304956 h 6857982"/>
              <a:gd name="connsiteX621" fmla="*/ 1641810 w 2433638"/>
              <a:gd name="connsiteY621" fmla="*/ 6296874 h 6857982"/>
              <a:gd name="connsiteX622" fmla="*/ 1659272 w 2433638"/>
              <a:gd name="connsiteY622" fmla="*/ 6279813 h 6857982"/>
              <a:gd name="connsiteX623" fmla="*/ 1651001 w 2433638"/>
              <a:gd name="connsiteY623" fmla="*/ 6265445 h 6857982"/>
              <a:gd name="connsiteX624" fmla="*/ 1668463 w 2433638"/>
              <a:gd name="connsiteY624" fmla="*/ 6248383 h 6857982"/>
              <a:gd name="connsiteX625" fmla="*/ 957263 w 2433638"/>
              <a:gd name="connsiteY625" fmla="*/ 6248382 h 6857982"/>
              <a:gd name="connsiteX626" fmla="*/ 968376 w 2433638"/>
              <a:gd name="connsiteY626" fmla="*/ 6264257 h 6857982"/>
              <a:gd name="connsiteX627" fmla="*/ 957263 w 2433638"/>
              <a:gd name="connsiteY627" fmla="*/ 6280132 h 6857982"/>
              <a:gd name="connsiteX628" fmla="*/ 957263 w 2433638"/>
              <a:gd name="connsiteY628" fmla="*/ 6248382 h 6857982"/>
              <a:gd name="connsiteX629" fmla="*/ 2328864 w 2433638"/>
              <a:gd name="connsiteY629" fmla="*/ 6245208 h 6857982"/>
              <a:gd name="connsiteX630" fmla="*/ 2346327 w 2433638"/>
              <a:gd name="connsiteY630" fmla="*/ 6261877 h 6857982"/>
              <a:gd name="connsiteX631" fmla="*/ 2328864 w 2433638"/>
              <a:gd name="connsiteY631" fmla="*/ 6278546 h 6857982"/>
              <a:gd name="connsiteX632" fmla="*/ 2311401 w 2433638"/>
              <a:gd name="connsiteY632" fmla="*/ 6261877 h 6857982"/>
              <a:gd name="connsiteX633" fmla="*/ 2328864 w 2433638"/>
              <a:gd name="connsiteY633" fmla="*/ 6245208 h 6857982"/>
              <a:gd name="connsiteX634" fmla="*/ 1820069 w 2433638"/>
              <a:gd name="connsiteY634" fmla="*/ 6245207 h 6857982"/>
              <a:gd name="connsiteX635" fmla="*/ 1836738 w 2433638"/>
              <a:gd name="connsiteY635" fmla="*/ 6261876 h 6857982"/>
              <a:gd name="connsiteX636" fmla="*/ 1820069 w 2433638"/>
              <a:gd name="connsiteY636" fmla="*/ 6278545 h 6857982"/>
              <a:gd name="connsiteX637" fmla="*/ 1803400 w 2433638"/>
              <a:gd name="connsiteY637" fmla="*/ 6261876 h 6857982"/>
              <a:gd name="connsiteX638" fmla="*/ 1820069 w 2433638"/>
              <a:gd name="connsiteY638" fmla="*/ 6245207 h 6857982"/>
              <a:gd name="connsiteX639" fmla="*/ 1511301 w 2433638"/>
              <a:gd name="connsiteY639" fmla="*/ 6245207 h 6857982"/>
              <a:gd name="connsiteX640" fmla="*/ 1528764 w 2433638"/>
              <a:gd name="connsiteY640" fmla="*/ 6261876 h 6857982"/>
              <a:gd name="connsiteX641" fmla="*/ 1511301 w 2433638"/>
              <a:gd name="connsiteY641" fmla="*/ 6278545 h 6857982"/>
              <a:gd name="connsiteX642" fmla="*/ 1493838 w 2433638"/>
              <a:gd name="connsiteY642" fmla="*/ 6261876 h 6857982"/>
              <a:gd name="connsiteX643" fmla="*/ 1511301 w 2433638"/>
              <a:gd name="connsiteY643" fmla="*/ 6245207 h 6857982"/>
              <a:gd name="connsiteX644" fmla="*/ 1548607 w 2433638"/>
              <a:gd name="connsiteY644" fmla="*/ 6242033 h 6857982"/>
              <a:gd name="connsiteX645" fmla="*/ 1565276 w 2433638"/>
              <a:gd name="connsiteY645" fmla="*/ 6259496 h 6857982"/>
              <a:gd name="connsiteX646" fmla="*/ 1548607 w 2433638"/>
              <a:gd name="connsiteY646" fmla="*/ 6276959 h 6857982"/>
              <a:gd name="connsiteX647" fmla="*/ 1531938 w 2433638"/>
              <a:gd name="connsiteY647" fmla="*/ 6259496 h 6857982"/>
              <a:gd name="connsiteX648" fmla="*/ 1548607 w 2433638"/>
              <a:gd name="connsiteY648" fmla="*/ 6242033 h 6857982"/>
              <a:gd name="connsiteX649" fmla="*/ 1193007 w 2433638"/>
              <a:gd name="connsiteY649" fmla="*/ 6242033 h 6857982"/>
              <a:gd name="connsiteX650" fmla="*/ 1209676 w 2433638"/>
              <a:gd name="connsiteY650" fmla="*/ 6258702 h 6857982"/>
              <a:gd name="connsiteX651" fmla="*/ 1193007 w 2433638"/>
              <a:gd name="connsiteY651" fmla="*/ 6275371 h 6857982"/>
              <a:gd name="connsiteX652" fmla="*/ 1176338 w 2433638"/>
              <a:gd name="connsiteY652" fmla="*/ 6258702 h 6857982"/>
              <a:gd name="connsiteX653" fmla="*/ 1193007 w 2433638"/>
              <a:gd name="connsiteY653" fmla="*/ 6242033 h 6857982"/>
              <a:gd name="connsiteX654" fmla="*/ 1334294 w 2433638"/>
              <a:gd name="connsiteY654" fmla="*/ 6237270 h 6857982"/>
              <a:gd name="connsiteX655" fmla="*/ 1350963 w 2433638"/>
              <a:gd name="connsiteY655" fmla="*/ 6253939 h 6857982"/>
              <a:gd name="connsiteX656" fmla="*/ 1334294 w 2433638"/>
              <a:gd name="connsiteY656" fmla="*/ 6270608 h 6857982"/>
              <a:gd name="connsiteX657" fmla="*/ 1317625 w 2433638"/>
              <a:gd name="connsiteY657" fmla="*/ 6253939 h 6857982"/>
              <a:gd name="connsiteX658" fmla="*/ 1334294 w 2433638"/>
              <a:gd name="connsiteY658" fmla="*/ 6237270 h 6857982"/>
              <a:gd name="connsiteX659" fmla="*/ 1617122 w 2433638"/>
              <a:gd name="connsiteY659" fmla="*/ 6235683 h 6857982"/>
              <a:gd name="connsiteX660" fmla="*/ 1634042 w 2433638"/>
              <a:gd name="connsiteY660" fmla="*/ 6252790 h 6857982"/>
              <a:gd name="connsiteX661" fmla="*/ 1628699 w 2433638"/>
              <a:gd name="connsiteY661" fmla="*/ 6265396 h 6857982"/>
              <a:gd name="connsiteX662" fmla="*/ 1636714 w 2433638"/>
              <a:gd name="connsiteY662" fmla="*/ 6278901 h 6857982"/>
              <a:gd name="connsiteX663" fmla="*/ 1619793 w 2433638"/>
              <a:gd name="connsiteY663" fmla="*/ 6296008 h 6857982"/>
              <a:gd name="connsiteX664" fmla="*/ 1602873 w 2433638"/>
              <a:gd name="connsiteY664" fmla="*/ 6278901 h 6857982"/>
              <a:gd name="connsiteX665" fmla="*/ 1608216 w 2433638"/>
              <a:gd name="connsiteY665" fmla="*/ 6267196 h 6857982"/>
              <a:gd name="connsiteX666" fmla="*/ 1600201 w 2433638"/>
              <a:gd name="connsiteY666" fmla="*/ 6252790 h 6857982"/>
              <a:gd name="connsiteX667" fmla="*/ 1617122 w 2433638"/>
              <a:gd name="connsiteY667" fmla="*/ 6235683 h 6857982"/>
              <a:gd name="connsiteX668" fmla="*/ 1931988 w 2433638"/>
              <a:gd name="connsiteY668" fmla="*/ 6219807 h 6857982"/>
              <a:gd name="connsiteX669" fmla="*/ 1949451 w 2433638"/>
              <a:gd name="connsiteY669" fmla="*/ 6237270 h 6857982"/>
              <a:gd name="connsiteX670" fmla="*/ 1931988 w 2433638"/>
              <a:gd name="connsiteY670" fmla="*/ 6254733 h 6857982"/>
              <a:gd name="connsiteX671" fmla="*/ 1914525 w 2433638"/>
              <a:gd name="connsiteY671" fmla="*/ 6237270 h 6857982"/>
              <a:gd name="connsiteX672" fmla="*/ 1931988 w 2433638"/>
              <a:gd name="connsiteY672" fmla="*/ 6219807 h 6857982"/>
              <a:gd name="connsiteX673" fmla="*/ 1576253 w 2433638"/>
              <a:gd name="connsiteY673" fmla="*/ 6219807 h 6857982"/>
              <a:gd name="connsiteX674" fmla="*/ 1593580 w 2433638"/>
              <a:gd name="connsiteY674" fmla="*/ 6237043 h 6857982"/>
              <a:gd name="connsiteX675" fmla="*/ 1588108 w 2433638"/>
              <a:gd name="connsiteY675" fmla="*/ 6249743 h 6857982"/>
              <a:gd name="connsiteX676" fmla="*/ 1601788 w 2433638"/>
              <a:gd name="connsiteY676" fmla="*/ 6266072 h 6857982"/>
              <a:gd name="connsiteX677" fmla="*/ 1584460 w 2433638"/>
              <a:gd name="connsiteY677" fmla="*/ 6283307 h 6857982"/>
              <a:gd name="connsiteX678" fmla="*/ 1567133 w 2433638"/>
              <a:gd name="connsiteY678" fmla="*/ 6266072 h 6857982"/>
              <a:gd name="connsiteX679" fmla="*/ 1572605 w 2433638"/>
              <a:gd name="connsiteY679" fmla="*/ 6253372 h 6857982"/>
              <a:gd name="connsiteX680" fmla="*/ 1558925 w 2433638"/>
              <a:gd name="connsiteY680" fmla="*/ 6237043 h 6857982"/>
              <a:gd name="connsiteX681" fmla="*/ 1576253 w 2433638"/>
              <a:gd name="connsiteY681" fmla="*/ 6219807 h 6857982"/>
              <a:gd name="connsiteX682" fmla="*/ 1103314 w 2433638"/>
              <a:gd name="connsiteY682" fmla="*/ 6210283 h 6857982"/>
              <a:gd name="connsiteX683" fmla="*/ 1120777 w 2433638"/>
              <a:gd name="connsiteY683" fmla="*/ 6226952 h 6857982"/>
              <a:gd name="connsiteX684" fmla="*/ 1103314 w 2433638"/>
              <a:gd name="connsiteY684" fmla="*/ 6243621 h 6857982"/>
              <a:gd name="connsiteX685" fmla="*/ 1085851 w 2433638"/>
              <a:gd name="connsiteY685" fmla="*/ 6226952 h 6857982"/>
              <a:gd name="connsiteX686" fmla="*/ 1103314 w 2433638"/>
              <a:gd name="connsiteY686" fmla="*/ 6210283 h 6857982"/>
              <a:gd name="connsiteX687" fmla="*/ 1377951 w 2433638"/>
              <a:gd name="connsiteY687" fmla="*/ 6210282 h 6857982"/>
              <a:gd name="connsiteX688" fmla="*/ 1395414 w 2433638"/>
              <a:gd name="connsiteY688" fmla="*/ 6226951 h 6857982"/>
              <a:gd name="connsiteX689" fmla="*/ 1377951 w 2433638"/>
              <a:gd name="connsiteY689" fmla="*/ 6243620 h 6857982"/>
              <a:gd name="connsiteX690" fmla="*/ 1360488 w 2433638"/>
              <a:gd name="connsiteY690" fmla="*/ 6226951 h 6857982"/>
              <a:gd name="connsiteX691" fmla="*/ 1377951 w 2433638"/>
              <a:gd name="connsiteY691" fmla="*/ 6210282 h 6857982"/>
              <a:gd name="connsiteX692" fmla="*/ 1243807 w 2433638"/>
              <a:gd name="connsiteY692" fmla="*/ 6197582 h 6857982"/>
              <a:gd name="connsiteX693" fmla="*/ 1260476 w 2433638"/>
              <a:gd name="connsiteY693" fmla="*/ 6214251 h 6857982"/>
              <a:gd name="connsiteX694" fmla="*/ 1243807 w 2433638"/>
              <a:gd name="connsiteY694" fmla="*/ 6230920 h 6857982"/>
              <a:gd name="connsiteX695" fmla="*/ 1227138 w 2433638"/>
              <a:gd name="connsiteY695" fmla="*/ 6214251 h 6857982"/>
              <a:gd name="connsiteX696" fmla="*/ 1243807 w 2433638"/>
              <a:gd name="connsiteY696" fmla="*/ 6197582 h 6857982"/>
              <a:gd name="connsiteX697" fmla="*/ 1416844 w 2433638"/>
              <a:gd name="connsiteY697" fmla="*/ 6192820 h 6857982"/>
              <a:gd name="connsiteX698" fmla="*/ 1433513 w 2433638"/>
              <a:gd name="connsiteY698" fmla="*/ 6209489 h 6857982"/>
              <a:gd name="connsiteX699" fmla="*/ 1416844 w 2433638"/>
              <a:gd name="connsiteY699" fmla="*/ 6226158 h 6857982"/>
              <a:gd name="connsiteX700" fmla="*/ 1400175 w 2433638"/>
              <a:gd name="connsiteY700" fmla="*/ 6209489 h 6857982"/>
              <a:gd name="connsiteX701" fmla="*/ 1416844 w 2433638"/>
              <a:gd name="connsiteY701" fmla="*/ 6192820 h 6857982"/>
              <a:gd name="connsiteX702" fmla="*/ 1014414 w 2433638"/>
              <a:gd name="connsiteY702" fmla="*/ 6180120 h 6857982"/>
              <a:gd name="connsiteX703" fmla="*/ 1031877 w 2433638"/>
              <a:gd name="connsiteY703" fmla="*/ 6197583 h 6857982"/>
              <a:gd name="connsiteX704" fmla="*/ 1014414 w 2433638"/>
              <a:gd name="connsiteY704" fmla="*/ 6215046 h 6857982"/>
              <a:gd name="connsiteX705" fmla="*/ 996951 w 2433638"/>
              <a:gd name="connsiteY705" fmla="*/ 6197583 h 6857982"/>
              <a:gd name="connsiteX706" fmla="*/ 1014414 w 2433638"/>
              <a:gd name="connsiteY706" fmla="*/ 6180120 h 6857982"/>
              <a:gd name="connsiteX707" fmla="*/ 2074070 w 2433638"/>
              <a:gd name="connsiteY707" fmla="*/ 6172183 h 6857982"/>
              <a:gd name="connsiteX708" fmla="*/ 2090739 w 2433638"/>
              <a:gd name="connsiteY708" fmla="*/ 6188852 h 6857982"/>
              <a:gd name="connsiteX709" fmla="*/ 2074070 w 2433638"/>
              <a:gd name="connsiteY709" fmla="*/ 6205521 h 6857982"/>
              <a:gd name="connsiteX710" fmla="*/ 2057401 w 2433638"/>
              <a:gd name="connsiteY710" fmla="*/ 6188852 h 6857982"/>
              <a:gd name="connsiteX711" fmla="*/ 2074070 w 2433638"/>
              <a:gd name="connsiteY711" fmla="*/ 6172183 h 6857982"/>
              <a:gd name="connsiteX712" fmla="*/ 1573213 w 2433638"/>
              <a:gd name="connsiteY712" fmla="*/ 6164245 h 6857982"/>
              <a:gd name="connsiteX713" fmla="*/ 1590676 w 2433638"/>
              <a:gd name="connsiteY713" fmla="*/ 6181708 h 6857982"/>
              <a:gd name="connsiteX714" fmla="*/ 1573213 w 2433638"/>
              <a:gd name="connsiteY714" fmla="*/ 6199171 h 6857982"/>
              <a:gd name="connsiteX715" fmla="*/ 1555750 w 2433638"/>
              <a:gd name="connsiteY715" fmla="*/ 6181708 h 6857982"/>
              <a:gd name="connsiteX716" fmla="*/ 1573213 w 2433638"/>
              <a:gd name="connsiteY716" fmla="*/ 6164245 h 6857982"/>
              <a:gd name="connsiteX717" fmla="*/ 1288257 w 2433638"/>
              <a:gd name="connsiteY717" fmla="*/ 6164245 h 6857982"/>
              <a:gd name="connsiteX718" fmla="*/ 1304926 w 2433638"/>
              <a:gd name="connsiteY718" fmla="*/ 6181708 h 6857982"/>
              <a:gd name="connsiteX719" fmla="*/ 1288257 w 2433638"/>
              <a:gd name="connsiteY719" fmla="*/ 6199171 h 6857982"/>
              <a:gd name="connsiteX720" fmla="*/ 1271588 w 2433638"/>
              <a:gd name="connsiteY720" fmla="*/ 6181708 h 6857982"/>
              <a:gd name="connsiteX721" fmla="*/ 1288257 w 2433638"/>
              <a:gd name="connsiteY721" fmla="*/ 6164245 h 6857982"/>
              <a:gd name="connsiteX722" fmla="*/ 1154907 w 2433638"/>
              <a:gd name="connsiteY722" fmla="*/ 6161070 h 6857982"/>
              <a:gd name="connsiteX723" fmla="*/ 1171576 w 2433638"/>
              <a:gd name="connsiteY723" fmla="*/ 6177739 h 6857982"/>
              <a:gd name="connsiteX724" fmla="*/ 1154907 w 2433638"/>
              <a:gd name="connsiteY724" fmla="*/ 6194408 h 6857982"/>
              <a:gd name="connsiteX725" fmla="*/ 1138238 w 2433638"/>
              <a:gd name="connsiteY725" fmla="*/ 6177739 h 6857982"/>
              <a:gd name="connsiteX726" fmla="*/ 1154907 w 2433638"/>
              <a:gd name="connsiteY726" fmla="*/ 6161070 h 6857982"/>
              <a:gd name="connsiteX727" fmla="*/ 1639094 w 2433638"/>
              <a:gd name="connsiteY727" fmla="*/ 6157895 h 6857982"/>
              <a:gd name="connsiteX728" fmla="*/ 1655763 w 2433638"/>
              <a:gd name="connsiteY728" fmla="*/ 6174564 h 6857982"/>
              <a:gd name="connsiteX729" fmla="*/ 1639094 w 2433638"/>
              <a:gd name="connsiteY729" fmla="*/ 6191233 h 6857982"/>
              <a:gd name="connsiteX730" fmla="*/ 1622425 w 2433638"/>
              <a:gd name="connsiteY730" fmla="*/ 6174564 h 6857982"/>
              <a:gd name="connsiteX731" fmla="*/ 1639094 w 2433638"/>
              <a:gd name="connsiteY731" fmla="*/ 6157895 h 6857982"/>
              <a:gd name="connsiteX732" fmla="*/ 928688 w 2433638"/>
              <a:gd name="connsiteY732" fmla="*/ 6157895 h 6857982"/>
              <a:gd name="connsiteX733" fmla="*/ 939801 w 2433638"/>
              <a:gd name="connsiteY733" fmla="*/ 6172546 h 6857982"/>
              <a:gd name="connsiteX734" fmla="*/ 928688 w 2433638"/>
              <a:gd name="connsiteY734" fmla="*/ 6188058 h 6857982"/>
              <a:gd name="connsiteX735" fmla="*/ 1324769 w 2433638"/>
              <a:gd name="connsiteY735" fmla="*/ 6140432 h 6857982"/>
              <a:gd name="connsiteX736" fmla="*/ 1341438 w 2433638"/>
              <a:gd name="connsiteY736" fmla="*/ 6157895 h 6857982"/>
              <a:gd name="connsiteX737" fmla="*/ 1324769 w 2433638"/>
              <a:gd name="connsiteY737" fmla="*/ 6175358 h 6857982"/>
              <a:gd name="connsiteX738" fmla="*/ 1308100 w 2433638"/>
              <a:gd name="connsiteY738" fmla="*/ 6157895 h 6857982"/>
              <a:gd name="connsiteX739" fmla="*/ 1324769 w 2433638"/>
              <a:gd name="connsiteY739" fmla="*/ 6140432 h 6857982"/>
              <a:gd name="connsiteX740" fmla="*/ 1724819 w 2433638"/>
              <a:gd name="connsiteY740" fmla="*/ 6134082 h 6857982"/>
              <a:gd name="connsiteX741" fmla="*/ 1741488 w 2433638"/>
              <a:gd name="connsiteY741" fmla="*/ 6150751 h 6857982"/>
              <a:gd name="connsiteX742" fmla="*/ 1724819 w 2433638"/>
              <a:gd name="connsiteY742" fmla="*/ 6167420 h 6857982"/>
              <a:gd name="connsiteX743" fmla="*/ 1708150 w 2433638"/>
              <a:gd name="connsiteY743" fmla="*/ 6150751 h 6857982"/>
              <a:gd name="connsiteX744" fmla="*/ 1724819 w 2433638"/>
              <a:gd name="connsiteY744" fmla="*/ 6134082 h 6857982"/>
              <a:gd name="connsiteX745" fmla="*/ 1067594 w 2433638"/>
              <a:gd name="connsiteY745" fmla="*/ 6126145 h 6857982"/>
              <a:gd name="connsiteX746" fmla="*/ 1084263 w 2433638"/>
              <a:gd name="connsiteY746" fmla="*/ 6142814 h 6857982"/>
              <a:gd name="connsiteX747" fmla="*/ 1067594 w 2433638"/>
              <a:gd name="connsiteY747" fmla="*/ 6159483 h 6857982"/>
              <a:gd name="connsiteX748" fmla="*/ 1050925 w 2433638"/>
              <a:gd name="connsiteY748" fmla="*/ 6142814 h 6857982"/>
              <a:gd name="connsiteX749" fmla="*/ 1067594 w 2433638"/>
              <a:gd name="connsiteY749" fmla="*/ 6126145 h 6857982"/>
              <a:gd name="connsiteX750" fmla="*/ 1384027 w 2433638"/>
              <a:gd name="connsiteY750" fmla="*/ 6121383 h 6857982"/>
              <a:gd name="connsiteX751" fmla="*/ 1397550 w 2433638"/>
              <a:gd name="connsiteY751" fmla="*/ 6127661 h 6857982"/>
              <a:gd name="connsiteX752" fmla="*/ 1409270 w 2433638"/>
              <a:gd name="connsiteY752" fmla="*/ 6123177 h 6857982"/>
              <a:gd name="connsiteX753" fmla="*/ 1424596 w 2433638"/>
              <a:gd name="connsiteY753" fmla="*/ 6133041 h 6857982"/>
              <a:gd name="connsiteX754" fmla="*/ 1432710 w 2433638"/>
              <a:gd name="connsiteY754" fmla="*/ 6130351 h 6857982"/>
              <a:gd name="connsiteX755" fmla="*/ 1448938 w 2433638"/>
              <a:gd name="connsiteY755" fmla="*/ 6143802 h 6857982"/>
              <a:gd name="connsiteX756" fmla="*/ 1457953 w 2433638"/>
              <a:gd name="connsiteY756" fmla="*/ 6141112 h 6857982"/>
              <a:gd name="connsiteX757" fmla="*/ 1475082 w 2433638"/>
              <a:gd name="connsiteY757" fmla="*/ 6158150 h 6857982"/>
              <a:gd name="connsiteX758" fmla="*/ 1487704 w 2433638"/>
              <a:gd name="connsiteY758" fmla="*/ 6152770 h 6857982"/>
              <a:gd name="connsiteX759" fmla="*/ 1504833 w 2433638"/>
              <a:gd name="connsiteY759" fmla="*/ 6169808 h 6857982"/>
              <a:gd name="connsiteX760" fmla="*/ 1488606 w 2433638"/>
              <a:gd name="connsiteY760" fmla="*/ 6185950 h 6857982"/>
              <a:gd name="connsiteX761" fmla="*/ 1497621 w 2433638"/>
              <a:gd name="connsiteY761" fmla="*/ 6198504 h 6857982"/>
              <a:gd name="connsiteX762" fmla="*/ 1511144 w 2433638"/>
              <a:gd name="connsiteY762" fmla="*/ 6192227 h 6857982"/>
              <a:gd name="connsiteX763" fmla="*/ 1515652 w 2433638"/>
              <a:gd name="connsiteY763" fmla="*/ 6193124 h 6857982"/>
              <a:gd name="connsiteX764" fmla="*/ 1507538 w 2433638"/>
              <a:gd name="connsiteY764" fmla="*/ 6178776 h 6857982"/>
              <a:gd name="connsiteX765" fmla="*/ 1524667 w 2433638"/>
              <a:gd name="connsiteY765" fmla="*/ 6161737 h 6857982"/>
              <a:gd name="connsiteX766" fmla="*/ 1541797 w 2433638"/>
              <a:gd name="connsiteY766" fmla="*/ 6178776 h 6857982"/>
              <a:gd name="connsiteX767" fmla="*/ 1524667 w 2433638"/>
              <a:gd name="connsiteY767" fmla="*/ 6195814 h 6857982"/>
              <a:gd name="connsiteX768" fmla="*/ 1520160 w 2433638"/>
              <a:gd name="connsiteY768" fmla="*/ 6194917 h 6857982"/>
              <a:gd name="connsiteX769" fmla="*/ 1528274 w 2433638"/>
              <a:gd name="connsiteY769" fmla="*/ 6209265 h 6857982"/>
              <a:gd name="connsiteX770" fmla="*/ 1527372 w 2433638"/>
              <a:gd name="connsiteY770" fmla="*/ 6212852 h 6857982"/>
              <a:gd name="connsiteX771" fmla="*/ 1541797 w 2433638"/>
              <a:gd name="connsiteY771" fmla="*/ 6204782 h 6857982"/>
              <a:gd name="connsiteX772" fmla="*/ 1558926 w 2433638"/>
              <a:gd name="connsiteY772" fmla="*/ 6221820 h 6857982"/>
              <a:gd name="connsiteX773" fmla="*/ 1541797 w 2433638"/>
              <a:gd name="connsiteY773" fmla="*/ 6238858 h 6857982"/>
              <a:gd name="connsiteX774" fmla="*/ 1524667 w 2433638"/>
              <a:gd name="connsiteY774" fmla="*/ 6221820 h 6857982"/>
              <a:gd name="connsiteX775" fmla="*/ 1525569 w 2433638"/>
              <a:gd name="connsiteY775" fmla="*/ 6217336 h 6857982"/>
              <a:gd name="connsiteX776" fmla="*/ 1511144 w 2433638"/>
              <a:gd name="connsiteY776" fmla="*/ 6226304 h 6857982"/>
              <a:gd name="connsiteX777" fmla="*/ 1494916 w 2433638"/>
              <a:gd name="connsiteY777" fmla="*/ 6211956 h 6857982"/>
              <a:gd name="connsiteX778" fmla="*/ 1481393 w 2433638"/>
              <a:gd name="connsiteY778" fmla="*/ 6218233 h 6857982"/>
              <a:gd name="connsiteX779" fmla="*/ 1466067 w 2433638"/>
              <a:gd name="connsiteY779" fmla="*/ 6208369 h 6857982"/>
              <a:gd name="connsiteX780" fmla="*/ 1450741 w 2433638"/>
              <a:gd name="connsiteY780" fmla="*/ 6218233 h 6857982"/>
              <a:gd name="connsiteX781" fmla="*/ 1433611 w 2433638"/>
              <a:gd name="connsiteY781" fmla="*/ 6201195 h 6857982"/>
              <a:gd name="connsiteX782" fmla="*/ 1450741 w 2433638"/>
              <a:gd name="connsiteY782" fmla="*/ 6184156 h 6857982"/>
              <a:gd name="connsiteX783" fmla="*/ 1466067 w 2433638"/>
              <a:gd name="connsiteY783" fmla="*/ 6194020 h 6857982"/>
              <a:gd name="connsiteX784" fmla="*/ 1480492 w 2433638"/>
              <a:gd name="connsiteY784" fmla="*/ 6185053 h 6857982"/>
              <a:gd name="connsiteX785" fmla="*/ 1470575 w 2433638"/>
              <a:gd name="connsiteY785" fmla="*/ 6169808 h 6857982"/>
              <a:gd name="connsiteX786" fmla="*/ 1457953 w 2433638"/>
              <a:gd name="connsiteY786" fmla="*/ 6175189 h 6857982"/>
              <a:gd name="connsiteX787" fmla="*/ 1441725 w 2433638"/>
              <a:gd name="connsiteY787" fmla="*/ 6161737 h 6857982"/>
              <a:gd name="connsiteX788" fmla="*/ 1432710 w 2433638"/>
              <a:gd name="connsiteY788" fmla="*/ 6164428 h 6857982"/>
              <a:gd name="connsiteX789" fmla="*/ 1417384 w 2433638"/>
              <a:gd name="connsiteY789" fmla="*/ 6154563 h 6857982"/>
              <a:gd name="connsiteX790" fmla="*/ 1409270 w 2433638"/>
              <a:gd name="connsiteY790" fmla="*/ 6157253 h 6857982"/>
              <a:gd name="connsiteX791" fmla="*/ 1395747 w 2433638"/>
              <a:gd name="connsiteY791" fmla="*/ 6150976 h 6857982"/>
              <a:gd name="connsiteX792" fmla="*/ 1384027 w 2433638"/>
              <a:gd name="connsiteY792" fmla="*/ 6155460 h 6857982"/>
              <a:gd name="connsiteX793" fmla="*/ 1372307 w 2433638"/>
              <a:gd name="connsiteY793" fmla="*/ 6150079 h 6857982"/>
              <a:gd name="connsiteX794" fmla="*/ 1356980 w 2433638"/>
              <a:gd name="connsiteY794" fmla="*/ 6160840 h 6857982"/>
              <a:gd name="connsiteX795" fmla="*/ 1339851 w 2433638"/>
              <a:gd name="connsiteY795" fmla="*/ 6143802 h 6857982"/>
              <a:gd name="connsiteX796" fmla="*/ 1356980 w 2433638"/>
              <a:gd name="connsiteY796" fmla="*/ 6126764 h 6857982"/>
              <a:gd name="connsiteX797" fmla="*/ 1368700 w 2433638"/>
              <a:gd name="connsiteY797" fmla="*/ 6131248 h 6857982"/>
              <a:gd name="connsiteX798" fmla="*/ 1384027 w 2433638"/>
              <a:gd name="connsiteY798" fmla="*/ 6121383 h 6857982"/>
              <a:gd name="connsiteX799" fmla="*/ 1200151 w 2433638"/>
              <a:gd name="connsiteY799" fmla="*/ 6121382 h 6857982"/>
              <a:gd name="connsiteX800" fmla="*/ 1217614 w 2433638"/>
              <a:gd name="connsiteY800" fmla="*/ 6138051 h 6857982"/>
              <a:gd name="connsiteX801" fmla="*/ 1200151 w 2433638"/>
              <a:gd name="connsiteY801" fmla="*/ 6154720 h 6857982"/>
              <a:gd name="connsiteX802" fmla="*/ 1182688 w 2433638"/>
              <a:gd name="connsiteY802" fmla="*/ 6138051 h 6857982"/>
              <a:gd name="connsiteX803" fmla="*/ 1200151 w 2433638"/>
              <a:gd name="connsiteY803" fmla="*/ 6121382 h 6857982"/>
              <a:gd name="connsiteX804" fmla="*/ 2253457 w 2433638"/>
              <a:gd name="connsiteY804" fmla="*/ 6092808 h 6857982"/>
              <a:gd name="connsiteX805" fmla="*/ 2270126 w 2433638"/>
              <a:gd name="connsiteY805" fmla="*/ 6109477 h 6857982"/>
              <a:gd name="connsiteX806" fmla="*/ 2253457 w 2433638"/>
              <a:gd name="connsiteY806" fmla="*/ 6126146 h 6857982"/>
              <a:gd name="connsiteX807" fmla="*/ 2236788 w 2433638"/>
              <a:gd name="connsiteY807" fmla="*/ 6109477 h 6857982"/>
              <a:gd name="connsiteX808" fmla="*/ 2253457 w 2433638"/>
              <a:gd name="connsiteY808" fmla="*/ 6092808 h 6857982"/>
              <a:gd name="connsiteX809" fmla="*/ 981869 w 2433638"/>
              <a:gd name="connsiteY809" fmla="*/ 6092807 h 6857982"/>
              <a:gd name="connsiteX810" fmla="*/ 998538 w 2433638"/>
              <a:gd name="connsiteY810" fmla="*/ 6109476 h 6857982"/>
              <a:gd name="connsiteX811" fmla="*/ 981869 w 2433638"/>
              <a:gd name="connsiteY811" fmla="*/ 6126145 h 6857982"/>
              <a:gd name="connsiteX812" fmla="*/ 965200 w 2433638"/>
              <a:gd name="connsiteY812" fmla="*/ 6109476 h 6857982"/>
              <a:gd name="connsiteX813" fmla="*/ 981869 w 2433638"/>
              <a:gd name="connsiteY813" fmla="*/ 6092807 h 6857982"/>
              <a:gd name="connsiteX814" fmla="*/ 1236663 w 2433638"/>
              <a:gd name="connsiteY814" fmla="*/ 6091220 h 6857982"/>
              <a:gd name="connsiteX815" fmla="*/ 1254126 w 2433638"/>
              <a:gd name="connsiteY815" fmla="*/ 6108683 h 6857982"/>
              <a:gd name="connsiteX816" fmla="*/ 1236663 w 2433638"/>
              <a:gd name="connsiteY816" fmla="*/ 6126146 h 6857982"/>
              <a:gd name="connsiteX817" fmla="*/ 1219200 w 2433638"/>
              <a:gd name="connsiteY817" fmla="*/ 6108683 h 6857982"/>
              <a:gd name="connsiteX818" fmla="*/ 1236663 w 2433638"/>
              <a:gd name="connsiteY818" fmla="*/ 6091220 h 6857982"/>
              <a:gd name="connsiteX819" fmla="*/ 1839120 w 2433638"/>
              <a:gd name="connsiteY819" fmla="*/ 6088045 h 6857982"/>
              <a:gd name="connsiteX820" fmla="*/ 1855789 w 2433638"/>
              <a:gd name="connsiteY820" fmla="*/ 6104714 h 6857982"/>
              <a:gd name="connsiteX821" fmla="*/ 1839120 w 2433638"/>
              <a:gd name="connsiteY821" fmla="*/ 6121383 h 6857982"/>
              <a:gd name="connsiteX822" fmla="*/ 1822451 w 2433638"/>
              <a:gd name="connsiteY822" fmla="*/ 6104714 h 6857982"/>
              <a:gd name="connsiteX823" fmla="*/ 1839120 w 2433638"/>
              <a:gd name="connsiteY823" fmla="*/ 6088045 h 6857982"/>
              <a:gd name="connsiteX824" fmla="*/ 1113632 w 2433638"/>
              <a:gd name="connsiteY824" fmla="*/ 6080107 h 6857982"/>
              <a:gd name="connsiteX825" fmla="*/ 1130301 w 2433638"/>
              <a:gd name="connsiteY825" fmla="*/ 6096776 h 6857982"/>
              <a:gd name="connsiteX826" fmla="*/ 1113632 w 2433638"/>
              <a:gd name="connsiteY826" fmla="*/ 6113445 h 6857982"/>
              <a:gd name="connsiteX827" fmla="*/ 1096963 w 2433638"/>
              <a:gd name="connsiteY827" fmla="*/ 6096776 h 6857982"/>
              <a:gd name="connsiteX828" fmla="*/ 1113632 w 2433638"/>
              <a:gd name="connsiteY828" fmla="*/ 6080107 h 6857982"/>
              <a:gd name="connsiteX829" fmla="*/ 898525 w 2433638"/>
              <a:gd name="connsiteY829" fmla="*/ 6065820 h 6857982"/>
              <a:gd name="connsiteX830" fmla="*/ 911225 w 2433638"/>
              <a:gd name="connsiteY830" fmla="*/ 6082489 h 6857982"/>
              <a:gd name="connsiteX831" fmla="*/ 898525 w 2433638"/>
              <a:gd name="connsiteY831" fmla="*/ 6099158 h 6857982"/>
              <a:gd name="connsiteX832" fmla="*/ 898525 w 2433638"/>
              <a:gd name="connsiteY832" fmla="*/ 6065820 h 6857982"/>
              <a:gd name="connsiteX833" fmla="*/ 1473994 w 2433638"/>
              <a:gd name="connsiteY833" fmla="*/ 6064232 h 6857982"/>
              <a:gd name="connsiteX834" fmla="*/ 1490663 w 2433638"/>
              <a:gd name="connsiteY834" fmla="*/ 6081695 h 6857982"/>
              <a:gd name="connsiteX835" fmla="*/ 1473994 w 2433638"/>
              <a:gd name="connsiteY835" fmla="*/ 6099158 h 6857982"/>
              <a:gd name="connsiteX836" fmla="*/ 1457325 w 2433638"/>
              <a:gd name="connsiteY836" fmla="*/ 6081695 h 6857982"/>
              <a:gd name="connsiteX837" fmla="*/ 1473994 w 2433638"/>
              <a:gd name="connsiteY837" fmla="*/ 6064232 h 6857982"/>
              <a:gd name="connsiteX838" fmla="*/ 1314008 w 2433638"/>
              <a:gd name="connsiteY838" fmla="*/ 6054708 h 6857982"/>
              <a:gd name="connsiteX839" fmla="*/ 1323917 w 2433638"/>
              <a:gd name="connsiteY839" fmla="*/ 6058260 h 6857982"/>
              <a:gd name="connsiteX840" fmla="*/ 1332024 w 2433638"/>
              <a:gd name="connsiteY840" fmla="*/ 6056484 h 6857982"/>
              <a:gd name="connsiteX841" fmla="*/ 1344636 w 2433638"/>
              <a:gd name="connsiteY841" fmla="*/ 6062700 h 6857982"/>
              <a:gd name="connsiteX842" fmla="*/ 1349140 w 2433638"/>
              <a:gd name="connsiteY842" fmla="*/ 6061812 h 6857982"/>
              <a:gd name="connsiteX843" fmla="*/ 1363553 w 2433638"/>
              <a:gd name="connsiteY843" fmla="*/ 6068915 h 6857982"/>
              <a:gd name="connsiteX844" fmla="*/ 1368958 w 2433638"/>
              <a:gd name="connsiteY844" fmla="*/ 6068027 h 6857982"/>
              <a:gd name="connsiteX845" fmla="*/ 1384271 w 2433638"/>
              <a:gd name="connsiteY845" fmla="*/ 6076907 h 6857982"/>
              <a:gd name="connsiteX846" fmla="*/ 1394180 w 2433638"/>
              <a:gd name="connsiteY846" fmla="*/ 6073355 h 6857982"/>
              <a:gd name="connsiteX847" fmla="*/ 1410395 w 2433638"/>
              <a:gd name="connsiteY847" fmla="*/ 6088450 h 6857982"/>
              <a:gd name="connsiteX848" fmla="*/ 1427511 w 2433638"/>
              <a:gd name="connsiteY848" fmla="*/ 6073355 h 6857982"/>
              <a:gd name="connsiteX849" fmla="*/ 1444626 w 2433638"/>
              <a:gd name="connsiteY849" fmla="*/ 6090226 h 6857982"/>
              <a:gd name="connsiteX850" fmla="*/ 1427511 w 2433638"/>
              <a:gd name="connsiteY850" fmla="*/ 6107096 h 6857982"/>
              <a:gd name="connsiteX851" fmla="*/ 1410395 w 2433638"/>
              <a:gd name="connsiteY851" fmla="*/ 6092001 h 6857982"/>
              <a:gd name="connsiteX852" fmla="*/ 1394180 w 2433638"/>
              <a:gd name="connsiteY852" fmla="*/ 6107096 h 6857982"/>
              <a:gd name="connsiteX853" fmla="*/ 1378867 w 2433638"/>
              <a:gd name="connsiteY853" fmla="*/ 6098217 h 6857982"/>
              <a:gd name="connsiteX854" fmla="*/ 1368958 w 2433638"/>
              <a:gd name="connsiteY854" fmla="*/ 6101769 h 6857982"/>
              <a:gd name="connsiteX855" fmla="*/ 1355445 w 2433638"/>
              <a:gd name="connsiteY855" fmla="*/ 6093777 h 6857982"/>
              <a:gd name="connsiteX856" fmla="*/ 1349140 w 2433638"/>
              <a:gd name="connsiteY856" fmla="*/ 6095553 h 6857982"/>
              <a:gd name="connsiteX857" fmla="*/ 1336528 w 2433638"/>
              <a:gd name="connsiteY857" fmla="*/ 6088450 h 6857982"/>
              <a:gd name="connsiteX858" fmla="*/ 1332024 w 2433638"/>
              <a:gd name="connsiteY858" fmla="*/ 6089338 h 6857982"/>
              <a:gd name="connsiteX859" fmla="*/ 1322115 w 2433638"/>
              <a:gd name="connsiteY859" fmla="*/ 6085786 h 6857982"/>
              <a:gd name="connsiteX860" fmla="*/ 1314008 w 2433638"/>
              <a:gd name="connsiteY860" fmla="*/ 6088450 h 6857982"/>
              <a:gd name="connsiteX861" fmla="*/ 1305901 w 2433638"/>
              <a:gd name="connsiteY861" fmla="*/ 6085786 h 6857982"/>
              <a:gd name="connsiteX862" fmla="*/ 1293289 w 2433638"/>
              <a:gd name="connsiteY862" fmla="*/ 6092889 h 6857982"/>
              <a:gd name="connsiteX863" fmla="*/ 1284281 w 2433638"/>
              <a:gd name="connsiteY863" fmla="*/ 6090226 h 6857982"/>
              <a:gd name="connsiteX864" fmla="*/ 1268066 w 2433638"/>
              <a:gd name="connsiteY864" fmla="*/ 6104432 h 6857982"/>
              <a:gd name="connsiteX865" fmla="*/ 1250951 w 2433638"/>
              <a:gd name="connsiteY865" fmla="*/ 6087562 h 6857982"/>
              <a:gd name="connsiteX866" fmla="*/ 1268066 w 2433638"/>
              <a:gd name="connsiteY866" fmla="*/ 6070691 h 6857982"/>
              <a:gd name="connsiteX867" fmla="*/ 1276174 w 2433638"/>
              <a:gd name="connsiteY867" fmla="*/ 6073355 h 6857982"/>
              <a:gd name="connsiteX868" fmla="*/ 1293289 w 2433638"/>
              <a:gd name="connsiteY868" fmla="*/ 6059148 h 6857982"/>
              <a:gd name="connsiteX869" fmla="*/ 1300496 w 2433638"/>
              <a:gd name="connsiteY869" fmla="*/ 6060924 h 6857982"/>
              <a:gd name="connsiteX870" fmla="*/ 1314008 w 2433638"/>
              <a:gd name="connsiteY870" fmla="*/ 6054708 h 6857982"/>
              <a:gd name="connsiteX871" fmla="*/ 1151732 w 2433638"/>
              <a:gd name="connsiteY871" fmla="*/ 6043595 h 6857982"/>
              <a:gd name="connsiteX872" fmla="*/ 1168401 w 2433638"/>
              <a:gd name="connsiteY872" fmla="*/ 6061058 h 6857982"/>
              <a:gd name="connsiteX873" fmla="*/ 1151732 w 2433638"/>
              <a:gd name="connsiteY873" fmla="*/ 6078521 h 6857982"/>
              <a:gd name="connsiteX874" fmla="*/ 1135063 w 2433638"/>
              <a:gd name="connsiteY874" fmla="*/ 6061058 h 6857982"/>
              <a:gd name="connsiteX875" fmla="*/ 1151732 w 2433638"/>
              <a:gd name="connsiteY875" fmla="*/ 6043595 h 6857982"/>
              <a:gd name="connsiteX876" fmla="*/ 1538288 w 2433638"/>
              <a:gd name="connsiteY876" fmla="*/ 6040420 h 6857982"/>
              <a:gd name="connsiteX877" fmla="*/ 1555751 w 2433638"/>
              <a:gd name="connsiteY877" fmla="*/ 6057883 h 6857982"/>
              <a:gd name="connsiteX878" fmla="*/ 1538288 w 2433638"/>
              <a:gd name="connsiteY878" fmla="*/ 6075346 h 6857982"/>
              <a:gd name="connsiteX879" fmla="*/ 1520825 w 2433638"/>
              <a:gd name="connsiteY879" fmla="*/ 6057883 h 6857982"/>
              <a:gd name="connsiteX880" fmla="*/ 1538288 w 2433638"/>
              <a:gd name="connsiteY880" fmla="*/ 6040420 h 6857982"/>
              <a:gd name="connsiteX881" fmla="*/ 1029494 w 2433638"/>
              <a:gd name="connsiteY881" fmla="*/ 6040420 h 6857982"/>
              <a:gd name="connsiteX882" fmla="*/ 1046163 w 2433638"/>
              <a:gd name="connsiteY882" fmla="*/ 6057883 h 6857982"/>
              <a:gd name="connsiteX883" fmla="*/ 1029494 w 2433638"/>
              <a:gd name="connsiteY883" fmla="*/ 6075346 h 6857982"/>
              <a:gd name="connsiteX884" fmla="*/ 1012825 w 2433638"/>
              <a:gd name="connsiteY884" fmla="*/ 6057883 h 6857982"/>
              <a:gd name="connsiteX885" fmla="*/ 1029494 w 2433638"/>
              <a:gd name="connsiteY885" fmla="*/ 6040420 h 6857982"/>
              <a:gd name="connsiteX886" fmla="*/ 1986757 w 2433638"/>
              <a:gd name="connsiteY886" fmla="*/ 6015020 h 6857982"/>
              <a:gd name="connsiteX887" fmla="*/ 2003426 w 2433638"/>
              <a:gd name="connsiteY887" fmla="*/ 6032483 h 6857982"/>
              <a:gd name="connsiteX888" fmla="*/ 1986757 w 2433638"/>
              <a:gd name="connsiteY888" fmla="*/ 6049946 h 6857982"/>
              <a:gd name="connsiteX889" fmla="*/ 1970088 w 2433638"/>
              <a:gd name="connsiteY889" fmla="*/ 6032483 h 6857982"/>
              <a:gd name="connsiteX890" fmla="*/ 1986757 w 2433638"/>
              <a:gd name="connsiteY890" fmla="*/ 6015020 h 6857982"/>
              <a:gd name="connsiteX891" fmla="*/ 945357 w 2433638"/>
              <a:gd name="connsiteY891" fmla="*/ 6005495 h 6857982"/>
              <a:gd name="connsiteX892" fmla="*/ 962026 w 2433638"/>
              <a:gd name="connsiteY892" fmla="*/ 6022164 h 6857982"/>
              <a:gd name="connsiteX893" fmla="*/ 945357 w 2433638"/>
              <a:gd name="connsiteY893" fmla="*/ 6038833 h 6857982"/>
              <a:gd name="connsiteX894" fmla="*/ 928688 w 2433638"/>
              <a:gd name="connsiteY894" fmla="*/ 6022164 h 6857982"/>
              <a:gd name="connsiteX895" fmla="*/ 945357 w 2433638"/>
              <a:gd name="connsiteY895" fmla="*/ 6005495 h 6857982"/>
              <a:gd name="connsiteX896" fmla="*/ 1069182 w 2433638"/>
              <a:gd name="connsiteY896" fmla="*/ 5999145 h 6857982"/>
              <a:gd name="connsiteX897" fmla="*/ 1085851 w 2433638"/>
              <a:gd name="connsiteY897" fmla="*/ 6015814 h 6857982"/>
              <a:gd name="connsiteX898" fmla="*/ 1069182 w 2433638"/>
              <a:gd name="connsiteY898" fmla="*/ 6032483 h 6857982"/>
              <a:gd name="connsiteX899" fmla="*/ 1052513 w 2433638"/>
              <a:gd name="connsiteY899" fmla="*/ 6015814 h 6857982"/>
              <a:gd name="connsiteX900" fmla="*/ 1069182 w 2433638"/>
              <a:gd name="connsiteY900" fmla="*/ 5999145 h 6857982"/>
              <a:gd name="connsiteX901" fmla="*/ 1626395 w 2433638"/>
              <a:gd name="connsiteY901" fmla="*/ 5997558 h 6857982"/>
              <a:gd name="connsiteX902" fmla="*/ 1643064 w 2433638"/>
              <a:gd name="connsiteY902" fmla="*/ 6015021 h 6857982"/>
              <a:gd name="connsiteX903" fmla="*/ 1626395 w 2433638"/>
              <a:gd name="connsiteY903" fmla="*/ 6032484 h 6857982"/>
              <a:gd name="connsiteX904" fmla="*/ 1609726 w 2433638"/>
              <a:gd name="connsiteY904" fmla="*/ 6015021 h 6857982"/>
              <a:gd name="connsiteX905" fmla="*/ 1626395 w 2433638"/>
              <a:gd name="connsiteY905" fmla="*/ 5997558 h 6857982"/>
              <a:gd name="connsiteX906" fmla="*/ 865188 w 2433638"/>
              <a:gd name="connsiteY906" fmla="*/ 5976920 h 6857982"/>
              <a:gd name="connsiteX907" fmla="*/ 876301 w 2433638"/>
              <a:gd name="connsiteY907" fmla="*/ 5992342 h 6857982"/>
              <a:gd name="connsiteX908" fmla="*/ 865188 w 2433638"/>
              <a:gd name="connsiteY908" fmla="*/ 6008670 h 6857982"/>
              <a:gd name="connsiteX909" fmla="*/ 865188 w 2433638"/>
              <a:gd name="connsiteY909" fmla="*/ 5976920 h 6857982"/>
              <a:gd name="connsiteX910" fmla="*/ 1325963 w 2433638"/>
              <a:gd name="connsiteY910" fmla="*/ 5970570 h 6857982"/>
              <a:gd name="connsiteX911" fmla="*/ 1343025 w 2433638"/>
              <a:gd name="connsiteY911" fmla="*/ 5987662 h 6857982"/>
              <a:gd name="connsiteX912" fmla="*/ 1325963 w 2433638"/>
              <a:gd name="connsiteY912" fmla="*/ 6004755 h 6857982"/>
              <a:gd name="connsiteX913" fmla="*/ 1313392 w 2433638"/>
              <a:gd name="connsiteY913" fmla="*/ 5997558 h 6857982"/>
              <a:gd name="connsiteX914" fmla="*/ 1313392 w 2433638"/>
              <a:gd name="connsiteY914" fmla="*/ 5999357 h 6857982"/>
              <a:gd name="connsiteX915" fmla="*/ 1296330 w 2433638"/>
              <a:gd name="connsiteY915" fmla="*/ 6016449 h 6857982"/>
              <a:gd name="connsiteX916" fmla="*/ 1288248 w 2433638"/>
              <a:gd name="connsiteY916" fmla="*/ 6014650 h 6857982"/>
              <a:gd name="connsiteX917" fmla="*/ 1275677 w 2433638"/>
              <a:gd name="connsiteY917" fmla="*/ 6020048 h 6857982"/>
              <a:gd name="connsiteX918" fmla="*/ 1268493 w 2433638"/>
              <a:gd name="connsiteY918" fmla="*/ 6018248 h 6857982"/>
              <a:gd name="connsiteX919" fmla="*/ 1262207 w 2433638"/>
              <a:gd name="connsiteY919" fmla="*/ 6019148 h 6857982"/>
              <a:gd name="connsiteX920" fmla="*/ 1254125 w 2433638"/>
              <a:gd name="connsiteY920" fmla="*/ 6017349 h 6857982"/>
              <a:gd name="connsiteX921" fmla="*/ 1250533 w 2433638"/>
              <a:gd name="connsiteY921" fmla="*/ 6017349 h 6857982"/>
              <a:gd name="connsiteX922" fmla="*/ 1245145 w 2433638"/>
              <a:gd name="connsiteY922" fmla="*/ 6016449 h 6857982"/>
              <a:gd name="connsiteX923" fmla="*/ 1238859 w 2433638"/>
              <a:gd name="connsiteY923" fmla="*/ 6018248 h 6857982"/>
              <a:gd name="connsiteX924" fmla="*/ 1237063 w 2433638"/>
              <a:gd name="connsiteY924" fmla="*/ 6017349 h 6857982"/>
              <a:gd name="connsiteX925" fmla="*/ 1224492 w 2433638"/>
              <a:gd name="connsiteY925" fmla="*/ 6022746 h 6857982"/>
              <a:gd name="connsiteX926" fmla="*/ 1222696 w 2433638"/>
              <a:gd name="connsiteY926" fmla="*/ 6021847 h 6857982"/>
              <a:gd name="connsiteX927" fmla="*/ 1206532 w 2433638"/>
              <a:gd name="connsiteY927" fmla="*/ 6033541 h 6857982"/>
              <a:gd name="connsiteX928" fmla="*/ 1199348 w 2433638"/>
              <a:gd name="connsiteY928" fmla="*/ 6031742 h 6857982"/>
              <a:gd name="connsiteX929" fmla="*/ 1199348 w 2433638"/>
              <a:gd name="connsiteY929" fmla="*/ 6034441 h 6857982"/>
              <a:gd name="connsiteX930" fmla="*/ 1182287 w 2433638"/>
              <a:gd name="connsiteY930" fmla="*/ 6051533 h 6857982"/>
              <a:gd name="connsiteX931" fmla="*/ 1165225 w 2433638"/>
              <a:gd name="connsiteY931" fmla="*/ 6034441 h 6857982"/>
              <a:gd name="connsiteX932" fmla="*/ 1182287 w 2433638"/>
              <a:gd name="connsiteY932" fmla="*/ 6017349 h 6857982"/>
              <a:gd name="connsiteX933" fmla="*/ 1190368 w 2433638"/>
              <a:gd name="connsiteY933" fmla="*/ 6019148 h 6857982"/>
              <a:gd name="connsiteX934" fmla="*/ 1189470 w 2433638"/>
              <a:gd name="connsiteY934" fmla="*/ 6016449 h 6857982"/>
              <a:gd name="connsiteX935" fmla="*/ 1206532 w 2433638"/>
              <a:gd name="connsiteY935" fmla="*/ 5999357 h 6857982"/>
              <a:gd name="connsiteX936" fmla="*/ 1209226 w 2433638"/>
              <a:gd name="connsiteY936" fmla="*/ 5999357 h 6857982"/>
              <a:gd name="connsiteX937" fmla="*/ 1224492 w 2433638"/>
              <a:gd name="connsiteY937" fmla="*/ 5988562 h 6857982"/>
              <a:gd name="connsiteX938" fmla="*/ 1226288 w 2433638"/>
              <a:gd name="connsiteY938" fmla="*/ 5988562 h 6857982"/>
              <a:gd name="connsiteX939" fmla="*/ 1238859 w 2433638"/>
              <a:gd name="connsiteY939" fmla="*/ 5984064 h 6857982"/>
              <a:gd name="connsiteX940" fmla="*/ 1243349 w 2433638"/>
              <a:gd name="connsiteY940" fmla="*/ 5984964 h 6857982"/>
              <a:gd name="connsiteX941" fmla="*/ 1250533 w 2433638"/>
              <a:gd name="connsiteY941" fmla="*/ 5983164 h 6857982"/>
              <a:gd name="connsiteX942" fmla="*/ 1258615 w 2433638"/>
              <a:gd name="connsiteY942" fmla="*/ 5985863 h 6857982"/>
              <a:gd name="connsiteX943" fmla="*/ 1262207 w 2433638"/>
              <a:gd name="connsiteY943" fmla="*/ 5984964 h 6857982"/>
              <a:gd name="connsiteX944" fmla="*/ 1269391 w 2433638"/>
              <a:gd name="connsiteY944" fmla="*/ 5987662 h 6857982"/>
              <a:gd name="connsiteX945" fmla="*/ 1275677 w 2433638"/>
              <a:gd name="connsiteY945" fmla="*/ 5985863 h 6857982"/>
              <a:gd name="connsiteX946" fmla="*/ 1283758 w 2433638"/>
              <a:gd name="connsiteY946" fmla="*/ 5987662 h 6857982"/>
              <a:gd name="connsiteX947" fmla="*/ 1296330 w 2433638"/>
              <a:gd name="connsiteY947" fmla="*/ 5982265 h 6857982"/>
              <a:gd name="connsiteX948" fmla="*/ 1309800 w 2433638"/>
              <a:gd name="connsiteY948" fmla="*/ 5989462 h 6857982"/>
              <a:gd name="connsiteX949" fmla="*/ 1308902 w 2433638"/>
              <a:gd name="connsiteY949" fmla="*/ 5987662 h 6857982"/>
              <a:gd name="connsiteX950" fmla="*/ 1325963 w 2433638"/>
              <a:gd name="connsiteY950" fmla="*/ 5970570 h 6857982"/>
              <a:gd name="connsiteX951" fmla="*/ 1099345 w 2433638"/>
              <a:gd name="connsiteY951" fmla="*/ 5965808 h 6857982"/>
              <a:gd name="connsiteX952" fmla="*/ 1116014 w 2433638"/>
              <a:gd name="connsiteY952" fmla="*/ 5982477 h 6857982"/>
              <a:gd name="connsiteX953" fmla="*/ 1099345 w 2433638"/>
              <a:gd name="connsiteY953" fmla="*/ 5999146 h 6857982"/>
              <a:gd name="connsiteX954" fmla="*/ 1082676 w 2433638"/>
              <a:gd name="connsiteY954" fmla="*/ 5982477 h 6857982"/>
              <a:gd name="connsiteX955" fmla="*/ 1099345 w 2433638"/>
              <a:gd name="connsiteY955" fmla="*/ 5965808 h 6857982"/>
              <a:gd name="connsiteX956" fmla="*/ 987426 w 2433638"/>
              <a:gd name="connsiteY956" fmla="*/ 5956282 h 6857982"/>
              <a:gd name="connsiteX957" fmla="*/ 1004889 w 2433638"/>
              <a:gd name="connsiteY957" fmla="*/ 5973745 h 6857982"/>
              <a:gd name="connsiteX958" fmla="*/ 987426 w 2433638"/>
              <a:gd name="connsiteY958" fmla="*/ 5991208 h 6857982"/>
              <a:gd name="connsiteX959" fmla="*/ 969963 w 2433638"/>
              <a:gd name="connsiteY959" fmla="*/ 5973745 h 6857982"/>
              <a:gd name="connsiteX960" fmla="*/ 987426 w 2433638"/>
              <a:gd name="connsiteY960" fmla="*/ 5956282 h 6857982"/>
              <a:gd name="connsiteX961" fmla="*/ 1370807 w 2433638"/>
              <a:gd name="connsiteY961" fmla="*/ 5945170 h 6857982"/>
              <a:gd name="connsiteX962" fmla="*/ 1387476 w 2433638"/>
              <a:gd name="connsiteY962" fmla="*/ 5962633 h 6857982"/>
              <a:gd name="connsiteX963" fmla="*/ 1370807 w 2433638"/>
              <a:gd name="connsiteY963" fmla="*/ 5980096 h 6857982"/>
              <a:gd name="connsiteX964" fmla="*/ 1354138 w 2433638"/>
              <a:gd name="connsiteY964" fmla="*/ 5962633 h 6857982"/>
              <a:gd name="connsiteX965" fmla="*/ 1370807 w 2433638"/>
              <a:gd name="connsiteY965" fmla="*/ 5945170 h 6857982"/>
              <a:gd name="connsiteX966" fmla="*/ 1743076 w 2433638"/>
              <a:gd name="connsiteY966" fmla="*/ 5929295 h 6857982"/>
              <a:gd name="connsiteX967" fmla="*/ 1760539 w 2433638"/>
              <a:gd name="connsiteY967" fmla="*/ 5945964 h 6857982"/>
              <a:gd name="connsiteX968" fmla="*/ 1743076 w 2433638"/>
              <a:gd name="connsiteY968" fmla="*/ 5962633 h 6857982"/>
              <a:gd name="connsiteX969" fmla="*/ 1725613 w 2433638"/>
              <a:gd name="connsiteY969" fmla="*/ 5945964 h 6857982"/>
              <a:gd name="connsiteX970" fmla="*/ 1743076 w 2433638"/>
              <a:gd name="connsiteY970" fmla="*/ 5929295 h 6857982"/>
              <a:gd name="connsiteX971" fmla="*/ 1019176 w 2433638"/>
              <a:gd name="connsiteY971" fmla="*/ 5916595 h 6857982"/>
              <a:gd name="connsiteX972" fmla="*/ 1036639 w 2433638"/>
              <a:gd name="connsiteY972" fmla="*/ 5934058 h 6857982"/>
              <a:gd name="connsiteX973" fmla="*/ 1019176 w 2433638"/>
              <a:gd name="connsiteY973" fmla="*/ 5951521 h 6857982"/>
              <a:gd name="connsiteX974" fmla="*/ 1001713 w 2433638"/>
              <a:gd name="connsiteY974" fmla="*/ 5934058 h 6857982"/>
              <a:gd name="connsiteX975" fmla="*/ 1019176 w 2433638"/>
              <a:gd name="connsiteY975" fmla="*/ 5916595 h 6857982"/>
              <a:gd name="connsiteX976" fmla="*/ 906463 w 2433638"/>
              <a:gd name="connsiteY976" fmla="*/ 5916595 h 6857982"/>
              <a:gd name="connsiteX977" fmla="*/ 923926 w 2433638"/>
              <a:gd name="connsiteY977" fmla="*/ 5934058 h 6857982"/>
              <a:gd name="connsiteX978" fmla="*/ 906463 w 2433638"/>
              <a:gd name="connsiteY978" fmla="*/ 5951521 h 6857982"/>
              <a:gd name="connsiteX979" fmla="*/ 889000 w 2433638"/>
              <a:gd name="connsiteY979" fmla="*/ 5934058 h 6857982"/>
              <a:gd name="connsiteX980" fmla="*/ 906463 w 2433638"/>
              <a:gd name="connsiteY980" fmla="*/ 5916595 h 6857982"/>
              <a:gd name="connsiteX981" fmla="*/ 2174876 w 2433638"/>
              <a:gd name="connsiteY981" fmla="*/ 5907070 h 6857982"/>
              <a:gd name="connsiteX982" fmla="*/ 2192339 w 2433638"/>
              <a:gd name="connsiteY982" fmla="*/ 5923739 h 6857982"/>
              <a:gd name="connsiteX983" fmla="*/ 2174876 w 2433638"/>
              <a:gd name="connsiteY983" fmla="*/ 5940408 h 6857982"/>
              <a:gd name="connsiteX984" fmla="*/ 2157413 w 2433638"/>
              <a:gd name="connsiteY984" fmla="*/ 5923739 h 6857982"/>
              <a:gd name="connsiteX985" fmla="*/ 2174876 w 2433638"/>
              <a:gd name="connsiteY985" fmla="*/ 5907070 h 6857982"/>
              <a:gd name="connsiteX986" fmla="*/ 1435101 w 2433638"/>
              <a:gd name="connsiteY986" fmla="*/ 5902308 h 6857982"/>
              <a:gd name="connsiteX987" fmla="*/ 1452564 w 2433638"/>
              <a:gd name="connsiteY987" fmla="*/ 5919771 h 6857982"/>
              <a:gd name="connsiteX988" fmla="*/ 1435101 w 2433638"/>
              <a:gd name="connsiteY988" fmla="*/ 5937234 h 6857982"/>
              <a:gd name="connsiteX989" fmla="*/ 1417638 w 2433638"/>
              <a:gd name="connsiteY989" fmla="*/ 5919771 h 6857982"/>
              <a:gd name="connsiteX990" fmla="*/ 1435101 w 2433638"/>
              <a:gd name="connsiteY990" fmla="*/ 5902308 h 6857982"/>
              <a:gd name="connsiteX991" fmla="*/ 828675 w 2433638"/>
              <a:gd name="connsiteY991" fmla="*/ 5886432 h 6857982"/>
              <a:gd name="connsiteX992" fmla="*/ 839788 w 2433638"/>
              <a:gd name="connsiteY992" fmla="*/ 5902307 h 6857982"/>
              <a:gd name="connsiteX993" fmla="*/ 828675 w 2433638"/>
              <a:gd name="connsiteY993" fmla="*/ 5918182 h 6857982"/>
              <a:gd name="connsiteX994" fmla="*/ 828675 w 2433638"/>
              <a:gd name="connsiteY994" fmla="*/ 5886432 h 6857982"/>
              <a:gd name="connsiteX995" fmla="*/ 1194248 w 2433638"/>
              <a:gd name="connsiteY995" fmla="*/ 5875320 h 6857982"/>
              <a:gd name="connsiteX996" fmla="*/ 1211263 w 2433638"/>
              <a:gd name="connsiteY996" fmla="*/ 5892287 h 6857982"/>
              <a:gd name="connsiteX997" fmla="*/ 1195144 w 2433638"/>
              <a:gd name="connsiteY997" fmla="*/ 5909253 h 6857982"/>
              <a:gd name="connsiteX998" fmla="*/ 1183502 w 2433638"/>
              <a:gd name="connsiteY998" fmla="*/ 5923541 h 6857982"/>
              <a:gd name="connsiteX999" fmla="*/ 1176338 w 2433638"/>
              <a:gd name="connsiteY999" fmla="*/ 5930685 h 6857982"/>
              <a:gd name="connsiteX1000" fmla="*/ 1170965 w 2433638"/>
              <a:gd name="connsiteY1000" fmla="*/ 5934256 h 6857982"/>
              <a:gd name="connsiteX1001" fmla="*/ 1165592 w 2433638"/>
              <a:gd name="connsiteY1001" fmla="*/ 5938721 h 6857982"/>
              <a:gd name="connsiteX1002" fmla="*/ 1155741 w 2433638"/>
              <a:gd name="connsiteY1002" fmla="*/ 5945865 h 6857982"/>
              <a:gd name="connsiteX1003" fmla="*/ 1140517 w 2433638"/>
              <a:gd name="connsiteY1003" fmla="*/ 5957474 h 6857982"/>
              <a:gd name="connsiteX1004" fmla="*/ 1140517 w 2433638"/>
              <a:gd name="connsiteY1004" fmla="*/ 5958367 h 6857982"/>
              <a:gd name="connsiteX1005" fmla="*/ 1123503 w 2433638"/>
              <a:gd name="connsiteY1005" fmla="*/ 5975333 h 6857982"/>
              <a:gd name="connsiteX1006" fmla="*/ 1106488 w 2433638"/>
              <a:gd name="connsiteY1006" fmla="*/ 5958367 h 6857982"/>
              <a:gd name="connsiteX1007" fmla="*/ 1122607 w 2433638"/>
              <a:gd name="connsiteY1007" fmla="*/ 5941400 h 6857982"/>
              <a:gd name="connsiteX1008" fmla="*/ 1122607 w 2433638"/>
              <a:gd name="connsiteY1008" fmla="*/ 5940507 h 6857982"/>
              <a:gd name="connsiteX1009" fmla="*/ 1135144 w 2433638"/>
              <a:gd name="connsiteY1009" fmla="*/ 5925327 h 6857982"/>
              <a:gd name="connsiteX1010" fmla="*/ 1144100 w 2433638"/>
              <a:gd name="connsiteY1010" fmla="*/ 5914611 h 6857982"/>
              <a:gd name="connsiteX1011" fmla="*/ 1151264 w 2433638"/>
              <a:gd name="connsiteY1011" fmla="*/ 5908360 h 6857982"/>
              <a:gd name="connsiteX1012" fmla="*/ 1156637 w 2433638"/>
              <a:gd name="connsiteY1012" fmla="*/ 5903895 h 6857982"/>
              <a:gd name="connsiteX1013" fmla="*/ 1163801 w 2433638"/>
              <a:gd name="connsiteY1013" fmla="*/ 5899431 h 6857982"/>
              <a:gd name="connsiteX1014" fmla="*/ 1177234 w 2433638"/>
              <a:gd name="connsiteY1014" fmla="*/ 5890501 h 6857982"/>
              <a:gd name="connsiteX1015" fmla="*/ 1194248 w 2433638"/>
              <a:gd name="connsiteY1015" fmla="*/ 5875320 h 6857982"/>
              <a:gd name="connsiteX1016" fmla="*/ 940595 w 2433638"/>
              <a:gd name="connsiteY1016" fmla="*/ 5872145 h 6857982"/>
              <a:gd name="connsiteX1017" fmla="*/ 957264 w 2433638"/>
              <a:gd name="connsiteY1017" fmla="*/ 5889608 h 6857982"/>
              <a:gd name="connsiteX1018" fmla="*/ 940595 w 2433638"/>
              <a:gd name="connsiteY1018" fmla="*/ 5907071 h 6857982"/>
              <a:gd name="connsiteX1019" fmla="*/ 923926 w 2433638"/>
              <a:gd name="connsiteY1019" fmla="*/ 5889608 h 6857982"/>
              <a:gd name="connsiteX1020" fmla="*/ 940595 w 2433638"/>
              <a:gd name="connsiteY1020" fmla="*/ 5872145 h 6857982"/>
              <a:gd name="connsiteX1021" fmla="*/ 1221582 w 2433638"/>
              <a:gd name="connsiteY1021" fmla="*/ 5848332 h 6857982"/>
              <a:gd name="connsiteX1022" fmla="*/ 1238251 w 2433638"/>
              <a:gd name="connsiteY1022" fmla="*/ 5865795 h 6857982"/>
              <a:gd name="connsiteX1023" fmla="*/ 1221582 w 2433638"/>
              <a:gd name="connsiteY1023" fmla="*/ 5883258 h 6857982"/>
              <a:gd name="connsiteX1024" fmla="*/ 1204913 w 2433638"/>
              <a:gd name="connsiteY1024" fmla="*/ 5865795 h 6857982"/>
              <a:gd name="connsiteX1025" fmla="*/ 1221582 w 2433638"/>
              <a:gd name="connsiteY1025" fmla="*/ 5848332 h 6857982"/>
              <a:gd name="connsiteX1026" fmla="*/ 1524001 w 2433638"/>
              <a:gd name="connsiteY1026" fmla="*/ 5835633 h 6857982"/>
              <a:gd name="connsiteX1027" fmla="*/ 1541464 w 2433638"/>
              <a:gd name="connsiteY1027" fmla="*/ 5852302 h 6857982"/>
              <a:gd name="connsiteX1028" fmla="*/ 1524001 w 2433638"/>
              <a:gd name="connsiteY1028" fmla="*/ 5868971 h 6857982"/>
              <a:gd name="connsiteX1029" fmla="*/ 1506538 w 2433638"/>
              <a:gd name="connsiteY1029" fmla="*/ 5852302 h 6857982"/>
              <a:gd name="connsiteX1030" fmla="*/ 1524001 w 2433638"/>
              <a:gd name="connsiteY1030" fmla="*/ 5835633 h 6857982"/>
              <a:gd name="connsiteX1031" fmla="*/ 965995 w 2433638"/>
              <a:gd name="connsiteY1031" fmla="*/ 5834045 h 6857982"/>
              <a:gd name="connsiteX1032" fmla="*/ 982664 w 2433638"/>
              <a:gd name="connsiteY1032" fmla="*/ 5851508 h 6857982"/>
              <a:gd name="connsiteX1033" fmla="*/ 965995 w 2433638"/>
              <a:gd name="connsiteY1033" fmla="*/ 5868971 h 6857982"/>
              <a:gd name="connsiteX1034" fmla="*/ 949326 w 2433638"/>
              <a:gd name="connsiteY1034" fmla="*/ 5851508 h 6857982"/>
              <a:gd name="connsiteX1035" fmla="*/ 965995 w 2433638"/>
              <a:gd name="connsiteY1035" fmla="*/ 5834045 h 6857982"/>
              <a:gd name="connsiteX1036" fmla="*/ 862807 w 2433638"/>
              <a:gd name="connsiteY1036" fmla="*/ 5829283 h 6857982"/>
              <a:gd name="connsiteX1037" fmla="*/ 879476 w 2433638"/>
              <a:gd name="connsiteY1037" fmla="*/ 5845952 h 6857982"/>
              <a:gd name="connsiteX1038" fmla="*/ 862807 w 2433638"/>
              <a:gd name="connsiteY1038" fmla="*/ 5862621 h 6857982"/>
              <a:gd name="connsiteX1039" fmla="*/ 846138 w 2433638"/>
              <a:gd name="connsiteY1039" fmla="*/ 5845952 h 6857982"/>
              <a:gd name="connsiteX1040" fmla="*/ 862807 w 2433638"/>
              <a:gd name="connsiteY1040" fmla="*/ 5829283 h 6857982"/>
              <a:gd name="connsiteX1041" fmla="*/ 1895476 w 2433638"/>
              <a:gd name="connsiteY1041" fmla="*/ 5826108 h 6857982"/>
              <a:gd name="connsiteX1042" fmla="*/ 1912939 w 2433638"/>
              <a:gd name="connsiteY1042" fmla="*/ 5843571 h 6857982"/>
              <a:gd name="connsiteX1043" fmla="*/ 1895476 w 2433638"/>
              <a:gd name="connsiteY1043" fmla="*/ 5861034 h 6857982"/>
              <a:gd name="connsiteX1044" fmla="*/ 1878013 w 2433638"/>
              <a:gd name="connsiteY1044" fmla="*/ 5843571 h 6857982"/>
              <a:gd name="connsiteX1045" fmla="*/ 1895476 w 2433638"/>
              <a:gd name="connsiteY1045" fmla="*/ 5826108 h 6857982"/>
              <a:gd name="connsiteX1046" fmla="*/ 1264445 w 2433638"/>
              <a:gd name="connsiteY1046" fmla="*/ 5805470 h 6857982"/>
              <a:gd name="connsiteX1047" fmla="*/ 1281114 w 2433638"/>
              <a:gd name="connsiteY1047" fmla="*/ 5822139 h 6857982"/>
              <a:gd name="connsiteX1048" fmla="*/ 1264445 w 2433638"/>
              <a:gd name="connsiteY1048" fmla="*/ 5838808 h 6857982"/>
              <a:gd name="connsiteX1049" fmla="*/ 1247776 w 2433638"/>
              <a:gd name="connsiteY1049" fmla="*/ 5822139 h 6857982"/>
              <a:gd name="connsiteX1050" fmla="*/ 1264445 w 2433638"/>
              <a:gd name="connsiteY1050" fmla="*/ 5805470 h 6857982"/>
              <a:gd name="connsiteX1051" fmla="*/ 788988 w 2433638"/>
              <a:gd name="connsiteY1051" fmla="*/ 5794357 h 6857982"/>
              <a:gd name="connsiteX1052" fmla="*/ 800101 w 2433638"/>
              <a:gd name="connsiteY1052" fmla="*/ 5811026 h 6857982"/>
              <a:gd name="connsiteX1053" fmla="*/ 788988 w 2433638"/>
              <a:gd name="connsiteY1053" fmla="*/ 5827695 h 6857982"/>
              <a:gd name="connsiteX1054" fmla="*/ 788988 w 2433638"/>
              <a:gd name="connsiteY1054" fmla="*/ 5794357 h 6857982"/>
              <a:gd name="connsiteX1055" fmla="*/ 890589 w 2433638"/>
              <a:gd name="connsiteY1055" fmla="*/ 5784833 h 6857982"/>
              <a:gd name="connsiteX1056" fmla="*/ 908052 w 2433638"/>
              <a:gd name="connsiteY1056" fmla="*/ 5802296 h 6857982"/>
              <a:gd name="connsiteX1057" fmla="*/ 890589 w 2433638"/>
              <a:gd name="connsiteY1057" fmla="*/ 5819759 h 6857982"/>
              <a:gd name="connsiteX1058" fmla="*/ 873126 w 2433638"/>
              <a:gd name="connsiteY1058" fmla="*/ 5802296 h 6857982"/>
              <a:gd name="connsiteX1059" fmla="*/ 890589 w 2433638"/>
              <a:gd name="connsiteY1059" fmla="*/ 5784833 h 6857982"/>
              <a:gd name="connsiteX1060" fmla="*/ 2410620 w 2433638"/>
              <a:gd name="connsiteY1060" fmla="*/ 5753083 h 6857982"/>
              <a:gd name="connsiteX1061" fmla="*/ 2427289 w 2433638"/>
              <a:gd name="connsiteY1061" fmla="*/ 5770546 h 6857982"/>
              <a:gd name="connsiteX1062" fmla="*/ 2410620 w 2433638"/>
              <a:gd name="connsiteY1062" fmla="*/ 5788009 h 6857982"/>
              <a:gd name="connsiteX1063" fmla="*/ 2393951 w 2433638"/>
              <a:gd name="connsiteY1063" fmla="*/ 5770546 h 6857982"/>
              <a:gd name="connsiteX1064" fmla="*/ 2410620 w 2433638"/>
              <a:gd name="connsiteY1064" fmla="*/ 5753083 h 6857982"/>
              <a:gd name="connsiteX1065" fmla="*/ 1090984 w 2433638"/>
              <a:gd name="connsiteY1065" fmla="*/ 5751495 h 6857982"/>
              <a:gd name="connsiteX1066" fmla="*/ 1108076 w 2433638"/>
              <a:gd name="connsiteY1066" fmla="*/ 5768502 h 6857982"/>
              <a:gd name="connsiteX1067" fmla="*/ 1090984 w 2433638"/>
              <a:gd name="connsiteY1067" fmla="*/ 5785508 h 6857982"/>
              <a:gd name="connsiteX1068" fmla="*/ 1089185 w 2433638"/>
              <a:gd name="connsiteY1068" fmla="*/ 5785508 h 6857982"/>
              <a:gd name="connsiteX1069" fmla="*/ 1095482 w 2433638"/>
              <a:gd name="connsiteY1069" fmla="*/ 5798039 h 6857982"/>
              <a:gd name="connsiteX1070" fmla="*/ 1090084 w 2433638"/>
              <a:gd name="connsiteY1070" fmla="*/ 5810571 h 6857982"/>
              <a:gd name="connsiteX1071" fmla="*/ 1090984 w 2433638"/>
              <a:gd name="connsiteY1071" fmla="*/ 5816836 h 6857982"/>
              <a:gd name="connsiteX1072" fmla="*/ 1090084 w 2433638"/>
              <a:gd name="connsiteY1072" fmla="*/ 5823997 h 6857982"/>
              <a:gd name="connsiteX1073" fmla="*/ 1090984 w 2433638"/>
              <a:gd name="connsiteY1073" fmla="*/ 5829367 h 6857982"/>
              <a:gd name="connsiteX1074" fmla="*/ 1090984 w 2433638"/>
              <a:gd name="connsiteY1074" fmla="*/ 5832052 h 6857982"/>
              <a:gd name="connsiteX1075" fmla="*/ 1091883 w 2433638"/>
              <a:gd name="connsiteY1075" fmla="*/ 5839213 h 6857982"/>
              <a:gd name="connsiteX1076" fmla="*/ 1090984 w 2433638"/>
              <a:gd name="connsiteY1076" fmla="*/ 5845479 h 6857982"/>
              <a:gd name="connsiteX1077" fmla="*/ 1091883 w 2433638"/>
              <a:gd name="connsiteY1077" fmla="*/ 5849059 h 6857982"/>
              <a:gd name="connsiteX1078" fmla="*/ 1087385 w 2433638"/>
              <a:gd name="connsiteY1078" fmla="*/ 5860695 h 6857982"/>
              <a:gd name="connsiteX1079" fmla="*/ 1087385 w 2433638"/>
              <a:gd name="connsiteY1079" fmla="*/ 5861590 h 6857982"/>
              <a:gd name="connsiteX1080" fmla="*/ 1077490 w 2433638"/>
              <a:gd name="connsiteY1080" fmla="*/ 5877701 h 6857982"/>
              <a:gd name="connsiteX1081" fmla="*/ 1077490 w 2433638"/>
              <a:gd name="connsiteY1081" fmla="*/ 5879492 h 6857982"/>
              <a:gd name="connsiteX1082" fmla="*/ 1060398 w 2433638"/>
              <a:gd name="connsiteY1082" fmla="*/ 5896498 h 6857982"/>
              <a:gd name="connsiteX1083" fmla="*/ 1059498 w 2433638"/>
              <a:gd name="connsiteY1083" fmla="*/ 5896498 h 6857982"/>
              <a:gd name="connsiteX1084" fmla="*/ 1061297 w 2433638"/>
              <a:gd name="connsiteY1084" fmla="*/ 5902764 h 6857982"/>
              <a:gd name="connsiteX1085" fmla="*/ 1044205 w 2433638"/>
              <a:gd name="connsiteY1085" fmla="*/ 5919770 h 6857982"/>
              <a:gd name="connsiteX1086" fmla="*/ 1027113 w 2433638"/>
              <a:gd name="connsiteY1086" fmla="*/ 5902764 h 6857982"/>
              <a:gd name="connsiteX1087" fmla="*/ 1044205 w 2433638"/>
              <a:gd name="connsiteY1087" fmla="*/ 5885757 h 6857982"/>
              <a:gd name="connsiteX1088" fmla="*/ 1045105 w 2433638"/>
              <a:gd name="connsiteY1088" fmla="*/ 5886652 h 6857982"/>
              <a:gd name="connsiteX1089" fmla="*/ 1043306 w 2433638"/>
              <a:gd name="connsiteY1089" fmla="*/ 5879492 h 6857982"/>
              <a:gd name="connsiteX1090" fmla="*/ 1054101 w 2433638"/>
              <a:gd name="connsiteY1090" fmla="*/ 5864275 h 6857982"/>
              <a:gd name="connsiteX1091" fmla="*/ 1053201 w 2433638"/>
              <a:gd name="connsiteY1091" fmla="*/ 5861590 h 6857982"/>
              <a:gd name="connsiteX1092" fmla="*/ 1057699 w 2433638"/>
              <a:gd name="connsiteY1092" fmla="*/ 5850849 h 6857982"/>
              <a:gd name="connsiteX1093" fmla="*/ 1057699 w 2433638"/>
              <a:gd name="connsiteY1093" fmla="*/ 5849059 h 6857982"/>
              <a:gd name="connsiteX1094" fmla="*/ 1058599 w 2433638"/>
              <a:gd name="connsiteY1094" fmla="*/ 5842793 h 6857982"/>
              <a:gd name="connsiteX1095" fmla="*/ 1057699 w 2433638"/>
              <a:gd name="connsiteY1095" fmla="*/ 5839213 h 6857982"/>
              <a:gd name="connsiteX1096" fmla="*/ 1058599 w 2433638"/>
              <a:gd name="connsiteY1096" fmla="*/ 5836528 h 6857982"/>
              <a:gd name="connsiteX1097" fmla="*/ 1056799 w 2433638"/>
              <a:gd name="connsiteY1097" fmla="*/ 5829367 h 6857982"/>
              <a:gd name="connsiteX1098" fmla="*/ 1058599 w 2433638"/>
              <a:gd name="connsiteY1098" fmla="*/ 5823102 h 6857982"/>
              <a:gd name="connsiteX1099" fmla="*/ 1056799 w 2433638"/>
              <a:gd name="connsiteY1099" fmla="*/ 5816836 h 6857982"/>
              <a:gd name="connsiteX1100" fmla="*/ 1063097 w 2433638"/>
              <a:gd name="connsiteY1100" fmla="*/ 5804305 h 6857982"/>
              <a:gd name="connsiteX1101" fmla="*/ 1061297 w 2433638"/>
              <a:gd name="connsiteY1101" fmla="*/ 5798039 h 6857982"/>
              <a:gd name="connsiteX1102" fmla="*/ 1078390 w 2433638"/>
              <a:gd name="connsiteY1102" fmla="*/ 5781033 h 6857982"/>
              <a:gd name="connsiteX1103" fmla="*/ 1080189 w 2433638"/>
              <a:gd name="connsiteY1103" fmla="*/ 5781928 h 6857982"/>
              <a:gd name="connsiteX1104" fmla="*/ 1073892 w 2433638"/>
              <a:gd name="connsiteY1104" fmla="*/ 5768502 h 6857982"/>
              <a:gd name="connsiteX1105" fmla="*/ 1090984 w 2433638"/>
              <a:gd name="connsiteY1105" fmla="*/ 5751495 h 6857982"/>
              <a:gd name="connsiteX1106" fmla="*/ 816770 w 2433638"/>
              <a:gd name="connsiteY1106" fmla="*/ 5740383 h 6857982"/>
              <a:gd name="connsiteX1107" fmla="*/ 833439 w 2433638"/>
              <a:gd name="connsiteY1107" fmla="*/ 5757052 h 6857982"/>
              <a:gd name="connsiteX1108" fmla="*/ 816770 w 2433638"/>
              <a:gd name="connsiteY1108" fmla="*/ 5773721 h 6857982"/>
              <a:gd name="connsiteX1109" fmla="*/ 800101 w 2433638"/>
              <a:gd name="connsiteY1109" fmla="*/ 5757052 h 6857982"/>
              <a:gd name="connsiteX1110" fmla="*/ 816770 w 2433638"/>
              <a:gd name="connsiteY1110" fmla="*/ 5740383 h 6857982"/>
              <a:gd name="connsiteX1111" fmla="*/ 1643857 w 2433638"/>
              <a:gd name="connsiteY1111" fmla="*/ 5738795 h 6857982"/>
              <a:gd name="connsiteX1112" fmla="*/ 1660526 w 2433638"/>
              <a:gd name="connsiteY1112" fmla="*/ 5755464 h 6857982"/>
              <a:gd name="connsiteX1113" fmla="*/ 1643857 w 2433638"/>
              <a:gd name="connsiteY1113" fmla="*/ 5772133 h 6857982"/>
              <a:gd name="connsiteX1114" fmla="*/ 1627188 w 2433638"/>
              <a:gd name="connsiteY1114" fmla="*/ 5755464 h 6857982"/>
              <a:gd name="connsiteX1115" fmla="*/ 1643857 w 2433638"/>
              <a:gd name="connsiteY1115" fmla="*/ 5738795 h 6857982"/>
              <a:gd name="connsiteX1116" fmla="*/ 1328739 w 2433638"/>
              <a:gd name="connsiteY1116" fmla="*/ 5738795 h 6857982"/>
              <a:gd name="connsiteX1117" fmla="*/ 1346202 w 2433638"/>
              <a:gd name="connsiteY1117" fmla="*/ 5756258 h 6857982"/>
              <a:gd name="connsiteX1118" fmla="*/ 1328739 w 2433638"/>
              <a:gd name="connsiteY1118" fmla="*/ 5773721 h 6857982"/>
              <a:gd name="connsiteX1119" fmla="*/ 1311276 w 2433638"/>
              <a:gd name="connsiteY1119" fmla="*/ 5756258 h 6857982"/>
              <a:gd name="connsiteX1120" fmla="*/ 1328739 w 2433638"/>
              <a:gd name="connsiteY1120" fmla="*/ 5738795 h 6857982"/>
              <a:gd name="connsiteX1121" fmla="*/ 1115220 w 2433638"/>
              <a:gd name="connsiteY1121" fmla="*/ 5705458 h 6857982"/>
              <a:gd name="connsiteX1122" fmla="*/ 1131889 w 2433638"/>
              <a:gd name="connsiteY1122" fmla="*/ 5722921 h 6857982"/>
              <a:gd name="connsiteX1123" fmla="*/ 1115220 w 2433638"/>
              <a:gd name="connsiteY1123" fmla="*/ 5740384 h 6857982"/>
              <a:gd name="connsiteX1124" fmla="*/ 1098551 w 2433638"/>
              <a:gd name="connsiteY1124" fmla="*/ 5722921 h 6857982"/>
              <a:gd name="connsiteX1125" fmla="*/ 1115220 w 2433638"/>
              <a:gd name="connsiteY1125" fmla="*/ 5705458 h 6857982"/>
              <a:gd name="connsiteX1126" fmla="*/ 744538 w 2433638"/>
              <a:gd name="connsiteY1126" fmla="*/ 5703870 h 6857982"/>
              <a:gd name="connsiteX1127" fmla="*/ 757238 w 2433638"/>
              <a:gd name="connsiteY1127" fmla="*/ 5718521 h 6857982"/>
              <a:gd name="connsiteX1128" fmla="*/ 744538 w 2433638"/>
              <a:gd name="connsiteY1128" fmla="*/ 5734033 h 6857982"/>
              <a:gd name="connsiteX1129" fmla="*/ 744538 w 2433638"/>
              <a:gd name="connsiteY1129" fmla="*/ 5703870 h 6857982"/>
              <a:gd name="connsiteX1130" fmla="*/ 838201 w 2433638"/>
              <a:gd name="connsiteY1130" fmla="*/ 5697520 h 6857982"/>
              <a:gd name="connsiteX1131" fmla="*/ 855664 w 2433638"/>
              <a:gd name="connsiteY1131" fmla="*/ 5714189 h 6857982"/>
              <a:gd name="connsiteX1132" fmla="*/ 838201 w 2433638"/>
              <a:gd name="connsiteY1132" fmla="*/ 5730858 h 6857982"/>
              <a:gd name="connsiteX1133" fmla="*/ 820738 w 2433638"/>
              <a:gd name="connsiteY1133" fmla="*/ 5714189 h 6857982"/>
              <a:gd name="connsiteX1134" fmla="*/ 838201 w 2433638"/>
              <a:gd name="connsiteY1134" fmla="*/ 5697520 h 6857982"/>
              <a:gd name="connsiteX1135" fmla="*/ 2092326 w 2433638"/>
              <a:gd name="connsiteY1135" fmla="*/ 5683233 h 6857982"/>
              <a:gd name="connsiteX1136" fmla="*/ 2109789 w 2433638"/>
              <a:gd name="connsiteY1136" fmla="*/ 5699902 h 6857982"/>
              <a:gd name="connsiteX1137" fmla="*/ 2092326 w 2433638"/>
              <a:gd name="connsiteY1137" fmla="*/ 5716571 h 6857982"/>
              <a:gd name="connsiteX1138" fmla="*/ 2074863 w 2433638"/>
              <a:gd name="connsiteY1138" fmla="*/ 5699902 h 6857982"/>
              <a:gd name="connsiteX1139" fmla="*/ 2092326 w 2433638"/>
              <a:gd name="connsiteY1139" fmla="*/ 5683233 h 6857982"/>
              <a:gd name="connsiteX1140" fmla="*/ 975662 w 2433638"/>
              <a:gd name="connsiteY1140" fmla="*/ 5656245 h 6857982"/>
              <a:gd name="connsiteX1141" fmla="*/ 992474 w 2433638"/>
              <a:gd name="connsiteY1141" fmla="*/ 5673332 h 6857982"/>
              <a:gd name="connsiteX1142" fmla="*/ 979201 w 2433638"/>
              <a:gd name="connsiteY1142" fmla="*/ 5689520 h 6857982"/>
              <a:gd name="connsiteX1143" fmla="*/ 992474 w 2433638"/>
              <a:gd name="connsiteY1143" fmla="*/ 5705708 h 6857982"/>
              <a:gd name="connsiteX1144" fmla="*/ 988934 w 2433638"/>
              <a:gd name="connsiteY1144" fmla="*/ 5714701 h 6857982"/>
              <a:gd name="connsiteX1145" fmla="*/ 996898 w 2433638"/>
              <a:gd name="connsiteY1145" fmla="*/ 5729091 h 6857982"/>
              <a:gd name="connsiteX1146" fmla="*/ 996898 w 2433638"/>
              <a:gd name="connsiteY1146" fmla="*/ 5732688 h 6857982"/>
              <a:gd name="connsiteX1147" fmla="*/ 1003977 w 2433638"/>
              <a:gd name="connsiteY1147" fmla="*/ 5747077 h 6857982"/>
              <a:gd name="connsiteX1148" fmla="*/ 1003977 w 2433638"/>
              <a:gd name="connsiteY1148" fmla="*/ 5748876 h 6857982"/>
              <a:gd name="connsiteX1149" fmla="*/ 1010170 w 2433638"/>
              <a:gd name="connsiteY1149" fmla="*/ 5762366 h 6857982"/>
              <a:gd name="connsiteX1150" fmla="*/ 1008401 w 2433638"/>
              <a:gd name="connsiteY1150" fmla="*/ 5767762 h 6857982"/>
              <a:gd name="connsiteX1151" fmla="*/ 1012825 w 2433638"/>
              <a:gd name="connsiteY1151" fmla="*/ 5778553 h 6857982"/>
              <a:gd name="connsiteX1152" fmla="*/ 1007516 w 2433638"/>
              <a:gd name="connsiteY1152" fmla="*/ 5790245 h 6857982"/>
              <a:gd name="connsiteX1153" fmla="*/ 1010170 w 2433638"/>
              <a:gd name="connsiteY1153" fmla="*/ 5797439 h 6857982"/>
              <a:gd name="connsiteX1154" fmla="*/ 998668 w 2433638"/>
              <a:gd name="connsiteY1154" fmla="*/ 5813627 h 6857982"/>
              <a:gd name="connsiteX1155" fmla="*/ 1000437 w 2433638"/>
              <a:gd name="connsiteY1155" fmla="*/ 5821721 h 6857982"/>
              <a:gd name="connsiteX1156" fmla="*/ 983625 w 2433638"/>
              <a:gd name="connsiteY1156" fmla="*/ 5838808 h 6857982"/>
              <a:gd name="connsiteX1157" fmla="*/ 966814 w 2433638"/>
              <a:gd name="connsiteY1157" fmla="*/ 5821721 h 6857982"/>
              <a:gd name="connsiteX1158" fmla="*/ 978316 w 2433638"/>
              <a:gd name="connsiteY1158" fmla="*/ 5805533 h 6857982"/>
              <a:gd name="connsiteX1159" fmla="*/ 976547 w 2433638"/>
              <a:gd name="connsiteY1159" fmla="*/ 5797439 h 6857982"/>
              <a:gd name="connsiteX1160" fmla="*/ 980971 w 2433638"/>
              <a:gd name="connsiteY1160" fmla="*/ 5785748 h 6857982"/>
              <a:gd name="connsiteX1161" fmla="*/ 979201 w 2433638"/>
              <a:gd name="connsiteY1161" fmla="*/ 5778553 h 6857982"/>
              <a:gd name="connsiteX1162" fmla="*/ 980086 w 2433638"/>
              <a:gd name="connsiteY1162" fmla="*/ 5772258 h 6857982"/>
              <a:gd name="connsiteX1163" fmla="*/ 976547 w 2433638"/>
              <a:gd name="connsiteY1163" fmla="*/ 5762366 h 6857982"/>
              <a:gd name="connsiteX1164" fmla="*/ 976547 w 2433638"/>
              <a:gd name="connsiteY1164" fmla="*/ 5759668 h 6857982"/>
              <a:gd name="connsiteX1165" fmla="*/ 970353 w 2433638"/>
              <a:gd name="connsiteY1165" fmla="*/ 5747077 h 6857982"/>
              <a:gd name="connsiteX1166" fmla="*/ 971238 w 2433638"/>
              <a:gd name="connsiteY1166" fmla="*/ 5742580 h 6857982"/>
              <a:gd name="connsiteX1167" fmla="*/ 963274 w 2433638"/>
              <a:gd name="connsiteY1167" fmla="*/ 5729091 h 6857982"/>
              <a:gd name="connsiteX1168" fmla="*/ 966814 w 2433638"/>
              <a:gd name="connsiteY1168" fmla="*/ 5720097 h 6857982"/>
              <a:gd name="connsiteX1169" fmla="*/ 958850 w 2433638"/>
              <a:gd name="connsiteY1169" fmla="*/ 5705708 h 6857982"/>
              <a:gd name="connsiteX1170" fmla="*/ 973007 w 2433638"/>
              <a:gd name="connsiteY1170" fmla="*/ 5689520 h 6857982"/>
              <a:gd name="connsiteX1171" fmla="*/ 958850 w 2433638"/>
              <a:gd name="connsiteY1171" fmla="*/ 5673332 h 6857982"/>
              <a:gd name="connsiteX1172" fmla="*/ 975662 w 2433638"/>
              <a:gd name="connsiteY1172" fmla="*/ 5656245 h 6857982"/>
              <a:gd name="connsiteX1173" fmla="*/ 767557 w 2433638"/>
              <a:gd name="connsiteY1173" fmla="*/ 5648308 h 6857982"/>
              <a:gd name="connsiteX1174" fmla="*/ 784226 w 2433638"/>
              <a:gd name="connsiteY1174" fmla="*/ 5665771 h 6857982"/>
              <a:gd name="connsiteX1175" fmla="*/ 767557 w 2433638"/>
              <a:gd name="connsiteY1175" fmla="*/ 5683234 h 6857982"/>
              <a:gd name="connsiteX1176" fmla="*/ 750888 w 2433638"/>
              <a:gd name="connsiteY1176" fmla="*/ 5665771 h 6857982"/>
              <a:gd name="connsiteX1177" fmla="*/ 767557 w 2433638"/>
              <a:gd name="connsiteY1177" fmla="*/ 5648308 h 6857982"/>
              <a:gd name="connsiteX1178" fmla="*/ 1419226 w 2433638"/>
              <a:gd name="connsiteY1178" fmla="*/ 5643545 h 6857982"/>
              <a:gd name="connsiteX1179" fmla="*/ 1436689 w 2433638"/>
              <a:gd name="connsiteY1179" fmla="*/ 5661008 h 6857982"/>
              <a:gd name="connsiteX1180" fmla="*/ 1419226 w 2433638"/>
              <a:gd name="connsiteY1180" fmla="*/ 5678471 h 6857982"/>
              <a:gd name="connsiteX1181" fmla="*/ 1401763 w 2433638"/>
              <a:gd name="connsiteY1181" fmla="*/ 5661008 h 6857982"/>
              <a:gd name="connsiteX1182" fmla="*/ 1419226 w 2433638"/>
              <a:gd name="connsiteY1182" fmla="*/ 5643545 h 6857982"/>
              <a:gd name="connsiteX1183" fmla="*/ 1157289 w 2433638"/>
              <a:gd name="connsiteY1183" fmla="*/ 5640370 h 6857982"/>
              <a:gd name="connsiteX1184" fmla="*/ 1174752 w 2433638"/>
              <a:gd name="connsiteY1184" fmla="*/ 5657833 h 6857982"/>
              <a:gd name="connsiteX1185" fmla="*/ 1157289 w 2433638"/>
              <a:gd name="connsiteY1185" fmla="*/ 5675296 h 6857982"/>
              <a:gd name="connsiteX1186" fmla="*/ 1139826 w 2433638"/>
              <a:gd name="connsiteY1186" fmla="*/ 5657833 h 6857982"/>
              <a:gd name="connsiteX1187" fmla="*/ 1157289 w 2433638"/>
              <a:gd name="connsiteY1187" fmla="*/ 5640370 h 6857982"/>
              <a:gd name="connsiteX1188" fmla="*/ 985045 w 2433638"/>
              <a:gd name="connsiteY1188" fmla="*/ 5608620 h 6857982"/>
              <a:gd name="connsiteX1189" fmla="*/ 1001714 w 2433638"/>
              <a:gd name="connsiteY1189" fmla="*/ 5625289 h 6857982"/>
              <a:gd name="connsiteX1190" fmla="*/ 985045 w 2433638"/>
              <a:gd name="connsiteY1190" fmla="*/ 5641958 h 6857982"/>
              <a:gd name="connsiteX1191" fmla="*/ 968376 w 2433638"/>
              <a:gd name="connsiteY1191" fmla="*/ 5625289 h 6857982"/>
              <a:gd name="connsiteX1192" fmla="*/ 985045 w 2433638"/>
              <a:gd name="connsiteY1192" fmla="*/ 5608620 h 6857982"/>
              <a:gd name="connsiteX1193" fmla="*/ 700088 w 2433638"/>
              <a:gd name="connsiteY1193" fmla="*/ 5608620 h 6857982"/>
              <a:gd name="connsiteX1194" fmla="*/ 711201 w 2433638"/>
              <a:gd name="connsiteY1194" fmla="*/ 5625289 h 6857982"/>
              <a:gd name="connsiteX1195" fmla="*/ 700088 w 2433638"/>
              <a:gd name="connsiteY1195" fmla="*/ 5641958 h 6857982"/>
              <a:gd name="connsiteX1196" fmla="*/ 700088 w 2433638"/>
              <a:gd name="connsiteY1196" fmla="*/ 5608620 h 6857982"/>
              <a:gd name="connsiteX1197" fmla="*/ 781845 w 2433638"/>
              <a:gd name="connsiteY1197" fmla="*/ 5605445 h 6857982"/>
              <a:gd name="connsiteX1198" fmla="*/ 798514 w 2433638"/>
              <a:gd name="connsiteY1198" fmla="*/ 5622114 h 6857982"/>
              <a:gd name="connsiteX1199" fmla="*/ 781845 w 2433638"/>
              <a:gd name="connsiteY1199" fmla="*/ 5638783 h 6857982"/>
              <a:gd name="connsiteX1200" fmla="*/ 765176 w 2433638"/>
              <a:gd name="connsiteY1200" fmla="*/ 5622114 h 6857982"/>
              <a:gd name="connsiteX1201" fmla="*/ 781845 w 2433638"/>
              <a:gd name="connsiteY1201" fmla="*/ 5605445 h 6857982"/>
              <a:gd name="connsiteX1202" fmla="*/ 1803401 w 2433638"/>
              <a:gd name="connsiteY1202" fmla="*/ 5602270 h 6857982"/>
              <a:gd name="connsiteX1203" fmla="*/ 1820864 w 2433638"/>
              <a:gd name="connsiteY1203" fmla="*/ 5618939 h 6857982"/>
              <a:gd name="connsiteX1204" fmla="*/ 1803401 w 2433638"/>
              <a:gd name="connsiteY1204" fmla="*/ 5635608 h 6857982"/>
              <a:gd name="connsiteX1205" fmla="*/ 1785938 w 2433638"/>
              <a:gd name="connsiteY1205" fmla="*/ 5618939 h 6857982"/>
              <a:gd name="connsiteX1206" fmla="*/ 1803401 w 2433638"/>
              <a:gd name="connsiteY1206" fmla="*/ 5602270 h 6857982"/>
              <a:gd name="connsiteX1207" fmla="*/ 884118 w 2433638"/>
              <a:gd name="connsiteY1207" fmla="*/ 5597507 h 6857982"/>
              <a:gd name="connsiteX1208" fmla="*/ 901462 w 2433638"/>
              <a:gd name="connsiteY1208" fmla="*/ 5614575 h 6857982"/>
              <a:gd name="connsiteX1209" fmla="*/ 896898 w 2433638"/>
              <a:gd name="connsiteY1209" fmla="*/ 5625354 h 6857982"/>
              <a:gd name="connsiteX1210" fmla="*/ 914241 w 2433638"/>
              <a:gd name="connsiteY1210" fmla="*/ 5642422 h 6857982"/>
              <a:gd name="connsiteX1211" fmla="*/ 912416 w 2433638"/>
              <a:gd name="connsiteY1211" fmla="*/ 5648710 h 6857982"/>
              <a:gd name="connsiteX1212" fmla="*/ 926108 w 2433638"/>
              <a:gd name="connsiteY1212" fmla="*/ 5664879 h 6857982"/>
              <a:gd name="connsiteX1213" fmla="*/ 925195 w 2433638"/>
              <a:gd name="connsiteY1213" fmla="*/ 5670269 h 6857982"/>
              <a:gd name="connsiteX1214" fmla="*/ 935236 w 2433638"/>
              <a:gd name="connsiteY1214" fmla="*/ 5686438 h 6857982"/>
              <a:gd name="connsiteX1215" fmla="*/ 932497 w 2433638"/>
              <a:gd name="connsiteY1215" fmla="*/ 5695421 h 6857982"/>
              <a:gd name="connsiteX1216" fmla="*/ 939800 w 2433638"/>
              <a:gd name="connsiteY1216" fmla="*/ 5708896 h 6857982"/>
              <a:gd name="connsiteX1217" fmla="*/ 932497 w 2433638"/>
              <a:gd name="connsiteY1217" fmla="*/ 5722370 h 6857982"/>
              <a:gd name="connsiteX1218" fmla="*/ 937062 w 2433638"/>
              <a:gd name="connsiteY1218" fmla="*/ 5734048 h 6857982"/>
              <a:gd name="connsiteX1219" fmla="*/ 919718 w 2433638"/>
              <a:gd name="connsiteY1219" fmla="*/ 5751115 h 6857982"/>
              <a:gd name="connsiteX1220" fmla="*/ 927021 w 2433638"/>
              <a:gd name="connsiteY1220" fmla="*/ 5764590 h 6857982"/>
              <a:gd name="connsiteX1221" fmla="*/ 909677 w 2433638"/>
              <a:gd name="connsiteY1221" fmla="*/ 5781657 h 6857982"/>
              <a:gd name="connsiteX1222" fmla="*/ 892334 w 2433638"/>
              <a:gd name="connsiteY1222" fmla="*/ 5764590 h 6857982"/>
              <a:gd name="connsiteX1223" fmla="*/ 909677 w 2433638"/>
              <a:gd name="connsiteY1223" fmla="*/ 5747522 h 6857982"/>
              <a:gd name="connsiteX1224" fmla="*/ 910590 w 2433638"/>
              <a:gd name="connsiteY1224" fmla="*/ 5747522 h 6857982"/>
              <a:gd name="connsiteX1225" fmla="*/ 902375 w 2433638"/>
              <a:gd name="connsiteY1225" fmla="*/ 5734048 h 6857982"/>
              <a:gd name="connsiteX1226" fmla="*/ 910590 w 2433638"/>
              <a:gd name="connsiteY1226" fmla="*/ 5720573 h 6857982"/>
              <a:gd name="connsiteX1227" fmla="*/ 905113 w 2433638"/>
              <a:gd name="connsiteY1227" fmla="*/ 5708896 h 6857982"/>
              <a:gd name="connsiteX1228" fmla="*/ 907852 w 2433638"/>
              <a:gd name="connsiteY1228" fmla="*/ 5699913 h 6857982"/>
              <a:gd name="connsiteX1229" fmla="*/ 900549 w 2433638"/>
              <a:gd name="connsiteY1229" fmla="*/ 5686438 h 6857982"/>
              <a:gd name="connsiteX1230" fmla="*/ 902375 w 2433638"/>
              <a:gd name="connsiteY1230" fmla="*/ 5681048 h 6857982"/>
              <a:gd name="connsiteX1231" fmla="*/ 891421 w 2433638"/>
              <a:gd name="connsiteY1231" fmla="*/ 5664879 h 6857982"/>
              <a:gd name="connsiteX1232" fmla="*/ 893247 w 2433638"/>
              <a:gd name="connsiteY1232" fmla="*/ 5658591 h 6857982"/>
              <a:gd name="connsiteX1233" fmla="*/ 879554 w 2433638"/>
              <a:gd name="connsiteY1233" fmla="*/ 5642422 h 6857982"/>
              <a:gd name="connsiteX1234" fmla="*/ 883206 w 2433638"/>
              <a:gd name="connsiteY1234" fmla="*/ 5631642 h 6857982"/>
              <a:gd name="connsiteX1235" fmla="*/ 866775 w 2433638"/>
              <a:gd name="connsiteY1235" fmla="*/ 5614575 h 6857982"/>
              <a:gd name="connsiteX1236" fmla="*/ 884118 w 2433638"/>
              <a:gd name="connsiteY1236" fmla="*/ 5597507 h 6857982"/>
              <a:gd name="connsiteX1237" fmla="*/ 787401 w 2433638"/>
              <a:gd name="connsiteY1237" fmla="*/ 5567345 h 6857982"/>
              <a:gd name="connsiteX1238" fmla="*/ 804864 w 2433638"/>
              <a:gd name="connsiteY1238" fmla="*/ 5584014 h 6857982"/>
              <a:gd name="connsiteX1239" fmla="*/ 787401 w 2433638"/>
              <a:gd name="connsiteY1239" fmla="*/ 5600683 h 6857982"/>
              <a:gd name="connsiteX1240" fmla="*/ 769938 w 2433638"/>
              <a:gd name="connsiteY1240" fmla="*/ 5584014 h 6857982"/>
              <a:gd name="connsiteX1241" fmla="*/ 787401 w 2433638"/>
              <a:gd name="connsiteY1241" fmla="*/ 5567345 h 6857982"/>
              <a:gd name="connsiteX1242" fmla="*/ 875507 w 2433638"/>
              <a:gd name="connsiteY1242" fmla="*/ 5560995 h 6857982"/>
              <a:gd name="connsiteX1243" fmla="*/ 892176 w 2433638"/>
              <a:gd name="connsiteY1243" fmla="*/ 5578458 h 6857982"/>
              <a:gd name="connsiteX1244" fmla="*/ 875507 w 2433638"/>
              <a:gd name="connsiteY1244" fmla="*/ 5595921 h 6857982"/>
              <a:gd name="connsiteX1245" fmla="*/ 858838 w 2433638"/>
              <a:gd name="connsiteY1245" fmla="*/ 5578458 h 6857982"/>
              <a:gd name="connsiteX1246" fmla="*/ 875507 w 2433638"/>
              <a:gd name="connsiteY1246" fmla="*/ 5560995 h 6857982"/>
              <a:gd name="connsiteX1247" fmla="*/ 715964 w 2433638"/>
              <a:gd name="connsiteY1247" fmla="*/ 5554645 h 6857982"/>
              <a:gd name="connsiteX1248" fmla="*/ 733427 w 2433638"/>
              <a:gd name="connsiteY1248" fmla="*/ 5571314 h 6857982"/>
              <a:gd name="connsiteX1249" fmla="*/ 715964 w 2433638"/>
              <a:gd name="connsiteY1249" fmla="*/ 5587983 h 6857982"/>
              <a:gd name="connsiteX1250" fmla="*/ 698501 w 2433638"/>
              <a:gd name="connsiteY1250" fmla="*/ 5571314 h 6857982"/>
              <a:gd name="connsiteX1251" fmla="*/ 715964 w 2433638"/>
              <a:gd name="connsiteY1251" fmla="*/ 5554645 h 6857982"/>
              <a:gd name="connsiteX1252" fmla="*/ 1222376 w 2433638"/>
              <a:gd name="connsiteY1252" fmla="*/ 5546708 h 6857982"/>
              <a:gd name="connsiteX1253" fmla="*/ 1239839 w 2433638"/>
              <a:gd name="connsiteY1253" fmla="*/ 5564171 h 6857982"/>
              <a:gd name="connsiteX1254" fmla="*/ 1222376 w 2433638"/>
              <a:gd name="connsiteY1254" fmla="*/ 5581634 h 6857982"/>
              <a:gd name="connsiteX1255" fmla="*/ 1204913 w 2433638"/>
              <a:gd name="connsiteY1255" fmla="*/ 5564171 h 6857982"/>
              <a:gd name="connsiteX1256" fmla="*/ 1222376 w 2433638"/>
              <a:gd name="connsiteY1256" fmla="*/ 5546708 h 6857982"/>
              <a:gd name="connsiteX1257" fmla="*/ 822039 w 2433638"/>
              <a:gd name="connsiteY1257" fmla="*/ 5543533 h 6857982"/>
              <a:gd name="connsiteX1258" fmla="*/ 839215 w 2433638"/>
              <a:gd name="connsiteY1258" fmla="*/ 5560511 h 6857982"/>
              <a:gd name="connsiteX1259" fmla="*/ 833791 w 2433638"/>
              <a:gd name="connsiteY1259" fmla="*/ 5572127 h 6857982"/>
              <a:gd name="connsiteX1260" fmla="*/ 837407 w 2433638"/>
              <a:gd name="connsiteY1260" fmla="*/ 5572127 h 6857982"/>
              <a:gd name="connsiteX1261" fmla="*/ 854583 w 2433638"/>
              <a:gd name="connsiteY1261" fmla="*/ 5589105 h 6857982"/>
              <a:gd name="connsiteX1262" fmla="*/ 850967 w 2433638"/>
              <a:gd name="connsiteY1262" fmla="*/ 5598934 h 6857982"/>
              <a:gd name="connsiteX1263" fmla="*/ 865431 w 2433638"/>
              <a:gd name="connsiteY1263" fmla="*/ 5615912 h 6857982"/>
              <a:gd name="connsiteX1264" fmla="*/ 859103 w 2433638"/>
              <a:gd name="connsiteY1264" fmla="*/ 5628422 h 6857982"/>
              <a:gd name="connsiteX1265" fmla="*/ 869951 w 2433638"/>
              <a:gd name="connsiteY1265" fmla="*/ 5644506 h 6857982"/>
              <a:gd name="connsiteX1266" fmla="*/ 856391 w 2433638"/>
              <a:gd name="connsiteY1266" fmla="*/ 5660590 h 6857982"/>
              <a:gd name="connsiteX1267" fmla="*/ 867239 w 2433638"/>
              <a:gd name="connsiteY1267" fmla="*/ 5675781 h 6857982"/>
              <a:gd name="connsiteX1268" fmla="*/ 850063 w 2433638"/>
              <a:gd name="connsiteY1268" fmla="*/ 5692758 h 6857982"/>
              <a:gd name="connsiteX1269" fmla="*/ 832887 w 2433638"/>
              <a:gd name="connsiteY1269" fmla="*/ 5675781 h 6857982"/>
              <a:gd name="connsiteX1270" fmla="*/ 846447 w 2433638"/>
              <a:gd name="connsiteY1270" fmla="*/ 5659696 h 6857982"/>
              <a:gd name="connsiteX1271" fmla="*/ 835599 w 2433638"/>
              <a:gd name="connsiteY1271" fmla="*/ 5644506 h 6857982"/>
              <a:gd name="connsiteX1272" fmla="*/ 841927 w 2433638"/>
              <a:gd name="connsiteY1272" fmla="*/ 5631102 h 6857982"/>
              <a:gd name="connsiteX1273" fmla="*/ 831079 w 2433638"/>
              <a:gd name="connsiteY1273" fmla="*/ 5615912 h 6857982"/>
              <a:gd name="connsiteX1274" fmla="*/ 835599 w 2433638"/>
              <a:gd name="connsiteY1274" fmla="*/ 5605189 h 6857982"/>
              <a:gd name="connsiteX1275" fmla="*/ 820231 w 2433638"/>
              <a:gd name="connsiteY1275" fmla="*/ 5589105 h 6857982"/>
              <a:gd name="connsiteX1276" fmla="*/ 825655 w 2433638"/>
              <a:gd name="connsiteY1276" fmla="*/ 5576595 h 6857982"/>
              <a:gd name="connsiteX1277" fmla="*/ 822039 w 2433638"/>
              <a:gd name="connsiteY1277" fmla="*/ 5577489 h 6857982"/>
              <a:gd name="connsiteX1278" fmla="*/ 804863 w 2433638"/>
              <a:gd name="connsiteY1278" fmla="*/ 5560511 h 6857982"/>
              <a:gd name="connsiteX1279" fmla="*/ 822039 w 2433638"/>
              <a:gd name="connsiteY1279" fmla="*/ 5543533 h 6857982"/>
              <a:gd name="connsiteX1280" fmla="*/ 1008857 w 2433638"/>
              <a:gd name="connsiteY1280" fmla="*/ 5541945 h 6857982"/>
              <a:gd name="connsiteX1281" fmla="*/ 1025526 w 2433638"/>
              <a:gd name="connsiteY1281" fmla="*/ 5558614 h 6857982"/>
              <a:gd name="connsiteX1282" fmla="*/ 1008857 w 2433638"/>
              <a:gd name="connsiteY1282" fmla="*/ 5575283 h 6857982"/>
              <a:gd name="connsiteX1283" fmla="*/ 992188 w 2433638"/>
              <a:gd name="connsiteY1283" fmla="*/ 5558614 h 6857982"/>
              <a:gd name="connsiteX1284" fmla="*/ 1008857 w 2433638"/>
              <a:gd name="connsiteY1284" fmla="*/ 5541945 h 6857982"/>
              <a:gd name="connsiteX1285" fmla="*/ 1544639 w 2433638"/>
              <a:gd name="connsiteY1285" fmla="*/ 5513370 h 6857982"/>
              <a:gd name="connsiteX1286" fmla="*/ 1562102 w 2433638"/>
              <a:gd name="connsiteY1286" fmla="*/ 5530039 h 6857982"/>
              <a:gd name="connsiteX1287" fmla="*/ 1544639 w 2433638"/>
              <a:gd name="connsiteY1287" fmla="*/ 5546708 h 6857982"/>
              <a:gd name="connsiteX1288" fmla="*/ 1527176 w 2433638"/>
              <a:gd name="connsiteY1288" fmla="*/ 5530039 h 6857982"/>
              <a:gd name="connsiteX1289" fmla="*/ 1544639 w 2433638"/>
              <a:gd name="connsiteY1289" fmla="*/ 5513370 h 6857982"/>
              <a:gd name="connsiteX1290" fmla="*/ 652463 w 2433638"/>
              <a:gd name="connsiteY1290" fmla="*/ 5513370 h 6857982"/>
              <a:gd name="connsiteX1291" fmla="*/ 663576 w 2433638"/>
              <a:gd name="connsiteY1291" fmla="*/ 5529245 h 6857982"/>
              <a:gd name="connsiteX1292" fmla="*/ 652463 w 2433638"/>
              <a:gd name="connsiteY1292" fmla="*/ 5545120 h 6857982"/>
              <a:gd name="connsiteX1293" fmla="*/ 652463 w 2433638"/>
              <a:gd name="connsiteY1293" fmla="*/ 5513370 h 6857982"/>
              <a:gd name="connsiteX1294" fmla="*/ 872332 w 2433638"/>
              <a:gd name="connsiteY1294" fmla="*/ 5511783 h 6857982"/>
              <a:gd name="connsiteX1295" fmla="*/ 889001 w 2433638"/>
              <a:gd name="connsiteY1295" fmla="*/ 5529246 h 6857982"/>
              <a:gd name="connsiteX1296" fmla="*/ 872332 w 2433638"/>
              <a:gd name="connsiteY1296" fmla="*/ 5546709 h 6857982"/>
              <a:gd name="connsiteX1297" fmla="*/ 855663 w 2433638"/>
              <a:gd name="connsiteY1297" fmla="*/ 5529246 h 6857982"/>
              <a:gd name="connsiteX1298" fmla="*/ 872332 w 2433638"/>
              <a:gd name="connsiteY1298" fmla="*/ 5511783 h 6857982"/>
              <a:gd name="connsiteX1299" fmla="*/ 805019 w 2433638"/>
              <a:gd name="connsiteY1299" fmla="*/ 5511782 h 6857982"/>
              <a:gd name="connsiteX1300" fmla="*/ 822326 w 2433638"/>
              <a:gd name="connsiteY1300" fmla="*/ 5528594 h 6857982"/>
              <a:gd name="connsiteX1301" fmla="*/ 805019 w 2433638"/>
              <a:gd name="connsiteY1301" fmla="*/ 5545406 h 6857982"/>
              <a:gd name="connsiteX1302" fmla="*/ 800465 w 2433638"/>
              <a:gd name="connsiteY1302" fmla="*/ 5544521 h 6857982"/>
              <a:gd name="connsiteX1303" fmla="*/ 801376 w 2433638"/>
              <a:gd name="connsiteY1303" fmla="*/ 5548945 h 6857982"/>
              <a:gd name="connsiteX1304" fmla="*/ 784070 w 2433638"/>
              <a:gd name="connsiteY1304" fmla="*/ 5565757 h 6857982"/>
              <a:gd name="connsiteX1305" fmla="*/ 766763 w 2433638"/>
              <a:gd name="connsiteY1305" fmla="*/ 5548945 h 6857982"/>
              <a:gd name="connsiteX1306" fmla="*/ 784070 w 2433638"/>
              <a:gd name="connsiteY1306" fmla="*/ 5532133 h 6857982"/>
              <a:gd name="connsiteX1307" fmla="*/ 789535 w 2433638"/>
              <a:gd name="connsiteY1307" fmla="*/ 5533018 h 6857982"/>
              <a:gd name="connsiteX1308" fmla="*/ 787713 w 2433638"/>
              <a:gd name="connsiteY1308" fmla="*/ 5528594 h 6857982"/>
              <a:gd name="connsiteX1309" fmla="*/ 805019 w 2433638"/>
              <a:gd name="connsiteY1309" fmla="*/ 5511782 h 6857982"/>
              <a:gd name="connsiteX1310" fmla="*/ 723901 w 2433638"/>
              <a:gd name="connsiteY1310" fmla="*/ 5508608 h 6857982"/>
              <a:gd name="connsiteX1311" fmla="*/ 741364 w 2433638"/>
              <a:gd name="connsiteY1311" fmla="*/ 5526071 h 6857982"/>
              <a:gd name="connsiteX1312" fmla="*/ 723901 w 2433638"/>
              <a:gd name="connsiteY1312" fmla="*/ 5543534 h 6857982"/>
              <a:gd name="connsiteX1313" fmla="*/ 706438 w 2433638"/>
              <a:gd name="connsiteY1313" fmla="*/ 5526071 h 6857982"/>
              <a:gd name="connsiteX1314" fmla="*/ 723901 w 2433638"/>
              <a:gd name="connsiteY1314" fmla="*/ 5508608 h 6857982"/>
              <a:gd name="connsiteX1315" fmla="*/ 2340770 w 2433638"/>
              <a:gd name="connsiteY1315" fmla="*/ 5491145 h 6857982"/>
              <a:gd name="connsiteX1316" fmla="*/ 2357439 w 2433638"/>
              <a:gd name="connsiteY1316" fmla="*/ 5507814 h 6857982"/>
              <a:gd name="connsiteX1317" fmla="*/ 2340770 w 2433638"/>
              <a:gd name="connsiteY1317" fmla="*/ 5524483 h 6857982"/>
              <a:gd name="connsiteX1318" fmla="*/ 2324101 w 2433638"/>
              <a:gd name="connsiteY1318" fmla="*/ 5507814 h 6857982"/>
              <a:gd name="connsiteX1319" fmla="*/ 2340770 w 2433638"/>
              <a:gd name="connsiteY1319" fmla="*/ 5491145 h 6857982"/>
              <a:gd name="connsiteX1320" fmla="*/ 721519 w 2433638"/>
              <a:gd name="connsiteY1320" fmla="*/ 5468920 h 6857982"/>
              <a:gd name="connsiteX1321" fmla="*/ 738188 w 2433638"/>
              <a:gd name="connsiteY1321" fmla="*/ 5485589 h 6857982"/>
              <a:gd name="connsiteX1322" fmla="*/ 721519 w 2433638"/>
              <a:gd name="connsiteY1322" fmla="*/ 5502258 h 6857982"/>
              <a:gd name="connsiteX1323" fmla="*/ 704850 w 2433638"/>
              <a:gd name="connsiteY1323" fmla="*/ 5485589 h 6857982"/>
              <a:gd name="connsiteX1324" fmla="*/ 721519 w 2433638"/>
              <a:gd name="connsiteY1324" fmla="*/ 5468920 h 6857982"/>
              <a:gd name="connsiteX1325" fmla="*/ 755307 w 2433638"/>
              <a:gd name="connsiteY1325" fmla="*/ 5465745 h 6857982"/>
              <a:gd name="connsiteX1326" fmla="*/ 771525 w 2433638"/>
              <a:gd name="connsiteY1326" fmla="*/ 5480858 h 6857982"/>
              <a:gd name="connsiteX1327" fmla="*/ 787744 w 2433638"/>
              <a:gd name="connsiteY1327" fmla="*/ 5471079 h 6857982"/>
              <a:gd name="connsiteX1328" fmla="*/ 804863 w 2433638"/>
              <a:gd name="connsiteY1328" fmla="*/ 5487970 h 6857982"/>
              <a:gd name="connsiteX1329" fmla="*/ 787744 w 2433638"/>
              <a:gd name="connsiteY1329" fmla="*/ 5504861 h 6857982"/>
              <a:gd name="connsiteX1330" fmla="*/ 784140 w 2433638"/>
              <a:gd name="connsiteY1330" fmla="*/ 5503972 h 6857982"/>
              <a:gd name="connsiteX1331" fmla="*/ 788645 w 2433638"/>
              <a:gd name="connsiteY1331" fmla="*/ 5515529 h 6857982"/>
              <a:gd name="connsiteX1332" fmla="*/ 771525 w 2433638"/>
              <a:gd name="connsiteY1332" fmla="*/ 5532420 h 6857982"/>
              <a:gd name="connsiteX1333" fmla="*/ 754406 w 2433638"/>
              <a:gd name="connsiteY1333" fmla="*/ 5515529 h 6857982"/>
              <a:gd name="connsiteX1334" fmla="*/ 771525 w 2433638"/>
              <a:gd name="connsiteY1334" fmla="*/ 5498638 h 6857982"/>
              <a:gd name="connsiteX1335" fmla="*/ 775130 w 2433638"/>
              <a:gd name="connsiteY1335" fmla="*/ 5499527 h 6857982"/>
              <a:gd name="connsiteX1336" fmla="*/ 770624 w 2433638"/>
              <a:gd name="connsiteY1336" fmla="*/ 5488859 h 6857982"/>
              <a:gd name="connsiteX1337" fmla="*/ 755307 w 2433638"/>
              <a:gd name="connsiteY1337" fmla="*/ 5499527 h 6857982"/>
              <a:gd name="connsiteX1338" fmla="*/ 738188 w 2433638"/>
              <a:gd name="connsiteY1338" fmla="*/ 5482636 h 6857982"/>
              <a:gd name="connsiteX1339" fmla="*/ 755307 w 2433638"/>
              <a:gd name="connsiteY1339" fmla="*/ 5465745 h 6857982"/>
              <a:gd name="connsiteX1340" fmla="*/ 661989 w 2433638"/>
              <a:gd name="connsiteY1340" fmla="*/ 5456220 h 6857982"/>
              <a:gd name="connsiteX1341" fmla="*/ 679452 w 2433638"/>
              <a:gd name="connsiteY1341" fmla="*/ 5473683 h 6857982"/>
              <a:gd name="connsiteX1342" fmla="*/ 661989 w 2433638"/>
              <a:gd name="connsiteY1342" fmla="*/ 5491146 h 6857982"/>
              <a:gd name="connsiteX1343" fmla="*/ 644526 w 2433638"/>
              <a:gd name="connsiteY1343" fmla="*/ 5473683 h 6857982"/>
              <a:gd name="connsiteX1344" fmla="*/ 661989 w 2433638"/>
              <a:gd name="connsiteY1344" fmla="*/ 5456220 h 6857982"/>
              <a:gd name="connsiteX1345" fmla="*/ 1050926 w 2433638"/>
              <a:gd name="connsiteY1345" fmla="*/ 5449870 h 6857982"/>
              <a:gd name="connsiteX1346" fmla="*/ 1068389 w 2433638"/>
              <a:gd name="connsiteY1346" fmla="*/ 5467333 h 6857982"/>
              <a:gd name="connsiteX1347" fmla="*/ 1050926 w 2433638"/>
              <a:gd name="connsiteY1347" fmla="*/ 5484796 h 6857982"/>
              <a:gd name="connsiteX1348" fmla="*/ 1033463 w 2433638"/>
              <a:gd name="connsiteY1348" fmla="*/ 5467333 h 6857982"/>
              <a:gd name="connsiteX1349" fmla="*/ 1050926 w 2433638"/>
              <a:gd name="connsiteY1349" fmla="*/ 5449870 h 6857982"/>
              <a:gd name="connsiteX1350" fmla="*/ 880270 w 2433638"/>
              <a:gd name="connsiteY1350" fmla="*/ 5445108 h 6857982"/>
              <a:gd name="connsiteX1351" fmla="*/ 896939 w 2433638"/>
              <a:gd name="connsiteY1351" fmla="*/ 5461777 h 6857982"/>
              <a:gd name="connsiteX1352" fmla="*/ 880270 w 2433638"/>
              <a:gd name="connsiteY1352" fmla="*/ 5478446 h 6857982"/>
              <a:gd name="connsiteX1353" fmla="*/ 863601 w 2433638"/>
              <a:gd name="connsiteY1353" fmla="*/ 5461777 h 6857982"/>
              <a:gd name="connsiteX1354" fmla="*/ 880270 w 2433638"/>
              <a:gd name="connsiteY1354" fmla="*/ 5445108 h 6857982"/>
              <a:gd name="connsiteX1355" fmla="*/ 734131 w 2433638"/>
              <a:gd name="connsiteY1355" fmla="*/ 5427645 h 6857982"/>
              <a:gd name="connsiteX1356" fmla="*/ 750888 w 2433638"/>
              <a:gd name="connsiteY1356" fmla="*/ 5444566 h 6857982"/>
              <a:gd name="connsiteX1357" fmla="*/ 734131 w 2433638"/>
              <a:gd name="connsiteY1357" fmla="*/ 5461487 h 6857982"/>
              <a:gd name="connsiteX1358" fmla="*/ 724429 w 2433638"/>
              <a:gd name="connsiteY1358" fmla="*/ 5457924 h 6857982"/>
              <a:gd name="connsiteX1359" fmla="*/ 712082 w 2433638"/>
              <a:gd name="connsiteY1359" fmla="*/ 5464158 h 6857982"/>
              <a:gd name="connsiteX1360" fmla="*/ 695325 w 2433638"/>
              <a:gd name="connsiteY1360" fmla="*/ 5447238 h 6857982"/>
              <a:gd name="connsiteX1361" fmla="*/ 712082 w 2433638"/>
              <a:gd name="connsiteY1361" fmla="*/ 5430317 h 6857982"/>
              <a:gd name="connsiteX1362" fmla="*/ 721784 w 2433638"/>
              <a:gd name="connsiteY1362" fmla="*/ 5433879 h 6857982"/>
              <a:gd name="connsiteX1363" fmla="*/ 734131 w 2433638"/>
              <a:gd name="connsiteY1363" fmla="*/ 5427645 h 6857982"/>
              <a:gd name="connsiteX1364" fmla="*/ 1316039 w 2433638"/>
              <a:gd name="connsiteY1364" fmla="*/ 5419708 h 6857982"/>
              <a:gd name="connsiteX1365" fmla="*/ 1333502 w 2433638"/>
              <a:gd name="connsiteY1365" fmla="*/ 5437171 h 6857982"/>
              <a:gd name="connsiteX1366" fmla="*/ 1316039 w 2433638"/>
              <a:gd name="connsiteY1366" fmla="*/ 5454634 h 6857982"/>
              <a:gd name="connsiteX1367" fmla="*/ 1298576 w 2433638"/>
              <a:gd name="connsiteY1367" fmla="*/ 5437171 h 6857982"/>
              <a:gd name="connsiteX1368" fmla="*/ 1316039 w 2433638"/>
              <a:gd name="connsiteY1368" fmla="*/ 5419708 h 6857982"/>
              <a:gd name="connsiteX1369" fmla="*/ 2008982 w 2433638"/>
              <a:gd name="connsiteY1369" fmla="*/ 5418120 h 6857982"/>
              <a:gd name="connsiteX1370" fmla="*/ 2025651 w 2433638"/>
              <a:gd name="connsiteY1370" fmla="*/ 5435583 h 6857982"/>
              <a:gd name="connsiteX1371" fmla="*/ 2008982 w 2433638"/>
              <a:gd name="connsiteY1371" fmla="*/ 5453046 h 6857982"/>
              <a:gd name="connsiteX1372" fmla="*/ 1992313 w 2433638"/>
              <a:gd name="connsiteY1372" fmla="*/ 5435583 h 6857982"/>
              <a:gd name="connsiteX1373" fmla="*/ 2008982 w 2433638"/>
              <a:gd name="connsiteY1373" fmla="*/ 5418120 h 6857982"/>
              <a:gd name="connsiteX1374" fmla="*/ 774701 w 2433638"/>
              <a:gd name="connsiteY1374" fmla="*/ 5418120 h 6857982"/>
              <a:gd name="connsiteX1375" fmla="*/ 792164 w 2433638"/>
              <a:gd name="connsiteY1375" fmla="*/ 5435583 h 6857982"/>
              <a:gd name="connsiteX1376" fmla="*/ 774701 w 2433638"/>
              <a:gd name="connsiteY1376" fmla="*/ 5453046 h 6857982"/>
              <a:gd name="connsiteX1377" fmla="*/ 757238 w 2433638"/>
              <a:gd name="connsiteY1377" fmla="*/ 5435583 h 6857982"/>
              <a:gd name="connsiteX1378" fmla="*/ 774701 w 2433638"/>
              <a:gd name="connsiteY1378" fmla="*/ 5418120 h 6857982"/>
              <a:gd name="connsiteX1379" fmla="*/ 601663 w 2433638"/>
              <a:gd name="connsiteY1379" fmla="*/ 5413357 h 6857982"/>
              <a:gd name="connsiteX1380" fmla="*/ 612776 w 2433638"/>
              <a:gd name="connsiteY1380" fmla="*/ 5429686 h 6857982"/>
              <a:gd name="connsiteX1381" fmla="*/ 601663 w 2433638"/>
              <a:gd name="connsiteY1381" fmla="*/ 5445107 h 6857982"/>
              <a:gd name="connsiteX1382" fmla="*/ 601663 w 2433638"/>
              <a:gd name="connsiteY1382" fmla="*/ 5413357 h 6857982"/>
              <a:gd name="connsiteX1383" fmla="*/ 663576 w 2433638"/>
              <a:gd name="connsiteY1383" fmla="*/ 5410182 h 6857982"/>
              <a:gd name="connsiteX1384" fmla="*/ 681039 w 2433638"/>
              <a:gd name="connsiteY1384" fmla="*/ 5426851 h 6857982"/>
              <a:gd name="connsiteX1385" fmla="*/ 663576 w 2433638"/>
              <a:gd name="connsiteY1385" fmla="*/ 5443520 h 6857982"/>
              <a:gd name="connsiteX1386" fmla="*/ 646113 w 2433638"/>
              <a:gd name="connsiteY1386" fmla="*/ 5426851 h 6857982"/>
              <a:gd name="connsiteX1387" fmla="*/ 663576 w 2433638"/>
              <a:gd name="connsiteY1387" fmla="*/ 5410182 h 6857982"/>
              <a:gd name="connsiteX1388" fmla="*/ 711730 w 2433638"/>
              <a:gd name="connsiteY1388" fmla="*/ 5383195 h 6857982"/>
              <a:gd name="connsiteX1389" fmla="*/ 728663 w 2433638"/>
              <a:gd name="connsiteY1389" fmla="*/ 5400244 h 6857982"/>
              <a:gd name="connsiteX1390" fmla="*/ 711730 w 2433638"/>
              <a:gd name="connsiteY1390" fmla="*/ 5417292 h 6857982"/>
              <a:gd name="connsiteX1391" fmla="*/ 709056 w 2433638"/>
              <a:gd name="connsiteY1391" fmla="*/ 5416395 h 6857982"/>
              <a:gd name="connsiteX1392" fmla="*/ 694796 w 2433638"/>
              <a:gd name="connsiteY1392" fmla="*/ 5424470 h 6857982"/>
              <a:gd name="connsiteX1393" fmla="*/ 677863 w 2433638"/>
              <a:gd name="connsiteY1393" fmla="*/ 5407422 h 6857982"/>
              <a:gd name="connsiteX1394" fmla="*/ 694796 w 2433638"/>
              <a:gd name="connsiteY1394" fmla="*/ 5390374 h 6857982"/>
              <a:gd name="connsiteX1395" fmla="*/ 698361 w 2433638"/>
              <a:gd name="connsiteY1395" fmla="*/ 5391271 h 6857982"/>
              <a:gd name="connsiteX1396" fmla="*/ 711730 w 2433638"/>
              <a:gd name="connsiteY1396" fmla="*/ 5383195 h 6857982"/>
              <a:gd name="connsiteX1397" fmla="*/ 605632 w 2433638"/>
              <a:gd name="connsiteY1397" fmla="*/ 5356207 h 6857982"/>
              <a:gd name="connsiteX1398" fmla="*/ 622301 w 2433638"/>
              <a:gd name="connsiteY1398" fmla="*/ 5372876 h 6857982"/>
              <a:gd name="connsiteX1399" fmla="*/ 605632 w 2433638"/>
              <a:gd name="connsiteY1399" fmla="*/ 5389545 h 6857982"/>
              <a:gd name="connsiteX1400" fmla="*/ 588963 w 2433638"/>
              <a:gd name="connsiteY1400" fmla="*/ 5372876 h 6857982"/>
              <a:gd name="connsiteX1401" fmla="*/ 605632 w 2433638"/>
              <a:gd name="connsiteY1401" fmla="*/ 5356207 h 6857982"/>
              <a:gd name="connsiteX1402" fmla="*/ 902495 w 2433638"/>
              <a:gd name="connsiteY1402" fmla="*/ 5353033 h 6857982"/>
              <a:gd name="connsiteX1403" fmla="*/ 919164 w 2433638"/>
              <a:gd name="connsiteY1403" fmla="*/ 5369702 h 6857982"/>
              <a:gd name="connsiteX1404" fmla="*/ 902495 w 2433638"/>
              <a:gd name="connsiteY1404" fmla="*/ 5386371 h 6857982"/>
              <a:gd name="connsiteX1405" fmla="*/ 885826 w 2433638"/>
              <a:gd name="connsiteY1405" fmla="*/ 5369702 h 6857982"/>
              <a:gd name="connsiteX1406" fmla="*/ 902495 w 2433638"/>
              <a:gd name="connsiteY1406" fmla="*/ 5353033 h 6857982"/>
              <a:gd name="connsiteX1407" fmla="*/ 769145 w 2433638"/>
              <a:gd name="connsiteY1407" fmla="*/ 5349858 h 6857982"/>
              <a:gd name="connsiteX1408" fmla="*/ 785814 w 2433638"/>
              <a:gd name="connsiteY1408" fmla="*/ 5366527 h 6857982"/>
              <a:gd name="connsiteX1409" fmla="*/ 769145 w 2433638"/>
              <a:gd name="connsiteY1409" fmla="*/ 5383196 h 6857982"/>
              <a:gd name="connsiteX1410" fmla="*/ 752476 w 2433638"/>
              <a:gd name="connsiteY1410" fmla="*/ 5366527 h 6857982"/>
              <a:gd name="connsiteX1411" fmla="*/ 769145 w 2433638"/>
              <a:gd name="connsiteY1411" fmla="*/ 5349858 h 6857982"/>
              <a:gd name="connsiteX1412" fmla="*/ 1710532 w 2433638"/>
              <a:gd name="connsiteY1412" fmla="*/ 5337158 h 6857982"/>
              <a:gd name="connsiteX1413" fmla="*/ 1727201 w 2433638"/>
              <a:gd name="connsiteY1413" fmla="*/ 5354621 h 6857982"/>
              <a:gd name="connsiteX1414" fmla="*/ 1710532 w 2433638"/>
              <a:gd name="connsiteY1414" fmla="*/ 5372084 h 6857982"/>
              <a:gd name="connsiteX1415" fmla="*/ 1693863 w 2433638"/>
              <a:gd name="connsiteY1415" fmla="*/ 5354621 h 6857982"/>
              <a:gd name="connsiteX1416" fmla="*/ 1710532 w 2433638"/>
              <a:gd name="connsiteY1416" fmla="*/ 5337158 h 6857982"/>
              <a:gd name="connsiteX1417" fmla="*/ 691010 w 2433638"/>
              <a:gd name="connsiteY1417" fmla="*/ 5329220 h 6857982"/>
              <a:gd name="connsiteX1418" fmla="*/ 708025 w 2433638"/>
              <a:gd name="connsiteY1418" fmla="*/ 5346020 h 6857982"/>
              <a:gd name="connsiteX1419" fmla="*/ 691010 w 2433638"/>
              <a:gd name="connsiteY1419" fmla="*/ 5362819 h 6857982"/>
              <a:gd name="connsiteX1420" fmla="*/ 688324 w 2433638"/>
              <a:gd name="connsiteY1420" fmla="*/ 5361935 h 6857982"/>
              <a:gd name="connsiteX1421" fmla="*/ 689219 w 2433638"/>
              <a:gd name="connsiteY1421" fmla="*/ 5365472 h 6857982"/>
              <a:gd name="connsiteX1422" fmla="*/ 672204 w 2433638"/>
              <a:gd name="connsiteY1422" fmla="*/ 5382271 h 6857982"/>
              <a:gd name="connsiteX1423" fmla="*/ 655190 w 2433638"/>
              <a:gd name="connsiteY1423" fmla="*/ 5399070 h 6857982"/>
              <a:gd name="connsiteX1424" fmla="*/ 638175 w 2433638"/>
              <a:gd name="connsiteY1424" fmla="*/ 5382271 h 6857982"/>
              <a:gd name="connsiteX1425" fmla="*/ 655190 w 2433638"/>
              <a:gd name="connsiteY1425" fmla="*/ 5365472 h 6857982"/>
              <a:gd name="connsiteX1426" fmla="*/ 672204 w 2433638"/>
              <a:gd name="connsiteY1426" fmla="*/ 5348672 h 6857982"/>
              <a:gd name="connsiteX1427" fmla="*/ 674891 w 2433638"/>
              <a:gd name="connsiteY1427" fmla="*/ 5349556 h 6857982"/>
              <a:gd name="connsiteX1428" fmla="*/ 673996 w 2433638"/>
              <a:gd name="connsiteY1428" fmla="*/ 5346020 h 6857982"/>
              <a:gd name="connsiteX1429" fmla="*/ 691010 w 2433638"/>
              <a:gd name="connsiteY1429" fmla="*/ 5329220 h 6857982"/>
              <a:gd name="connsiteX1430" fmla="*/ 1117601 w 2433638"/>
              <a:gd name="connsiteY1430" fmla="*/ 5324458 h 6857982"/>
              <a:gd name="connsiteX1431" fmla="*/ 1135064 w 2433638"/>
              <a:gd name="connsiteY1431" fmla="*/ 5341921 h 6857982"/>
              <a:gd name="connsiteX1432" fmla="*/ 1117601 w 2433638"/>
              <a:gd name="connsiteY1432" fmla="*/ 5359384 h 6857982"/>
              <a:gd name="connsiteX1433" fmla="*/ 1100138 w 2433638"/>
              <a:gd name="connsiteY1433" fmla="*/ 5341921 h 6857982"/>
              <a:gd name="connsiteX1434" fmla="*/ 1117601 w 2433638"/>
              <a:gd name="connsiteY1434" fmla="*/ 5324458 h 6857982"/>
              <a:gd name="connsiteX1435" fmla="*/ 549275 w 2433638"/>
              <a:gd name="connsiteY1435" fmla="*/ 5310170 h 6857982"/>
              <a:gd name="connsiteX1436" fmla="*/ 560388 w 2433638"/>
              <a:gd name="connsiteY1436" fmla="*/ 5326839 h 6857982"/>
              <a:gd name="connsiteX1437" fmla="*/ 549275 w 2433638"/>
              <a:gd name="connsiteY1437" fmla="*/ 5343508 h 6857982"/>
              <a:gd name="connsiteX1438" fmla="*/ 549275 w 2433638"/>
              <a:gd name="connsiteY1438" fmla="*/ 5310170 h 6857982"/>
              <a:gd name="connsiteX1439" fmla="*/ 600869 w 2433638"/>
              <a:gd name="connsiteY1439" fmla="*/ 5305407 h 6857982"/>
              <a:gd name="connsiteX1440" fmla="*/ 617538 w 2433638"/>
              <a:gd name="connsiteY1440" fmla="*/ 5322076 h 6857982"/>
              <a:gd name="connsiteX1441" fmla="*/ 600869 w 2433638"/>
              <a:gd name="connsiteY1441" fmla="*/ 5338745 h 6857982"/>
              <a:gd name="connsiteX1442" fmla="*/ 584200 w 2433638"/>
              <a:gd name="connsiteY1442" fmla="*/ 5322076 h 6857982"/>
              <a:gd name="connsiteX1443" fmla="*/ 600869 w 2433638"/>
              <a:gd name="connsiteY1443" fmla="*/ 5305407 h 6857982"/>
              <a:gd name="connsiteX1444" fmla="*/ 646527 w 2433638"/>
              <a:gd name="connsiteY1444" fmla="*/ 5300645 h 6857982"/>
              <a:gd name="connsiteX1445" fmla="*/ 663575 w 2433638"/>
              <a:gd name="connsiteY1445" fmla="*/ 5317457 h 6857982"/>
              <a:gd name="connsiteX1446" fmla="*/ 654602 w 2433638"/>
              <a:gd name="connsiteY1446" fmla="*/ 5332499 h 6857982"/>
              <a:gd name="connsiteX1447" fmla="*/ 656397 w 2433638"/>
              <a:gd name="connsiteY1447" fmla="*/ 5337808 h 6857982"/>
              <a:gd name="connsiteX1448" fmla="*/ 639348 w 2433638"/>
              <a:gd name="connsiteY1448" fmla="*/ 5354620 h 6857982"/>
              <a:gd name="connsiteX1449" fmla="*/ 622300 w 2433638"/>
              <a:gd name="connsiteY1449" fmla="*/ 5337808 h 6857982"/>
              <a:gd name="connsiteX1450" fmla="*/ 630376 w 2433638"/>
              <a:gd name="connsiteY1450" fmla="*/ 5323651 h 6857982"/>
              <a:gd name="connsiteX1451" fmla="*/ 629478 w 2433638"/>
              <a:gd name="connsiteY1451" fmla="*/ 5317457 h 6857982"/>
              <a:gd name="connsiteX1452" fmla="*/ 646527 w 2433638"/>
              <a:gd name="connsiteY1452" fmla="*/ 5300645 h 6857982"/>
              <a:gd name="connsiteX1453" fmla="*/ 777082 w 2433638"/>
              <a:gd name="connsiteY1453" fmla="*/ 5257783 h 6857982"/>
              <a:gd name="connsiteX1454" fmla="*/ 793751 w 2433638"/>
              <a:gd name="connsiteY1454" fmla="*/ 5275246 h 6857982"/>
              <a:gd name="connsiteX1455" fmla="*/ 777082 w 2433638"/>
              <a:gd name="connsiteY1455" fmla="*/ 5292709 h 6857982"/>
              <a:gd name="connsiteX1456" fmla="*/ 760413 w 2433638"/>
              <a:gd name="connsiteY1456" fmla="*/ 5275246 h 6857982"/>
              <a:gd name="connsiteX1457" fmla="*/ 777082 w 2433638"/>
              <a:gd name="connsiteY1457" fmla="*/ 5257783 h 6857982"/>
              <a:gd name="connsiteX1458" fmla="*/ 676276 w 2433638"/>
              <a:gd name="connsiteY1458" fmla="*/ 5257783 h 6857982"/>
              <a:gd name="connsiteX1459" fmla="*/ 693739 w 2433638"/>
              <a:gd name="connsiteY1459" fmla="*/ 5274452 h 6857982"/>
              <a:gd name="connsiteX1460" fmla="*/ 676276 w 2433638"/>
              <a:gd name="connsiteY1460" fmla="*/ 5291121 h 6857982"/>
              <a:gd name="connsiteX1461" fmla="*/ 658813 w 2433638"/>
              <a:gd name="connsiteY1461" fmla="*/ 5274452 h 6857982"/>
              <a:gd name="connsiteX1462" fmla="*/ 676276 w 2433638"/>
              <a:gd name="connsiteY1462" fmla="*/ 5257783 h 6857982"/>
              <a:gd name="connsiteX1463" fmla="*/ 1446214 w 2433638"/>
              <a:gd name="connsiteY1463" fmla="*/ 5249845 h 6857982"/>
              <a:gd name="connsiteX1464" fmla="*/ 1463677 w 2433638"/>
              <a:gd name="connsiteY1464" fmla="*/ 5267308 h 6857982"/>
              <a:gd name="connsiteX1465" fmla="*/ 1446214 w 2433638"/>
              <a:gd name="connsiteY1465" fmla="*/ 5284771 h 6857982"/>
              <a:gd name="connsiteX1466" fmla="*/ 1428751 w 2433638"/>
              <a:gd name="connsiteY1466" fmla="*/ 5267308 h 6857982"/>
              <a:gd name="connsiteX1467" fmla="*/ 1446214 w 2433638"/>
              <a:gd name="connsiteY1467" fmla="*/ 5249845 h 6857982"/>
              <a:gd name="connsiteX1468" fmla="*/ 547688 w 2433638"/>
              <a:gd name="connsiteY1468" fmla="*/ 5249845 h 6857982"/>
              <a:gd name="connsiteX1469" fmla="*/ 565151 w 2433638"/>
              <a:gd name="connsiteY1469" fmla="*/ 5266514 h 6857982"/>
              <a:gd name="connsiteX1470" fmla="*/ 547688 w 2433638"/>
              <a:gd name="connsiteY1470" fmla="*/ 5283183 h 6857982"/>
              <a:gd name="connsiteX1471" fmla="*/ 530225 w 2433638"/>
              <a:gd name="connsiteY1471" fmla="*/ 5266514 h 6857982"/>
              <a:gd name="connsiteX1472" fmla="*/ 547688 w 2433638"/>
              <a:gd name="connsiteY1472" fmla="*/ 5249845 h 6857982"/>
              <a:gd name="connsiteX1473" fmla="*/ 619753 w 2433638"/>
              <a:gd name="connsiteY1473" fmla="*/ 5241907 h 6857982"/>
              <a:gd name="connsiteX1474" fmla="*/ 636588 w 2433638"/>
              <a:gd name="connsiteY1474" fmla="*/ 5259261 h 6857982"/>
              <a:gd name="connsiteX1475" fmla="*/ 623297 w 2433638"/>
              <a:gd name="connsiteY1475" fmla="*/ 5275701 h 6857982"/>
              <a:gd name="connsiteX1476" fmla="*/ 632158 w 2433638"/>
              <a:gd name="connsiteY1476" fmla="*/ 5291228 h 6857982"/>
              <a:gd name="connsiteX1477" fmla="*/ 615323 w 2433638"/>
              <a:gd name="connsiteY1477" fmla="*/ 5308582 h 6857982"/>
              <a:gd name="connsiteX1478" fmla="*/ 598488 w 2433638"/>
              <a:gd name="connsiteY1478" fmla="*/ 5291228 h 6857982"/>
              <a:gd name="connsiteX1479" fmla="*/ 612665 w 2433638"/>
              <a:gd name="connsiteY1479" fmla="*/ 5274788 h 6857982"/>
              <a:gd name="connsiteX1480" fmla="*/ 602918 w 2433638"/>
              <a:gd name="connsiteY1480" fmla="*/ 5259261 h 6857982"/>
              <a:gd name="connsiteX1481" fmla="*/ 619753 w 2433638"/>
              <a:gd name="connsiteY1481" fmla="*/ 5241907 h 6857982"/>
              <a:gd name="connsiteX1482" fmla="*/ 946945 w 2433638"/>
              <a:gd name="connsiteY1482" fmla="*/ 5232383 h 6857982"/>
              <a:gd name="connsiteX1483" fmla="*/ 963614 w 2433638"/>
              <a:gd name="connsiteY1483" fmla="*/ 5249052 h 6857982"/>
              <a:gd name="connsiteX1484" fmla="*/ 946945 w 2433638"/>
              <a:gd name="connsiteY1484" fmla="*/ 5265721 h 6857982"/>
              <a:gd name="connsiteX1485" fmla="*/ 930276 w 2433638"/>
              <a:gd name="connsiteY1485" fmla="*/ 5249052 h 6857982"/>
              <a:gd name="connsiteX1486" fmla="*/ 946945 w 2433638"/>
              <a:gd name="connsiteY1486" fmla="*/ 5232383 h 6857982"/>
              <a:gd name="connsiteX1487" fmla="*/ 495300 w 2433638"/>
              <a:gd name="connsiteY1487" fmla="*/ 5203807 h 6857982"/>
              <a:gd name="connsiteX1488" fmla="*/ 506413 w 2433638"/>
              <a:gd name="connsiteY1488" fmla="*/ 5219682 h 6857982"/>
              <a:gd name="connsiteX1489" fmla="*/ 495300 w 2433638"/>
              <a:gd name="connsiteY1489" fmla="*/ 5235557 h 6857982"/>
              <a:gd name="connsiteX1490" fmla="*/ 495300 w 2433638"/>
              <a:gd name="connsiteY1490" fmla="*/ 5203807 h 6857982"/>
              <a:gd name="connsiteX1491" fmla="*/ 537845 w 2433638"/>
              <a:gd name="connsiteY1491" fmla="*/ 5194282 h 6857982"/>
              <a:gd name="connsiteX1492" fmla="*/ 554088 w 2433638"/>
              <a:gd name="connsiteY1492" fmla="*/ 5207940 h 6857982"/>
              <a:gd name="connsiteX1493" fmla="*/ 565818 w 2433638"/>
              <a:gd name="connsiteY1493" fmla="*/ 5203387 h 6857982"/>
              <a:gd name="connsiteX1494" fmla="*/ 582963 w 2433638"/>
              <a:gd name="connsiteY1494" fmla="*/ 5220686 h 6857982"/>
              <a:gd name="connsiteX1495" fmla="*/ 582061 w 2433638"/>
              <a:gd name="connsiteY1495" fmla="*/ 5222507 h 6857982"/>
              <a:gd name="connsiteX1496" fmla="*/ 589280 w 2433638"/>
              <a:gd name="connsiteY1496" fmla="*/ 5221597 h 6857982"/>
              <a:gd name="connsiteX1497" fmla="*/ 606425 w 2433638"/>
              <a:gd name="connsiteY1497" fmla="*/ 5238896 h 6857982"/>
              <a:gd name="connsiteX1498" fmla="*/ 601237 w 2433638"/>
              <a:gd name="connsiteY1498" fmla="*/ 5250960 h 6857982"/>
              <a:gd name="connsiteX1499" fmla="*/ 590218 w 2433638"/>
              <a:gd name="connsiteY1499" fmla="*/ 5255784 h 6857982"/>
              <a:gd name="connsiteX1500" fmla="*/ 599724 w 2433638"/>
              <a:gd name="connsiteY1500" fmla="*/ 5259722 h 6857982"/>
              <a:gd name="connsiteX1501" fmla="*/ 604839 w 2433638"/>
              <a:gd name="connsiteY1501" fmla="*/ 5272070 h 6857982"/>
              <a:gd name="connsiteX1502" fmla="*/ 587376 w 2433638"/>
              <a:gd name="connsiteY1502" fmla="*/ 5289533 h 6857982"/>
              <a:gd name="connsiteX1503" fmla="*/ 569913 w 2433638"/>
              <a:gd name="connsiteY1503" fmla="*/ 5272070 h 6857982"/>
              <a:gd name="connsiteX1504" fmla="*/ 575028 w 2433638"/>
              <a:gd name="connsiteY1504" fmla="*/ 5259722 h 6857982"/>
              <a:gd name="connsiteX1505" fmla="*/ 586451 w 2433638"/>
              <a:gd name="connsiteY1505" fmla="*/ 5254991 h 6857982"/>
              <a:gd name="connsiteX1506" fmla="*/ 576985 w 2433638"/>
              <a:gd name="connsiteY1506" fmla="*/ 5250960 h 6857982"/>
              <a:gd name="connsiteX1507" fmla="*/ 572135 w 2433638"/>
              <a:gd name="connsiteY1507" fmla="*/ 5238896 h 6857982"/>
              <a:gd name="connsiteX1508" fmla="*/ 572135 w 2433638"/>
              <a:gd name="connsiteY1508" fmla="*/ 5236165 h 6857982"/>
              <a:gd name="connsiteX1509" fmla="*/ 565818 w 2433638"/>
              <a:gd name="connsiteY1509" fmla="*/ 5237986 h 6857982"/>
              <a:gd name="connsiteX1510" fmla="*/ 549576 w 2433638"/>
              <a:gd name="connsiteY1510" fmla="*/ 5223418 h 6857982"/>
              <a:gd name="connsiteX1511" fmla="*/ 537845 w 2433638"/>
              <a:gd name="connsiteY1511" fmla="*/ 5228881 h 6857982"/>
              <a:gd name="connsiteX1512" fmla="*/ 520700 w 2433638"/>
              <a:gd name="connsiteY1512" fmla="*/ 5211581 h 6857982"/>
              <a:gd name="connsiteX1513" fmla="*/ 537845 w 2433638"/>
              <a:gd name="connsiteY1513" fmla="*/ 5194282 h 6857982"/>
              <a:gd name="connsiteX1514" fmla="*/ 2270126 w 2433638"/>
              <a:gd name="connsiteY1514" fmla="*/ 5179995 h 6857982"/>
              <a:gd name="connsiteX1515" fmla="*/ 2287589 w 2433638"/>
              <a:gd name="connsiteY1515" fmla="*/ 5196664 h 6857982"/>
              <a:gd name="connsiteX1516" fmla="*/ 2270126 w 2433638"/>
              <a:gd name="connsiteY1516" fmla="*/ 5213333 h 6857982"/>
              <a:gd name="connsiteX1517" fmla="*/ 2252663 w 2433638"/>
              <a:gd name="connsiteY1517" fmla="*/ 5196664 h 6857982"/>
              <a:gd name="connsiteX1518" fmla="*/ 2270126 w 2433638"/>
              <a:gd name="connsiteY1518" fmla="*/ 5179995 h 6857982"/>
              <a:gd name="connsiteX1519" fmla="*/ 596901 w 2433638"/>
              <a:gd name="connsiteY1519" fmla="*/ 5168883 h 6857982"/>
              <a:gd name="connsiteX1520" fmla="*/ 614364 w 2433638"/>
              <a:gd name="connsiteY1520" fmla="*/ 5186346 h 6857982"/>
              <a:gd name="connsiteX1521" fmla="*/ 596901 w 2433638"/>
              <a:gd name="connsiteY1521" fmla="*/ 5203809 h 6857982"/>
              <a:gd name="connsiteX1522" fmla="*/ 579438 w 2433638"/>
              <a:gd name="connsiteY1522" fmla="*/ 5186346 h 6857982"/>
              <a:gd name="connsiteX1523" fmla="*/ 596901 w 2433638"/>
              <a:gd name="connsiteY1523" fmla="*/ 5168883 h 6857982"/>
              <a:gd name="connsiteX1524" fmla="*/ 669926 w 2433638"/>
              <a:gd name="connsiteY1524" fmla="*/ 5167295 h 6857982"/>
              <a:gd name="connsiteX1525" fmla="*/ 687389 w 2433638"/>
              <a:gd name="connsiteY1525" fmla="*/ 5183964 h 6857982"/>
              <a:gd name="connsiteX1526" fmla="*/ 669926 w 2433638"/>
              <a:gd name="connsiteY1526" fmla="*/ 5200633 h 6857982"/>
              <a:gd name="connsiteX1527" fmla="*/ 652463 w 2433638"/>
              <a:gd name="connsiteY1527" fmla="*/ 5183964 h 6857982"/>
              <a:gd name="connsiteX1528" fmla="*/ 669926 w 2433638"/>
              <a:gd name="connsiteY1528" fmla="*/ 5167295 h 6857982"/>
              <a:gd name="connsiteX1529" fmla="*/ 1216026 w 2433638"/>
              <a:gd name="connsiteY1529" fmla="*/ 5160945 h 6857982"/>
              <a:gd name="connsiteX1530" fmla="*/ 1233489 w 2433638"/>
              <a:gd name="connsiteY1530" fmla="*/ 5178408 h 6857982"/>
              <a:gd name="connsiteX1531" fmla="*/ 1216026 w 2433638"/>
              <a:gd name="connsiteY1531" fmla="*/ 5195871 h 6857982"/>
              <a:gd name="connsiteX1532" fmla="*/ 1198563 w 2433638"/>
              <a:gd name="connsiteY1532" fmla="*/ 5178408 h 6857982"/>
              <a:gd name="connsiteX1533" fmla="*/ 1216026 w 2433638"/>
              <a:gd name="connsiteY1533" fmla="*/ 5160945 h 6857982"/>
              <a:gd name="connsiteX1534" fmla="*/ 800895 w 2433638"/>
              <a:gd name="connsiteY1534" fmla="*/ 5138720 h 6857982"/>
              <a:gd name="connsiteX1535" fmla="*/ 817564 w 2433638"/>
              <a:gd name="connsiteY1535" fmla="*/ 5156183 h 6857982"/>
              <a:gd name="connsiteX1536" fmla="*/ 800895 w 2433638"/>
              <a:gd name="connsiteY1536" fmla="*/ 5173646 h 6857982"/>
              <a:gd name="connsiteX1537" fmla="*/ 784226 w 2433638"/>
              <a:gd name="connsiteY1537" fmla="*/ 5156183 h 6857982"/>
              <a:gd name="connsiteX1538" fmla="*/ 800895 w 2433638"/>
              <a:gd name="connsiteY1538" fmla="*/ 5138720 h 6857982"/>
              <a:gd name="connsiteX1539" fmla="*/ 488649 w 2433638"/>
              <a:gd name="connsiteY1539" fmla="*/ 5138720 h 6857982"/>
              <a:gd name="connsiteX1540" fmla="*/ 503101 w 2433638"/>
              <a:gd name="connsiteY1540" fmla="*/ 5146658 h 6857982"/>
              <a:gd name="connsiteX1541" fmla="*/ 517553 w 2433638"/>
              <a:gd name="connsiteY1541" fmla="*/ 5138720 h 6857982"/>
              <a:gd name="connsiteX1542" fmla="*/ 533811 w 2433638"/>
              <a:gd name="connsiteY1542" fmla="*/ 5148422 h 6857982"/>
              <a:gd name="connsiteX1543" fmla="*/ 537424 w 2433638"/>
              <a:gd name="connsiteY1543" fmla="*/ 5147540 h 6857982"/>
              <a:gd name="connsiteX1544" fmla="*/ 554585 w 2433638"/>
              <a:gd name="connsiteY1544" fmla="*/ 5161651 h 6857982"/>
              <a:gd name="connsiteX1545" fmla="*/ 559102 w 2433638"/>
              <a:gd name="connsiteY1545" fmla="*/ 5160769 h 6857982"/>
              <a:gd name="connsiteX1546" fmla="*/ 576263 w 2433638"/>
              <a:gd name="connsiteY1546" fmla="*/ 5177526 h 6857982"/>
              <a:gd name="connsiteX1547" fmla="*/ 559102 w 2433638"/>
              <a:gd name="connsiteY1547" fmla="*/ 5194283 h 6857982"/>
              <a:gd name="connsiteX1548" fmla="*/ 542843 w 2433638"/>
              <a:gd name="connsiteY1548" fmla="*/ 5180172 h 6857982"/>
              <a:gd name="connsiteX1549" fmla="*/ 537424 w 2433638"/>
              <a:gd name="connsiteY1549" fmla="*/ 5181054 h 6857982"/>
              <a:gd name="connsiteX1550" fmla="*/ 522069 w 2433638"/>
              <a:gd name="connsiteY1550" fmla="*/ 5171352 h 6857982"/>
              <a:gd name="connsiteX1551" fmla="*/ 517553 w 2433638"/>
              <a:gd name="connsiteY1551" fmla="*/ 5172234 h 6857982"/>
              <a:gd name="connsiteX1552" fmla="*/ 503101 w 2433638"/>
              <a:gd name="connsiteY1552" fmla="*/ 5163415 h 6857982"/>
              <a:gd name="connsiteX1553" fmla="*/ 488649 w 2433638"/>
              <a:gd name="connsiteY1553" fmla="*/ 5172234 h 6857982"/>
              <a:gd name="connsiteX1554" fmla="*/ 471488 w 2433638"/>
              <a:gd name="connsiteY1554" fmla="*/ 5155477 h 6857982"/>
              <a:gd name="connsiteX1555" fmla="*/ 488649 w 2433638"/>
              <a:gd name="connsiteY1555" fmla="*/ 5138720 h 6857982"/>
              <a:gd name="connsiteX1556" fmla="*/ 1926432 w 2433638"/>
              <a:gd name="connsiteY1556" fmla="*/ 5108558 h 6857982"/>
              <a:gd name="connsiteX1557" fmla="*/ 1943101 w 2433638"/>
              <a:gd name="connsiteY1557" fmla="*/ 5125227 h 6857982"/>
              <a:gd name="connsiteX1558" fmla="*/ 1926432 w 2433638"/>
              <a:gd name="connsiteY1558" fmla="*/ 5141896 h 6857982"/>
              <a:gd name="connsiteX1559" fmla="*/ 1909763 w 2433638"/>
              <a:gd name="connsiteY1559" fmla="*/ 5125227 h 6857982"/>
              <a:gd name="connsiteX1560" fmla="*/ 1926432 w 2433638"/>
              <a:gd name="connsiteY1560" fmla="*/ 5108558 h 6857982"/>
              <a:gd name="connsiteX1561" fmla="*/ 441325 w 2433638"/>
              <a:gd name="connsiteY1561" fmla="*/ 5092682 h 6857982"/>
              <a:gd name="connsiteX1562" fmla="*/ 452438 w 2433638"/>
              <a:gd name="connsiteY1562" fmla="*/ 5108557 h 6857982"/>
              <a:gd name="connsiteX1563" fmla="*/ 441325 w 2433638"/>
              <a:gd name="connsiteY1563" fmla="*/ 5124432 h 6857982"/>
              <a:gd name="connsiteX1564" fmla="*/ 441325 w 2433638"/>
              <a:gd name="connsiteY1564" fmla="*/ 5092682 h 6857982"/>
              <a:gd name="connsiteX1565" fmla="*/ 581026 w 2433638"/>
              <a:gd name="connsiteY1565" fmla="*/ 5078395 h 6857982"/>
              <a:gd name="connsiteX1566" fmla="*/ 598489 w 2433638"/>
              <a:gd name="connsiteY1566" fmla="*/ 5095858 h 6857982"/>
              <a:gd name="connsiteX1567" fmla="*/ 581026 w 2433638"/>
              <a:gd name="connsiteY1567" fmla="*/ 5113321 h 6857982"/>
              <a:gd name="connsiteX1568" fmla="*/ 563563 w 2433638"/>
              <a:gd name="connsiteY1568" fmla="*/ 5095858 h 6857982"/>
              <a:gd name="connsiteX1569" fmla="*/ 581026 w 2433638"/>
              <a:gd name="connsiteY1569" fmla="*/ 5078395 h 6857982"/>
              <a:gd name="connsiteX1570" fmla="*/ 474222 w 2433638"/>
              <a:gd name="connsiteY1570" fmla="*/ 5076807 h 6857982"/>
              <a:gd name="connsiteX1571" fmla="*/ 484078 w 2433638"/>
              <a:gd name="connsiteY1571" fmla="*/ 5080379 h 6857982"/>
              <a:gd name="connsiteX1572" fmla="*/ 492141 w 2433638"/>
              <a:gd name="connsiteY1572" fmla="*/ 5077700 h 6857982"/>
              <a:gd name="connsiteX1573" fmla="*/ 504684 w 2433638"/>
              <a:gd name="connsiteY1573" fmla="*/ 5083058 h 6857982"/>
              <a:gd name="connsiteX1574" fmla="*/ 506476 w 2433638"/>
              <a:gd name="connsiteY1574" fmla="*/ 5083058 h 6857982"/>
              <a:gd name="connsiteX1575" fmla="*/ 519914 w 2433638"/>
              <a:gd name="connsiteY1575" fmla="*/ 5090202 h 6857982"/>
              <a:gd name="connsiteX1576" fmla="*/ 530666 w 2433638"/>
              <a:gd name="connsiteY1576" fmla="*/ 5085737 h 6857982"/>
              <a:gd name="connsiteX1577" fmla="*/ 547688 w 2433638"/>
              <a:gd name="connsiteY1577" fmla="*/ 5102704 h 6857982"/>
              <a:gd name="connsiteX1578" fmla="*/ 530666 w 2433638"/>
              <a:gd name="connsiteY1578" fmla="*/ 5119670 h 6857982"/>
              <a:gd name="connsiteX1579" fmla="*/ 517227 w 2433638"/>
              <a:gd name="connsiteY1579" fmla="*/ 5112526 h 6857982"/>
              <a:gd name="connsiteX1580" fmla="*/ 506476 w 2433638"/>
              <a:gd name="connsiteY1580" fmla="*/ 5116991 h 6857982"/>
              <a:gd name="connsiteX1581" fmla="*/ 494829 w 2433638"/>
              <a:gd name="connsiteY1581" fmla="*/ 5110740 h 6857982"/>
              <a:gd name="connsiteX1582" fmla="*/ 492141 w 2433638"/>
              <a:gd name="connsiteY1582" fmla="*/ 5111633 h 6857982"/>
              <a:gd name="connsiteX1583" fmla="*/ 483182 w 2433638"/>
              <a:gd name="connsiteY1583" fmla="*/ 5108062 h 6857982"/>
              <a:gd name="connsiteX1584" fmla="*/ 474222 w 2433638"/>
              <a:gd name="connsiteY1584" fmla="*/ 5110740 h 6857982"/>
              <a:gd name="connsiteX1585" fmla="*/ 457200 w 2433638"/>
              <a:gd name="connsiteY1585" fmla="*/ 5093774 h 6857982"/>
              <a:gd name="connsiteX1586" fmla="*/ 474222 w 2433638"/>
              <a:gd name="connsiteY1586" fmla="*/ 5076807 h 6857982"/>
              <a:gd name="connsiteX1587" fmla="*/ 1017589 w 2433638"/>
              <a:gd name="connsiteY1587" fmla="*/ 5072045 h 6857982"/>
              <a:gd name="connsiteX1588" fmla="*/ 1035052 w 2433638"/>
              <a:gd name="connsiteY1588" fmla="*/ 5089508 h 6857982"/>
              <a:gd name="connsiteX1589" fmla="*/ 1017589 w 2433638"/>
              <a:gd name="connsiteY1589" fmla="*/ 5106971 h 6857982"/>
              <a:gd name="connsiteX1590" fmla="*/ 1000126 w 2433638"/>
              <a:gd name="connsiteY1590" fmla="*/ 5089508 h 6857982"/>
              <a:gd name="connsiteX1591" fmla="*/ 1017589 w 2433638"/>
              <a:gd name="connsiteY1591" fmla="*/ 5072045 h 6857982"/>
              <a:gd name="connsiteX1592" fmla="*/ 677864 w 2433638"/>
              <a:gd name="connsiteY1592" fmla="*/ 5049820 h 6857982"/>
              <a:gd name="connsiteX1593" fmla="*/ 695327 w 2433638"/>
              <a:gd name="connsiteY1593" fmla="*/ 5066489 h 6857982"/>
              <a:gd name="connsiteX1594" fmla="*/ 677864 w 2433638"/>
              <a:gd name="connsiteY1594" fmla="*/ 5083158 h 6857982"/>
              <a:gd name="connsiteX1595" fmla="*/ 660401 w 2433638"/>
              <a:gd name="connsiteY1595" fmla="*/ 5066489 h 6857982"/>
              <a:gd name="connsiteX1596" fmla="*/ 677864 w 2433638"/>
              <a:gd name="connsiteY1596" fmla="*/ 5049820 h 6857982"/>
              <a:gd name="connsiteX1597" fmla="*/ 1620839 w 2433638"/>
              <a:gd name="connsiteY1597" fmla="*/ 5030770 h 6857982"/>
              <a:gd name="connsiteX1598" fmla="*/ 1638302 w 2433638"/>
              <a:gd name="connsiteY1598" fmla="*/ 5048233 h 6857982"/>
              <a:gd name="connsiteX1599" fmla="*/ 1620839 w 2433638"/>
              <a:gd name="connsiteY1599" fmla="*/ 5065696 h 6857982"/>
              <a:gd name="connsiteX1600" fmla="*/ 1603376 w 2433638"/>
              <a:gd name="connsiteY1600" fmla="*/ 5048233 h 6857982"/>
              <a:gd name="connsiteX1601" fmla="*/ 1620839 w 2433638"/>
              <a:gd name="connsiteY1601" fmla="*/ 5030770 h 6857982"/>
              <a:gd name="connsiteX1602" fmla="*/ 474790 w 2433638"/>
              <a:gd name="connsiteY1602" fmla="*/ 5006957 h 6857982"/>
              <a:gd name="connsiteX1603" fmla="*/ 492125 w 2433638"/>
              <a:gd name="connsiteY1603" fmla="*/ 5024273 h 6857982"/>
              <a:gd name="connsiteX1604" fmla="*/ 474790 w 2433638"/>
              <a:gd name="connsiteY1604" fmla="*/ 5041589 h 6857982"/>
              <a:gd name="connsiteX1605" fmla="*/ 471141 w 2433638"/>
              <a:gd name="connsiteY1605" fmla="*/ 5041589 h 6857982"/>
              <a:gd name="connsiteX1606" fmla="*/ 460193 w 2433638"/>
              <a:gd name="connsiteY1606" fmla="*/ 5045234 h 6857982"/>
              <a:gd name="connsiteX1607" fmla="*/ 459280 w 2433638"/>
              <a:gd name="connsiteY1607" fmla="*/ 5045234 h 6857982"/>
              <a:gd name="connsiteX1608" fmla="*/ 450157 w 2433638"/>
              <a:gd name="connsiteY1608" fmla="*/ 5047968 h 6857982"/>
              <a:gd name="connsiteX1609" fmla="*/ 444682 w 2433638"/>
              <a:gd name="connsiteY1609" fmla="*/ 5047057 h 6857982"/>
              <a:gd name="connsiteX1610" fmla="*/ 430085 w 2433638"/>
              <a:gd name="connsiteY1610" fmla="*/ 5056170 h 6857982"/>
              <a:gd name="connsiteX1611" fmla="*/ 412750 w 2433638"/>
              <a:gd name="connsiteY1611" fmla="*/ 5038855 h 6857982"/>
              <a:gd name="connsiteX1612" fmla="*/ 430085 w 2433638"/>
              <a:gd name="connsiteY1612" fmla="*/ 5021539 h 6857982"/>
              <a:gd name="connsiteX1613" fmla="*/ 434647 w 2433638"/>
              <a:gd name="connsiteY1613" fmla="*/ 5022450 h 6857982"/>
              <a:gd name="connsiteX1614" fmla="*/ 450157 w 2433638"/>
              <a:gd name="connsiteY1614" fmla="*/ 5013337 h 6857982"/>
              <a:gd name="connsiteX1615" fmla="*/ 451069 w 2433638"/>
              <a:gd name="connsiteY1615" fmla="*/ 5013337 h 6857982"/>
              <a:gd name="connsiteX1616" fmla="*/ 460193 w 2433638"/>
              <a:gd name="connsiteY1616" fmla="*/ 5010603 h 6857982"/>
              <a:gd name="connsiteX1617" fmla="*/ 463842 w 2433638"/>
              <a:gd name="connsiteY1617" fmla="*/ 5011514 h 6857982"/>
              <a:gd name="connsiteX1618" fmla="*/ 474790 w 2433638"/>
              <a:gd name="connsiteY1618" fmla="*/ 5006957 h 6857982"/>
              <a:gd name="connsiteX1619" fmla="*/ 506414 w 2433638"/>
              <a:gd name="connsiteY1619" fmla="*/ 4995845 h 6857982"/>
              <a:gd name="connsiteX1620" fmla="*/ 523877 w 2433638"/>
              <a:gd name="connsiteY1620" fmla="*/ 5012514 h 6857982"/>
              <a:gd name="connsiteX1621" fmla="*/ 506414 w 2433638"/>
              <a:gd name="connsiteY1621" fmla="*/ 5029183 h 6857982"/>
              <a:gd name="connsiteX1622" fmla="*/ 488951 w 2433638"/>
              <a:gd name="connsiteY1622" fmla="*/ 5012514 h 6857982"/>
              <a:gd name="connsiteX1623" fmla="*/ 506414 w 2433638"/>
              <a:gd name="connsiteY1623" fmla="*/ 4995845 h 6857982"/>
              <a:gd name="connsiteX1624" fmla="*/ 848520 w 2433638"/>
              <a:gd name="connsiteY1624" fmla="*/ 4984733 h 6857982"/>
              <a:gd name="connsiteX1625" fmla="*/ 865189 w 2433638"/>
              <a:gd name="connsiteY1625" fmla="*/ 5001402 h 6857982"/>
              <a:gd name="connsiteX1626" fmla="*/ 848520 w 2433638"/>
              <a:gd name="connsiteY1626" fmla="*/ 5018071 h 6857982"/>
              <a:gd name="connsiteX1627" fmla="*/ 831851 w 2433638"/>
              <a:gd name="connsiteY1627" fmla="*/ 5001402 h 6857982"/>
              <a:gd name="connsiteX1628" fmla="*/ 848520 w 2433638"/>
              <a:gd name="connsiteY1628" fmla="*/ 4984733 h 6857982"/>
              <a:gd name="connsiteX1629" fmla="*/ 387350 w 2433638"/>
              <a:gd name="connsiteY1629" fmla="*/ 4976795 h 6857982"/>
              <a:gd name="connsiteX1630" fmla="*/ 398463 w 2433638"/>
              <a:gd name="connsiteY1630" fmla="*/ 4992217 h 6857982"/>
              <a:gd name="connsiteX1631" fmla="*/ 387350 w 2433638"/>
              <a:gd name="connsiteY1631" fmla="*/ 5008545 h 6857982"/>
              <a:gd name="connsiteX1632" fmla="*/ 387350 w 2433638"/>
              <a:gd name="connsiteY1632" fmla="*/ 4976795 h 6857982"/>
              <a:gd name="connsiteX1633" fmla="*/ 575470 w 2433638"/>
              <a:gd name="connsiteY1633" fmla="*/ 4962508 h 6857982"/>
              <a:gd name="connsiteX1634" fmla="*/ 592139 w 2433638"/>
              <a:gd name="connsiteY1634" fmla="*/ 4979971 h 6857982"/>
              <a:gd name="connsiteX1635" fmla="*/ 575470 w 2433638"/>
              <a:gd name="connsiteY1635" fmla="*/ 4997434 h 6857982"/>
              <a:gd name="connsiteX1636" fmla="*/ 558801 w 2433638"/>
              <a:gd name="connsiteY1636" fmla="*/ 4979971 h 6857982"/>
              <a:gd name="connsiteX1637" fmla="*/ 575470 w 2433638"/>
              <a:gd name="connsiteY1637" fmla="*/ 4962508 h 6857982"/>
              <a:gd name="connsiteX1638" fmla="*/ 1354139 w 2433638"/>
              <a:gd name="connsiteY1638" fmla="*/ 4949808 h 6857982"/>
              <a:gd name="connsiteX1639" fmla="*/ 1371602 w 2433638"/>
              <a:gd name="connsiteY1639" fmla="*/ 4966477 h 6857982"/>
              <a:gd name="connsiteX1640" fmla="*/ 1354139 w 2433638"/>
              <a:gd name="connsiteY1640" fmla="*/ 4983146 h 6857982"/>
              <a:gd name="connsiteX1641" fmla="*/ 1336676 w 2433638"/>
              <a:gd name="connsiteY1641" fmla="*/ 4966477 h 6857982"/>
              <a:gd name="connsiteX1642" fmla="*/ 1354139 w 2433638"/>
              <a:gd name="connsiteY1642" fmla="*/ 4949808 h 6857982"/>
              <a:gd name="connsiteX1643" fmla="*/ 444671 w 2433638"/>
              <a:gd name="connsiteY1643" fmla="*/ 4914883 h 6857982"/>
              <a:gd name="connsiteX1644" fmla="*/ 461964 w 2433638"/>
              <a:gd name="connsiteY1644" fmla="*/ 4932227 h 6857982"/>
              <a:gd name="connsiteX1645" fmla="*/ 444671 w 2433638"/>
              <a:gd name="connsiteY1645" fmla="*/ 4949570 h 6857982"/>
              <a:gd name="connsiteX1646" fmla="*/ 444671 w 2433638"/>
              <a:gd name="connsiteY1646" fmla="*/ 4950483 h 6857982"/>
              <a:gd name="connsiteX1647" fmla="*/ 437389 w 2433638"/>
              <a:gd name="connsiteY1647" fmla="*/ 4964175 h 6857982"/>
              <a:gd name="connsiteX1648" fmla="*/ 427377 w 2433638"/>
              <a:gd name="connsiteY1648" fmla="*/ 4976042 h 6857982"/>
              <a:gd name="connsiteX1649" fmla="*/ 410994 w 2433638"/>
              <a:gd name="connsiteY1649" fmla="*/ 4987908 h 6857982"/>
              <a:gd name="connsiteX1650" fmla="*/ 393701 w 2433638"/>
              <a:gd name="connsiteY1650" fmla="*/ 4970565 h 6857982"/>
              <a:gd name="connsiteX1651" fmla="*/ 404623 w 2433638"/>
              <a:gd name="connsiteY1651" fmla="*/ 4955047 h 6857982"/>
              <a:gd name="connsiteX1652" fmla="*/ 410994 w 2433638"/>
              <a:gd name="connsiteY1652" fmla="*/ 4946832 h 6857982"/>
              <a:gd name="connsiteX1653" fmla="*/ 427377 w 2433638"/>
              <a:gd name="connsiteY1653" fmla="*/ 4933139 h 6857982"/>
              <a:gd name="connsiteX1654" fmla="*/ 427377 w 2433638"/>
              <a:gd name="connsiteY1654" fmla="*/ 4932227 h 6857982"/>
              <a:gd name="connsiteX1655" fmla="*/ 444671 w 2433638"/>
              <a:gd name="connsiteY1655" fmla="*/ 4914883 h 6857982"/>
              <a:gd name="connsiteX1656" fmla="*/ 705645 w 2433638"/>
              <a:gd name="connsiteY1656" fmla="*/ 4899008 h 6857982"/>
              <a:gd name="connsiteX1657" fmla="*/ 722314 w 2433638"/>
              <a:gd name="connsiteY1657" fmla="*/ 4916471 h 6857982"/>
              <a:gd name="connsiteX1658" fmla="*/ 705645 w 2433638"/>
              <a:gd name="connsiteY1658" fmla="*/ 4933934 h 6857982"/>
              <a:gd name="connsiteX1659" fmla="*/ 688976 w 2433638"/>
              <a:gd name="connsiteY1659" fmla="*/ 4916471 h 6857982"/>
              <a:gd name="connsiteX1660" fmla="*/ 705645 w 2433638"/>
              <a:gd name="connsiteY1660" fmla="*/ 4899008 h 6857982"/>
              <a:gd name="connsiteX1661" fmla="*/ 489745 w 2433638"/>
              <a:gd name="connsiteY1661" fmla="*/ 4881545 h 6857982"/>
              <a:gd name="connsiteX1662" fmla="*/ 506414 w 2433638"/>
              <a:gd name="connsiteY1662" fmla="*/ 4898214 h 6857982"/>
              <a:gd name="connsiteX1663" fmla="*/ 489745 w 2433638"/>
              <a:gd name="connsiteY1663" fmla="*/ 4914883 h 6857982"/>
              <a:gd name="connsiteX1664" fmla="*/ 473076 w 2433638"/>
              <a:gd name="connsiteY1664" fmla="*/ 4898214 h 6857982"/>
              <a:gd name="connsiteX1665" fmla="*/ 489745 w 2433638"/>
              <a:gd name="connsiteY1665" fmla="*/ 4881545 h 6857982"/>
              <a:gd name="connsiteX1666" fmla="*/ 1123951 w 2433638"/>
              <a:gd name="connsiteY1666" fmla="*/ 4868845 h 6857982"/>
              <a:gd name="connsiteX1667" fmla="*/ 1141414 w 2433638"/>
              <a:gd name="connsiteY1667" fmla="*/ 4885514 h 6857982"/>
              <a:gd name="connsiteX1668" fmla="*/ 1123951 w 2433638"/>
              <a:gd name="connsiteY1668" fmla="*/ 4902183 h 6857982"/>
              <a:gd name="connsiteX1669" fmla="*/ 1106488 w 2433638"/>
              <a:gd name="connsiteY1669" fmla="*/ 4885514 h 6857982"/>
              <a:gd name="connsiteX1670" fmla="*/ 1123951 w 2433638"/>
              <a:gd name="connsiteY1670" fmla="*/ 4868845 h 6857982"/>
              <a:gd name="connsiteX1671" fmla="*/ 333375 w 2433638"/>
              <a:gd name="connsiteY1671" fmla="*/ 4854557 h 6857982"/>
              <a:gd name="connsiteX1672" fmla="*/ 344488 w 2433638"/>
              <a:gd name="connsiteY1672" fmla="*/ 4869979 h 6857982"/>
              <a:gd name="connsiteX1673" fmla="*/ 333375 w 2433638"/>
              <a:gd name="connsiteY1673" fmla="*/ 4886307 h 6857982"/>
              <a:gd name="connsiteX1674" fmla="*/ 333375 w 2433638"/>
              <a:gd name="connsiteY1674" fmla="*/ 4854557 h 6857982"/>
              <a:gd name="connsiteX1675" fmla="*/ 392484 w 2433638"/>
              <a:gd name="connsiteY1675" fmla="*/ 4840270 h 6857982"/>
              <a:gd name="connsiteX1676" fmla="*/ 409576 w 2433638"/>
              <a:gd name="connsiteY1676" fmla="*/ 4857421 h 6857982"/>
              <a:gd name="connsiteX1677" fmla="*/ 400580 w 2433638"/>
              <a:gd name="connsiteY1677" fmla="*/ 4872767 h 6857982"/>
              <a:gd name="connsiteX1678" fmla="*/ 403279 w 2433638"/>
              <a:gd name="connsiteY1678" fmla="*/ 4879989 h 6857982"/>
              <a:gd name="connsiteX1679" fmla="*/ 398781 w 2433638"/>
              <a:gd name="connsiteY1679" fmla="*/ 4890821 h 6857982"/>
              <a:gd name="connsiteX1680" fmla="*/ 399681 w 2433638"/>
              <a:gd name="connsiteY1680" fmla="*/ 4897140 h 6857982"/>
              <a:gd name="connsiteX1681" fmla="*/ 388886 w 2433638"/>
              <a:gd name="connsiteY1681" fmla="*/ 4913389 h 6857982"/>
              <a:gd name="connsiteX1682" fmla="*/ 389785 w 2433638"/>
              <a:gd name="connsiteY1682" fmla="*/ 4915194 h 6857982"/>
              <a:gd name="connsiteX1683" fmla="*/ 372693 w 2433638"/>
              <a:gd name="connsiteY1683" fmla="*/ 4932345 h 6857982"/>
              <a:gd name="connsiteX1684" fmla="*/ 355601 w 2433638"/>
              <a:gd name="connsiteY1684" fmla="*/ 4915194 h 6857982"/>
              <a:gd name="connsiteX1685" fmla="*/ 366396 w 2433638"/>
              <a:gd name="connsiteY1685" fmla="*/ 4898945 h 6857982"/>
              <a:gd name="connsiteX1686" fmla="*/ 365496 w 2433638"/>
              <a:gd name="connsiteY1686" fmla="*/ 4897140 h 6857982"/>
              <a:gd name="connsiteX1687" fmla="*/ 369994 w 2433638"/>
              <a:gd name="connsiteY1687" fmla="*/ 4886308 h 6857982"/>
              <a:gd name="connsiteX1688" fmla="*/ 369095 w 2433638"/>
              <a:gd name="connsiteY1688" fmla="*/ 4879989 h 6857982"/>
              <a:gd name="connsiteX1689" fmla="*/ 378091 w 2433638"/>
              <a:gd name="connsiteY1689" fmla="*/ 4865546 h 6857982"/>
              <a:gd name="connsiteX1690" fmla="*/ 375392 w 2433638"/>
              <a:gd name="connsiteY1690" fmla="*/ 4857421 h 6857982"/>
              <a:gd name="connsiteX1691" fmla="*/ 392484 w 2433638"/>
              <a:gd name="connsiteY1691" fmla="*/ 4840270 h 6857982"/>
              <a:gd name="connsiteX1692" fmla="*/ 2199482 w 2433638"/>
              <a:gd name="connsiteY1692" fmla="*/ 4818045 h 6857982"/>
              <a:gd name="connsiteX1693" fmla="*/ 2216151 w 2433638"/>
              <a:gd name="connsiteY1693" fmla="*/ 4834714 h 6857982"/>
              <a:gd name="connsiteX1694" fmla="*/ 2199482 w 2433638"/>
              <a:gd name="connsiteY1694" fmla="*/ 4851383 h 6857982"/>
              <a:gd name="connsiteX1695" fmla="*/ 2182813 w 2433638"/>
              <a:gd name="connsiteY1695" fmla="*/ 4834714 h 6857982"/>
              <a:gd name="connsiteX1696" fmla="*/ 2199482 w 2433638"/>
              <a:gd name="connsiteY1696" fmla="*/ 4818045 h 6857982"/>
              <a:gd name="connsiteX1697" fmla="*/ 585789 w 2433638"/>
              <a:gd name="connsiteY1697" fmla="*/ 4818045 h 6857982"/>
              <a:gd name="connsiteX1698" fmla="*/ 603252 w 2433638"/>
              <a:gd name="connsiteY1698" fmla="*/ 4834714 h 6857982"/>
              <a:gd name="connsiteX1699" fmla="*/ 585789 w 2433638"/>
              <a:gd name="connsiteY1699" fmla="*/ 4851383 h 6857982"/>
              <a:gd name="connsiteX1700" fmla="*/ 568326 w 2433638"/>
              <a:gd name="connsiteY1700" fmla="*/ 4834714 h 6857982"/>
              <a:gd name="connsiteX1701" fmla="*/ 585789 w 2433638"/>
              <a:gd name="connsiteY1701" fmla="*/ 4818045 h 6857982"/>
              <a:gd name="connsiteX1702" fmla="*/ 420689 w 2433638"/>
              <a:gd name="connsiteY1702" fmla="*/ 4803758 h 6857982"/>
              <a:gd name="connsiteX1703" fmla="*/ 438152 w 2433638"/>
              <a:gd name="connsiteY1703" fmla="*/ 4820427 h 6857982"/>
              <a:gd name="connsiteX1704" fmla="*/ 420689 w 2433638"/>
              <a:gd name="connsiteY1704" fmla="*/ 4837096 h 6857982"/>
              <a:gd name="connsiteX1705" fmla="*/ 403226 w 2433638"/>
              <a:gd name="connsiteY1705" fmla="*/ 4820427 h 6857982"/>
              <a:gd name="connsiteX1706" fmla="*/ 420689 w 2433638"/>
              <a:gd name="connsiteY1706" fmla="*/ 4803758 h 6857982"/>
              <a:gd name="connsiteX1707" fmla="*/ 925514 w 2433638"/>
              <a:gd name="connsiteY1707" fmla="*/ 4787883 h 6857982"/>
              <a:gd name="connsiteX1708" fmla="*/ 942977 w 2433638"/>
              <a:gd name="connsiteY1708" fmla="*/ 4804552 h 6857982"/>
              <a:gd name="connsiteX1709" fmla="*/ 925514 w 2433638"/>
              <a:gd name="connsiteY1709" fmla="*/ 4821221 h 6857982"/>
              <a:gd name="connsiteX1710" fmla="*/ 908051 w 2433638"/>
              <a:gd name="connsiteY1710" fmla="*/ 4804552 h 6857982"/>
              <a:gd name="connsiteX1711" fmla="*/ 925514 w 2433638"/>
              <a:gd name="connsiteY1711" fmla="*/ 4787883 h 6857982"/>
              <a:gd name="connsiteX1712" fmla="*/ 350957 w 2433638"/>
              <a:gd name="connsiteY1712" fmla="*/ 4770420 h 6857982"/>
              <a:gd name="connsiteX1713" fmla="*/ 368301 w 2433638"/>
              <a:gd name="connsiteY1713" fmla="*/ 4787565 h 6857982"/>
              <a:gd name="connsiteX1714" fmla="*/ 360998 w 2433638"/>
              <a:gd name="connsiteY1714" fmla="*/ 4802003 h 6857982"/>
              <a:gd name="connsiteX1715" fmla="*/ 368301 w 2433638"/>
              <a:gd name="connsiteY1715" fmla="*/ 4815539 h 6857982"/>
              <a:gd name="connsiteX1716" fmla="*/ 362824 w 2433638"/>
              <a:gd name="connsiteY1716" fmla="*/ 4828172 h 6857982"/>
              <a:gd name="connsiteX1717" fmla="*/ 366475 w 2433638"/>
              <a:gd name="connsiteY1717" fmla="*/ 4839000 h 6857982"/>
              <a:gd name="connsiteX1718" fmla="*/ 349132 w 2433638"/>
              <a:gd name="connsiteY1718" fmla="*/ 4856145 h 6857982"/>
              <a:gd name="connsiteX1719" fmla="*/ 331788 w 2433638"/>
              <a:gd name="connsiteY1719" fmla="*/ 4839000 h 6857982"/>
              <a:gd name="connsiteX1720" fmla="*/ 338178 w 2433638"/>
              <a:gd name="connsiteY1720" fmla="*/ 4826367 h 6857982"/>
              <a:gd name="connsiteX1721" fmla="*/ 333614 w 2433638"/>
              <a:gd name="connsiteY1721" fmla="*/ 4815539 h 6857982"/>
              <a:gd name="connsiteX1722" fmla="*/ 341829 w 2433638"/>
              <a:gd name="connsiteY1722" fmla="*/ 4802003 h 6857982"/>
              <a:gd name="connsiteX1723" fmla="*/ 333614 w 2433638"/>
              <a:gd name="connsiteY1723" fmla="*/ 4787565 h 6857982"/>
              <a:gd name="connsiteX1724" fmla="*/ 350957 w 2433638"/>
              <a:gd name="connsiteY1724" fmla="*/ 4770420 h 6857982"/>
              <a:gd name="connsiteX1725" fmla="*/ 1847057 w 2433638"/>
              <a:gd name="connsiteY1725" fmla="*/ 4751370 h 6857982"/>
              <a:gd name="connsiteX1726" fmla="*/ 1863726 w 2433638"/>
              <a:gd name="connsiteY1726" fmla="*/ 4768039 h 6857982"/>
              <a:gd name="connsiteX1727" fmla="*/ 1847057 w 2433638"/>
              <a:gd name="connsiteY1727" fmla="*/ 4784708 h 6857982"/>
              <a:gd name="connsiteX1728" fmla="*/ 1830388 w 2433638"/>
              <a:gd name="connsiteY1728" fmla="*/ 4768039 h 6857982"/>
              <a:gd name="connsiteX1729" fmla="*/ 1847057 w 2433638"/>
              <a:gd name="connsiteY1729" fmla="*/ 4751370 h 6857982"/>
              <a:gd name="connsiteX1730" fmla="*/ 488157 w 2433638"/>
              <a:gd name="connsiteY1730" fmla="*/ 4738670 h 6857982"/>
              <a:gd name="connsiteX1731" fmla="*/ 504826 w 2433638"/>
              <a:gd name="connsiteY1731" fmla="*/ 4756133 h 6857982"/>
              <a:gd name="connsiteX1732" fmla="*/ 488157 w 2433638"/>
              <a:gd name="connsiteY1732" fmla="*/ 4773596 h 6857982"/>
              <a:gd name="connsiteX1733" fmla="*/ 471488 w 2433638"/>
              <a:gd name="connsiteY1733" fmla="*/ 4756133 h 6857982"/>
              <a:gd name="connsiteX1734" fmla="*/ 488157 w 2433638"/>
              <a:gd name="connsiteY1734" fmla="*/ 4738670 h 6857982"/>
              <a:gd name="connsiteX1735" fmla="*/ 364332 w 2433638"/>
              <a:gd name="connsiteY1735" fmla="*/ 4730733 h 6857982"/>
              <a:gd name="connsiteX1736" fmla="*/ 381001 w 2433638"/>
              <a:gd name="connsiteY1736" fmla="*/ 4747402 h 6857982"/>
              <a:gd name="connsiteX1737" fmla="*/ 364332 w 2433638"/>
              <a:gd name="connsiteY1737" fmla="*/ 4764071 h 6857982"/>
              <a:gd name="connsiteX1738" fmla="*/ 347663 w 2433638"/>
              <a:gd name="connsiteY1738" fmla="*/ 4747402 h 6857982"/>
              <a:gd name="connsiteX1739" fmla="*/ 364332 w 2433638"/>
              <a:gd name="connsiteY1739" fmla="*/ 4730733 h 6857982"/>
              <a:gd name="connsiteX1740" fmla="*/ 280988 w 2433638"/>
              <a:gd name="connsiteY1740" fmla="*/ 4725970 h 6857982"/>
              <a:gd name="connsiteX1741" fmla="*/ 293688 w 2433638"/>
              <a:gd name="connsiteY1741" fmla="*/ 4741845 h 6857982"/>
              <a:gd name="connsiteX1742" fmla="*/ 280988 w 2433638"/>
              <a:gd name="connsiteY1742" fmla="*/ 4757720 h 6857982"/>
              <a:gd name="connsiteX1743" fmla="*/ 280988 w 2433638"/>
              <a:gd name="connsiteY1743" fmla="*/ 4725970 h 6857982"/>
              <a:gd name="connsiteX1744" fmla="*/ 759620 w 2433638"/>
              <a:gd name="connsiteY1744" fmla="*/ 4710095 h 6857982"/>
              <a:gd name="connsiteX1745" fmla="*/ 776289 w 2433638"/>
              <a:gd name="connsiteY1745" fmla="*/ 4726764 h 6857982"/>
              <a:gd name="connsiteX1746" fmla="*/ 759620 w 2433638"/>
              <a:gd name="connsiteY1746" fmla="*/ 4743433 h 6857982"/>
              <a:gd name="connsiteX1747" fmla="*/ 742951 w 2433638"/>
              <a:gd name="connsiteY1747" fmla="*/ 4726764 h 6857982"/>
              <a:gd name="connsiteX1748" fmla="*/ 759620 w 2433638"/>
              <a:gd name="connsiteY1748" fmla="*/ 4710095 h 6857982"/>
              <a:gd name="connsiteX1749" fmla="*/ 290287 w 2433638"/>
              <a:gd name="connsiteY1749" fmla="*/ 4683108 h 6857982"/>
              <a:gd name="connsiteX1750" fmla="*/ 307522 w 2433638"/>
              <a:gd name="connsiteY1750" fmla="*/ 4700344 h 6857982"/>
              <a:gd name="connsiteX1751" fmla="*/ 303894 w 2433638"/>
              <a:gd name="connsiteY1751" fmla="*/ 4710323 h 6857982"/>
              <a:gd name="connsiteX1752" fmla="*/ 315687 w 2433638"/>
              <a:gd name="connsiteY1752" fmla="*/ 4705787 h 6857982"/>
              <a:gd name="connsiteX1753" fmla="*/ 332922 w 2433638"/>
              <a:gd name="connsiteY1753" fmla="*/ 4723023 h 6857982"/>
              <a:gd name="connsiteX1754" fmla="*/ 320222 w 2433638"/>
              <a:gd name="connsiteY1754" fmla="*/ 4739351 h 6857982"/>
              <a:gd name="connsiteX1755" fmla="*/ 336551 w 2433638"/>
              <a:gd name="connsiteY1755" fmla="*/ 4756587 h 6857982"/>
              <a:gd name="connsiteX1756" fmla="*/ 325665 w 2433638"/>
              <a:gd name="connsiteY1756" fmla="*/ 4772008 h 6857982"/>
              <a:gd name="connsiteX1757" fmla="*/ 333830 w 2433638"/>
              <a:gd name="connsiteY1757" fmla="*/ 4786523 h 6857982"/>
              <a:gd name="connsiteX1758" fmla="*/ 316594 w 2433638"/>
              <a:gd name="connsiteY1758" fmla="*/ 4803758 h 6857982"/>
              <a:gd name="connsiteX1759" fmla="*/ 299358 w 2433638"/>
              <a:gd name="connsiteY1759" fmla="*/ 4786523 h 6857982"/>
              <a:gd name="connsiteX1760" fmla="*/ 310244 w 2433638"/>
              <a:gd name="connsiteY1760" fmla="*/ 4770194 h 6857982"/>
              <a:gd name="connsiteX1761" fmla="*/ 302080 w 2433638"/>
              <a:gd name="connsiteY1761" fmla="*/ 4756587 h 6857982"/>
              <a:gd name="connsiteX1762" fmla="*/ 315687 w 2433638"/>
              <a:gd name="connsiteY1762" fmla="*/ 4740258 h 6857982"/>
              <a:gd name="connsiteX1763" fmla="*/ 298451 w 2433638"/>
              <a:gd name="connsiteY1763" fmla="*/ 4723023 h 6857982"/>
              <a:gd name="connsiteX1764" fmla="*/ 302080 w 2433638"/>
              <a:gd name="connsiteY1764" fmla="*/ 4713044 h 6857982"/>
              <a:gd name="connsiteX1765" fmla="*/ 290287 w 2433638"/>
              <a:gd name="connsiteY1765" fmla="*/ 4717580 h 6857982"/>
              <a:gd name="connsiteX1766" fmla="*/ 273051 w 2433638"/>
              <a:gd name="connsiteY1766" fmla="*/ 4700344 h 6857982"/>
              <a:gd name="connsiteX1767" fmla="*/ 290287 w 2433638"/>
              <a:gd name="connsiteY1767" fmla="*/ 4683108 h 6857982"/>
              <a:gd name="connsiteX1768" fmla="*/ 1539082 w 2433638"/>
              <a:gd name="connsiteY1768" fmla="*/ 4681520 h 6857982"/>
              <a:gd name="connsiteX1769" fmla="*/ 1555751 w 2433638"/>
              <a:gd name="connsiteY1769" fmla="*/ 4698189 h 6857982"/>
              <a:gd name="connsiteX1770" fmla="*/ 1539082 w 2433638"/>
              <a:gd name="connsiteY1770" fmla="*/ 4714858 h 6857982"/>
              <a:gd name="connsiteX1771" fmla="*/ 1522413 w 2433638"/>
              <a:gd name="connsiteY1771" fmla="*/ 4698189 h 6857982"/>
              <a:gd name="connsiteX1772" fmla="*/ 1539082 w 2433638"/>
              <a:gd name="connsiteY1772" fmla="*/ 4681520 h 6857982"/>
              <a:gd name="connsiteX1773" fmla="*/ 407195 w 2433638"/>
              <a:gd name="connsiteY1773" fmla="*/ 4665645 h 6857982"/>
              <a:gd name="connsiteX1774" fmla="*/ 423864 w 2433638"/>
              <a:gd name="connsiteY1774" fmla="*/ 4682314 h 6857982"/>
              <a:gd name="connsiteX1775" fmla="*/ 407195 w 2433638"/>
              <a:gd name="connsiteY1775" fmla="*/ 4698983 h 6857982"/>
              <a:gd name="connsiteX1776" fmla="*/ 390526 w 2433638"/>
              <a:gd name="connsiteY1776" fmla="*/ 4682314 h 6857982"/>
              <a:gd name="connsiteX1777" fmla="*/ 407195 w 2433638"/>
              <a:gd name="connsiteY1777" fmla="*/ 4665645 h 6857982"/>
              <a:gd name="connsiteX1778" fmla="*/ 318295 w 2433638"/>
              <a:gd name="connsiteY1778" fmla="*/ 4660883 h 6857982"/>
              <a:gd name="connsiteX1779" fmla="*/ 334964 w 2433638"/>
              <a:gd name="connsiteY1779" fmla="*/ 4678346 h 6857982"/>
              <a:gd name="connsiteX1780" fmla="*/ 318295 w 2433638"/>
              <a:gd name="connsiteY1780" fmla="*/ 4695809 h 6857982"/>
              <a:gd name="connsiteX1781" fmla="*/ 301626 w 2433638"/>
              <a:gd name="connsiteY1781" fmla="*/ 4678346 h 6857982"/>
              <a:gd name="connsiteX1782" fmla="*/ 318295 w 2433638"/>
              <a:gd name="connsiteY1782" fmla="*/ 4660883 h 6857982"/>
              <a:gd name="connsiteX1783" fmla="*/ 619920 w 2433638"/>
              <a:gd name="connsiteY1783" fmla="*/ 4635483 h 6857982"/>
              <a:gd name="connsiteX1784" fmla="*/ 636589 w 2433638"/>
              <a:gd name="connsiteY1784" fmla="*/ 4652152 h 6857982"/>
              <a:gd name="connsiteX1785" fmla="*/ 619920 w 2433638"/>
              <a:gd name="connsiteY1785" fmla="*/ 4668821 h 6857982"/>
              <a:gd name="connsiteX1786" fmla="*/ 603251 w 2433638"/>
              <a:gd name="connsiteY1786" fmla="*/ 4652152 h 6857982"/>
              <a:gd name="connsiteX1787" fmla="*/ 619920 w 2433638"/>
              <a:gd name="connsiteY1787" fmla="*/ 4635483 h 6857982"/>
              <a:gd name="connsiteX1788" fmla="*/ 262820 w 2433638"/>
              <a:gd name="connsiteY1788" fmla="*/ 4633895 h 6857982"/>
              <a:gd name="connsiteX1789" fmla="*/ 278695 w 2433638"/>
              <a:gd name="connsiteY1789" fmla="*/ 4646969 h 6857982"/>
              <a:gd name="connsiteX1790" fmla="*/ 284869 w 2433638"/>
              <a:gd name="connsiteY1790" fmla="*/ 4646097 h 6857982"/>
              <a:gd name="connsiteX1791" fmla="*/ 301626 w 2433638"/>
              <a:gd name="connsiteY1791" fmla="*/ 4661785 h 6857982"/>
              <a:gd name="connsiteX1792" fmla="*/ 284869 w 2433638"/>
              <a:gd name="connsiteY1792" fmla="*/ 4678345 h 6857982"/>
              <a:gd name="connsiteX1793" fmla="*/ 268994 w 2433638"/>
              <a:gd name="connsiteY1793" fmla="*/ 4665272 h 6857982"/>
              <a:gd name="connsiteX1794" fmla="*/ 262820 w 2433638"/>
              <a:gd name="connsiteY1794" fmla="*/ 4667015 h 6857982"/>
              <a:gd name="connsiteX1795" fmla="*/ 246063 w 2433638"/>
              <a:gd name="connsiteY1795" fmla="*/ 4650455 h 6857982"/>
              <a:gd name="connsiteX1796" fmla="*/ 262820 w 2433638"/>
              <a:gd name="connsiteY1796" fmla="*/ 4633895 h 6857982"/>
              <a:gd name="connsiteX1797" fmla="*/ 1270795 w 2433638"/>
              <a:gd name="connsiteY1797" fmla="*/ 4610083 h 6857982"/>
              <a:gd name="connsiteX1798" fmla="*/ 1287464 w 2433638"/>
              <a:gd name="connsiteY1798" fmla="*/ 4627546 h 6857982"/>
              <a:gd name="connsiteX1799" fmla="*/ 1270795 w 2433638"/>
              <a:gd name="connsiteY1799" fmla="*/ 4645009 h 6857982"/>
              <a:gd name="connsiteX1800" fmla="*/ 1254126 w 2433638"/>
              <a:gd name="connsiteY1800" fmla="*/ 4627546 h 6857982"/>
              <a:gd name="connsiteX1801" fmla="*/ 1270795 w 2433638"/>
              <a:gd name="connsiteY1801" fmla="*/ 4610083 h 6857982"/>
              <a:gd name="connsiteX1802" fmla="*/ 342901 w 2433638"/>
              <a:gd name="connsiteY1802" fmla="*/ 4595795 h 6857982"/>
              <a:gd name="connsiteX1803" fmla="*/ 360364 w 2433638"/>
              <a:gd name="connsiteY1803" fmla="*/ 4612464 h 6857982"/>
              <a:gd name="connsiteX1804" fmla="*/ 342901 w 2433638"/>
              <a:gd name="connsiteY1804" fmla="*/ 4629133 h 6857982"/>
              <a:gd name="connsiteX1805" fmla="*/ 325438 w 2433638"/>
              <a:gd name="connsiteY1805" fmla="*/ 4612464 h 6857982"/>
              <a:gd name="connsiteX1806" fmla="*/ 342901 w 2433638"/>
              <a:gd name="connsiteY1806" fmla="*/ 4595795 h 6857982"/>
              <a:gd name="connsiteX1807" fmla="*/ 259043 w 2433638"/>
              <a:gd name="connsiteY1807" fmla="*/ 4589445 h 6857982"/>
              <a:gd name="connsiteX1808" fmla="*/ 273995 w 2433638"/>
              <a:gd name="connsiteY1808" fmla="*/ 4599105 h 6857982"/>
              <a:gd name="connsiteX1809" fmla="*/ 280152 w 2433638"/>
              <a:gd name="connsiteY1809" fmla="*/ 4597349 h 6857982"/>
              <a:gd name="connsiteX1810" fmla="*/ 296864 w 2433638"/>
              <a:gd name="connsiteY1810" fmla="*/ 4614035 h 6857982"/>
              <a:gd name="connsiteX1811" fmla="*/ 280152 w 2433638"/>
              <a:gd name="connsiteY1811" fmla="*/ 4630720 h 6857982"/>
              <a:gd name="connsiteX1812" fmla="*/ 266079 w 2433638"/>
              <a:gd name="connsiteY1812" fmla="*/ 4621938 h 6857982"/>
              <a:gd name="connsiteX1813" fmla="*/ 259043 w 2433638"/>
              <a:gd name="connsiteY1813" fmla="*/ 4622817 h 6857982"/>
              <a:gd name="connsiteX1814" fmla="*/ 243210 w 2433638"/>
              <a:gd name="connsiteY1814" fmla="*/ 4610522 h 6857982"/>
              <a:gd name="connsiteX1815" fmla="*/ 231776 w 2433638"/>
              <a:gd name="connsiteY1815" fmla="*/ 4623695 h 6857982"/>
              <a:gd name="connsiteX1816" fmla="*/ 231776 w 2433638"/>
              <a:gd name="connsiteY1816" fmla="*/ 4592958 h 6857982"/>
              <a:gd name="connsiteX1817" fmla="*/ 243210 w 2433638"/>
              <a:gd name="connsiteY1817" fmla="*/ 4603496 h 6857982"/>
              <a:gd name="connsiteX1818" fmla="*/ 259043 w 2433638"/>
              <a:gd name="connsiteY1818" fmla="*/ 4589445 h 6857982"/>
              <a:gd name="connsiteX1819" fmla="*/ 504826 w 2433638"/>
              <a:gd name="connsiteY1819" fmla="*/ 4562458 h 6857982"/>
              <a:gd name="connsiteX1820" fmla="*/ 522289 w 2433638"/>
              <a:gd name="connsiteY1820" fmla="*/ 4579921 h 6857982"/>
              <a:gd name="connsiteX1821" fmla="*/ 504826 w 2433638"/>
              <a:gd name="connsiteY1821" fmla="*/ 4597384 h 6857982"/>
              <a:gd name="connsiteX1822" fmla="*/ 487363 w 2433638"/>
              <a:gd name="connsiteY1822" fmla="*/ 4579921 h 6857982"/>
              <a:gd name="connsiteX1823" fmla="*/ 504826 w 2433638"/>
              <a:gd name="connsiteY1823" fmla="*/ 4562458 h 6857982"/>
              <a:gd name="connsiteX1824" fmla="*/ 1042195 w 2433638"/>
              <a:gd name="connsiteY1824" fmla="*/ 4540233 h 6857982"/>
              <a:gd name="connsiteX1825" fmla="*/ 1058864 w 2433638"/>
              <a:gd name="connsiteY1825" fmla="*/ 4557696 h 6857982"/>
              <a:gd name="connsiteX1826" fmla="*/ 1042195 w 2433638"/>
              <a:gd name="connsiteY1826" fmla="*/ 4575159 h 6857982"/>
              <a:gd name="connsiteX1827" fmla="*/ 1025526 w 2433638"/>
              <a:gd name="connsiteY1827" fmla="*/ 4557696 h 6857982"/>
              <a:gd name="connsiteX1828" fmla="*/ 1042195 w 2433638"/>
              <a:gd name="connsiteY1828" fmla="*/ 4540233 h 6857982"/>
              <a:gd name="connsiteX1829" fmla="*/ 234489 w 2433638"/>
              <a:gd name="connsiteY1829" fmla="*/ 4538645 h 6857982"/>
              <a:gd name="connsiteX1830" fmla="*/ 241647 w 2433638"/>
              <a:gd name="connsiteY1830" fmla="*/ 4540400 h 6857982"/>
              <a:gd name="connsiteX1831" fmla="*/ 249700 w 2433638"/>
              <a:gd name="connsiteY1831" fmla="*/ 4538645 h 6857982"/>
              <a:gd name="connsiteX1832" fmla="*/ 266701 w 2433638"/>
              <a:gd name="connsiteY1832" fmla="*/ 4555314 h 6857982"/>
              <a:gd name="connsiteX1833" fmla="*/ 249700 w 2433638"/>
              <a:gd name="connsiteY1833" fmla="*/ 4571983 h 6857982"/>
              <a:gd name="connsiteX1834" fmla="*/ 242542 w 2433638"/>
              <a:gd name="connsiteY1834" fmla="*/ 4569351 h 6857982"/>
              <a:gd name="connsiteX1835" fmla="*/ 234489 w 2433638"/>
              <a:gd name="connsiteY1835" fmla="*/ 4571983 h 6857982"/>
              <a:gd name="connsiteX1836" fmla="*/ 217488 w 2433638"/>
              <a:gd name="connsiteY1836" fmla="*/ 4555314 h 6857982"/>
              <a:gd name="connsiteX1837" fmla="*/ 234489 w 2433638"/>
              <a:gd name="connsiteY1837" fmla="*/ 4538645 h 6857982"/>
              <a:gd name="connsiteX1838" fmla="*/ 290514 w 2433638"/>
              <a:gd name="connsiteY1838" fmla="*/ 4529120 h 6857982"/>
              <a:gd name="connsiteX1839" fmla="*/ 307977 w 2433638"/>
              <a:gd name="connsiteY1839" fmla="*/ 4546583 h 6857982"/>
              <a:gd name="connsiteX1840" fmla="*/ 290514 w 2433638"/>
              <a:gd name="connsiteY1840" fmla="*/ 4564046 h 6857982"/>
              <a:gd name="connsiteX1841" fmla="*/ 273051 w 2433638"/>
              <a:gd name="connsiteY1841" fmla="*/ 4546583 h 6857982"/>
              <a:gd name="connsiteX1842" fmla="*/ 290514 w 2433638"/>
              <a:gd name="connsiteY1842" fmla="*/ 4529120 h 6857982"/>
              <a:gd name="connsiteX1843" fmla="*/ 411164 w 2433638"/>
              <a:gd name="connsiteY1843" fmla="*/ 4495783 h 6857982"/>
              <a:gd name="connsiteX1844" fmla="*/ 428627 w 2433638"/>
              <a:gd name="connsiteY1844" fmla="*/ 4512452 h 6857982"/>
              <a:gd name="connsiteX1845" fmla="*/ 411164 w 2433638"/>
              <a:gd name="connsiteY1845" fmla="*/ 4529121 h 6857982"/>
              <a:gd name="connsiteX1846" fmla="*/ 393701 w 2433638"/>
              <a:gd name="connsiteY1846" fmla="*/ 4512452 h 6857982"/>
              <a:gd name="connsiteX1847" fmla="*/ 411164 w 2433638"/>
              <a:gd name="connsiteY1847" fmla="*/ 4495783 h 6857982"/>
              <a:gd name="connsiteX1848" fmla="*/ 846932 w 2433638"/>
              <a:gd name="connsiteY1848" fmla="*/ 4473558 h 6857982"/>
              <a:gd name="connsiteX1849" fmla="*/ 863601 w 2433638"/>
              <a:gd name="connsiteY1849" fmla="*/ 4490227 h 6857982"/>
              <a:gd name="connsiteX1850" fmla="*/ 846932 w 2433638"/>
              <a:gd name="connsiteY1850" fmla="*/ 4506896 h 6857982"/>
              <a:gd name="connsiteX1851" fmla="*/ 830263 w 2433638"/>
              <a:gd name="connsiteY1851" fmla="*/ 4490227 h 6857982"/>
              <a:gd name="connsiteX1852" fmla="*/ 846932 w 2433638"/>
              <a:gd name="connsiteY1852" fmla="*/ 4473558 h 6857982"/>
              <a:gd name="connsiteX1853" fmla="*/ 249572 w 2433638"/>
              <a:gd name="connsiteY1853" fmla="*/ 4468795 h 6857982"/>
              <a:gd name="connsiteX1854" fmla="*/ 266701 w 2433638"/>
              <a:gd name="connsiteY1854" fmla="*/ 4486031 h 6857982"/>
              <a:gd name="connsiteX1855" fmla="*/ 249572 w 2433638"/>
              <a:gd name="connsiteY1855" fmla="*/ 4503267 h 6857982"/>
              <a:gd name="connsiteX1856" fmla="*/ 241458 w 2433638"/>
              <a:gd name="connsiteY1856" fmla="*/ 4501452 h 6857982"/>
              <a:gd name="connsiteX1857" fmla="*/ 225230 w 2433638"/>
              <a:gd name="connsiteY1857" fmla="*/ 4516874 h 6857982"/>
              <a:gd name="connsiteX1858" fmla="*/ 210805 w 2433638"/>
              <a:gd name="connsiteY1858" fmla="*/ 4525945 h 6857982"/>
              <a:gd name="connsiteX1859" fmla="*/ 193676 w 2433638"/>
              <a:gd name="connsiteY1859" fmla="*/ 4508710 h 6857982"/>
              <a:gd name="connsiteX1860" fmla="*/ 209904 w 2433638"/>
              <a:gd name="connsiteY1860" fmla="*/ 4491474 h 6857982"/>
              <a:gd name="connsiteX1861" fmla="*/ 224328 w 2433638"/>
              <a:gd name="connsiteY1861" fmla="*/ 4482402 h 6857982"/>
              <a:gd name="connsiteX1862" fmla="*/ 232442 w 2433638"/>
              <a:gd name="connsiteY1862" fmla="*/ 4485124 h 6857982"/>
              <a:gd name="connsiteX1863" fmla="*/ 249572 w 2433638"/>
              <a:gd name="connsiteY1863" fmla="*/ 4468795 h 6857982"/>
              <a:gd name="connsiteX1864" fmla="*/ 334170 w 2433638"/>
              <a:gd name="connsiteY1864" fmla="*/ 4432283 h 6857982"/>
              <a:gd name="connsiteX1865" fmla="*/ 350839 w 2433638"/>
              <a:gd name="connsiteY1865" fmla="*/ 4448952 h 6857982"/>
              <a:gd name="connsiteX1866" fmla="*/ 334170 w 2433638"/>
              <a:gd name="connsiteY1866" fmla="*/ 4465621 h 6857982"/>
              <a:gd name="connsiteX1867" fmla="*/ 317501 w 2433638"/>
              <a:gd name="connsiteY1867" fmla="*/ 4448952 h 6857982"/>
              <a:gd name="connsiteX1868" fmla="*/ 334170 w 2433638"/>
              <a:gd name="connsiteY1868" fmla="*/ 4432283 h 6857982"/>
              <a:gd name="connsiteX1869" fmla="*/ 217714 w 2433638"/>
              <a:gd name="connsiteY1869" fmla="*/ 4411645 h 6857982"/>
              <a:gd name="connsiteX1870" fmla="*/ 234950 w 2433638"/>
              <a:gd name="connsiteY1870" fmla="*/ 4428775 h 6857982"/>
              <a:gd name="connsiteX1871" fmla="*/ 219529 w 2433638"/>
              <a:gd name="connsiteY1871" fmla="*/ 4445002 h 6857982"/>
              <a:gd name="connsiteX1872" fmla="*/ 220436 w 2433638"/>
              <a:gd name="connsiteY1872" fmla="*/ 4448609 h 6857982"/>
              <a:gd name="connsiteX1873" fmla="*/ 203200 w 2433638"/>
              <a:gd name="connsiteY1873" fmla="*/ 4465738 h 6857982"/>
              <a:gd name="connsiteX1874" fmla="*/ 195036 w 2433638"/>
              <a:gd name="connsiteY1874" fmla="*/ 4463033 h 6857982"/>
              <a:gd name="connsiteX1875" fmla="*/ 195943 w 2433638"/>
              <a:gd name="connsiteY1875" fmla="*/ 4469344 h 6857982"/>
              <a:gd name="connsiteX1876" fmla="*/ 184150 w 2433638"/>
              <a:gd name="connsiteY1876" fmla="*/ 4484670 h 6857982"/>
              <a:gd name="connsiteX1877" fmla="*/ 184150 w 2433638"/>
              <a:gd name="connsiteY1877" fmla="*/ 4453116 h 6857982"/>
              <a:gd name="connsiteX1878" fmla="*/ 186871 w 2433638"/>
              <a:gd name="connsiteY1878" fmla="*/ 4454018 h 6857982"/>
              <a:gd name="connsiteX1879" fmla="*/ 185964 w 2433638"/>
              <a:gd name="connsiteY1879" fmla="*/ 4448609 h 6857982"/>
              <a:gd name="connsiteX1880" fmla="*/ 200479 w 2433638"/>
              <a:gd name="connsiteY1880" fmla="*/ 4431479 h 6857982"/>
              <a:gd name="connsiteX1881" fmla="*/ 200479 w 2433638"/>
              <a:gd name="connsiteY1881" fmla="*/ 4428775 h 6857982"/>
              <a:gd name="connsiteX1882" fmla="*/ 217714 w 2433638"/>
              <a:gd name="connsiteY1882" fmla="*/ 4411645 h 6857982"/>
              <a:gd name="connsiteX1883" fmla="*/ 683420 w 2433638"/>
              <a:gd name="connsiteY1883" fmla="*/ 4408470 h 6857982"/>
              <a:gd name="connsiteX1884" fmla="*/ 700089 w 2433638"/>
              <a:gd name="connsiteY1884" fmla="*/ 4425933 h 6857982"/>
              <a:gd name="connsiteX1885" fmla="*/ 683420 w 2433638"/>
              <a:gd name="connsiteY1885" fmla="*/ 4443396 h 6857982"/>
              <a:gd name="connsiteX1886" fmla="*/ 666751 w 2433638"/>
              <a:gd name="connsiteY1886" fmla="*/ 4425933 h 6857982"/>
              <a:gd name="connsiteX1887" fmla="*/ 683420 w 2433638"/>
              <a:gd name="connsiteY1887" fmla="*/ 4408470 h 6857982"/>
              <a:gd name="connsiteX1888" fmla="*/ 2135982 w 2433638"/>
              <a:gd name="connsiteY1888" fmla="*/ 4400533 h 6857982"/>
              <a:gd name="connsiteX1889" fmla="*/ 2152651 w 2433638"/>
              <a:gd name="connsiteY1889" fmla="*/ 4417202 h 6857982"/>
              <a:gd name="connsiteX1890" fmla="*/ 2135982 w 2433638"/>
              <a:gd name="connsiteY1890" fmla="*/ 4433871 h 6857982"/>
              <a:gd name="connsiteX1891" fmla="*/ 2119313 w 2433638"/>
              <a:gd name="connsiteY1891" fmla="*/ 4417202 h 6857982"/>
              <a:gd name="connsiteX1892" fmla="*/ 2135982 w 2433638"/>
              <a:gd name="connsiteY1892" fmla="*/ 4400533 h 6857982"/>
              <a:gd name="connsiteX1893" fmla="*/ 273845 w 2433638"/>
              <a:gd name="connsiteY1893" fmla="*/ 4371958 h 6857982"/>
              <a:gd name="connsiteX1894" fmla="*/ 290514 w 2433638"/>
              <a:gd name="connsiteY1894" fmla="*/ 4389421 h 6857982"/>
              <a:gd name="connsiteX1895" fmla="*/ 273845 w 2433638"/>
              <a:gd name="connsiteY1895" fmla="*/ 4406884 h 6857982"/>
              <a:gd name="connsiteX1896" fmla="*/ 257176 w 2433638"/>
              <a:gd name="connsiteY1896" fmla="*/ 4389421 h 6857982"/>
              <a:gd name="connsiteX1897" fmla="*/ 273845 w 2433638"/>
              <a:gd name="connsiteY1897" fmla="*/ 4371958 h 6857982"/>
              <a:gd name="connsiteX1898" fmla="*/ 547689 w 2433638"/>
              <a:gd name="connsiteY1898" fmla="*/ 4348145 h 6857982"/>
              <a:gd name="connsiteX1899" fmla="*/ 565152 w 2433638"/>
              <a:gd name="connsiteY1899" fmla="*/ 4364814 h 6857982"/>
              <a:gd name="connsiteX1900" fmla="*/ 547689 w 2433638"/>
              <a:gd name="connsiteY1900" fmla="*/ 4381483 h 6857982"/>
              <a:gd name="connsiteX1901" fmla="*/ 530226 w 2433638"/>
              <a:gd name="connsiteY1901" fmla="*/ 4364814 h 6857982"/>
              <a:gd name="connsiteX1902" fmla="*/ 547689 w 2433638"/>
              <a:gd name="connsiteY1902" fmla="*/ 4348145 h 6857982"/>
              <a:gd name="connsiteX1903" fmla="*/ 1778795 w 2433638"/>
              <a:gd name="connsiteY1903" fmla="*/ 4344970 h 6857982"/>
              <a:gd name="connsiteX1904" fmla="*/ 1795464 w 2433638"/>
              <a:gd name="connsiteY1904" fmla="*/ 4362433 h 6857982"/>
              <a:gd name="connsiteX1905" fmla="*/ 1778795 w 2433638"/>
              <a:gd name="connsiteY1905" fmla="*/ 4379896 h 6857982"/>
              <a:gd name="connsiteX1906" fmla="*/ 1762126 w 2433638"/>
              <a:gd name="connsiteY1906" fmla="*/ 4362433 h 6857982"/>
              <a:gd name="connsiteX1907" fmla="*/ 1778795 w 2433638"/>
              <a:gd name="connsiteY1907" fmla="*/ 4344970 h 6857982"/>
              <a:gd name="connsiteX1908" fmla="*/ 227807 w 2433638"/>
              <a:gd name="connsiteY1908" fmla="*/ 4316395 h 6857982"/>
              <a:gd name="connsiteX1909" fmla="*/ 244476 w 2433638"/>
              <a:gd name="connsiteY1909" fmla="*/ 4333858 h 6857982"/>
              <a:gd name="connsiteX1910" fmla="*/ 227807 w 2433638"/>
              <a:gd name="connsiteY1910" fmla="*/ 4351321 h 6857982"/>
              <a:gd name="connsiteX1911" fmla="*/ 211138 w 2433638"/>
              <a:gd name="connsiteY1911" fmla="*/ 4333858 h 6857982"/>
              <a:gd name="connsiteX1912" fmla="*/ 227807 w 2433638"/>
              <a:gd name="connsiteY1912" fmla="*/ 4316395 h 6857982"/>
              <a:gd name="connsiteX1913" fmla="*/ 170703 w 2433638"/>
              <a:gd name="connsiteY1913" fmla="*/ 4310045 h 6857982"/>
              <a:gd name="connsiteX1914" fmla="*/ 187559 w 2433638"/>
              <a:gd name="connsiteY1914" fmla="*/ 4327245 h 6857982"/>
              <a:gd name="connsiteX1915" fmla="*/ 172478 w 2433638"/>
              <a:gd name="connsiteY1915" fmla="*/ 4344446 h 6857982"/>
              <a:gd name="connsiteX1916" fmla="*/ 181349 w 2433638"/>
              <a:gd name="connsiteY1916" fmla="*/ 4358930 h 6857982"/>
              <a:gd name="connsiteX1917" fmla="*/ 180462 w 2433638"/>
              <a:gd name="connsiteY1917" fmla="*/ 4363456 h 6857982"/>
              <a:gd name="connsiteX1918" fmla="*/ 191107 w 2433638"/>
              <a:gd name="connsiteY1918" fmla="*/ 4358930 h 6857982"/>
              <a:gd name="connsiteX1919" fmla="*/ 207963 w 2433638"/>
              <a:gd name="connsiteY1919" fmla="*/ 4376130 h 6857982"/>
              <a:gd name="connsiteX1920" fmla="*/ 196430 w 2433638"/>
              <a:gd name="connsiteY1920" fmla="*/ 4392425 h 6857982"/>
              <a:gd name="connsiteX1921" fmla="*/ 199979 w 2433638"/>
              <a:gd name="connsiteY1921" fmla="*/ 4402383 h 6857982"/>
              <a:gd name="connsiteX1922" fmla="*/ 183123 w 2433638"/>
              <a:gd name="connsiteY1922" fmla="*/ 4419583 h 6857982"/>
              <a:gd name="connsiteX1923" fmla="*/ 166268 w 2433638"/>
              <a:gd name="connsiteY1923" fmla="*/ 4402383 h 6857982"/>
              <a:gd name="connsiteX1924" fmla="*/ 177801 w 2433638"/>
              <a:gd name="connsiteY1924" fmla="*/ 4386088 h 6857982"/>
              <a:gd name="connsiteX1925" fmla="*/ 174252 w 2433638"/>
              <a:gd name="connsiteY1925" fmla="*/ 4376130 h 6857982"/>
              <a:gd name="connsiteX1926" fmla="*/ 175139 w 2433638"/>
              <a:gd name="connsiteY1926" fmla="*/ 4372509 h 6857982"/>
              <a:gd name="connsiteX1927" fmla="*/ 164494 w 2433638"/>
              <a:gd name="connsiteY1927" fmla="*/ 4376130 h 6857982"/>
              <a:gd name="connsiteX1928" fmla="*/ 147638 w 2433638"/>
              <a:gd name="connsiteY1928" fmla="*/ 4358930 h 6857982"/>
              <a:gd name="connsiteX1929" fmla="*/ 162719 w 2433638"/>
              <a:gd name="connsiteY1929" fmla="*/ 4342635 h 6857982"/>
              <a:gd name="connsiteX1930" fmla="*/ 153848 w 2433638"/>
              <a:gd name="connsiteY1930" fmla="*/ 4327245 h 6857982"/>
              <a:gd name="connsiteX1931" fmla="*/ 170703 w 2433638"/>
              <a:gd name="connsiteY1931" fmla="*/ 4310045 h 6857982"/>
              <a:gd name="connsiteX1932" fmla="*/ 141288 w 2433638"/>
              <a:gd name="connsiteY1932" fmla="*/ 4308457 h 6857982"/>
              <a:gd name="connsiteX1933" fmla="*/ 153988 w 2433638"/>
              <a:gd name="connsiteY1933" fmla="*/ 4323879 h 6857982"/>
              <a:gd name="connsiteX1934" fmla="*/ 141288 w 2433638"/>
              <a:gd name="connsiteY1934" fmla="*/ 4340207 h 6857982"/>
              <a:gd name="connsiteX1935" fmla="*/ 141288 w 2433638"/>
              <a:gd name="connsiteY1935" fmla="*/ 4308457 h 6857982"/>
              <a:gd name="connsiteX1936" fmla="*/ 1470026 w 2433638"/>
              <a:gd name="connsiteY1936" fmla="*/ 4289408 h 6857982"/>
              <a:gd name="connsiteX1937" fmla="*/ 1487489 w 2433638"/>
              <a:gd name="connsiteY1937" fmla="*/ 4306871 h 6857982"/>
              <a:gd name="connsiteX1938" fmla="*/ 1470026 w 2433638"/>
              <a:gd name="connsiteY1938" fmla="*/ 4324334 h 6857982"/>
              <a:gd name="connsiteX1939" fmla="*/ 1452563 w 2433638"/>
              <a:gd name="connsiteY1939" fmla="*/ 4306871 h 6857982"/>
              <a:gd name="connsiteX1940" fmla="*/ 1470026 w 2433638"/>
              <a:gd name="connsiteY1940" fmla="*/ 4289408 h 6857982"/>
              <a:gd name="connsiteX1941" fmla="*/ 435770 w 2433638"/>
              <a:gd name="connsiteY1941" fmla="*/ 4289408 h 6857982"/>
              <a:gd name="connsiteX1942" fmla="*/ 452439 w 2433638"/>
              <a:gd name="connsiteY1942" fmla="*/ 4306077 h 6857982"/>
              <a:gd name="connsiteX1943" fmla="*/ 435770 w 2433638"/>
              <a:gd name="connsiteY1943" fmla="*/ 4322746 h 6857982"/>
              <a:gd name="connsiteX1944" fmla="*/ 419101 w 2433638"/>
              <a:gd name="connsiteY1944" fmla="*/ 4306077 h 6857982"/>
              <a:gd name="connsiteX1945" fmla="*/ 435770 w 2433638"/>
              <a:gd name="connsiteY1945" fmla="*/ 4289408 h 6857982"/>
              <a:gd name="connsiteX1946" fmla="*/ 153989 w 2433638"/>
              <a:gd name="connsiteY1946" fmla="*/ 4267183 h 6857982"/>
              <a:gd name="connsiteX1947" fmla="*/ 171452 w 2433638"/>
              <a:gd name="connsiteY1947" fmla="*/ 4283852 h 6857982"/>
              <a:gd name="connsiteX1948" fmla="*/ 153989 w 2433638"/>
              <a:gd name="connsiteY1948" fmla="*/ 4300521 h 6857982"/>
              <a:gd name="connsiteX1949" fmla="*/ 136526 w 2433638"/>
              <a:gd name="connsiteY1949" fmla="*/ 4283852 h 6857982"/>
              <a:gd name="connsiteX1950" fmla="*/ 153989 w 2433638"/>
              <a:gd name="connsiteY1950" fmla="*/ 4267183 h 6857982"/>
              <a:gd name="connsiteX1951" fmla="*/ 190501 w 2433638"/>
              <a:gd name="connsiteY1951" fmla="*/ 4264008 h 6857982"/>
              <a:gd name="connsiteX1952" fmla="*/ 207964 w 2433638"/>
              <a:gd name="connsiteY1952" fmla="*/ 4281471 h 6857982"/>
              <a:gd name="connsiteX1953" fmla="*/ 190501 w 2433638"/>
              <a:gd name="connsiteY1953" fmla="*/ 4298934 h 6857982"/>
              <a:gd name="connsiteX1954" fmla="*/ 173038 w 2433638"/>
              <a:gd name="connsiteY1954" fmla="*/ 4281471 h 6857982"/>
              <a:gd name="connsiteX1955" fmla="*/ 190501 w 2433638"/>
              <a:gd name="connsiteY1955" fmla="*/ 4264008 h 6857982"/>
              <a:gd name="connsiteX1956" fmla="*/ 1202532 w 2433638"/>
              <a:gd name="connsiteY1956" fmla="*/ 4235433 h 6857982"/>
              <a:gd name="connsiteX1957" fmla="*/ 1219201 w 2433638"/>
              <a:gd name="connsiteY1957" fmla="*/ 4252102 h 6857982"/>
              <a:gd name="connsiteX1958" fmla="*/ 1202532 w 2433638"/>
              <a:gd name="connsiteY1958" fmla="*/ 4268771 h 6857982"/>
              <a:gd name="connsiteX1959" fmla="*/ 1185863 w 2433638"/>
              <a:gd name="connsiteY1959" fmla="*/ 4252102 h 6857982"/>
              <a:gd name="connsiteX1960" fmla="*/ 1202532 w 2433638"/>
              <a:gd name="connsiteY1960" fmla="*/ 4235433 h 6857982"/>
              <a:gd name="connsiteX1961" fmla="*/ 346076 w 2433638"/>
              <a:gd name="connsiteY1961" fmla="*/ 4235433 h 6857982"/>
              <a:gd name="connsiteX1962" fmla="*/ 363539 w 2433638"/>
              <a:gd name="connsiteY1962" fmla="*/ 4252102 h 6857982"/>
              <a:gd name="connsiteX1963" fmla="*/ 346076 w 2433638"/>
              <a:gd name="connsiteY1963" fmla="*/ 4268771 h 6857982"/>
              <a:gd name="connsiteX1964" fmla="*/ 328613 w 2433638"/>
              <a:gd name="connsiteY1964" fmla="*/ 4252102 h 6857982"/>
              <a:gd name="connsiteX1965" fmla="*/ 346076 w 2433638"/>
              <a:gd name="connsiteY1965" fmla="*/ 4235433 h 6857982"/>
              <a:gd name="connsiteX1966" fmla="*/ 162480 w 2433638"/>
              <a:gd name="connsiteY1966" fmla="*/ 4216383 h 6857982"/>
              <a:gd name="connsiteX1967" fmla="*/ 179389 w 2433638"/>
              <a:gd name="connsiteY1967" fmla="*/ 4233711 h 6857982"/>
              <a:gd name="connsiteX1968" fmla="*/ 162480 w 2433638"/>
              <a:gd name="connsiteY1968" fmla="*/ 4251038 h 6857982"/>
              <a:gd name="connsiteX1969" fmla="*/ 153580 w 2433638"/>
              <a:gd name="connsiteY1969" fmla="*/ 4248303 h 6857982"/>
              <a:gd name="connsiteX1970" fmla="*/ 137560 w 2433638"/>
              <a:gd name="connsiteY1970" fmla="*/ 4259246 h 6857982"/>
              <a:gd name="connsiteX1971" fmla="*/ 120651 w 2433638"/>
              <a:gd name="connsiteY1971" fmla="*/ 4241919 h 6857982"/>
              <a:gd name="connsiteX1972" fmla="*/ 137560 w 2433638"/>
              <a:gd name="connsiteY1972" fmla="*/ 4224591 h 6857982"/>
              <a:gd name="connsiteX1973" fmla="*/ 146460 w 2433638"/>
              <a:gd name="connsiteY1973" fmla="*/ 4227327 h 6857982"/>
              <a:gd name="connsiteX1974" fmla="*/ 162480 w 2433638"/>
              <a:gd name="connsiteY1974" fmla="*/ 4216383 h 6857982"/>
              <a:gd name="connsiteX1975" fmla="*/ 273845 w 2433638"/>
              <a:gd name="connsiteY1975" fmla="*/ 4184633 h 6857982"/>
              <a:gd name="connsiteX1976" fmla="*/ 290514 w 2433638"/>
              <a:gd name="connsiteY1976" fmla="*/ 4201302 h 6857982"/>
              <a:gd name="connsiteX1977" fmla="*/ 273845 w 2433638"/>
              <a:gd name="connsiteY1977" fmla="*/ 4217971 h 6857982"/>
              <a:gd name="connsiteX1978" fmla="*/ 257176 w 2433638"/>
              <a:gd name="connsiteY1978" fmla="*/ 4201302 h 6857982"/>
              <a:gd name="connsiteX1979" fmla="*/ 273845 w 2433638"/>
              <a:gd name="connsiteY1979" fmla="*/ 4184633 h 6857982"/>
              <a:gd name="connsiteX1980" fmla="*/ 976314 w 2433638"/>
              <a:gd name="connsiteY1980" fmla="*/ 4183045 h 6857982"/>
              <a:gd name="connsiteX1981" fmla="*/ 993777 w 2433638"/>
              <a:gd name="connsiteY1981" fmla="*/ 4199714 h 6857982"/>
              <a:gd name="connsiteX1982" fmla="*/ 976314 w 2433638"/>
              <a:gd name="connsiteY1982" fmla="*/ 4216383 h 6857982"/>
              <a:gd name="connsiteX1983" fmla="*/ 958851 w 2433638"/>
              <a:gd name="connsiteY1983" fmla="*/ 4199714 h 6857982"/>
              <a:gd name="connsiteX1984" fmla="*/ 976314 w 2433638"/>
              <a:gd name="connsiteY1984" fmla="*/ 4183045 h 6857982"/>
              <a:gd name="connsiteX1985" fmla="*/ 141589 w 2433638"/>
              <a:gd name="connsiteY1985" fmla="*/ 4171933 h 6857982"/>
              <a:gd name="connsiteX1986" fmla="*/ 158751 w 2433638"/>
              <a:gd name="connsiteY1986" fmla="*/ 4188934 h 6857982"/>
              <a:gd name="connsiteX1987" fmla="*/ 141589 w 2433638"/>
              <a:gd name="connsiteY1987" fmla="*/ 4205935 h 6857982"/>
              <a:gd name="connsiteX1988" fmla="*/ 140686 w 2433638"/>
              <a:gd name="connsiteY1988" fmla="*/ 4205935 h 6857982"/>
              <a:gd name="connsiteX1989" fmla="*/ 123525 w 2433638"/>
              <a:gd name="connsiteY1989" fmla="*/ 4221146 h 6857982"/>
              <a:gd name="connsiteX1990" fmla="*/ 106363 w 2433638"/>
              <a:gd name="connsiteY1990" fmla="*/ 4204145 h 6857982"/>
              <a:gd name="connsiteX1991" fmla="*/ 123525 w 2433638"/>
              <a:gd name="connsiteY1991" fmla="*/ 4187144 h 6857982"/>
              <a:gd name="connsiteX1992" fmla="*/ 124428 w 2433638"/>
              <a:gd name="connsiteY1992" fmla="*/ 4188039 h 6857982"/>
              <a:gd name="connsiteX1993" fmla="*/ 141589 w 2433638"/>
              <a:gd name="connsiteY1993" fmla="*/ 4171933 h 6857982"/>
              <a:gd name="connsiteX1994" fmla="*/ 103188 w 2433638"/>
              <a:gd name="connsiteY1994" fmla="*/ 4159232 h 6857982"/>
              <a:gd name="connsiteX1995" fmla="*/ 114301 w 2433638"/>
              <a:gd name="connsiteY1995" fmla="*/ 4173883 h 6857982"/>
              <a:gd name="connsiteX1996" fmla="*/ 103188 w 2433638"/>
              <a:gd name="connsiteY1996" fmla="*/ 4189395 h 6857982"/>
              <a:gd name="connsiteX1997" fmla="*/ 103188 w 2433638"/>
              <a:gd name="connsiteY1997" fmla="*/ 4159232 h 6857982"/>
              <a:gd name="connsiteX1998" fmla="*/ 217489 w 2433638"/>
              <a:gd name="connsiteY1998" fmla="*/ 4137008 h 6857982"/>
              <a:gd name="connsiteX1999" fmla="*/ 234952 w 2433638"/>
              <a:gd name="connsiteY1999" fmla="*/ 4153677 h 6857982"/>
              <a:gd name="connsiteX2000" fmla="*/ 217489 w 2433638"/>
              <a:gd name="connsiteY2000" fmla="*/ 4170346 h 6857982"/>
              <a:gd name="connsiteX2001" fmla="*/ 200026 w 2433638"/>
              <a:gd name="connsiteY2001" fmla="*/ 4153677 h 6857982"/>
              <a:gd name="connsiteX2002" fmla="*/ 217489 w 2433638"/>
              <a:gd name="connsiteY2002" fmla="*/ 4137008 h 6857982"/>
              <a:gd name="connsiteX2003" fmla="*/ 784226 w 2433638"/>
              <a:gd name="connsiteY2003" fmla="*/ 4132245 h 6857982"/>
              <a:gd name="connsiteX2004" fmla="*/ 801689 w 2433638"/>
              <a:gd name="connsiteY2004" fmla="*/ 4149708 h 6857982"/>
              <a:gd name="connsiteX2005" fmla="*/ 784226 w 2433638"/>
              <a:gd name="connsiteY2005" fmla="*/ 4167171 h 6857982"/>
              <a:gd name="connsiteX2006" fmla="*/ 766763 w 2433638"/>
              <a:gd name="connsiteY2006" fmla="*/ 4149708 h 6857982"/>
              <a:gd name="connsiteX2007" fmla="*/ 784226 w 2433638"/>
              <a:gd name="connsiteY2007" fmla="*/ 4132245 h 6857982"/>
              <a:gd name="connsiteX2008" fmla="*/ 123826 w 2433638"/>
              <a:gd name="connsiteY2008" fmla="*/ 4132245 h 6857982"/>
              <a:gd name="connsiteX2009" fmla="*/ 141289 w 2433638"/>
              <a:gd name="connsiteY2009" fmla="*/ 4148914 h 6857982"/>
              <a:gd name="connsiteX2010" fmla="*/ 123826 w 2433638"/>
              <a:gd name="connsiteY2010" fmla="*/ 4165583 h 6857982"/>
              <a:gd name="connsiteX2011" fmla="*/ 106363 w 2433638"/>
              <a:gd name="connsiteY2011" fmla="*/ 4148914 h 6857982"/>
              <a:gd name="connsiteX2012" fmla="*/ 123826 w 2433638"/>
              <a:gd name="connsiteY2012" fmla="*/ 4132245 h 6857982"/>
              <a:gd name="connsiteX2013" fmla="*/ 110332 w 2433638"/>
              <a:gd name="connsiteY2013" fmla="*/ 4094145 h 6857982"/>
              <a:gd name="connsiteX2014" fmla="*/ 127001 w 2433638"/>
              <a:gd name="connsiteY2014" fmla="*/ 4110814 h 6857982"/>
              <a:gd name="connsiteX2015" fmla="*/ 110332 w 2433638"/>
              <a:gd name="connsiteY2015" fmla="*/ 4127483 h 6857982"/>
              <a:gd name="connsiteX2016" fmla="*/ 93663 w 2433638"/>
              <a:gd name="connsiteY2016" fmla="*/ 4110814 h 6857982"/>
              <a:gd name="connsiteX2017" fmla="*/ 110332 w 2433638"/>
              <a:gd name="connsiteY2017" fmla="*/ 4094145 h 6857982"/>
              <a:gd name="connsiteX2018" fmla="*/ 174626 w 2433638"/>
              <a:gd name="connsiteY2018" fmla="*/ 4090970 h 6857982"/>
              <a:gd name="connsiteX2019" fmla="*/ 192089 w 2433638"/>
              <a:gd name="connsiteY2019" fmla="*/ 4108433 h 6857982"/>
              <a:gd name="connsiteX2020" fmla="*/ 174626 w 2433638"/>
              <a:gd name="connsiteY2020" fmla="*/ 4125896 h 6857982"/>
              <a:gd name="connsiteX2021" fmla="*/ 157163 w 2433638"/>
              <a:gd name="connsiteY2021" fmla="*/ 4108433 h 6857982"/>
              <a:gd name="connsiteX2022" fmla="*/ 174626 w 2433638"/>
              <a:gd name="connsiteY2022" fmla="*/ 4090970 h 6857982"/>
              <a:gd name="connsiteX2023" fmla="*/ 623889 w 2433638"/>
              <a:gd name="connsiteY2023" fmla="*/ 4084620 h 6857982"/>
              <a:gd name="connsiteX2024" fmla="*/ 641352 w 2433638"/>
              <a:gd name="connsiteY2024" fmla="*/ 4102083 h 6857982"/>
              <a:gd name="connsiteX2025" fmla="*/ 623889 w 2433638"/>
              <a:gd name="connsiteY2025" fmla="*/ 4119546 h 6857982"/>
              <a:gd name="connsiteX2026" fmla="*/ 606426 w 2433638"/>
              <a:gd name="connsiteY2026" fmla="*/ 4102083 h 6857982"/>
              <a:gd name="connsiteX2027" fmla="*/ 623889 w 2433638"/>
              <a:gd name="connsiteY2027" fmla="*/ 4084620 h 6857982"/>
              <a:gd name="connsiteX2028" fmla="*/ 142082 w 2433638"/>
              <a:gd name="connsiteY2028" fmla="*/ 4051283 h 6857982"/>
              <a:gd name="connsiteX2029" fmla="*/ 158751 w 2433638"/>
              <a:gd name="connsiteY2029" fmla="*/ 4067952 h 6857982"/>
              <a:gd name="connsiteX2030" fmla="*/ 142082 w 2433638"/>
              <a:gd name="connsiteY2030" fmla="*/ 4084621 h 6857982"/>
              <a:gd name="connsiteX2031" fmla="*/ 125413 w 2433638"/>
              <a:gd name="connsiteY2031" fmla="*/ 4067952 h 6857982"/>
              <a:gd name="connsiteX2032" fmla="*/ 142082 w 2433638"/>
              <a:gd name="connsiteY2032" fmla="*/ 4051283 h 6857982"/>
              <a:gd name="connsiteX2033" fmla="*/ 492126 w 2433638"/>
              <a:gd name="connsiteY2033" fmla="*/ 4040170 h 6857982"/>
              <a:gd name="connsiteX2034" fmla="*/ 509589 w 2433638"/>
              <a:gd name="connsiteY2034" fmla="*/ 4056839 h 6857982"/>
              <a:gd name="connsiteX2035" fmla="*/ 492126 w 2433638"/>
              <a:gd name="connsiteY2035" fmla="*/ 4073508 h 6857982"/>
              <a:gd name="connsiteX2036" fmla="*/ 474663 w 2433638"/>
              <a:gd name="connsiteY2036" fmla="*/ 4056839 h 6857982"/>
              <a:gd name="connsiteX2037" fmla="*/ 492126 w 2433638"/>
              <a:gd name="connsiteY2037" fmla="*/ 4040170 h 6857982"/>
              <a:gd name="connsiteX2038" fmla="*/ 87001 w 2433638"/>
              <a:gd name="connsiteY2038" fmla="*/ 4028549 h 6857982"/>
              <a:gd name="connsiteX2039" fmla="*/ 104153 w 2433638"/>
              <a:gd name="connsiteY2039" fmla="*/ 4045440 h 6857982"/>
              <a:gd name="connsiteX2040" fmla="*/ 95126 w 2433638"/>
              <a:gd name="connsiteY2040" fmla="*/ 4059664 h 6857982"/>
              <a:gd name="connsiteX2041" fmla="*/ 98737 w 2433638"/>
              <a:gd name="connsiteY2041" fmla="*/ 4058775 h 6857982"/>
              <a:gd name="connsiteX2042" fmla="*/ 115888 w 2433638"/>
              <a:gd name="connsiteY2042" fmla="*/ 4075666 h 6857982"/>
              <a:gd name="connsiteX2043" fmla="*/ 98737 w 2433638"/>
              <a:gd name="connsiteY2043" fmla="*/ 4092557 h 6857982"/>
              <a:gd name="connsiteX2044" fmla="*/ 81585 w 2433638"/>
              <a:gd name="connsiteY2044" fmla="*/ 4075666 h 6857982"/>
              <a:gd name="connsiteX2045" fmla="*/ 90612 w 2433638"/>
              <a:gd name="connsiteY2045" fmla="*/ 4061442 h 6857982"/>
              <a:gd name="connsiteX2046" fmla="*/ 87001 w 2433638"/>
              <a:gd name="connsiteY2046" fmla="*/ 4062331 h 6857982"/>
              <a:gd name="connsiteX2047" fmla="*/ 69850 w 2433638"/>
              <a:gd name="connsiteY2047" fmla="*/ 4045440 h 6857982"/>
              <a:gd name="connsiteX2048" fmla="*/ 75266 w 2433638"/>
              <a:gd name="connsiteY2048" fmla="*/ 4032994 h 6857982"/>
              <a:gd name="connsiteX2049" fmla="*/ 87001 w 2433638"/>
              <a:gd name="connsiteY2049" fmla="*/ 4028549 h 6857982"/>
              <a:gd name="connsiteX2050" fmla="*/ 116682 w 2433638"/>
              <a:gd name="connsiteY2050" fmla="*/ 4011595 h 6857982"/>
              <a:gd name="connsiteX2051" fmla="*/ 133351 w 2433638"/>
              <a:gd name="connsiteY2051" fmla="*/ 4029058 h 6857982"/>
              <a:gd name="connsiteX2052" fmla="*/ 116682 w 2433638"/>
              <a:gd name="connsiteY2052" fmla="*/ 4046521 h 6857982"/>
              <a:gd name="connsiteX2053" fmla="*/ 100013 w 2433638"/>
              <a:gd name="connsiteY2053" fmla="*/ 4029058 h 6857982"/>
              <a:gd name="connsiteX2054" fmla="*/ 116682 w 2433638"/>
              <a:gd name="connsiteY2054" fmla="*/ 4011595 h 6857982"/>
              <a:gd name="connsiteX2055" fmla="*/ 70753 w 2433638"/>
              <a:gd name="connsiteY2055" fmla="*/ 4003657 h 6857982"/>
              <a:gd name="connsiteX2056" fmla="*/ 82488 w 2433638"/>
              <a:gd name="connsiteY2056" fmla="*/ 4019659 h 6857982"/>
              <a:gd name="connsiteX2057" fmla="*/ 75266 w 2433638"/>
              <a:gd name="connsiteY2057" fmla="*/ 4032994 h 6857982"/>
              <a:gd name="connsiteX2058" fmla="*/ 70753 w 2433638"/>
              <a:gd name="connsiteY2058" fmla="*/ 4035661 h 6857982"/>
              <a:gd name="connsiteX2059" fmla="*/ 70753 w 2433638"/>
              <a:gd name="connsiteY2059" fmla="*/ 4003657 h 6857982"/>
              <a:gd name="connsiteX2060" fmla="*/ 384176 w 2433638"/>
              <a:gd name="connsiteY2060" fmla="*/ 3998895 h 6857982"/>
              <a:gd name="connsiteX2061" fmla="*/ 401639 w 2433638"/>
              <a:gd name="connsiteY2061" fmla="*/ 4015564 h 6857982"/>
              <a:gd name="connsiteX2062" fmla="*/ 384176 w 2433638"/>
              <a:gd name="connsiteY2062" fmla="*/ 4032233 h 6857982"/>
              <a:gd name="connsiteX2063" fmla="*/ 366713 w 2433638"/>
              <a:gd name="connsiteY2063" fmla="*/ 4015564 h 6857982"/>
              <a:gd name="connsiteX2064" fmla="*/ 384176 w 2433638"/>
              <a:gd name="connsiteY2064" fmla="*/ 3998895 h 6857982"/>
              <a:gd name="connsiteX2065" fmla="*/ 99220 w 2433638"/>
              <a:gd name="connsiteY2065" fmla="*/ 3976670 h 6857982"/>
              <a:gd name="connsiteX2066" fmla="*/ 115889 w 2433638"/>
              <a:gd name="connsiteY2066" fmla="*/ 3994133 h 6857982"/>
              <a:gd name="connsiteX2067" fmla="*/ 99220 w 2433638"/>
              <a:gd name="connsiteY2067" fmla="*/ 4011596 h 6857982"/>
              <a:gd name="connsiteX2068" fmla="*/ 82551 w 2433638"/>
              <a:gd name="connsiteY2068" fmla="*/ 3994133 h 6857982"/>
              <a:gd name="connsiteX2069" fmla="*/ 99220 w 2433638"/>
              <a:gd name="connsiteY2069" fmla="*/ 3976670 h 6857982"/>
              <a:gd name="connsiteX2070" fmla="*/ 296864 w 2433638"/>
              <a:gd name="connsiteY2070" fmla="*/ 3959208 h 6857982"/>
              <a:gd name="connsiteX2071" fmla="*/ 314327 w 2433638"/>
              <a:gd name="connsiteY2071" fmla="*/ 3976671 h 6857982"/>
              <a:gd name="connsiteX2072" fmla="*/ 296864 w 2433638"/>
              <a:gd name="connsiteY2072" fmla="*/ 3994134 h 6857982"/>
              <a:gd name="connsiteX2073" fmla="*/ 279401 w 2433638"/>
              <a:gd name="connsiteY2073" fmla="*/ 3976671 h 6857982"/>
              <a:gd name="connsiteX2074" fmla="*/ 296864 w 2433638"/>
              <a:gd name="connsiteY2074" fmla="*/ 3959208 h 6857982"/>
              <a:gd name="connsiteX2075" fmla="*/ 2086770 w 2433638"/>
              <a:gd name="connsiteY2075" fmla="*/ 3933808 h 6857982"/>
              <a:gd name="connsiteX2076" fmla="*/ 2103439 w 2433638"/>
              <a:gd name="connsiteY2076" fmla="*/ 3951271 h 6857982"/>
              <a:gd name="connsiteX2077" fmla="*/ 2086770 w 2433638"/>
              <a:gd name="connsiteY2077" fmla="*/ 3968734 h 6857982"/>
              <a:gd name="connsiteX2078" fmla="*/ 2070101 w 2433638"/>
              <a:gd name="connsiteY2078" fmla="*/ 3951271 h 6857982"/>
              <a:gd name="connsiteX2079" fmla="*/ 2086770 w 2433638"/>
              <a:gd name="connsiteY2079" fmla="*/ 3933808 h 6857982"/>
              <a:gd name="connsiteX2080" fmla="*/ 228601 w 2433638"/>
              <a:gd name="connsiteY2080" fmla="*/ 3922695 h 6857982"/>
              <a:gd name="connsiteX2081" fmla="*/ 246064 w 2433638"/>
              <a:gd name="connsiteY2081" fmla="*/ 3939364 h 6857982"/>
              <a:gd name="connsiteX2082" fmla="*/ 228601 w 2433638"/>
              <a:gd name="connsiteY2082" fmla="*/ 3956033 h 6857982"/>
              <a:gd name="connsiteX2083" fmla="*/ 211138 w 2433638"/>
              <a:gd name="connsiteY2083" fmla="*/ 3939364 h 6857982"/>
              <a:gd name="connsiteX2084" fmla="*/ 228601 w 2433638"/>
              <a:gd name="connsiteY2084" fmla="*/ 3922695 h 6857982"/>
              <a:gd name="connsiteX2085" fmla="*/ 1729582 w 2433638"/>
              <a:gd name="connsiteY2085" fmla="*/ 3898883 h 6857982"/>
              <a:gd name="connsiteX2086" fmla="*/ 1746251 w 2433638"/>
              <a:gd name="connsiteY2086" fmla="*/ 3915552 h 6857982"/>
              <a:gd name="connsiteX2087" fmla="*/ 1729582 w 2433638"/>
              <a:gd name="connsiteY2087" fmla="*/ 3932221 h 6857982"/>
              <a:gd name="connsiteX2088" fmla="*/ 1712913 w 2433638"/>
              <a:gd name="connsiteY2088" fmla="*/ 3915552 h 6857982"/>
              <a:gd name="connsiteX2089" fmla="*/ 1729582 w 2433638"/>
              <a:gd name="connsiteY2089" fmla="*/ 3898883 h 6857982"/>
              <a:gd name="connsiteX2090" fmla="*/ 175420 w 2433638"/>
              <a:gd name="connsiteY2090" fmla="*/ 3887770 h 6857982"/>
              <a:gd name="connsiteX2091" fmla="*/ 192089 w 2433638"/>
              <a:gd name="connsiteY2091" fmla="*/ 3905233 h 6857982"/>
              <a:gd name="connsiteX2092" fmla="*/ 175420 w 2433638"/>
              <a:gd name="connsiteY2092" fmla="*/ 3922696 h 6857982"/>
              <a:gd name="connsiteX2093" fmla="*/ 158751 w 2433638"/>
              <a:gd name="connsiteY2093" fmla="*/ 3905233 h 6857982"/>
              <a:gd name="connsiteX2094" fmla="*/ 175420 w 2433638"/>
              <a:gd name="connsiteY2094" fmla="*/ 3887770 h 6857982"/>
              <a:gd name="connsiteX2095" fmla="*/ 1420813 w 2433638"/>
              <a:gd name="connsiteY2095" fmla="*/ 3863958 h 6857982"/>
              <a:gd name="connsiteX2096" fmla="*/ 1436688 w 2433638"/>
              <a:gd name="connsiteY2096" fmla="*/ 3881421 h 6857982"/>
              <a:gd name="connsiteX2097" fmla="*/ 1420813 w 2433638"/>
              <a:gd name="connsiteY2097" fmla="*/ 3898884 h 6857982"/>
              <a:gd name="connsiteX2098" fmla="*/ 1404938 w 2433638"/>
              <a:gd name="connsiteY2098" fmla="*/ 3881421 h 6857982"/>
              <a:gd name="connsiteX2099" fmla="*/ 1420813 w 2433638"/>
              <a:gd name="connsiteY2099" fmla="*/ 3863958 h 6857982"/>
              <a:gd name="connsiteX2100" fmla="*/ 134939 w 2433638"/>
              <a:gd name="connsiteY2100" fmla="*/ 3856020 h 6857982"/>
              <a:gd name="connsiteX2101" fmla="*/ 152402 w 2433638"/>
              <a:gd name="connsiteY2101" fmla="*/ 3873483 h 6857982"/>
              <a:gd name="connsiteX2102" fmla="*/ 134939 w 2433638"/>
              <a:gd name="connsiteY2102" fmla="*/ 3890946 h 6857982"/>
              <a:gd name="connsiteX2103" fmla="*/ 117476 w 2433638"/>
              <a:gd name="connsiteY2103" fmla="*/ 3873483 h 6857982"/>
              <a:gd name="connsiteX2104" fmla="*/ 134939 w 2433638"/>
              <a:gd name="connsiteY2104" fmla="*/ 3856020 h 6857982"/>
              <a:gd name="connsiteX2105" fmla="*/ 43967 w 2433638"/>
              <a:gd name="connsiteY2105" fmla="*/ 3844907 h 6857982"/>
              <a:gd name="connsiteX2106" fmla="*/ 55632 w 2433638"/>
              <a:gd name="connsiteY2106" fmla="*/ 3860122 h 6857982"/>
              <a:gd name="connsiteX2107" fmla="*/ 55632 w 2433638"/>
              <a:gd name="connsiteY2107" fmla="*/ 3863701 h 6857982"/>
              <a:gd name="connsiteX2108" fmla="*/ 58324 w 2433638"/>
              <a:gd name="connsiteY2108" fmla="*/ 3863701 h 6857982"/>
              <a:gd name="connsiteX2109" fmla="*/ 75372 w 2433638"/>
              <a:gd name="connsiteY2109" fmla="*/ 3880706 h 6857982"/>
              <a:gd name="connsiteX2110" fmla="*/ 72680 w 2433638"/>
              <a:gd name="connsiteY2110" fmla="*/ 3888760 h 6857982"/>
              <a:gd name="connsiteX2111" fmla="*/ 83448 w 2433638"/>
              <a:gd name="connsiteY2111" fmla="*/ 3904870 h 6857982"/>
              <a:gd name="connsiteX2112" fmla="*/ 79858 w 2433638"/>
              <a:gd name="connsiteY2112" fmla="*/ 3915609 h 6857982"/>
              <a:gd name="connsiteX2113" fmla="*/ 92421 w 2433638"/>
              <a:gd name="connsiteY2113" fmla="*/ 3931719 h 6857982"/>
              <a:gd name="connsiteX2114" fmla="*/ 86139 w 2433638"/>
              <a:gd name="connsiteY2114" fmla="*/ 3944248 h 6857982"/>
              <a:gd name="connsiteX2115" fmla="*/ 103188 w 2433638"/>
              <a:gd name="connsiteY2115" fmla="*/ 3961253 h 6857982"/>
              <a:gd name="connsiteX2116" fmla="*/ 86139 w 2433638"/>
              <a:gd name="connsiteY2116" fmla="*/ 3978257 h 6857982"/>
              <a:gd name="connsiteX2117" fmla="*/ 69091 w 2433638"/>
              <a:gd name="connsiteY2117" fmla="*/ 3961253 h 6857982"/>
              <a:gd name="connsiteX2118" fmla="*/ 74475 w 2433638"/>
              <a:gd name="connsiteY2118" fmla="*/ 3948723 h 6857982"/>
              <a:gd name="connsiteX2119" fmla="*/ 58324 w 2433638"/>
              <a:gd name="connsiteY2119" fmla="*/ 3931719 h 6857982"/>
              <a:gd name="connsiteX2120" fmla="*/ 62810 w 2433638"/>
              <a:gd name="connsiteY2120" fmla="*/ 3920979 h 6857982"/>
              <a:gd name="connsiteX2121" fmla="*/ 49351 w 2433638"/>
              <a:gd name="connsiteY2121" fmla="*/ 3904870 h 6857982"/>
              <a:gd name="connsiteX2122" fmla="*/ 52042 w 2433638"/>
              <a:gd name="connsiteY2122" fmla="*/ 3895920 h 6857982"/>
              <a:gd name="connsiteX2123" fmla="*/ 41275 w 2433638"/>
              <a:gd name="connsiteY2123" fmla="*/ 3880706 h 6857982"/>
              <a:gd name="connsiteX2124" fmla="*/ 43967 w 2433638"/>
              <a:gd name="connsiteY2124" fmla="*/ 3871756 h 6857982"/>
              <a:gd name="connsiteX2125" fmla="*/ 43967 w 2433638"/>
              <a:gd name="connsiteY2125" fmla="*/ 3844907 h 6857982"/>
              <a:gd name="connsiteX2126" fmla="*/ 1155701 w 2433638"/>
              <a:gd name="connsiteY2126" fmla="*/ 3832208 h 6857982"/>
              <a:gd name="connsiteX2127" fmla="*/ 1173164 w 2433638"/>
              <a:gd name="connsiteY2127" fmla="*/ 3848877 h 6857982"/>
              <a:gd name="connsiteX2128" fmla="*/ 1155701 w 2433638"/>
              <a:gd name="connsiteY2128" fmla="*/ 3865546 h 6857982"/>
              <a:gd name="connsiteX2129" fmla="*/ 1138238 w 2433638"/>
              <a:gd name="connsiteY2129" fmla="*/ 3848877 h 6857982"/>
              <a:gd name="connsiteX2130" fmla="*/ 1155701 w 2433638"/>
              <a:gd name="connsiteY2130" fmla="*/ 3832208 h 6857982"/>
              <a:gd name="connsiteX2131" fmla="*/ 105570 w 2433638"/>
              <a:gd name="connsiteY2131" fmla="*/ 3827445 h 6857982"/>
              <a:gd name="connsiteX2132" fmla="*/ 122239 w 2433638"/>
              <a:gd name="connsiteY2132" fmla="*/ 3844908 h 6857982"/>
              <a:gd name="connsiteX2133" fmla="*/ 105570 w 2433638"/>
              <a:gd name="connsiteY2133" fmla="*/ 3862371 h 6857982"/>
              <a:gd name="connsiteX2134" fmla="*/ 88901 w 2433638"/>
              <a:gd name="connsiteY2134" fmla="*/ 3844908 h 6857982"/>
              <a:gd name="connsiteX2135" fmla="*/ 105570 w 2433638"/>
              <a:gd name="connsiteY2135" fmla="*/ 3827445 h 6857982"/>
              <a:gd name="connsiteX2136" fmla="*/ 931070 w 2433638"/>
              <a:gd name="connsiteY2136" fmla="*/ 3800458 h 6857982"/>
              <a:gd name="connsiteX2137" fmla="*/ 947739 w 2433638"/>
              <a:gd name="connsiteY2137" fmla="*/ 3817921 h 6857982"/>
              <a:gd name="connsiteX2138" fmla="*/ 931070 w 2433638"/>
              <a:gd name="connsiteY2138" fmla="*/ 3835384 h 6857982"/>
              <a:gd name="connsiteX2139" fmla="*/ 914401 w 2433638"/>
              <a:gd name="connsiteY2139" fmla="*/ 3817921 h 6857982"/>
              <a:gd name="connsiteX2140" fmla="*/ 931070 w 2433638"/>
              <a:gd name="connsiteY2140" fmla="*/ 3800458 h 6857982"/>
              <a:gd name="connsiteX2141" fmla="*/ 742951 w 2433638"/>
              <a:gd name="connsiteY2141" fmla="*/ 3771883 h 6857982"/>
              <a:gd name="connsiteX2142" fmla="*/ 760414 w 2433638"/>
              <a:gd name="connsiteY2142" fmla="*/ 3788552 h 6857982"/>
              <a:gd name="connsiteX2143" fmla="*/ 742951 w 2433638"/>
              <a:gd name="connsiteY2143" fmla="*/ 3805221 h 6857982"/>
              <a:gd name="connsiteX2144" fmla="*/ 725488 w 2433638"/>
              <a:gd name="connsiteY2144" fmla="*/ 3788552 h 6857982"/>
              <a:gd name="connsiteX2145" fmla="*/ 742951 w 2433638"/>
              <a:gd name="connsiteY2145" fmla="*/ 3771883 h 6857982"/>
              <a:gd name="connsiteX2146" fmla="*/ 584201 w 2433638"/>
              <a:gd name="connsiteY2146" fmla="*/ 3744895 h 6857982"/>
              <a:gd name="connsiteX2147" fmla="*/ 601664 w 2433638"/>
              <a:gd name="connsiteY2147" fmla="*/ 3761564 h 6857982"/>
              <a:gd name="connsiteX2148" fmla="*/ 584201 w 2433638"/>
              <a:gd name="connsiteY2148" fmla="*/ 3778233 h 6857982"/>
              <a:gd name="connsiteX2149" fmla="*/ 566738 w 2433638"/>
              <a:gd name="connsiteY2149" fmla="*/ 3761564 h 6857982"/>
              <a:gd name="connsiteX2150" fmla="*/ 584201 w 2433638"/>
              <a:gd name="connsiteY2150" fmla="*/ 3744895 h 6857982"/>
              <a:gd name="connsiteX2151" fmla="*/ 454820 w 2433638"/>
              <a:gd name="connsiteY2151" fmla="*/ 3719495 h 6857982"/>
              <a:gd name="connsiteX2152" fmla="*/ 471489 w 2433638"/>
              <a:gd name="connsiteY2152" fmla="*/ 3736164 h 6857982"/>
              <a:gd name="connsiteX2153" fmla="*/ 454820 w 2433638"/>
              <a:gd name="connsiteY2153" fmla="*/ 3752833 h 6857982"/>
              <a:gd name="connsiteX2154" fmla="*/ 438151 w 2433638"/>
              <a:gd name="connsiteY2154" fmla="*/ 3736164 h 6857982"/>
              <a:gd name="connsiteX2155" fmla="*/ 454820 w 2433638"/>
              <a:gd name="connsiteY2155" fmla="*/ 3719495 h 6857982"/>
              <a:gd name="connsiteX2156" fmla="*/ 348457 w 2433638"/>
              <a:gd name="connsiteY2156" fmla="*/ 3695683 h 6857982"/>
              <a:gd name="connsiteX2157" fmla="*/ 365126 w 2433638"/>
              <a:gd name="connsiteY2157" fmla="*/ 3712352 h 6857982"/>
              <a:gd name="connsiteX2158" fmla="*/ 348457 w 2433638"/>
              <a:gd name="connsiteY2158" fmla="*/ 3729021 h 6857982"/>
              <a:gd name="connsiteX2159" fmla="*/ 331788 w 2433638"/>
              <a:gd name="connsiteY2159" fmla="*/ 3712352 h 6857982"/>
              <a:gd name="connsiteX2160" fmla="*/ 348457 w 2433638"/>
              <a:gd name="connsiteY2160" fmla="*/ 3695683 h 6857982"/>
              <a:gd name="connsiteX2161" fmla="*/ 23548 w 2433638"/>
              <a:gd name="connsiteY2161" fmla="*/ 3682982 h 6857982"/>
              <a:gd name="connsiteX2162" fmla="*/ 34343 w 2433638"/>
              <a:gd name="connsiteY2162" fmla="*/ 3696429 h 6857982"/>
              <a:gd name="connsiteX2163" fmla="*/ 36142 w 2433638"/>
              <a:gd name="connsiteY2163" fmla="*/ 3696429 h 6857982"/>
              <a:gd name="connsiteX2164" fmla="*/ 53234 w 2433638"/>
              <a:gd name="connsiteY2164" fmla="*/ 3713462 h 6857982"/>
              <a:gd name="connsiteX2165" fmla="*/ 52335 w 2433638"/>
              <a:gd name="connsiteY2165" fmla="*/ 3717048 h 6857982"/>
              <a:gd name="connsiteX2166" fmla="*/ 59531 w 2433638"/>
              <a:gd name="connsiteY2166" fmla="*/ 3730495 h 6857982"/>
              <a:gd name="connsiteX2167" fmla="*/ 58632 w 2433638"/>
              <a:gd name="connsiteY2167" fmla="*/ 3735874 h 6857982"/>
              <a:gd name="connsiteX2168" fmla="*/ 65829 w 2433638"/>
              <a:gd name="connsiteY2168" fmla="*/ 3749321 h 6857982"/>
              <a:gd name="connsiteX2169" fmla="*/ 64929 w 2433638"/>
              <a:gd name="connsiteY2169" fmla="*/ 3755596 h 6857982"/>
              <a:gd name="connsiteX2170" fmla="*/ 73925 w 2433638"/>
              <a:gd name="connsiteY2170" fmla="*/ 3770836 h 6857982"/>
              <a:gd name="connsiteX2171" fmla="*/ 72126 w 2433638"/>
              <a:gd name="connsiteY2171" fmla="*/ 3777112 h 6857982"/>
              <a:gd name="connsiteX2172" fmla="*/ 84720 w 2433638"/>
              <a:gd name="connsiteY2172" fmla="*/ 3793248 h 6857982"/>
              <a:gd name="connsiteX2173" fmla="*/ 82021 w 2433638"/>
              <a:gd name="connsiteY2173" fmla="*/ 3801316 h 6857982"/>
              <a:gd name="connsiteX2174" fmla="*/ 82921 w 2433638"/>
              <a:gd name="connsiteY2174" fmla="*/ 3801316 h 6857982"/>
              <a:gd name="connsiteX2175" fmla="*/ 100013 w 2433638"/>
              <a:gd name="connsiteY2175" fmla="*/ 3818349 h 6857982"/>
              <a:gd name="connsiteX2176" fmla="*/ 82921 w 2433638"/>
              <a:gd name="connsiteY2176" fmla="*/ 3835382 h 6857982"/>
              <a:gd name="connsiteX2177" fmla="*/ 65829 w 2433638"/>
              <a:gd name="connsiteY2177" fmla="*/ 3818349 h 6857982"/>
              <a:gd name="connsiteX2178" fmla="*/ 67628 w 2433638"/>
              <a:gd name="connsiteY2178" fmla="*/ 3810281 h 6857982"/>
              <a:gd name="connsiteX2179" fmla="*/ 50536 w 2433638"/>
              <a:gd name="connsiteY2179" fmla="*/ 3793248 h 6857982"/>
              <a:gd name="connsiteX2180" fmla="*/ 51435 w 2433638"/>
              <a:gd name="connsiteY2180" fmla="*/ 3786076 h 6857982"/>
              <a:gd name="connsiteX2181" fmla="*/ 39741 w 2433638"/>
              <a:gd name="connsiteY2181" fmla="*/ 3770836 h 6857982"/>
              <a:gd name="connsiteX2182" fmla="*/ 40640 w 2433638"/>
              <a:gd name="connsiteY2182" fmla="*/ 3764561 h 6857982"/>
              <a:gd name="connsiteX2183" fmla="*/ 31644 w 2433638"/>
              <a:gd name="connsiteY2183" fmla="*/ 3749321 h 6857982"/>
              <a:gd name="connsiteX2184" fmla="*/ 32544 w 2433638"/>
              <a:gd name="connsiteY2184" fmla="*/ 3743942 h 6857982"/>
              <a:gd name="connsiteX2185" fmla="*/ 25347 w 2433638"/>
              <a:gd name="connsiteY2185" fmla="*/ 3730495 h 6857982"/>
              <a:gd name="connsiteX2186" fmla="*/ 26247 w 2433638"/>
              <a:gd name="connsiteY2186" fmla="*/ 3726909 h 6857982"/>
              <a:gd name="connsiteX2187" fmla="*/ 19050 w 2433638"/>
              <a:gd name="connsiteY2187" fmla="*/ 3713462 h 6857982"/>
              <a:gd name="connsiteX2188" fmla="*/ 23548 w 2433638"/>
              <a:gd name="connsiteY2188" fmla="*/ 3701808 h 6857982"/>
              <a:gd name="connsiteX2189" fmla="*/ 23548 w 2433638"/>
              <a:gd name="connsiteY2189" fmla="*/ 3682982 h 6857982"/>
              <a:gd name="connsiteX2190" fmla="*/ 264320 w 2433638"/>
              <a:gd name="connsiteY2190" fmla="*/ 3671870 h 6857982"/>
              <a:gd name="connsiteX2191" fmla="*/ 280989 w 2433638"/>
              <a:gd name="connsiteY2191" fmla="*/ 3689333 h 6857982"/>
              <a:gd name="connsiteX2192" fmla="*/ 264320 w 2433638"/>
              <a:gd name="connsiteY2192" fmla="*/ 3706796 h 6857982"/>
              <a:gd name="connsiteX2193" fmla="*/ 247651 w 2433638"/>
              <a:gd name="connsiteY2193" fmla="*/ 3689333 h 6857982"/>
              <a:gd name="connsiteX2194" fmla="*/ 264320 w 2433638"/>
              <a:gd name="connsiteY2194" fmla="*/ 3671870 h 6857982"/>
              <a:gd name="connsiteX2195" fmla="*/ 197645 w 2433638"/>
              <a:gd name="connsiteY2195" fmla="*/ 3651233 h 6857982"/>
              <a:gd name="connsiteX2196" fmla="*/ 214314 w 2433638"/>
              <a:gd name="connsiteY2196" fmla="*/ 3668696 h 6857982"/>
              <a:gd name="connsiteX2197" fmla="*/ 197645 w 2433638"/>
              <a:gd name="connsiteY2197" fmla="*/ 3686159 h 6857982"/>
              <a:gd name="connsiteX2198" fmla="*/ 180976 w 2433638"/>
              <a:gd name="connsiteY2198" fmla="*/ 3668696 h 6857982"/>
              <a:gd name="connsiteX2199" fmla="*/ 197645 w 2433638"/>
              <a:gd name="connsiteY2199" fmla="*/ 3651233 h 6857982"/>
              <a:gd name="connsiteX2200" fmla="*/ 147639 w 2433638"/>
              <a:gd name="connsiteY2200" fmla="*/ 3633770 h 6857982"/>
              <a:gd name="connsiteX2201" fmla="*/ 165102 w 2433638"/>
              <a:gd name="connsiteY2201" fmla="*/ 3650439 h 6857982"/>
              <a:gd name="connsiteX2202" fmla="*/ 147639 w 2433638"/>
              <a:gd name="connsiteY2202" fmla="*/ 3667108 h 6857982"/>
              <a:gd name="connsiteX2203" fmla="*/ 130176 w 2433638"/>
              <a:gd name="connsiteY2203" fmla="*/ 3650439 h 6857982"/>
              <a:gd name="connsiteX2204" fmla="*/ 147639 w 2433638"/>
              <a:gd name="connsiteY2204" fmla="*/ 3633770 h 6857982"/>
              <a:gd name="connsiteX2205" fmla="*/ 11066 w 2433638"/>
              <a:gd name="connsiteY2205" fmla="*/ 3517883 h 6857982"/>
              <a:gd name="connsiteX2206" fmla="*/ 20069 w 2433638"/>
              <a:gd name="connsiteY2206" fmla="*/ 3525103 h 6857982"/>
              <a:gd name="connsiteX2207" fmla="*/ 21870 w 2433638"/>
              <a:gd name="connsiteY2207" fmla="*/ 3525103 h 6857982"/>
              <a:gd name="connsiteX2208" fmla="*/ 38077 w 2433638"/>
              <a:gd name="connsiteY2208" fmla="*/ 3539543 h 6857982"/>
              <a:gd name="connsiteX2209" fmla="*/ 43479 w 2433638"/>
              <a:gd name="connsiteY2209" fmla="*/ 3550373 h 6857982"/>
              <a:gd name="connsiteX2210" fmla="*/ 48881 w 2433638"/>
              <a:gd name="connsiteY2210" fmla="*/ 3561202 h 6857982"/>
              <a:gd name="connsiteX2211" fmla="*/ 55184 w 2433638"/>
              <a:gd name="connsiteY2211" fmla="*/ 3572032 h 6857982"/>
              <a:gd name="connsiteX2212" fmla="*/ 64188 w 2433638"/>
              <a:gd name="connsiteY2212" fmla="*/ 3584667 h 6857982"/>
              <a:gd name="connsiteX2213" fmla="*/ 77693 w 2433638"/>
              <a:gd name="connsiteY2213" fmla="*/ 3600009 h 6857982"/>
              <a:gd name="connsiteX2214" fmla="*/ 80394 w 2433638"/>
              <a:gd name="connsiteY2214" fmla="*/ 3599107 h 6857982"/>
              <a:gd name="connsiteX2215" fmla="*/ 97501 w 2433638"/>
              <a:gd name="connsiteY2215" fmla="*/ 3616254 h 6857982"/>
              <a:gd name="connsiteX2216" fmla="*/ 96601 w 2433638"/>
              <a:gd name="connsiteY2216" fmla="*/ 3620767 h 6857982"/>
              <a:gd name="connsiteX2217" fmla="*/ 108306 w 2433638"/>
              <a:gd name="connsiteY2217" fmla="*/ 3615352 h 6857982"/>
              <a:gd name="connsiteX2218" fmla="*/ 125413 w 2433638"/>
              <a:gd name="connsiteY2218" fmla="*/ 3632499 h 6857982"/>
              <a:gd name="connsiteX2219" fmla="*/ 108306 w 2433638"/>
              <a:gd name="connsiteY2219" fmla="*/ 3649646 h 6857982"/>
              <a:gd name="connsiteX2220" fmla="*/ 91199 w 2433638"/>
              <a:gd name="connsiteY2220" fmla="*/ 3632499 h 6857982"/>
              <a:gd name="connsiteX2221" fmla="*/ 92099 w 2433638"/>
              <a:gd name="connsiteY2221" fmla="*/ 3628889 h 6857982"/>
              <a:gd name="connsiteX2222" fmla="*/ 80394 w 2433638"/>
              <a:gd name="connsiteY2222" fmla="*/ 3633401 h 6857982"/>
              <a:gd name="connsiteX2223" fmla="*/ 63287 w 2433638"/>
              <a:gd name="connsiteY2223" fmla="*/ 3618059 h 6857982"/>
              <a:gd name="connsiteX2224" fmla="*/ 60586 w 2433638"/>
              <a:gd name="connsiteY2224" fmla="*/ 3618059 h 6857982"/>
              <a:gd name="connsiteX2225" fmla="*/ 44379 w 2433638"/>
              <a:gd name="connsiteY2225" fmla="*/ 3603619 h 6857982"/>
              <a:gd name="connsiteX2226" fmla="*/ 30874 w 2433638"/>
              <a:gd name="connsiteY2226" fmla="*/ 3589180 h 6857982"/>
              <a:gd name="connsiteX2227" fmla="*/ 20970 w 2433638"/>
              <a:gd name="connsiteY2227" fmla="*/ 3575642 h 6857982"/>
              <a:gd name="connsiteX2228" fmla="*/ 14667 w 2433638"/>
              <a:gd name="connsiteY2228" fmla="*/ 3563910 h 6857982"/>
              <a:gd name="connsiteX2229" fmla="*/ 10165 w 2433638"/>
              <a:gd name="connsiteY2229" fmla="*/ 3554885 h 6857982"/>
              <a:gd name="connsiteX2230" fmla="*/ 4763 w 2433638"/>
              <a:gd name="connsiteY2230" fmla="*/ 3542250 h 6857982"/>
              <a:gd name="connsiteX2231" fmla="*/ 11066 w 2433638"/>
              <a:gd name="connsiteY2231" fmla="*/ 3529615 h 6857982"/>
              <a:gd name="connsiteX2232" fmla="*/ 11066 w 2433638"/>
              <a:gd name="connsiteY2232" fmla="*/ 3517883 h 6857982"/>
              <a:gd name="connsiteX2233" fmla="*/ 2062163 w 2433638"/>
              <a:gd name="connsiteY2233" fmla="*/ 3430570 h 6857982"/>
              <a:gd name="connsiteX2234" fmla="*/ 2079626 w 2433638"/>
              <a:gd name="connsiteY2234" fmla="*/ 3447239 h 6857982"/>
              <a:gd name="connsiteX2235" fmla="*/ 2062163 w 2433638"/>
              <a:gd name="connsiteY2235" fmla="*/ 3463908 h 6857982"/>
              <a:gd name="connsiteX2236" fmla="*/ 2044700 w 2433638"/>
              <a:gd name="connsiteY2236" fmla="*/ 3447239 h 6857982"/>
              <a:gd name="connsiteX2237" fmla="*/ 2062163 w 2433638"/>
              <a:gd name="connsiteY2237" fmla="*/ 3430570 h 6857982"/>
              <a:gd name="connsiteX2238" fmla="*/ 1706563 w 2433638"/>
              <a:gd name="connsiteY2238" fmla="*/ 3422633 h 6857982"/>
              <a:gd name="connsiteX2239" fmla="*/ 1724026 w 2433638"/>
              <a:gd name="connsiteY2239" fmla="*/ 3440095 h 6857982"/>
              <a:gd name="connsiteX2240" fmla="*/ 1706563 w 2433638"/>
              <a:gd name="connsiteY2240" fmla="*/ 3457558 h 6857982"/>
              <a:gd name="connsiteX2241" fmla="*/ 1689100 w 2433638"/>
              <a:gd name="connsiteY2241" fmla="*/ 3440095 h 6857982"/>
              <a:gd name="connsiteX2242" fmla="*/ 1706563 w 2433638"/>
              <a:gd name="connsiteY2242" fmla="*/ 3422633 h 6857982"/>
              <a:gd name="connsiteX2243" fmla="*/ 1398588 w 2433638"/>
              <a:gd name="connsiteY2243" fmla="*/ 3416283 h 6857982"/>
              <a:gd name="connsiteX2244" fmla="*/ 1416051 w 2433638"/>
              <a:gd name="connsiteY2244" fmla="*/ 3433745 h 6857982"/>
              <a:gd name="connsiteX2245" fmla="*/ 1398588 w 2433638"/>
              <a:gd name="connsiteY2245" fmla="*/ 3451208 h 6857982"/>
              <a:gd name="connsiteX2246" fmla="*/ 1381125 w 2433638"/>
              <a:gd name="connsiteY2246" fmla="*/ 3433745 h 6857982"/>
              <a:gd name="connsiteX2247" fmla="*/ 1398588 w 2433638"/>
              <a:gd name="connsiteY2247" fmla="*/ 3416283 h 6857982"/>
              <a:gd name="connsiteX2248" fmla="*/ 1135063 w 2433638"/>
              <a:gd name="connsiteY2248" fmla="*/ 3409935 h 6857982"/>
              <a:gd name="connsiteX2249" fmla="*/ 1152526 w 2433638"/>
              <a:gd name="connsiteY2249" fmla="*/ 3427395 h 6857982"/>
              <a:gd name="connsiteX2250" fmla="*/ 1135063 w 2433638"/>
              <a:gd name="connsiteY2250" fmla="*/ 3444858 h 6857982"/>
              <a:gd name="connsiteX2251" fmla="*/ 1117600 w 2433638"/>
              <a:gd name="connsiteY2251" fmla="*/ 3427395 h 6857982"/>
              <a:gd name="connsiteX2252" fmla="*/ 1135063 w 2433638"/>
              <a:gd name="connsiteY2252" fmla="*/ 3409935 h 6857982"/>
              <a:gd name="connsiteX2253" fmla="*/ 912813 w 2433638"/>
              <a:gd name="connsiteY2253" fmla="*/ 3405172 h 6857982"/>
              <a:gd name="connsiteX2254" fmla="*/ 930276 w 2433638"/>
              <a:gd name="connsiteY2254" fmla="*/ 3421840 h 6857982"/>
              <a:gd name="connsiteX2255" fmla="*/ 912813 w 2433638"/>
              <a:gd name="connsiteY2255" fmla="*/ 3438508 h 6857982"/>
              <a:gd name="connsiteX2256" fmla="*/ 895350 w 2433638"/>
              <a:gd name="connsiteY2256" fmla="*/ 3421840 h 6857982"/>
              <a:gd name="connsiteX2257" fmla="*/ 912813 w 2433638"/>
              <a:gd name="connsiteY2257" fmla="*/ 3405172 h 6857982"/>
              <a:gd name="connsiteX2258" fmla="*/ 723901 w 2433638"/>
              <a:gd name="connsiteY2258" fmla="*/ 3398823 h 6857982"/>
              <a:gd name="connsiteX2259" fmla="*/ 741364 w 2433638"/>
              <a:gd name="connsiteY2259" fmla="*/ 3415490 h 6857982"/>
              <a:gd name="connsiteX2260" fmla="*/ 723901 w 2433638"/>
              <a:gd name="connsiteY2260" fmla="*/ 3432158 h 6857982"/>
              <a:gd name="connsiteX2261" fmla="*/ 706438 w 2433638"/>
              <a:gd name="connsiteY2261" fmla="*/ 3415490 h 6857982"/>
              <a:gd name="connsiteX2262" fmla="*/ 723901 w 2433638"/>
              <a:gd name="connsiteY2262" fmla="*/ 3398823 h 6857982"/>
              <a:gd name="connsiteX2263" fmla="*/ 567532 w 2433638"/>
              <a:gd name="connsiteY2263" fmla="*/ 3394060 h 6857982"/>
              <a:gd name="connsiteX2264" fmla="*/ 584201 w 2433638"/>
              <a:gd name="connsiteY2264" fmla="*/ 3410727 h 6857982"/>
              <a:gd name="connsiteX2265" fmla="*/ 567532 w 2433638"/>
              <a:gd name="connsiteY2265" fmla="*/ 3427395 h 6857982"/>
              <a:gd name="connsiteX2266" fmla="*/ 550863 w 2433638"/>
              <a:gd name="connsiteY2266" fmla="*/ 3410727 h 6857982"/>
              <a:gd name="connsiteX2267" fmla="*/ 567532 w 2433638"/>
              <a:gd name="connsiteY2267" fmla="*/ 3394060 h 6857982"/>
              <a:gd name="connsiteX2268" fmla="*/ 438944 w 2433638"/>
              <a:gd name="connsiteY2268" fmla="*/ 3389298 h 6857982"/>
              <a:gd name="connsiteX2269" fmla="*/ 455613 w 2433638"/>
              <a:gd name="connsiteY2269" fmla="*/ 3405965 h 6857982"/>
              <a:gd name="connsiteX2270" fmla="*/ 438944 w 2433638"/>
              <a:gd name="connsiteY2270" fmla="*/ 3422633 h 6857982"/>
              <a:gd name="connsiteX2271" fmla="*/ 422275 w 2433638"/>
              <a:gd name="connsiteY2271" fmla="*/ 3405965 h 6857982"/>
              <a:gd name="connsiteX2272" fmla="*/ 438944 w 2433638"/>
              <a:gd name="connsiteY2272" fmla="*/ 3389298 h 6857982"/>
              <a:gd name="connsiteX2273" fmla="*/ 334169 w 2433638"/>
              <a:gd name="connsiteY2273" fmla="*/ 3384535 h 6857982"/>
              <a:gd name="connsiteX2274" fmla="*/ 350838 w 2433638"/>
              <a:gd name="connsiteY2274" fmla="*/ 3401998 h 6857982"/>
              <a:gd name="connsiteX2275" fmla="*/ 334169 w 2433638"/>
              <a:gd name="connsiteY2275" fmla="*/ 3419458 h 6857982"/>
              <a:gd name="connsiteX2276" fmla="*/ 317500 w 2433638"/>
              <a:gd name="connsiteY2276" fmla="*/ 3401998 h 6857982"/>
              <a:gd name="connsiteX2277" fmla="*/ 334169 w 2433638"/>
              <a:gd name="connsiteY2277" fmla="*/ 3384535 h 6857982"/>
              <a:gd name="connsiteX2278" fmla="*/ 250826 w 2433638"/>
              <a:gd name="connsiteY2278" fmla="*/ 3379774 h 6857982"/>
              <a:gd name="connsiteX2279" fmla="*/ 268289 w 2433638"/>
              <a:gd name="connsiteY2279" fmla="*/ 3397235 h 6857982"/>
              <a:gd name="connsiteX2280" fmla="*/ 250826 w 2433638"/>
              <a:gd name="connsiteY2280" fmla="*/ 3414697 h 6857982"/>
              <a:gd name="connsiteX2281" fmla="*/ 233363 w 2433638"/>
              <a:gd name="connsiteY2281" fmla="*/ 3397235 h 6857982"/>
              <a:gd name="connsiteX2282" fmla="*/ 250826 w 2433638"/>
              <a:gd name="connsiteY2282" fmla="*/ 3379774 h 6857982"/>
              <a:gd name="connsiteX2283" fmla="*/ 184944 w 2433638"/>
              <a:gd name="connsiteY2283" fmla="*/ 3376600 h 6857982"/>
              <a:gd name="connsiteX2284" fmla="*/ 201613 w 2433638"/>
              <a:gd name="connsiteY2284" fmla="*/ 3394062 h 6857982"/>
              <a:gd name="connsiteX2285" fmla="*/ 184944 w 2433638"/>
              <a:gd name="connsiteY2285" fmla="*/ 3411522 h 6857982"/>
              <a:gd name="connsiteX2286" fmla="*/ 168275 w 2433638"/>
              <a:gd name="connsiteY2286" fmla="*/ 3394062 h 6857982"/>
              <a:gd name="connsiteX2287" fmla="*/ 184944 w 2433638"/>
              <a:gd name="connsiteY2287" fmla="*/ 3376600 h 6857982"/>
              <a:gd name="connsiteX2288" fmla="*/ 134938 w 2433638"/>
              <a:gd name="connsiteY2288" fmla="*/ 3373425 h 6857982"/>
              <a:gd name="connsiteX2289" fmla="*/ 152401 w 2433638"/>
              <a:gd name="connsiteY2289" fmla="*/ 3390092 h 6857982"/>
              <a:gd name="connsiteX2290" fmla="*/ 134938 w 2433638"/>
              <a:gd name="connsiteY2290" fmla="*/ 3406760 h 6857982"/>
              <a:gd name="connsiteX2291" fmla="*/ 117475 w 2433638"/>
              <a:gd name="connsiteY2291" fmla="*/ 3390092 h 6857982"/>
              <a:gd name="connsiteX2292" fmla="*/ 134938 w 2433638"/>
              <a:gd name="connsiteY2292" fmla="*/ 3373425 h 6857982"/>
              <a:gd name="connsiteX2293" fmla="*/ 6251 w 2433638"/>
              <a:gd name="connsiteY2293" fmla="*/ 3352787 h 6857982"/>
              <a:gd name="connsiteX2294" fmla="*/ 9823 w 2433638"/>
              <a:gd name="connsiteY2294" fmla="*/ 3354571 h 6857982"/>
              <a:gd name="connsiteX2295" fmla="*/ 16966 w 2433638"/>
              <a:gd name="connsiteY2295" fmla="*/ 3353679 h 6857982"/>
              <a:gd name="connsiteX2296" fmla="*/ 25003 w 2433638"/>
              <a:gd name="connsiteY2296" fmla="*/ 3356352 h 6857982"/>
              <a:gd name="connsiteX2297" fmla="*/ 29468 w 2433638"/>
              <a:gd name="connsiteY2297" fmla="*/ 3358135 h 6857982"/>
              <a:gd name="connsiteX2298" fmla="*/ 33933 w 2433638"/>
              <a:gd name="connsiteY2298" fmla="*/ 3359918 h 6857982"/>
              <a:gd name="connsiteX2299" fmla="*/ 38398 w 2433638"/>
              <a:gd name="connsiteY2299" fmla="*/ 3361699 h 6857982"/>
              <a:gd name="connsiteX2300" fmla="*/ 39291 w 2433638"/>
              <a:gd name="connsiteY2300" fmla="*/ 3361699 h 6857982"/>
              <a:gd name="connsiteX2301" fmla="*/ 48220 w 2433638"/>
              <a:gd name="connsiteY2301" fmla="*/ 3364373 h 6857982"/>
              <a:gd name="connsiteX2302" fmla="*/ 51792 w 2433638"/>
              <a:gd name="connsiteY2302" fmla="*/ 3364373 h 6857982"/>
              <a:gd name="connsiteX2303" fmla="*/ 63401 w 2433638"/>
              <a:gd name="connsiteY2303" fmla="*/ 3368828 h 6857982"/>
              <a:gd name="connsiteX2304" fmla="*/ 70545 w 2433638"/>
              <a:gd name="connsiteY2304" fmla="*/ 3367047 h 6857982"/>
              <a:gd name="connsiteX2305" fmla="*/ 84832 w 2433638"/>
              <a:gd name="connsiteY2305" fmla="*/ 3375068 h 6857982"/>
              <a:gd name="connsiteX2306" fmla="*/ 97334 w 2433638"/>
              <a:gd name="connsiteY2306" fmla="*/ 3369720 h 6857982"/>
              <a:gd name="connsiteX2307" fmla="*/ 114300 w 2433638"/>
              <a:gd name="connsiteY2307" fmla="*/ 3386652 h 6857982"/>
              <a:gd name="connsiteX2308" fmla="*/ 97334 w 2433638"/>
              <a:gd name="connsiteY2308" fmla="*/ 3403585 h 6857982"/>
              <a:gd name="connsiteX2309" fmla="*/ 83046 w 2433638"/>
              <a:gd name="connsiteY2309" fmla="*/ 3394673 h 6857982"/>
              <a:gd name="connsiteX2310" fmla="*/ 70545 w 2433638"/>
              <a:gd name="connsiteY2310" fmla="*/ 3400911 h 6857982"/>
              <a:gd name="connsiteX2311" fmla="*/ 58936 w 2433638"/>
              <a:gd name="connsiteY2311" fmla="*/ 3396456 h 6857982"/>
              <a:gd name="connsiteX2312" fmla="*/ 51792 w 2433638"/>
              <a:gd name="connsiteY2312" fmla="*/ 3398237 h 6857982"/>
              <a:gd name="connsiteX2313" fmla="*/ 41970 w 2433638"/>
              <a:gd name="connsiteY2313" fmla="*/ 3394673 h 6857982"/>
              <a:gd name="connsiteX2314" fmla="*/ 39291 w 2433638"/>
              <a:gd name="connsiteY2314" fmla="*/ 3395564 h 6857982"/>
              <a:gd name="connsiteX2315" fmla="*/ 31254 w 2433638"/>
              <a:gd name="connsiteY2315" fmla="*/ 3392890 h 6857982"/>
              <a:gd name="connsiteX2316" fmla="*/ 30361 w 2433638"/>
              <a:gd name="connsiteY2316" fmla="*/ 3392890 h 6857982"/>
              <a:gd name="connsiteX2317" fmla="*/ 22324 w 2433638"/>
              <a:gd name="connsiteY2317" fmla="*/ 3390216 h 6857982"/>
              <a:gd name="connsiteX2318" fmla="*/ 16073 w 2433638"/>
              <a:gd name="connsiteY2318" fmla="*/ 3387543 h 6857982"/>
              <a:gd name="connsiteX2319" fmla="*/ 12502 w 2433638"/>
              <a:gd name="connsiteY2319" fmla="*/ 3386652 h 6857982"/>
              <a:gd name="connsiteX2320" fmla="*/ 7144 w 2433638"/>
              <a:gd name="connsiteY2320" fmla="*/ 3383978 h 6857982"/>
              <a:gd name="connsiteX2321" fmla="*/ 6251 w 2433638"/>
              <a:gd name="connsiteY2321" fmla="*/ 3384869 h 6857982"/>
              <a:gd name="connsiteX2322" fmla="*/ 6251 w 2433638"/>
              <a:gd name="connsiteY2322" fmla="*/ 3383088 h 6857982"/>
              <a:gd name="connsiteX2323" fmla="*/ 0 w 2433638"/>
              <a:gd name="connsiteY2323" fmla="*/ 3370611 h 6857982"/>
              <a:gd name="connsiteX2324" fmla="*/ 6251 w 2433638"/>
              <a:gd name="connsiteY2324" fmla="*/ 3357244 h 6857982"/>
              <a:gd name="connsiteX2325" fmla="*/ 6251 w 2433638"/>
              <a:gd name="connsiteY2325" fmla="*/ 3352787 h 6857982"/>
              <a:gd name="connsiteX2326" fmla="*/ 102025 w 2433638"/>
              <a:gd name="connsiteY2326" fmla="*/ 3124201 h 6857982"/>
              <a:gd name="connsiteX2327" fmla="*/ 119063 w 2433638"/>
              <a:gd name="connsiteY2327" fmla="*/ 3141273 h 6857982"/>
              <a:gd name="connsiteX2328" fmla="*/ 102025 w 2433638"/>
              <a:gd name="connsiteY2328" fmla="*/ 3158346 h 6857982"/>
              <a:gd name="connsiteX2329" fmla="*/ 91264 w 2433638"/>
              <a:gd name="connsiteY2329" fmla="*/ 3153853 h 6857982"/>
              <a:gd name="connsiteX2330" fmla="*/ 74225 w 2433638"/>
              <a:gd name="connsiteY2330" fmla="*/ 3169129 h 6857982"/>
              <a:gd name="connsiteX2331" fmla="*/ 70638 w 2433638"/>
              <a:gd name="connsiteY2331" fmla="*/ 3168230 h 6857982"/>
              <a:gd name="connsiteX2332" fmla="*/ 57187 w 2433638"/>
              <a:gd name="connsiteY2332" fmla="*/ 3178114 h 6857982"/>
              <a:gd name="connsiteX2333" fmla="*/ 48219 w 2433638"/>
              <a:gd name="connsiteY2333" fmla="*/ 3186200 h 6857982"/>
              <a:gd name="connsiteX2334" fmla="*/ 43736 w 2433638"/>
              <a:gd name="connsiteY2334" fmla="*/ 3191592 h 6857982"/>
              <a:gd name="connsiteX2335" fmla="*/ 39252 w 2433638"/>
              <a:gd name="connsiteY2335" fmla="*/ 3197881 h 6857982"/>
              <a:gd name="connsiteX2336" fmla="*/ 34768 w 2433638"/>
              <a:gd name="connsiteY2336" fmla="*/ 3205073 h 6857982"/>
              <a:gd name="connsiteX2337" fmla="*/ 18626 w 2433638"/>
              <a:gd name="connsiteY2337" fmla="*/ 3215854 h 6857982"/>
              <a:gd name="connsiteX2338" fmla="*/ 15039 w 2433638"/>
              <a:gd name="connsiteY2338" fmla="*/ 3214956 h 6857982"/>
              <a:gd name="connsiteX2339" fmla="*/ 7865 w 2433638"/>
              <a:gd name="connsiteY2339" fmla="*/ 3219449 h 6857982"/>
              <a:gd name="connsiteX2340" fmla="*/ 7865 w 2433638"/>
              <a:gd name="connsiteY2340" fmla="*/ 3211365 h 6857982"/>
              <a:gd name="connsiteX2341" fmla="*/ 1588 w 2433638"/>
              <a:gd name="connsiteY2341" fmla="*/ 3198779 h 6857982"/>
              <a:gd name="connsiteX2342" fmla="*/ 7865 w 2433638"/>
              <a:gd name="connsiteY2342" fmla="*/ 3186200 h 6857982"/>
              <a:gd name="connsiteX2343" fmla="*/ 11452 w 2433638"/>
              <a:gd name="connsiteY2343" fmla="*/ 3179910 h 6857982"/>
              <a:gd name="connsiteX2344" fmla="*/ 17730 w 2433638"/>
              <a:gd name="connsiteY2344" fmla="*/ 3171824 h 6857982"/>
              <a:gd name="connsiteX2345" fmla="*/ 27594 w 2433638"/>
              <a:gd name="connsiteY2345" fmla="*/ 3162839 h 6857982"/>
              <a:gd name="connsiteX2346" fmla="*/ 40148 w 2433638"/>
              <a:gd name="connsiteY2346" fmla="*/ 3153853 h 6857982"/>
              <a:gd name="connsiteX2347" fmla="*/ 55393 w 2433638"/>
              <a:gd name="connsiteY2347" fmla="*/ 3143969 h 6857982"/>
              <a:gd name="connsiteX2348" fmla="*/ 58980 w 2433638"/>
              <a:gd name="connsiteY2348" fmla="*/ 3144867 h 6857982"/>
              <a:gd name="connsiteX2349" fmla="*/ 74225 w 2433638"/>
              <a:gd name="connsiteY2349" fmla="*/ 3134985 h 6857982"/>
              <a:gd name="connsiteX2350" fmla="*/ 84986 w 2433638"/>
              <a:gd name="connsiteY2350" fmla="*/ 3138578 h 6857982"/>
              <a:gd name="connsiteX2351" fmla="*/ 102025 w 2433638"/>
              <a:gd name="connsiteY2351" fmla="*/ 3124201 h 6857982"/>
              <a:gd name="connsiteX2352" fmla="*/ 139701 w 2433638"/>
              <a:gd name="connsiteY2352" fmla="*/ 3111491 h 6857982"/>
              <a:gd name="connsiteX2353" fmla="*/ 157164 w 2433638"/>
              <a:gd name="connsiteY2353" fmla="*/ 3128954 h 6857982"/>
              <a:gd name="connsiteX2354" fmla="*/ 139701 w 2433638"/>
              <a:gd name="connsiteY2354" fmla="*/ 3146416 h 6857982"/>
              <a:gd name="connsiteX2355" fmla="*/ 122238 w 2433638"/>
              <a:gd name="connsiteY2355" fmla="*/ 3128954 h 6857982"/>
              <a:gd name="connsiteX2356" fmla="*/ 139701 w 2433638"/>
              <a:gd name="connsiteY2356" fmla="*/ 3111491 h 6857982"/>
              <a:gd name="connsiteX2357" fmla="*/ 190501 w 2433638"/>
              <a:gd name="connsiteY2357" fmla="*/ 3100378 h 6857982"/>
              <a:gd name="connsiteX2358" fmla="*/ 207964 w 2433638"/>
              <a:gd name="connsiteY2358" fmla="*/ 3117047 h 6857982"/>
              <a:gd name="connsiteX2359" fmla="*/ 190501 w 2433638"/>
              <a:gd name="connsiteY2359" fmla="*/ 3133716 h 6857982"/>
              <a:gd name="connsiteX2360" fmla="*/ 173038 w 2433638"/>
              <a:gd name="connsiteY2360" fmla="*/ 3117047 h 6857982"/>
              <a:gd name="connsiteX2361" fmla="*/ 190501 w 2433638"/>
              <a:gd name="connsiteY2361" fmla="*/ 3100378 h 6857982"/>
              <a:gd name="connsiteX2362" fmla="*/ 256382 w 2433638"/>
              <a:gd name="connsiteY2362" fmla="*/ 3086090 h 6857982"/>
              <a:gd name="connsiteX2363" fmla="*/ 273051 w 2433638"/>
              <a:gd name="connsiteY2363" fmla="*/ 3103553 h 6857982"/>
              <a:gd name="connsiteX2364" fmla="*/ 256382 w 2433638"/>
              <a:gd name="connsiteY2364" fmla="*/ 3121016 h 6857982"/>
              <a:gd name="connsiteX2365" fmla="*/ 239713 w 2433638"/>
              <a:gd name="connsiteY2365" fmla="*/ 3103553 h 6857982"/>
              <a:gd name="connsiteX2366" fmla="*/ 256382 w 2433638"/>
              <a:gd name="connsiteY2366" fmla="*/ 3086090 h 6857982"/>
              <a:gd name="connsiteX2367" fmla="*/ 339726 w 2433638"/>
              <a:gd name="connsiteY2367" fmla="*/ 3071804 h 6857982"/>
              <a:gd name="connsiteX2368" fmla="*/ 357189 w 2433638"/>
              <a:gd name="connsiteY2368" fmla="*/ 3089266 h 6857982"/>
              <a:gd name="connsiteX2369" fmla="*/ 339726 w 2433638"/>
              <a:gd name="connsiteY2369" fmla="*/ 3106729 h 6857982"/>
              <a:gd name="connsiteX2370" fmla="*/ 322263 w 2433638"/>
              <a:gd name="connsiteY2370" fmla="*/ 3089266 h 6857982"/>
              <a:gd name="connsiteX2371" fmla="*/ 339726 w 2433638"/>
              <a:gd name="connsiteY2371" fmla="*/ 3071804 h 6857982"/>
              <a:gd name="connsiteX2372" fmla="*/ 445294 w 2433638"/>
              <a:gd name="connsiteY2372" fmla="*/ 3057515 h 6857982"/>
              <a:gd name="connsiteX2373" fmla="*/ 461963 w 2433638"/>
              <a:gd name="connsiteY2373" fmla="*/ 3074185 h 6857982"/>
              <a:gd name="connsiteX2374" fmla="*/ 445294 w 2433638"/>
              <a:gd name="connsiteY2374" fmla="*/ 3090853 h 6857982"/>
              <a:gd name="connsiteX2375" fmla="*/ 428625 w 2433638"/>
              <a:gd name="connsiteY2375" fmla="*/ 3074185 h 6857982"/>
              <a:gd name="connsiteX2376" fmla="*/ 445294 w 2433638"/>
              <a:gd name="connsiteY2376" fmla="*/ 3057515 h 6857982"/>
              <a:gd name="connsiteX2377" fmla="*/ 573882 w 2433638"/>
              <a:gd name="connsiteY2377" fmla="*/ 3041642 h 6857982"/>
              <a:gd name="connsiteX2378" fmla="*/ 590551 w 2433638"/>
              <a:gd name="connsiteY2378" fmla="*/ 3058309 h 6857982"/>
              <a:gd name="connsiteX2379" fmla="*/ 573882 w 2433638"/>
              <a:gd name="connsiteY2379" fmla="*/ 3074977 h 6857982"/>
              <a:gd name="connsiteX2380" fmla="*/ 557213 w 2433638"/>
              <a:gd name="connsiteY2380" fmla="*/ 3058309 h 6857982"/>
              <a:gd name="connsiteX2381" fmla="*/ 573882 w 2433638"/>
              <a:gd name="connsiteY2381" fmla="*/ 3041642 h 6857982"/>
              <a:gd name="connsiteX2382" fmla="*/ 731044 w 2433638"/>
              <a:gd name="connsiteY2382" fmla="*/ 3024178 h 6857982"/>
              <a:gd name="connsiteX2383" fmla="*/ 747713 w 2433638"/>
              <a:gd name="connsiteY2383" fmla="*/ 3040847 h 6857982"/>
              <a:gd name="connsiteX2384" fmla="*/ 731044 w 2433638"/>
              <a:gd name="connsiteY2384" fmla="*/ 3057515 h 6857982"/>
              <a:gd name="connsiteX2385" fmla="*/ 714375 w 2433638"/>
              <a:gd name="connsiteY2385" fmla="*/ 3040847 h 6857982"/>
              <a:gd name="connsiteX2386" fmla="*/ 731044 w 2433638"/>
              <a:gd name="connsiteY2386" fmla="*/ 3024178 h 6857982"/>
              <a:gd name="connsiteX2387" fmla="*/ 919957 w 2433638"/>
              <a:gd name="connsiteY2387" fmla="*/ 3005129 h 6857982"/>
              <a:gd name="connsiteX2388" fmla="*/ 936626 w 2433638"/>
              <a:gd name="connsiteY2388" fmla="*/ 3021797 h 6857982"/>
              <a:gd name="connsiteX2389" fmla="*/ 919957 w 2433638"/>
              <a:gd name="connsiteY2389" fmla="*/ 3038468 h 6857982"/>
              <a:gd name="connsiteX2390" fmla="*/ 903288 w 2433638"/>
              <a:gd name="connsiteY2390" fmla="*/ 3021797 h 6857982"/>
              <a:gd name="connsiteX2391" fmla="*/ 919957 w 2433638"/>
              <a:gd name="connsiteY2391" fmla="*/ 3005129 h 6857982"/>
              <a:gd name="connsiteX2392" fmla="*/ 1143794 w 2433638"/>
              <a:gd name="connsiteY2392" fmla="*/ 2984489 h 6857982"/>
              <a:gd name="connsiteX2393" fmla="*/ 1160463 w 2433638"/>
              <a:gd name="connsiteY2393" fmla="*/ 3001953 h 6857982"/>
              <a:gd name="connsiteX2394" fmla="*/ 1143794 w 2433638"/>
              <a:gd name="connsiteY2394" fmla="*/ 3019416 h 6857982"/>
              <a:gd name="connsiteX2395" fmla="*/ 1127125 w 2433638"/>
              <a:gd name="connsiteY2395" fmla="*/ 3001953 h 6857982"/>
              <a:gd name="connsiteX2396" fmla="*/ 1143794 w 2433638"/>
              <a:gd name="connsiteY2396" fmla="*/ 2984489 h 6857982"/>
              <a:gd name="connsiteX2397" fmla="*/ 1407319 w 2433638"/>
              <a:gd name="connsiteY2397" fmla="*/ 2963853 h 6857982"/>
              <a:gd name="connsiteX2398" fmla="*/ 1423988 w 2433638"/>
              <a:gd name="connsiteY2398" fmla="*/ 2981315 h 6857982"/>
              <a:gd name="connsiteX2399" fmla="*/ 1407319 w 2433638"/>
              <a:gd name="connsiteY2399" fmla="*/ 2998779 h 6857982"/>
              <a:gd name="connsiteX2400" fmla="*/ 1390650 w 2433638"/>
              <a:gd name="connsiteY2400" fmla="*/ 2981315 h 6857982"/>
              <a:gd name="connsiteX2401" fmla="*/ 1407319 w 2433638"/>
              <a:gd name="connsiteY2401" fmla="*/ 2963853 h 6857982"/>
              <a:gd name="connsiteX2402" fmla="*/ 1715294 w 2433638"/>
              <a:gd name="connsiteY2402" fmla="*/ 2941629 h 6857982"/>
              <a:gd name="connsiteX2403" fmla="*/ 1731963 w 2433638"/>
              <a:gd name="connsiteY2403" fmla="*/ 2959091 h 6857982"/>
              <a:gd name="connsiteX2404" fmla="*/ 1715294 w 2433638"/>
              <a:gd name="connsiteY2404" fmla="*/ 2976554 h 6857982"/>
              <a:gd name="connsiteX2405" fmla="*/ 1698625 w 2433638"/>
              <a:gd name="connsiteY2405" fmla="*/ 2959091 h 6857982"/>
              <a:gd name="connsiteX2406" fmla="*/ 1715294 w 2433638"/>
              <a:gd name="connsiteY2406" fmla="*/ 2941629 h 6857982"/>
              <a:gd name="connsiteX2407" fmla="*/ 2071688 w 2433638"/>
              <a:gd name="connsiteY2407" fmla="*/ 2919404 h 6857982"/>
              <a:gd name="connsiteX2408" fmla="*/ 2089151 w 2433638"/>
              <a:gd name="connsiteY2408" fmla="*/ 2936072 h 6857982"/>
              <a:gd name="connsiteX2409" fmla="*/ 2071688 w 2433638"/>
              <a:gd name="connsiteY2409" fmla="*/ 2952741 h 6857982"/>
              <a:gd name="connsiteX2410" fmla="*/ 2054225 w 2433638"/>
              <a:gd name="connsiteY2410" fmla="*/ 2936072 h 6857982"/>
              <a:gd name="connsiteX2411" fmla="*/ 2071688 w 2433638"/>
              <a:gd name="connsiteY2411" fmla="*/ 2919404 h 6857982"/>
              <a:gd name="connsiteX2412" fmla="*/ 92502 w 2433638"/>
              <a:gd name="connsiteY2412" fmla="*/ 2903533 h 6857982"/>
              <a:gd name="connsiteX2413" fmla="*/ 109538 w 2433638"/>
              <a:gd name="connsiteY2413" fmla="*/ 2920511 h 6857982"/>
              <a:gd name="connsiteX2414" fmla="*/ 92502 w 2433638"/>
              <a:gd name="connsiteY2414" fmla="*/ 2937489 h 6857982"/>
              <a:gd name="connsiteX2415" fmla="*/ 88018 w 2433638"/>
              <a:gd name="connsiteY2415" fmla="*/ 2936594 h 6857982"/>
              <a:gd name="connsiteX2416" fmla="*/ 88915 w 2433638"/>
              <a:gd name="connsiteY2416" fmla="*/ 2941956 h 6857982"/>
              <a:gd name="connsiteX2417" fmla="*/ 73672 w 2433638"/>
              <a:gd name="connsiteY2417" fmla="*/ 2958934 h 6857982"/>
              <a:gd name="connsiteX2418" fmla="*/ 74569 w 2433638"/>
              <a:gd name="connsiteY2418" fmla="*/ 2961614 h 6857982"/>
              <a:gd name="connsiteX2419" fmla="*/ 63809 w 2433638"/>
              <a:gd name="connsiteY2419" fmla="*/ 2977699 h 6857982"/>
              <a:gd name="connsiteX2420" fmla="*/ 64706 w 2433638"/>
              <a:gd name="connsiteY2420" fmla="*/ 2980377 h 6857982"/>
              <a:gd name="connsiteX2421" fmla="*/ 56636 w 2433638"/>
              <a:gd name="connsiteY2421" fmla="*/ 2993782 h 6857982"/>
              <a:gd name="connsiteX2422" fmla="*/ 57532 w 2433638"/>
              <a:gd name="connsiteY2422" fmla="*/ 2996464 h 6857982"/>
              <a:gd name="connsiteX2423" fmla="*/ 51256 w 2433638"/>
              <a:gd name="connsiteY2423" fmla="*/ 3009867 h 6857982"/>
              <a:gd name="connsiteX2424" fmla="*/ 52153 w 2433638"/>
              <a:gd name="connsiteY2424" fmla="*/ 3012547 h 6857982"/>
              <a:gd name="connsiteX2425" fmla="*/ 45876 w 2433638"/>
              <a:gd name="connsiteY2425" fmla="*/ 3025057 h 6857982"/>
              <a:gd name="connsiteX2426" fmla="*/ 46773 w 2433638"/>
              <a:gd name="connsiteY2426" fmla="*/ 3025951 h 6857982"/>
              <a:gd name="connsiteX2427" fmla="*/ 29736 w 2433638"/>
              <a:gd name="connsiteY2427" fmla="*/ 3042926 h 6857982"/>
              <a:gd name="connsiteX2428" fmla="*/ 28840 w 2433638"/>
              <a:gd name="connsiteY2428" fmla="*/ 3042926 h 6857982"/>
              <a:gd name="connsiteX2429" fmla="*/ 18080 w 2433638"/>
              <a:gd name="connsiteY2429" fmla="*/ 3052757 h 6857982"/>
              <a:gd name="connsiteX2430" fmla="*/ 18080 w 2433638"/>
              <a:gd name="connsiteY2430" fmla="*/ 3038464 h 6857982"/>
              <a:gd name="connsiteX2431" fmla="*/ 12700 w 2433638"/>
              <a:gd name="connsiteY2431" fmla="*/ 3025951 h 6857982"/>
              <a:gd name="connsiteX2432" fmla="*/ 18080 w 2433638"/>
              <a:gd name="connsiteY2432" fmla="*/ 3013440 h 6857982"/>
              <a:gd name="connsiteX2433" fmla="*/ 18080 w 2433638"/>
              <a:gd name="connsiteY2433" fmla="*/ 3012547 h 6857982"/>
              <a:gd name="connsiteX2434" fmla="*/ 24356 w 2433638"/>
              <a:gd name="connsiteY2434" fmla="*/ 2999144 h 6857982"/>
              <a:gd name="connsiteX2435" fmla="*/ 23460 w 2433638"/>
              <a:gd name="connsiteY2435" fmla="*/ 2996464 h 6857982"/>
              <a:gd name="connsiteX2436" fmla="*/ 31530 w 2433638"/>
              <a:gd name="connsiteY2436" fmla="*/ 2983060 h 6857982"/>
              <a:gd name="connsiteX2437" fmla="*/ 30633 w 2433638"/>
              <a:gd name="connsiteY2437" fmla="*/ 2980377 h 6857982"/>
              <a:gd name="connsiteX2438" fmla="*/ 41393 w 2433638"/>
              <a:gd name="connsiteY2438" fmla="*/ 2964296 h 6857982"/>
              <a:gd name="connsiteX2439" fmla="*/ 40496 w 2433638"/>
              <a:gd name="connsiteY2439" fmla="*/ 2961614 h 6857982"/>
              <a:gd name="connsiteX2440" fmla="*/ 55739 w 2433638"/>
              <a:gd name="connsiteY2440" fmla="*/ 2945531 h 6857982"/>
              <a:gd name="connsiteX2441" fmla="*/ 54842 w 2433638"/>
              <a:gd name="connsiteY2441" fmla="*/ 2941956 h 6857982"/>
              <a:gd name="connsiteX2442" fmla="*/ 71879 w 2433638"/>
              <a:gd name="connsiteY2442" fmla="*/ 2924979 h 6857982"/>
              <a:gd name="connsiteX2443" fmla="*/ 76362 w 2433638"/>
              <a:gd name="connsiteY2443" fmla="*/ 2925873 h 6857982"/>
              <a:gd name="connsiteX2444" fmla="*/ 75465 w 2433638"/>
              <a:gd name="connsiteY2444" fmla="*/ 2920511 h 6857982"/>
              <a:gd name="connsiteX2445" fmla="*/ 92502 w 2433638"/>
              <a:gd name="connsiteY2445" fmla="*/ 2903533 h 6857982"/>
              <a:gd name="connsiteX2446" fmla="*/ 121444 w 2433638"/>
              <a:gd name="connsiteY2446" fmla="*/ 2879720 h 6857982"/>
              <a:gd name="connsiteX2447" fmla="*/ 138113 w 2433638"/>
              <a:gd name="connsiteY2447" fmla="*/ 2897184 h 6857982"/>
              <a:gd name="connsiteX2448" fmla="*/ 121444 w 2433638"/>
              <a:gd name="connsiteY2448" fmla="*/ 2914647 h 6857982"/>
              <a:gd name="connsiteX2449" fmla="*/ 104775 w 2433638"/>
              <a:gd name="connsiteY2449" fmla="*/ 2897184 h 6857982"/>
              <a:gd name="connsiteX2450" fmla="*/ 121444 w 2433638"/>
              <a:gd name="connsiteY2450" fmla="*/ 2879720 h 6857982"/>
              <a:gd name="connsiteX2451" fmla="*/ 161132 w 2433638"/>
              <a:gd name="connsiteY2451" fmla="*/ 2854320 h 6857982"/>
              <a:gd name="connsiteX2452" fmla="*/ 177801 w 2433638"/>
              <a:gd name="connsiteY2452" fmla="*/ 2870989 h 6857982"/>
              <a:gd name="connsiteX2453" fmla="*/ 161132 w 2433638"/>
              <a:gd name="connsiteY2453" fmla="*/ 2887658 h 6857982"/>
              <a:gd name="connsiteX2454" fmla="*/ 144463 w 2433638"/>
              <a:gd name="connsiteY2454" fmla="*/ 2870989 h 6857982"/>
              <a:gd name="connsiteX2455" fmla="*/ 161132 w 2433638"/>
              <a:gd name="connsiteY2455" fmla="*/ 2854320 h 6857982"/>
              <a:gd name="connsiteX2456" fmla="*/ 211932 w 2433638"/>
              <a:gd name="connsiteY2456" fmla="*/ 2827332 h 6857982"/>
              <a:gd name="connsiteX2457" fmla="*/ 228601 w 2433638"/>
              <a:gd name="connsiteY2457" fmla="*/ 2844002 h 6857982"/>
              <a:gd name="connsiteX2458" fmla="*/ 211932 w 2433638"/>
              <a:gd name="connsiteY2458" fmla="*/ 2860671 h 6857982"/>
              <a:gd name="connsiteX2459" fmla="*/ 195263 w 2433638"/>
              <a:gd name="connsiteY2459" fmla="*/ 2844002 h 6857982"/>
              <a:gd name="connsiteX2460" fmla="*/ 211932 w 2433638"/>
              <a:gd name="connsiteY2460" fmla="*/ 2827332 h 6857982"/>
              <a:gd name="connsiteX2461" fmla="*/ 280194 w 2433638"/>
              <a:gd name="connsiteY2461" fmla="*/ 2797169 h 6857982"/>
              <a:gd name="connsiteX2462" fmla="*/ 296863 w 2433638"/>
              <a:gd name="connsiteY2462" fmla="*/ 2814632 h 6857982"/>
              <a:gd name="connsiteX2463" fmla="*/ 280194 w 2433638"/>
              <a:gd name="connsiteY2463" fmla="*/ 2832095 h 6857982"/>
              <a:gd name="connsiteX2464" fmla="*/ 263525 w 2433638"/>
              <a:gd name="connsiteY2464" fmla="*/ 2814632 h 6857982"/>
              <a:gd name="connsiteX2465" fmla="*/ 280194 w 2433638"/>
              <a:gd name="connsiteY2465" fmla="*/ 2797169 h 6857982"/>
              <a:gd name="connsiteX2466" fmla="*/ 365919 w 2433638"/>
              <a:gd name="connsiteY2466" fmla="*/ 2765420 h 6857982"/>
              <a:gd name="connsiteX2467" fmla="*/ 382588 w 2433638"/>
              <a:gd name="connsiteY2467" fmla="*/ 2782088 h 6857982"/>
              <a:gd name="connsiteX2468" fmla="*/ 365919 w 2433638"/>
              <a:gd name="connsiteY2468" fmla="*/ 2798758 h 6857982"/>
              <a:gd name="connsiteX2469" fmla="*/ 349250 w 2433638"/>
              <a:gd name="connsiteY2469" fmla="*/ 2782088 h 6857982"/>
              <a:gd name="connsiteX2470" fmla="*/ 365919 w 2433638"/>
              <a:gd name="connsiteY2470" fmla="*/ 2765420 h 6857982"/>
              <a:gd name="connsiteX2471" fmla="*/ 82998 w 2433638"/>
              <a:gd name="connsiteY2471" fmla="*/ 2741609 h 6857982"/>
              <a:gd name="connsiteX2472" fmla="*/ 100013 w 2433638"/>
              <a:gd name="connsiteY2472" fmla="*/ 2758690 h 6857982"/>
              <a:gd name="connsiteX2473" fmla="*/ 83894 w 2433638"/>
              <a:gd name="connsiteY2473" fmla="*/ 2775769 h 6857982"/>
              <a:gd name="connsiteX2474" fmla="*/ 88371 w 2433638"/>
              <a:gd name="connsiteY2474" fmla="*/ 2786554 h 6857982"/>
              <a:gd name="connsiteX2475" fmla="*/ 75834 w 2433638"/>
              <a:gd name="connsiteY2475" fmla="*/ 2802737 h 6857982"/>
              <a:gd name="connsiteX2476" fmla="*/ 79416 w 2433638"/>
              <a:gd name="connsiteY2476" fmla="*/ 2812624 h 6857982"/>
              <a:gd name="connsiteX2477" fmla="*/ 69566 w 2433638"/>
              <a:gd name="connsiteY2477" fmla="*/ 2827907 h 6857982"/>
              <a:gd name="connsiteX2478" fmla="*/ 71357 w 2433638"/>
              <a:gd name="connsiteY2478" fmla="*/ 2835997 h 6857982"/>
              <a:gd name="connsiteX2479" fmla="*/ 62401 w 2433638"/>
              <a:gd name="connsiteY2479" fmla="*/ 2850380 h 6857982"/>
              <a:gd name="connsiteX2480" fmla="*/ 64192 w 2433638"/>
              <a:gd name="connsiteY2480" fmla="*/ 2857572 h 6857982"/>
              <a:gd name="connsiteX2481" fmla="*/ 47178 w 2433638"/>
              <a:gd name="connsiteY2481" fmla="*/ 2874652 h 6857982"/>
              <a:gd name="connsiteX2482" fmla="*/ 45387 w 2433638"/>
              <a:gd name="connsiteY2482" fmla="*/ 2873754 h 6857982"/>
              <a:gd name="connsiteX2483" fmla="*/ 45387 w 2433638"/>
              <a:gd name="connsiteY2483" fmla="*/ 2874652 h 6857982"/>
              <a:gd name="connsiteX2484" fmla="*/ 33745 w 2433638"/>
              <a:gd name="connsiteY2484" fmla="*/ 2890834 h 6857982"/>
              <a:gd name="connsiteX2485" fmla="*/ 33745 w 2433638"/>
              <a:gd name="connsiteY2485" fmla="*/ 2867461 h 6857982"/>
              <a:gd name="connsiteX2486" fmla="*/ 30163 w 2433638"/>
              <a:gd name="connsiteY2486" fmla="*/ 2857572 h 6857982"/>
              <a:gd name="connsiteX2487" fmla="*/ 39118 w 2433638"/>
              <a:gd name="connsiteY2487" fmla="*/ 2842290 h 6857982"/>
              <a:gd name="connsiteX2488" fmla="*/ 37327 w 2433638"/>
              <a:gd name="connsiteY2488" fmla="*/ 2835997 h 6857982"/>
              <a:gd name="connsiteX2489" fmla="*/ 47178 w 2433638"/>
              <a:gd name="connsiteY2489" fmla="*/ 2820715 h 6857982"/>
              <a:gd name="connsiteX2490" fmla="*/ 45387 w 2433638"/>
              <a:gd name="connsiteY2490" fmla="*/ 2812624 h 6857982"/>
              <a:gd name="connsiteX2491" fmla="*/ 57924 w 2433638"/>
              <a:gd name="connsiteY2491" fmla="*/ 2796444 h 6857982"/>
              <a:gd name="connsiteX2492" fmla="*/ 54342 w 2433638"/>
              <a:gd name="connsiteY2492" fmla="*/ 2786554 h 6857982"/>
              <a:gd name="connsiteX2493" fmla="*/ 70461 w 2433638"/>
              <a:gd name="connsiteY2493" fmla="*/ 2769475 h 6857982"/>
              <a:gd name="connsiteX2494" fmla="*/ 65984 w 2433638"/>
              <a:gd name="connsiteY2494" fmla="*/ 2758690 h 6857982"/>
              <a:gd name="connsiteX2495" fmla="*/ 82998 w 2433638"/>
              <a:gd name="connsiteY2495" fmla="*/ 2741609 h 6857982"/>
              <a:gd name="connsiteX2496" fmla="*/ 472282 w 2433638"/>
              <a:gd name="connsiteY2496" fmla="*/ 2732083 h 6857982"/>
              <a:gd name="connsiteX2497" fmla="*/ 488951 w 2433638"/>
              <a:gd name="connsiteY2497" fmla="*/ 2748751 h 6857982"/>
              <a:gd name="connsiteX2498" fmla="*/ 472282 w 2433638"/>
              <a:gd name="connsiteY2498" fmla="*/ 2765421 h 6857982"/>
              <a:gd name="connsiteX2499" fmla="*/ 455613 w 2433638"/>
              <a:gd name="connsiteY2499" fmla="*/ 2748751 h 6857982"/>
              <a:gd name="connsiteX2500" fmla="*/ 472282 w 2433638"/>
              <a:gd name="connsiteY2500" fmla="*/ 2732083 h 6857982"/>
              <a:gd name="connsiteX2501" fmla="*/ 100807 w 2433638"/>
              <a:gd name="connsiteY2501" fmla="*/ 2711443 h 6857982"/>
              <a:gd name="connsiteX2502" fmla="*/ 117476 w 2433638"/>
              <a:gd name="connsiteY2502" fmla="*/ 2728111 h 6857982"/>
              <a:gd name="connsiteX2503" fmla="*/ 100807 w 2433638"/>
              <a:gd name="connsiteY2503" fmla="*/ 2744780 h 6857982"/>
              <a:gd name="connsiteX2504" fmla="*/ 84138 w 2433638"/>
              <a:gd name="connsiteY2504" fmla="*/ 2728111 h 6857982"/>
              <a:gd name="connsiteX2505" fmla="*/ 100807 w 2433638"/>
              <a:gd name="connsiteY2505" fmla="*/ 2711443 h 6857982"/>
              <a:gd name="connsiteX2506" fmla="*/ 603251 w 2433638"/>
              <a:gd name="connsiteY2506" fmla="*/ 2695568 h 6857982"/>
              <a:gd name="connsiteX2507" fmla="*/ 620714 w 2433638"/>
              <a:gd name="connsiteY2507" fmla="*/ 2712238 h 6857982"/>
              <a:gd name="connsiteX2508" fmla="*/ 603251 w 2433638"/>
              <a:gd name="connsiteY2508" fmla="*/ 2728908 h 6857982"/>
              <a:gd name="connsiteX2509" fmla="*/ 585788 w 2433638"/>
              <a:gd name="connsiteY2509" fmla="*/ 2712238 h 6857982"/>
              <a:gd name="connsiteX2510" fmla="*/ 603251 w 2433638"/>
              <a:gd name="connsiteY2510" fmla="*/ 2695568 h 6857982"/>
              <a:gd name="connsiteX2511" fmla="*/ 123032 w 2433638"/>
              <a:gd name="connsiteY2511" fmla="*/ 2678103 h 6857982"/>
              <a:gd name="connsiteX2512" fmla="*/ 139701 w 2433638"/>
              <a:gd name="connsiteY2512" fmla="*/ 2694774 h 6857982"/>
              <a:gd name="connsiteX2513" fmla="*/ 123032 w 2433638"/>
              <a:gd name="connsiteY2513" fmla="*/ 2711443 h 6857982"/>
              <a:gd name="connsiteX2514" fmla="*/ 106363 w 2433638"/>
              <a:gd name="connsiteY2514" fmla="*/ 2694774 h 6857982"/>
              <a:gd name="connsiteX2515" fmla="*/ 123032 w 2433638"/>
              <a:gd name="connsiteY2515" fmla="*/ 2678103 h 6857982"/>
              <a:gd name="connsiteX2516" fmla="*/ 762001 w 2433638"/>
              <a:gd name="connsiteY2516" fmla="*/ 2655879 h 6857982"/>
              <a:gd name="connsiteX2517" fmla="*/ 779464 w 2433638"/>
              <a:gd name="connsiteY2517" fmla="*/ 2673342 h 6857982"/>
              <a:gd name="connsiteX2518" fmla="*/ 762001 w 2433638"/>
              <a:gd name="connsiteY2518" fmla="*/ 2690806 h 6857982"/>
              <a:gd name="connsiteX2519" fmla="*/ 744538 w 2433638"/>
              <a:gd name="connsiteY2519" fmla="*/ 2673342 h 6857982"/>
              <a:gd name="connsiteX2520" fmla="*/ 762001 w 2433638"/>
              <a:gd name="connsiteY2520" fmla="*/ 2655879 h 6857982"/>
              <a:gd name="connsiteX2521" fmla="*/ 154782 w 2433638"/>
              <a:gd name="connsiteY2521" fmla="*/ 2641591 h 6857982"/>
              <a:gd name="connsiteX2522" fmla="*/ 171451 w 2433638"/>
              <a:gd name="connsiteY2522" fmla="*/ 2659053 h 6857982"/>
              <a:gd name="connsiteX2523" fmla="*/ 154782 w 2433638"/>
              <a:gd name="connsiteY2523" fmla="*/ 2676516 h 6857982"/>
              <a:gd name="connsiteX2524" fmla="*/ 138113 w 2433638"/>
              <a:gd name="connsiteY2524" fmla="*/ 2659053 h 6857982"/>
              <a:gd name="connsiteX2525" fmla="*/ 154782 w 2433638"/>
              <a:gd name="connsiteY2525" fmla="*/ 2641591 h 6857982"/>
              <a:gd name="connsiteX2526" fmla="*/ 952501 w 2433638"/>
              <a:gd name="connsiteY2526" fmla="*/ 2614607 h 6857982"/>
              <a:gd name="connsiteX2527" fmla="*/ 969964 w 2433638"/>
              <a:gd name="connsiteY2527" fmla="*/ 2632069 h 6857982"/>
              <a:gd name="connsiteX2528" fmla="*/ 952501 w 2433638"/>
              <a:gd name="connsiteY2528" fmla="*/ 2649530 h 6857982"/>
              <a:gd name="connsiteX2529" fmla="*/ 935038 w 2433638"/>
              <a:gd name="connsiteY2529" fmla="*/ 2632069 h 6857982"/>
              <a:gd name="connsiteX2530" fmla="*/ 952501 w 2433638"/>
              <a:gd name="connsiteY2530" fmla="*/ 2614607 h 6857982"/>
              <a:gd name="connsiteX2531" fmla="*/ 94033 w 2433638"/>
              <a:gd name="connsiteY2531" fmla="*/ 2614607 h 6857982"/>
              <a:gd name="connsiteX2532" fmla="*/ 111125 w 2433638"/>
              <a:gd name="connsiteY2532" fmla="*/ 2631807 h 6857982"/>
              <a:gd name="connsiteX2533" fmla="*/ 94033 w 2433638"/>
              <a:gd name="connsiteY2533" fmla="*/ 2649008 h 6857982"/>
              <a:gd name="connsiteX2534" fmla="*/ 92234 w 2433638"/>
              <a:gd name="connsiteY2534" fmla="*/ 2648103 h 6857982"/>
              <a:gd name="connsiteX2535" fmla="*/ 101230 w 2433638"/>
              <a:gd name="connsiteY2535" fmla="*/ 2662588 h 6857982"/>
              <a:gd name="connsiteX2536" fmla="*/ 85937 w 2433638"/>
              <a:gd name="connsiteY2536" fmla="*/ 2679791 h 6857982"/>
              <a:gd name="connsiteX2537" fmla="*/ 91334 w 2433638"/>
              <a:gd name="connsiteY2537" fmla="*/ 2691562 h 6857982"/>
              <a:gd name="connsiteX2538" fmla="*/ 74242 w 2433638"/>
              <a:gd name="connsiteY2538" fmla="*/ 2708765 h 6857982"/>
              <a:gd name="connsiteX2539" fmla="*/ 67945 w 2433638"/>
              <a:gd name="connsiteY2539" fmla="*/ 2707859 h 6857982"/>
              <a:gd name="connsiteX2540" fmla="*/ 70644 w 2433638"/>
              <a:gd name="connsiteY2540" fmla="*/ 2715103 h 6857982"/>
              <a:gd name="connsiteX2541" fmla="*/ 58949 w 2433638"/>
              <a:gd name="connsiteY2541" fmla="*/ 2730495 h 6857982"/>
              <a:gd name="connsiteX2542" fmla="*/ 58949 w 2433638"/>
              <a:gd name="connsiteY2542" fmla="*/ 2698805 h 6857982"/>
              <a:gd name="connsiteX2543" fmla="*/ 57150 w 2433638"/>
              <a:gd name="connsiteY2543" fmla="*/ 2691562 h 6857982"/>
              <a:gd name="connsiteX2544" fmla="*/ 71543 w 2433638"/>
              <a:gd name="connsiteY2544" fmla="*/ 2674358 h 6857982"/>
              <a:gd name="connsiteX2545" fmla="*/ 67045 w 2433638"/>
              <a:gd name="connsiteY2545" fmla="*/ 2662588 h 6857982"/>
              <a:gd name="connsiteX2546" fmla="*/ 84137 w 2433638"/>
              <a:gd name="connsiteY2546" fmla="*/ 2645387 h 6857982"/>
              <a:gd name="connsiteX2547" fmla="*/ 85937 w 2433638"/>
              <a:gd name="connsiteY2547" fmla="*/ 2646293 h 6857982"/>
              <a:gd name="connsiteX2548" fmla="*/ 76941 w 2433638"/>
              <a:gd name="connsiteY2548" fmla="*/ 2631807 h 6857982"/>
              <a:gd name="connsiteX2549" fmla="*/ 94033 w 2433638"/>
              <a:gd name="connsiteY2549" fmla="*/ 2614607 h 6857982"/>
              <a:gd name="connsiteX2550" fmla="*/ 196851 w 2433638"/>
              <a:gd name="connsiteY2550" fmla="*/ 2603494 h 6857982"/>
              <a:gd name="connsiteX2551" fmla="*/ 214314 w 2433638"/>
              <a:gd name="connsiteY2551" fmla="*/ 2620161 h 6857982"/>
              <a:gd name="connsiteX2552" fmla="*/ 196851 w 2433638"/>
              <a:gd name="connsiteY2552" fmla="*/ 2636829 h 6857982"/>
              <a:gd name="connsiteX2553" fmla="*/ 179388 w 2433638"/>
              <a:gd name="connsiteY2553" fmla="*/ 2620161 h 6857982"/>
              <a:gd name="connsiteX2554" fmla="*/ 196851 w 2433638"/>
              <a:gd name="connsiteY2554" fmla="*/ 2603494 h 6857982"/>
              <a:gd name="connsiteX2555" fmla="*/ 106363 w 2433638"/>
              <a:gd name="connsiteY2555" fmla="*/ 2581272 h 6857982"/>
              <a:gd name="connsiteX2556" fmla="*/ 123826 w 2433638"/>
              <a:gd name="connsiteY2556" fmla="*/ 2597940 h 6857982"/>
              <a:gd name="connsiteX2557" fmla="*/ 106363 w 2433638"/>
              <a:gd name="connsiteY2557" fmla="*/ 2614607 h 6857982"/>
              <a:gd name="connsiteX2558" fmla="*/ 88900 w 2433638"/>
              <a:gd name="connsiteY2558" fmla="*/ 2597940 h 6857982"/>
              <a:gd name="connsiteX2559" fmla="*/ 106363 w 2433638"/>
              <a:gd name="connsiteY2559" fmla="*/ 2581272 h 6857982"/>
              <a:gd name="connsiteX2560" fmla="*/ 1179513 w 2433638"/>
              <a:gd name="connsiteY2560" fmla="*/ 2571748 h 6857982"/>
              <a:gd name="connsiteX2561" fmla="*/ 1196976 w 2433638"/>
              <a:gd name="connsiteY2561" fmla="*/ 2589209 h 6857982"/>
              <a:gd name="connsiteX2562" fmla="*/ 1179513 w 2433638"/>
              <a:gd name="connsiteY2562" fmla="*/ 2606671 h 6857982"/>
              <a:gd name="connsiteX2563" fmla="*/ 1162050 w 2433638"/>
              <a:gd name="connsiteY2563" fmla="*/ 2589209 h 6857982"/>
              <a:gd name="connsiteX2564" fmla="*/ 1179513 w 2433638"/>
              <a:gd name="connsiteY2564" fmla="*/ 2571748 h 6857982"/>
              <a:gd name="connsiteX2565" fmla="*/ 251619 w 2433638"/>
              <a:gd name="connsiteY2565" fmla="*/ 2560635 h 6857982"/>
              <a:gd name="connsiteX2566" fmla="*/ 268288 w 2433638"/>
              <a:gd name="connsiteY2566" fmla="*/ 2578097 h 6857982"/>
              <a:gd name="connsiteX2567" fmla="*/ 251619 w 2433638"/>
              <a:gd name="connsiteY2567" fmla="*/ 2595558 h 6857982"/>
              <a:gd name="connsiteX2568" fmla="*/ 234950 w 2433638"/>
              <a:gd name="connsiteY2568" fmla="*/ 2578097 h 6857982"/>
              <a:gd name="connsiteX2569" fmla="*/ 251619 w 2433638"/>
              <a:gd name="connsiteY2569" fmla="*/ 2560635 h 6857982"/>
              <a:gd name="connsiteX2570" fmla="*/ 121444 w 2433638"/>
              <a:gd name="connsiteY2570" fmla="*/ 2543176 h 6857982"/>
              <a:gd name="connsiteX2571" fmla="*/ 138113 w 2433638"/>
              <a:gd name="connsiteY2571" fmla="*/ 2559843 h 6857982"/>
              <a:gd name="connsiteX2572" fmla="*/ 121444 w 2433638"/>
              <a:gd name="connsiteY2572" fmla="*/ 2576510 h 6857982"/>
              <a:gd name="connsiteX2573" fmla="*/ 104775 w 2433638"/>
              <a:gd name="connsiteY2573" fmla="*/ 2559843 h 6857982"/>
              <a:gd name="connsiteX2574" fmla="*/ 121444 w 2433638"/>
              <a:gd name="connsiteY2574" fmla="*/ 2543176 h 6857982"/>
              <a:gd name="connsiteX2575" fmla="*/ 88900 w 2433638"/>
              <a:gd name="connsiteY2575" fmla="*/ 2541598 h 6857982"/>
              <a:gd name="connsiteX2576" fmla="*/ 100013 w 2433638"/>
              <a:gd name="connsiteY2576" fmla="*/ 2557017 h 6857982"/>
              <a:gd name="connsiteX2577" fmla="*/ 88900 w 2433638"/>
              <a:gd name="connsiteY2577" fmla="*/ 2573344 h 6857982"/>
              <a:gd name="connsiteX2578" fmla="*/ 88900 w 2433638"/>
              <a:gd name="connsiteY2578" fmla="*/ 2541598 h 6857982"/>
              <a:gd name="connsiteX2579" fmla="*/ 1444626 w 2433638"/>
              <a:gd name="connsiteY2579" fmla="*/ 2527300 h 6857982"/>
              <a:gd name="connsiteX2580" fmla="*/ 1462089 w 2433638"/>
              <a:gd name="connsiteY2580" fmla="*/ 2543970 h 6857982"/>
              <a:gd name="connsiteX2581" fmla="*/ 1444626 w 2433638"/>
              <a:gd name="connsiteY2581" fmla="*/ 2560638 h 6857982"/>
              <a:gd name="connsiteX2582" fmla="*/ 1427163 w 2433638"/>
              <a:gd name="connsiteY2582" fmla="*/ 2543970 h 6857982"/>
              <a:gd name="connsiteX2583" fmla="*/ 1444626 w 2433638"/>
              <a:gd name="connsiteY2583" fmla="*/ 2527300 h 6857982"/>
              <a:gd name="connsiteX2584" fmla="*/ 321469 w 2433638"/>
              <a:gd name="connsiteY2584" fmla="*/ 2516184 h 6857982"/>
              <a:gd name="connsiteX2585" fmla="*/ 338138 w 2433638"/>
              <a:gd name="connsiteY2585" fmla="*/ 2532856 h 6857982"/>
              <a:gd name="connsiteX2586" fmla="*/ 321469 w 2433638"/>
              <a:gd name="connsiteY2586" fmla="*/ 2549523 h 6857982"/>
              <a:gd name="connsiteX2587" fmla="*/ 304800 w 2433638"/>
              <a:gd name="connsiteY2587" fmla="*/ 2532856 h 6857982"/>
              <a:gd name="connsiteX2588" fmla="*/ 321469 w 2433638"/>
              <a:gd name="connsiteY2588" fmla="*/ 2516184 h 6857982"/>
              <a:gd name="connsiteX2589" fmla="*/ 106363 w 2433638"/>
              <a:gd name="connsiteY2589" fmla="*/ 2513001 h 6857982"/>
              <a:gd name="connsiteX2590" fmla="*/ 123826 w 2433638"/>
              <a:gd name="connsiteY2590" fmla="*/ 2529670 h 6857982"/>
              <a:gd name="connsiteX2591" fmla="*/ 106363 w 2433638"/>
              <a:gd name="connsiteY2591" fmla="*/ 2546339 h 6857982"/>
              <a:gd name="connsiteX2592" fmla="*/ 88900 w 2433638"/>
              <a:gd name="connsiteY2592" fmla="*/ 2529670 h 6857982"/>
              <a:gd name="connsiteX2593" fmla="*/ 106363 w 2433638"/>
              <a:gd name="connsiteY2593" fmla="*/ 2513001 h 6857982"/>
              <a:gd name="connsiteX2594" fmla="*/ 1754188 w 2433638"/>
              <a:gd name="connsiteY2594" fmla="*/ 2479673 h 6857982"/>
              <a:gd name="connsiteX2595" fmla="*/ 1771651 w 2433638"/>
              <a:gd name="connsiteY2595" fmla="*/ 2496343 h 6857982"/>
              <a:gd name="connsiteX2596" fmla="*/ 1754188 w 2433638"/>
              <a:gd name="connsiteY2596" fmla="*/ 2513014 h 6857982"/>
              <a:gd name="connsiteX2597" fmla="*/ 1736725 w 2433638"/>
              <a:gd name="connsiteY2597" fmla="*/ 2496343 h 6857982"/>
              <a:gd name="connsiteX2598" fmla="*/ 1754188 w 2433638"/>
              <a:gd name="connsiteY2598" fmla="*/ 2479673 h 6857982"/>
              <a:gd name="connsiteX2599" fmla="*/ 120215 w 2433638"/>
              <a:gd name="connsiteY2599" fmla="*/ 2478076 h 6857982"/>
              <a:gd name="connsiteX2600" fmla="*/ 137243 w 2433638"/>
              <a:gd name="connsiteY2600" fmla="*/ 2494986 h 6857982"/>
              <a:gd name="connsiteX2601" fmla="*/ 132762 w 2433638"/>
              <a:gd name="connsiteY2601" fmla="*/ 2505665 h 6857982"/>
              <a:gd name="connsiteX2602" fmla="*/ 141724 w 2433638"/>
              <a:gd name="connsiteY2602" fmla="*/ 2502996 h 6857982"/>
              <a:gd name="connsiteX2603" fmla="*/ 158751 w 2433638"/>
              <a:gd name="connsiteY2603" fmla="*/ 2519904 h 6857982"/>
              <a:gd name="connsiteX2604" fmla="*/ 141724 w 2433638"/>
              <a:gd name="connsiteY2604" fmla="*/ 2536815 h 6857982"/>
              <a:gd name="connsiteX2605" fmla="*/ 124696 w 2433638"/>
              <a:gd name="connsiteY2605" fmla="*/ 2519904 h 6857982"/>
              <a:gd name="connsiteX2606" fmla="*/ 128281 w 2433638"/>
              <a:gd name="connsiteY2606" fmla="*/ 2509225 h 6857982"/>
              <a:gd name="connsiteX2607" fmla="*/ 120215 w 2433638"/>
              <a:gd name="connsiteY2607" fmla="*/ 2511895 h 6857982"/>
              <a:gd name="connsiteX2608" fmla="*/ 103188 w 2433638"/>
              <a:gd name="connsiteY2608" fmla="*/ 2494986 h 6857982"/>
              <a:gd name="connsiteX2609" fmla="*/ 120215 w 2433638"/>
              <a:gd name="connsiteY2609" fmla="*/ 2478076 h 6857982"/>
              <a:gd name="connsiteX2610" fmla="*/ 411163 w 2433638"/>
              <a:gd name="connsiteY2610" fmla="*/ 2468559 h 6857982"/>
              <a:gd name="connsiteX2611" fmla="*/ 428626 w 2433638"/>
              <a:gd name="connsiteY2611" fmla="*/ 2485230 h 6857982"/>
              <a:gd name="connsiteX2612" fmla="*/ 411163 w 2433638"/>
              <a:gd name="connsiteY2612" fmla="*/ 2501900 h 6857982"/>
              <a:gd name="connsiteX2613" fmla="*/ 393700 w 2433638"/>
              <a:gd name="connsiteY2613" fmla="*/ 2485230 h 6857982"/>
              <a:gd name="connsiteX2614" fmla="*/ 411163 w 2433638"/>
              <a:gd name="connsiteY2614" fmla="*/ 2468559 h 6857982"/>
              <a:gd name="connsiteX2615" fmla="*/ 167482 w 2433638"/>
              <a:gd name="connsiteY2615" fmla="*/ 2459034 h 6857982"/>
              <a:gd name="connsiteX2616" fmla="*/ 184151 w 2433638"/>
              <a:gd name="connsiteY2616" fmla="*/ 2476498 h 6857982"/>
              <a:gd name="connsiteX2617" fmla="*/ 167482 w 2433638"/>
              <a:gd name="connsiteY2617" fmla="*/ 2493963 h 6857982"/>
              <a:gd name="connsiteX2618" fmla="*/ 150813 w 2433638"/>
              <a:gd name="connsiteY2618" fmla="*/ 2476498 h 6857982"/>
              <a:gd name="connsiteX2619" fmla="*/ 167482 w 2433638"/>
              <a:gd name="connsiteY2619" fmla="*/ 2459034 h 6857982"/>
              <a:gd name="connsiteX2620" fmla="*/ 133351 w 2433638"/>
              <a:gd name="connsiteY2620" fmla="*/ 2439974 h 6857982"/>
              <a:gd name="connsiteX2621" fmla="*/ 150814 w 2433638"/>
              <a:gd name="connsiteY2621" fmla="*/ 2456643 h 6857982"/>
              <a:gd name="connsiteX2622" fmla="*/ 133351 w 2433638"/>
              <a:gd name="connsiteY2622" fmla="*/ 2473313 h 6857982"/>
              <a:gd name="connsiteX2623" fmla="*/ 115888 w 2433638"/>
              <a:gd name="connsiteY2623" fmla="*/ 2456643 h 6857982"/>
              <a:gd name="connsiteX2624" fmla="*/ 133351 w 2433638"/>
              <a:gd name="connsiteY2624" fmla="*/ 2439974 h 6857982"/>
              <a:gd name="connsiteX2625" fmla="*/ 2111376 w 2433638"/>
              <a:gd name="connsiteY2625" fmla="*/ 2432045 h 6857982"/>
              <a:gd name="connsiteX2626" fmla="*/ 2128839 w 2433638"/>
              <a:gd name="connsiteY2626" fmla="*/ 2448715 h 6857982"/>
              <a:gd name="connsiteX2627" fmla="*/ 2111376 w 2433638"/>
              <a:gd name="connsiteY2627" fmla="*/ 2465385 h 6857982"/>
              <a:gd name="connsiteX2628" fmla="*/ 2093913 w 2433638"/>
              <a:gd name="connsiteY2628" fmla="*/ 2448715 h 6857982"/>
              <a:gd name="connsiteX2629" fmla="*/ 2111376 w 2433638"/>
              <a:gd name="connsiteY2629" fmla="*/ 2432045 h 6857982"/>
              <a:gd name="connsiteX2630" fmla="*/ 520701 w 2433638"/>
              <a:gd name="connsiteY2630" fmla="*/ 2417756 h 6857982"/>
              <a:gd name="connsiteX2631" fmla="*/ 538164 w 2433638"/>
              <a:gd name="connsiteY2631" fmla="*/ 2434426 h 6857982"/>
              <a:gd name="connsiteX2632" fmla="*/ 520701 w 2433638"/>
              <a:gd name="connsiteY2632" fmla="*/ 2451095 h 6857982"/>
              <a:gd name="connsiteX2633" fmla="*/ 503238 w 2433638"/>
              <a:gd name="connsiteY2633" fmla="*/ 2434426 h 6857982"/>
              <a:gd name="connsiteX2634" fmla="*/ 520701 w 2433638"/>
              <a:gd name="connsiteY2634" fmla="*/ 2417756 h 6857982"/>
              <a:gd name="connsiteX2635" fmla="*/ 202407 w 2433638"/>
              <a:gd name="connsiteY2635" fmla="*/ 2411406 h 6857982"/>
              <a:gd name="connsiteX2636" fmla="*/ 219076 w 2433638"/>
              <a:gd name="connsiteY2636" fmla="*/ 2428870 h 6857982"/>
              <a:gd name="connsiteX2637" fmla="*/ 202407 w 2433638"/>
              <a:gd name="connsiteY2637" fmla="*/ 2446334 h 6857982"/>
              <a:gd name="connsiteX2638" fmla="*/ 185738 w 2433638"/>
              <a:gd name="connsiteY2638" fmla="*/ 2428870 h 6857982"/>
              <a:gd name="connsiteX2639" fmla="*/ 202407 w 2433638"/>
              <a:gd name="connsiteY2639" fmla="*/ 2411406 h 6857982"/>
              <a:gd name="connsiteX2640" fmla="*/ 123825 w 2433638"/>
              <a:gd name="connsiteY2640" fmla="*/ 2389173 h 6857982"/>
              <a:gd name="connsiteX2641" fmla="*/ 135681 w 2433638"/>
              <a:gd name="connsiteY2641" fmla="*/ 2404676 h 6857982"/>
              <a:gd name="connsiteX2642" fmla="*/ 149360 w 2433638"/>
              <a:gd name="connsiteY2642" fmla="*/ 2397381 h 6857982"/>
              <a:gd name="connsiteX2643" fmla="*/ 166688 w 2433638"/>
              <a:gd name="connsiteY2643" fmla="*/ 2414709 h 6857982"/>
              <a:gd name="connsiteX2644" fmla="*/ 149360 w 2433638"/>
              <a:gd name="connsiteY2644" fmla="*/ 2432036 h 6857982"/>
              <a:gd name="connsiteX2645" fmla="*/ 132033 w 2433638"/>
              <a:gd name="connsiteY2645" fmla="*/ 2415620 h 6857982"/>
              <a:gd name="connsiteX2646" fmla="*/ 123825 w 2433638"/>
              <a:gd name="connsiteY2646" fmla="*/ 2422005 h 6857982"/>
              <a:gd name="connsiteX2647" fmla="*/ 123825 w 2433638"/>
              <a:gd name="connsiteY2647" fmla="*/ 2389173 h 6857982"/>
              <a:gd name="connsiteX2648" fmla="*/ 654051 w 2433638"/>
              <a:gd name="connsiteY2648" fmla="*/ 2363778 h 6857982"/>
              <a:gd name="connsiteX2649" fmla="*/ 671514 w 2433638"/>
              <a:gd name="connsiteY2649" fmla="*/ 2380447 h 6857982"/>
              <a:gd name="connsiteX2650" fmla="*/ 654051 w 2433638"/>
              <a:gd name="connsiteY2650" fmla="*/ 2397117 h 6857982"/>
              <a:gd name="connsiteX2651" fmla="*/ 636588 w 2433638"/>
              <a:gd name="connsiteY2651" fmla="*/ 2380447 h 6857982"/>
              <a:gd name="connsiteX2652" fmla="*/ 654051 w 2433638"/>
              <a:gd name="connsiteY2652" fmla="*/ 2363778 h 6857982"/>
              <a:gd name="connsiteX2653" fmla="*/ 246857 w 2433638"/>
              <a:gd name="connsiteY2653" fmla="*/ 2362184 h 6857982"/>
              <a:gd name="connsiteX2654" fmla="*/ 263526 w 2433638"/>
              <a:gd name="connsiteY2654" fmla="*/ 2378853 h 6857982"/>
              <a:gd name="connsiteX2655" fmla="*/ 246857 w 2433638"/>
              <a:gd name="connsiteY2655" fmla="*/ 2395522 h 6857982"/>
              <a:gd name="connsiteX2656" fmla="*/ 230188 w 2433638"/>
              <a:gd name="connsiteY2656" fmla="*/ 2378853 h 6857982"/>
              <a:gd name="connsiteX2657" fmla="*/ 246857 w 2433638"/>
              <a:gd name="connsiteY2657" fmla="*/ 2362184 h 6857982"/>
              <a:gd name="connsiteX2658" fmla="*/ 168502 w 2433638"/>
              <a:gd name="connsiteY2658" fmla="*/ 2352660 h 6857982"/>
              <a:gd name="connsiteX2659" fmla="*/ 185738 w 2433638"/>
              <a:gd name="connsiteY2659" fmla="*/ 2369580 h 6857982"/>
              <a:gd name="connsiteX2660" fmla="*/ 168502 w 2433638"/>
              <a:gd name="connsiteY2660" fmla="*/ 2386501 h 6857982"/>
              <a:gd name="connsiteX2661" fmla="*/ 158524 w 2433638"/>
              <a:gd name="connsiteY2661" fmla="*/ 2382939 h 6857982"/>
              <a:gd name="connsiteX2662" fmla="*/ 145824 w 2433638"/>
              <a:gd name="connsiteY2662" fmla="*/ 2389173 h 6857982"/>
              <a:gd name="connsiteX2663" fmla="*/ 128588 w 2433638"/>
              <a:gd name="connsiteY2663" fmla="*/ 2372251 h 6857982"/>
              <a:gd name="connsiteX2664" fmla="*/ 145824 w 2433638"/>
              <a:gd name="connsiteY2664" fmla="*/ 2355331 h 6857982"/>
              <a:gd name="connsiteX2665" fmla="*/ 154895 w 2433638"/>
              <a:gd name="connsiteY2665" fmla="*/ 2358894 h 6857982"/>
              <a:gd name="connsiteX2666" fmla="*/ 168502 w 2433638"/>
              <a:gd name="connsiteY2666" fmla="*/ 2352660 h 6857982"/>
              <a:gd name="connsiteX2667" fmla="*/ 815976 w 2433638"/>
              <a:gd name="connsiteY2667" fmla="*/ 2306628 h 6857982"/>
              <a:gd name="connsiteX2668" fmla="*/ 833439 w 2433638"/>
              <a:gd name="connsiteY2668" fmla="*/ 2323297 h 6857982"/>
              <a:gd name="connsiteX2669" fmla="*/ 815976 w 2433638"/>
              <a:gd name="connsiteY2669" fmla="*/ 2339968 h 6857982"/>
              <a:gd name="connsiteX2670" fmla="*/ 798513 w 2433638"/>
              <a:gd name="connsiteY2670" fmla="*/ 2323297 h 6857982"/>
              <a:gd name="connsiteX2671" fmla="*/ 815976 w 2433638"/>
              <a:gd name="connsiteY2671" fmla="*/ 2306628 h 6857982"/>
              <a:gd name="connsiteX2672" fmla="*/ 305594 w 2433638"/>
              <a:gd name="connsiteY2672" fmla="*/ 2306621 h 6857982"/>
              <a:gd name="connsiteX2673" fmla="*/ 322263 w 2433638"/>
              <a:gd name="connsiteY2673" fmla="*/ 2324085 h 6857982"/>
              <a:gd name="connsiteX2674" fmla="*/ 305594 w 2433638"/>
              <a:gd name="connsiteY2674" fmla="*/ 2341548 h 6857982"/>
              <a:gd name="connsiteX2675" fmla="*/ 288925 w 2433638"/>
              <a:gd name="connsiteY2675" fmla="*/ 2324085 h 6857982"/>
              <a:gd name="connsiteX2676" fmla="*/ 305594 w 2433638"/>
              <a:gd name="connsiteY2676" fmla="*/ 2306621 h 6857982"/>
              <a:gd name="connsiteX2677" fmla="*/ 191158 w 2433638"/>
              <a:gd name="connsiteY2677" fmla="*/ 2303447 h 6857982"/>
              <a:gd name="connsiteX2678" fmla="*/ 207963 w 2433638"/>
              <a:gd name="connsiteY2678" fmla="*/ 2320598 h 6857982"/>
              <a:gd name="connsiteX2679" fmla="*/ 191158 w 2433638"/>
              <a:gd name="connsiteY2679" fmla="*/ 2337750 h 6857982"/>
              <a:gd name="connsiteX2680" fmla="*/ 178775 w 2433638"/>
              <a:gd name="connsiteY2680" fmla="*/ 2333237 h 6857982"/>
              <a:gd name="connsiteX2681" fmla="*/ 162855 w 2433638"/>
              <a:gd name="connsiteY2681" fmla="*/ 2349487 h 6857982"/>
              <a:gd name="connsiteX2682" fmla="*/ 146050 w 2433638"/>
              <a:gd name="connsiteY2682" fmla="*/ 2332334 h 6857982"/>
              <a:gd name="connsiteX2683" fmla="*/ 162855 w 2433638"/>
              <a:gd name="connsiteY2683" fmla="*/ 2315183 h 6857982"/>
              <a:gd name="connsiteX2684" fmla="*/ 174353 w 2433638"/>
              <a:gd name="connsiteY2684" fmla="*/ 2320598 h 6857982"/>
              <a:gd name="connsiteX2685" fmla="*/ 191158 w 2433638"/>
              <a:gd name="connsiteY2685" fmla="*/ 2303447 h 6857982"/>
              <a:gd name="connsiteX2686" fmla="*/ 180182 w 2433638"/>
              <a:gd name="connsiteY2686" fmla="*/ 2270107 h 6857982"/>
              <a:gd name="connsiteX2687" fmla="*/ 196851 w 2433638"/>
              <a:gd name="connsiteY2687" fmla="*/ 2287573 h 6857982"/>
              <a:gd name="connsiteX2688" fmla="*/ 180182 w 2433638"/>
              <a:gd name="connsiteY2688" fmla="*/ 2305035 h 6857982"/>
              <a:gd name="connsiteX2689" fmla="*/ 163513 w 2433638"/>
              <a:gd name="connsiteY2689" fmla="*/ 2287573 h 6857982"/>
              <a:gd name="connsiteX2690" fmla="*/ 180182 w 2433638"/>
              <a:gd name="connsiteY2690" fmla="*/ 2270107 h 6857982"/>
              <a:gd name="connsiteX2691" fmla="*/ 222251 w 2433638"/>
              <a:gd name="connsiteY2691" fmla="*/ 2249474 h 6857982"/>
              <a:gd name="connsiteX2692" fmla="*/ 239714 w 2433638"/>
              <a:gd name="connsiteY2692" fmla="*/ 2266937 h 6857982"/>
              <a:gd name="connsiteX2693" fmla="*/ 222251 w 2433638"/>
              <a:gd name="connsiteY2693" fmla="*/ 2284401 h 6857982"/>
              <a:gd name="connsiteX2694" fmla="*/ 204788 w 2433638"/>
              <a:gd name="connsiteY2694" fmla="*/ 2266937 h 6857982"/>
              <a:gd name="connsiteX2695" fmla="*/ 222251 w 2433638"/>
              <a:gd name="connsiteY2695" fmla="*/ 2249474 h 6857982"/>
              <a:gd name="connsiteX2696" fmla="*/ 380207 w 2433638"/>
              <a:gd name="connsiteY2696" fmla="*/ 2247885 h 6857982"/>
              <a:gd name="connsiteX2697" fmla="*/ 396876 w 2433638"/>
              <a:gd name="connsiteY2697" fmla="*/ 2265348 h 6857982"/>
              <a:gd name="connsiteX2698" fmla="*/ 380207 w 2433638"/>
              <a:gd name="connsiteY2698" fmla="*/ 2282808 h 6857982"/>
              <a:gd name="connsiteX2699" fmla="*/ 363538 w 2433638"/>
              <a:gd name="connsiteY2699" fmla="*/ 2265348 h 6857982"/>
              <a:gd name="connsiteX2700" fmla="*/ 380207 w 2433638"/>
              <a:gd name="connsiteY2700" fmla="*/ 2247885 h 6857982"/>
              <a:gd name="connsiteX2701" fmla="*/ 1009651 w 2433638"/>
              <a:gd name="connsiteY2701" fmla="*/ 2246306 h 6857982"/>
              <a:gd name="connsiteX2702" fmla="*/ 1027114 w 2433638"/>
              <a:gd name="connsiteY2702" fmla="*/ 2262976 h 6857982"/>
              <a:gd name="connsiteX2703" fmla="*/ 1009651 w 2433638"/>
              <a:gd name="connsiteY2703" fmla="*/ 2279647 h 6857982"/>
              <a:gd name="connsiteX2704" fmla="*/ 992188 w 2433638"/>
              <a:gd name="connsiteY2704" fmla="*/ 2262976 h 6857982"/>
              <a:gd name="connsiteX2705" fmla="*/ 1009651 w 2433638"/>
              <a:gd name="connsiteY2705" fmla="*/ 2246306 h 6857982"/>
              <a:gd name="connsiteX2706" fmla="*/ 165100 w 2433638"/>
              <a:gd name="connsiteY2706" fmla="*/ 2241550 h 6857982"/>
              <a:gd name="connsiteX2707" fmla="*/ 176213 w 2433638"/>
              <a:gd name="connsiteY2707" fmla="*/ 2258218 h 6857982"/>
              <a:gd name="connsiteX2708" fmla="*/ 165100 w 2433638"/>
              <a:gd name="connsiteY2708" fmla="*/ 2274890 h 6857982"/>
              <a:gd name="connsiteX2709" fmla="*/ 165100 w 2433638"/>
              <a:gd name="connsiteY2709" fmla="*/ 2241550 h 6857982"/>
              <a:gd name="connsiteX2710" fmla="*/ 189658 w 2433638"/>
              <a:gd name="connsiteY2710" fmla="*/ 2205026 h 6857982"/>
              <a:gd name="connsiteX2711" fmla="*/ 206279 w 2433638"/>
              <a:gd name="connsiteY2711" fmla="*/ 2221667 h 6857982"/>
              <a:gd name="connsiteX2712" fmla="*/ 205404 w 2433638"/>
              <a:gd name="connsiteY2712" fmla="*/ 2224294 h 6857982"/>
              <a:gd name="connsiteX2713" fmla="*/ 215901 w 2433638"/>
              <a:gd name="connsiteY2713" fmla="*/ 2239185 h 6857982"/>
              <a:gd name="connsiteX2714" fmla="*/ 199281 w 2433638"/>
              <a:gd name="connsiteY2714" fmla="*/ 2255826 h 6857982"/>
              <a:gd name="connsiteX2715" fmla="*/ 182660 w 2433638"/>
              <a:gd name="connsiteY2715" fmla="*/ 2239185 h 6857982"/>
              <a:gd name="connsiteX2716" fmla="*/ 183535 w 2433638"/>
              <a:gd name="connsiteY2716" fmla="*/ 2236557 h 6857982"/>
              <a:gd name="connsiteX2717" fmla="*/ 173038 w 2433638"/>
              <a:gd name="connsiteY2717" fmla="*/ 2221667 h 6857982"/>
              <a:gd name="connsiteX2718" fmla="*/ 189658 w 2433638"/>
              <a:gd name="connsiteY2718" fmla="*/ 2205026 h 6857982"/>
              <a:gd name="connsiteX2719" fmla="*/ 260351 w 2433638"/>
              <a:gd name="connsiteY2719" fmla="*/ 2193911 h 6857982"/>
              <a:gd name="connsiteX2720" fmla="*/ 277814 w 2433638"/>
              <a:gd name="connsiteY2720" fmla="*/ 2210580 h 6857982"/>
              <a:gd name="connsiteX2721" fmla="*/ 260351 w 2433638"/>
              <a:gd name="connsiteY2721" fmla="*/ 2227249 h 6857982"/>
              <a:gd name="connsiteX2722" fmla="*/ 242888 w 2433638"/>
              <a:gd name="connsiteY2722" fmla="*/ 2210580 h 6857982"/>
              <a:gd name="connsiteX2723" fmla="*/ 260351 w 2433638"/>
              <a:gd name="connsiteY2723" fmla="*/ 2193911 h 6857982"/>
              <a:gd name="connsiteX2724" fmla="*/ 472282 w 2433638"/>
              <a:gd name="connsiteY2724" fmla="*/ 2185973 h 6857982"/>
              <a:gd name="connsiteX2725" fmla="*/ 488951 w 2433638"/>
              <a:gd name="connsiteY2725" fmla="*/ 2203435 h 6857982"/>
              <a:gd name="connsiteX2726" fmla="*/ 472282 w 2433638"/>
              <a:gd name="connsiteY2726" fmla="*/ 2220898 h 6857982"/>
              <a:gd name="connsiteX2727" fmla="*/ 455613 w 2433638"/>
              <a:gd name="connsiteY2727" fmla="*/ 2203435 h 6857982"/>
              <a:gd name="connsiteX2728" fmla="*/ 472282 w 2433638"/>
              <a:gd name="connsiteY2728" fmla="*/ 2185973 h 6857982"/>
              <a:gd name="connsiteX2729" fmla="*/ 1238251 w 2433638"/>
              <a:gd name="connsiteY2729" fmla="*/ 2182808 h 6857982"/>
              <a:gd name="connsiteX2730" fmla="*/ 1255714 w 2433638"/>
              <a:gd name="connsiteY2730" fmla="*/ 2199476 h 6857982"/>
              <a:gd name="connsiteX2731" fmla="*/ 1238251 w 2433638"/>
              <a:gd name="connsiteY2731" fmla="*/ 2216143 h 6857982"/>
              <a:gd name="connsiteX2732" fmla="*/ 1220788 w 2433638"/>
              <a:gd name="connsiteY2732" fmla="*/ 2199476 h 6857982"/>
              <a:gd name="connsiteX2733" fmla="*/ 1238251 w 2433638"/>
              <a:gd name="connsiteY2733" fmla="*/ 2182808 h 6857982"/>
              <a:gd name="connsiteX2734" fmla="*/ 210826 w 2433638"/>
              <a:gd name="connsiteY2734" fmla="*/ 2158989 h 6857982"/>
              <a:gd name="connsiteX2735" fmla="*/ 227075 w 2433638"/>
              <a:gd name="connsiteY2735" fmla="*/ 2171628 h 6857982"/>
              <a:gd name="connsiteX2736" fmla="*/ 239713 w 2433638"/>
              <a:gd name="connsiteY2736" fmla="*/ 2187876 h 6857982"/>
              <a:gd name="connsiteX2737" fmla="*/ 222562 w 2433638"/>
              <a:gd name="connsiteY2737" fmla="*/ 2205026 h 6857982"/>
              <a:gd name="connsiteX2738" fmla="*/ 206313 w 2433638"/>
              <a:gd name="connsiteY2738" fmla="*/ 2192389 h 6857982"/>
              <a:gd name="connsiteX2739" fmla="*/ 193675 w 2433638"/>
              <a:gd name="connsiteY2739" fmla="*/ 2176140 h 6857982"/>
              <a:gd name="connsiteX2740" fmla="*/ 210826 w 2433638"/>
              <a:gd name="connsiteY2740" fmla="*/ 2158989 h 6857982"/>
              <a:gd name="connsiteX2741" fmla="*/ 311151 w 2433638"/>
              <a:gd name="connsiteY2741" fmla="*/ 2131998 h 6857982"/>
              <a:gd name="connsiteX2742" fmla="*/ 328614 w 2433638"/>
              <a:gd name="connsiteY2742" fmla="*/ 2148668 h 6857982"/>
              <a:gd name="connsiteX2743" fmla="*/ 311151 w 2433638"/>
              <a:gd name="connsiteY2743" fmla="*/ 2165338 h 6857982"/>
              <a:gd name="connsiteX2744" fmla="*/ 293688 w 2433638"/>
              <a:gd name="connsiteY2744" fmla="*/ 2148668 h 6857982"/>
              <a:gd name="connsiteX2745" fmla="*/ 311151 w 2433638"/>
              <a:gd name="connsiteY2745" fmla="*/ 2131998 h 6857982"/>
              <a:gd name="connsiteX2746" fmla="*/ 585788 w 2433638"/>
              <a:gd name="connsiteY2746" fmla="*/ 2120887 h 6857982"/>
              <a:gd name="connsiteX2747" fmla="*/ 603251 w 2433638"/>
              <a:gd name="connsiteY2747" fmla="*/ 2137554 h 6857982"/>
              <a:gd name="connsiteX2748" fmla="*/ 585788 w 2433638"/>
              <a:gd name="connsiteY2748" fmla="*/ 2154225 h 6857982"/>
              <a:gd name="connsiteX2749" fmla="*/ 568325 w 2433638"/>
              <a:gd name="connsiteY2749" fmla="*/ 2137554 h 6857982"/>
              <a:gd name="connsiteX2750" fmla="*/ 585788 w 2433638"/>
              <a:gd name="connsiteY2750" fmla="*/ 2120887 h 6857982"/>
              <a:gd name="connsiteX2751" fmla="*/ 1505744 w 2433638"/>
              <a:gd name="connsiteY2751" fmla="*/ 2119304 h 6857982"/>
              <a:gd name="connsiteX2752" fmla="*/ 1522413 w 2433638"/>
              <a:gd name="connsiteY2752" fmla="*/ 2135972 h 6857982"/>
              <a:gd name="connsiteX2753" fmla="*/ 1505744 w 2433638"/>
              <a:gd name="connsiteY2753" fmla="*/ 2152644 h 6857982"/>
              <a:gd name="connsiteX2754" fmla="*/ 1489075 w 2433638"/>
              <a:gd name="connsiteY2754" fmla="*/ 2135972 h 6857982"/>
              <a:gd name="connsiteX2755" fmla="*/ 1505744 w 2433638"/>
              <a:gd name="connsiteY2755" fmla="*/ 2119304 h 6857982"/>
              <a:gd name="connsiteX2756" fmla="*/ 209550 w 2433638"/>
              <a:gd name="connsiteY2756" fmla="*/ 2100265 h 6857982"/>
              <a:gd name="connsiteX2757" fmla="*/ 221298 w 2433638"/>
              <a:gd name="connsiteY2757" fmla="*/ 2114644 h 6857982"/>
              <a:gd name="connsiteX2758" fmla="*/ 233045 w 2433638"/>
              <a:gd name="connsiteY2758" fmla="*/ 2109256 h 6857982"/>
              <a:gd name="connsiteX2759" fmla="*/ 245696 w 2433638"/>
              <a:gd name="connsiteY2759" fmla="*/ 2114644 h 6857982"/>
              <a:gd name="connsiteX2760" fmla="*/ 251118 w 2433638"/>
              <a:gd name="connsiteY2760" fmla="*/ 2113748 h 6857982"/>
              <a:gd name="connsiteX2761" fmla="*/ 268288 w 2433638"/>
              <a:gd name="connsiteY2761" fmla="*/ 2130808 h 6857982"/>
              <a:gd name="connsiteX2762" fmla="*/ 251118 w 2433638"/>
              <a:gd name="connsiteY2762" fmla="*/ 2147888 h 6857982"/>
              <a:gd name="connsiteX2763" fmla="*/ 239371 w 2433638"/>
              <a:gd name="connsiteY2763" fmla="*/ 2142495 h 6857982"/>
              <a:gd name="connsiteX2764" fmla="*/ 233045 w 2433638"/>
              <a:gd name="connsiteY2764" fmla="*/ 2143393 h 6857982"/>
              <a:gd name="connsiteX2765" fmla="*/ 216779 w 2433638"/>
              <a:gd name="connsiteY2765" fmla="*/ 2128113 h 6857982"/>
              <a:gd name="connsiteX2766" fmla="*/ 209550 w 2433638"/>
              <a:gd name="connsiteY2766" fmla="*/ 2132609 h 6857982"/>
              <a:gd name="connsiteX2767" fmla="*/ 209550 w 2433638"/>
              <a:gd name="connsiteY2767" fmla="*/ 2100265 h 6857982"/>
              <a:gd name="connsiteX2768" fmla="*/ 373063 w 2433638"/>
              <a:gd name="connsiteY2768" fmla="*/ 2066912 h 6857982"/>
              <a:gd name="connsiteX2769" fmla="*/ 390526 w 2433638"/>
              <a:gd name="connsiteY2769" fmla="*/ 2083581 h 6857982"/>
              <a:gd name="connsiteX2770" fmla="*/ 373063 w 2433638"/>
              <a:gd name="connsiteY2770" fmla="*/ 2100249 h 6857982"/>
              <a:gd name="connsiteX2771" fmla="*/ 355600 w 2433638"/>
              <a:gd name="connsiteY2771" fmla="*/ 2083581 h 6857982"/>
              <a:gd name="connsiteX2772" fmla="*/ 373063 w 2433638"/>
              <a:gd name="connsiteY2772" fmla="*/ 2066912 h 6857982"/>
              <a:gd name="connsiteX2773" fmla="*/ 1815307 w 2433638"/>
              <a:gd name="connsiteY2773" fmla="*/ 2054219 h 6857982"/>
              <a:gd name="connsiteX2774" fmla="*/ 1831976 w 2433638"/>
              <a:gd name="connsiteY2774" fmla="*/ 2071681 h 6857982"/>
              <a:gd name="connsiteX2775" fmla="*/ 1815307 w 2433638"/>
              <a:gd name="connsiteY2775" fmla="*/ 2089144 h 6857982"/>
              <a:gd name="connsiteX2776" fmla="*/ 1798638 w 2433638"/>
              <a:gd name="connsiteY2776" fmla="*/ 2071681 h 6857982"/>
              <a:gd name="connsiteX2777" fmla="*/ 1815307 w 2433638"/>
              <a:gd name="connsiteY2777" fmla="*/ 2054219 h 6857982"/>
              <a:gd name="connsiteX2778" fmla="*/ 286121 w 2433638"/>
              <a:gd name="connsiteY2778" fmla="*/ 2052626 h 6857982"/>
              <a:gd name="connsiteX2779" fmla="*/ 303213 w 2433638"/>
              <a:gd name="connsiteY2779" fmla="*/ 2069383 h 6857982"/>
              <a:gd name="connsiteX2780" fmla="*/ 286121 w 2433638"/>
              <a:gd name="connsiteY2780" fmla="*/ 2086140 h 6857982"/>
              <a:gd name="connsiteX2781" fmla="*/ 273527 w 2433638"/>
              <a:gd name="connsiteY2781" fmla="*/ 2079085 h 6857982"/>
              <a:gd name="connsiteX2782" fmla="*/ 257334 w 2433638"/>
              <a:gd name="connsiteY2782" fmla="*/ 2089668 h 6857982"/>
              <a:gd name="connsiteX2783" fmla="*/ 251037 w 2433638"/>
              <a:gd name="connsiteY2783" fmla="*/ 2087905 h 6857982"/>
              <a:gd name="connsiteX2784" fmla="*/ 239342 w 2433638"/>
              <a:gd name="connsiteY2784" fmla="*/ 2092314 h 6857982"/>
              <a:gd name="connsiteX2785" fmla="*/ 222250 w 2433638"/>
              <a:gd name="connsiteY2785" fmla="*/ 2075557 h 6857982"/>
              <a:gd name="connsiteX2786" fmla="*/ 239342 w 2433638"/>
              <a:gd name="connsiteY2786" fmla="*/ 2058800 h 6857982"/>
              <a:gd name="connsiteX2787" fmla="*/ 245639 w 2433638"/>
              <a:gd name="connsiteY2787" fmla="*/ 2060564 h 6857982"/>
              <a:gd name="connsiteX2788" fmla="*/ 257334 w 2433638"/>
              <a:gd name="connsiteY2788" fmla="*/ 2056154 h 6857982"/>
              <a:gd name="connsiteX2789" fmla="*/ 270828 w 2433638"/>
              <a:gd name="connsiteY2789" fmla="*/ 2062328 h 6857982"/>
              <a:gd name="connsiteX2790" fmla="*/ 286121 w 2433638"/>
              <a:gd name="connsiteY2790" fmla="*/ 2052626 h 6857982"/>
              <a:gd name="connsiteX2791" fmla="*/ 723901 w 2433638"/>
              <a:gd name="connsiteY2791" fmla="*/ 2051035 h 6857982"/>
              <a:gd name="connsiteX2792" fmla="*/ 741364 w 2433638"/>
              <a:gd name="connsiteY2792" fmla="*/ 2068498 h 6857982"/>
              <a:gd name="connsiteX2793" fmla="*/ 723901 w 2433638"/>
              <a:gd name="connsiteY2793" fmla="*/ 2085961 h 6857982"/>
              <a:gd name="connsiteX2794" fmla="*/ 706438 w 2433638"/>
              <a:gd name="connsiteY2794" fmla="*/ 2068498 h 6857982"/>
              <a:gd name="connsiteX2795" fmla="*/ 723901 w 2433638"/>
              <a:gd name="connsiteY2795" fmla="*/ 2051035 h 6857982"/>
              <a:gd name="connsiteX2796" fmla="*/ 286186 w 2433638"/>
              <a:gd name="connsiteY2796" fmla="*/ 1997064 h 6857982"/>
              <a:gd name="connsiteX2797" fmla="*/ 303213 w 2433638"/>
              <a:gd name="connsiteY2797" fmla="*/ 2014215 h 6857982"/>
              <a:gd name="connsiteX2798" fmla="*/ 286186 w 2433638"/>
              <a:gd name="connsiteY2798" fmla="*/ 2031367 h 6857982"/>
              <a:gd name="connsiteX2799" fmla="*/ 281705 w 2433638"/>
              <a:gd name="connsiteY2799" fmla="*/ 2030464 h 6857982"/>
              <a:gd name="connsiteX2800" fmla="*/ 264677 w 2433638"/>
              <a:gd name="connsiteY2800" fmla="*/ 2043102 h 6857982"/>
              <a:gd name="connsiteX2801" fmla="*/ 247650 w 2433638"/>
              <a:gd name="connsiteY2801" fmla="*/ 2025951 h 6857982"/>
              <a:gd name="connsiteX2802" fmla="*/ 264677 w 2433638"/>
              <a:gd name="connsiteY2802" fmla="*/ 2008799 h 6857982"/>
              <a:gd name="connsiteX2803" fmla="*/ 269158 w 2433638"/>
              <a:gd name="connsiteY2803" fmla="*/ 2009702 h 6857982"/>
              <a:gd name="connsiteX2804" fmla="*/ 286186 w 2433638"/>
              <a:gd name="connsiteY2804" fmla="*/ 1997064 h 6857982"/>
              <a:gd name="connsiteX2805" fmla="*/ 452438 w 2433638"/>
              <a:gd name="connsiteY2805" fmla="*/ 1997062 h 6857982"/>
              <a:gd name="connsiteX2806" fmla="*/ 469901 w 2433638"/>
              <a:gd name="connsiteY2806" fmla="*/ 2013731 h 6857982"/>
              <a:gd name="connsiteX2807" fmla="*/ 452438 w 2433638"/>
              <a:gd name="connsiteY2807" fmla="*/ 2030400 h 6857982"/>
              <a:gd name="connsiteX2808" fmla="*/ 434975 w 2433638"/>
              <a:gd name="connsiteY2808" fmla="*/ 2013731 h 6857982"/>
              <a:gd name="connsiteX2809" fmla="*/ 452438 w 2433638"/>
              <a:gd name="connsiteY2809" fmla="*/ 1997062 h 6857982"/>
              <a:gd name="connsiteX2810" fmla="*/ 2170113 w 2433638"/>
              <a:gd name="connsiteY2810" fmla="*/ 1992307 h 6857982"/>
              <a:gd name="connsiteX2811" fmla="*/ 2187576 w 2433638"/>
              <a:gd name="connsiteY2811" fmla="*/ 2008976 h 6857982"/>
              <a:gd name="connsiteX2812" fmla="*/ 2170113 w 2433638"/>
              <a:gd name="connsiteY2812" fmla="*/ 2025645 h 6857982"/>
              <a:gd name="connsiteX2813" fmla="*/ 2152650 w 2433638"/>
              <a:gd name="connsiteY2813" fmla="*/ 2008976 h 6857982"/>
              <a:gd name="connsiteX2814" fmla="*/ 2170113 w 2433638"/>
              <a:gd name="connsiteY2814" fmla="*/ 1992307 h 6857982"/>
              <a:gd name="connsiteX2815" fmla="*/ 330201 w 2433638"/>
              <a:gd name="connsiteY2815" fmla="*/ 1987534 h 6857982"/>
              <a:gd name="connsiteX2816" fmla="*/ 347664 w 2433638"/>
              <a:gd name="connsiteY2816" fmla="*/ 2004203 h 6857982"/>
              <a:gd name="connsiteX2817" fmla="*/ 330201 w 2433638"/>
              <a:gd name="connsiteY2817" fmla="*/ 2020872 h 6857982"/>
              <a:gd name="connsiteX2818" fmla="*/ 312738 w 2433638"/>
              <a:gd name="connsiteY2818" fmla="*/ 2004203 h 6857982"/>
              <a:gd name="connsiteX2819" fmla="*/ 330201 w 2433638"/>
              <a:gd name="connsiteY2819" fmla="*/ 1987534 h 6857982"/>
              <a:gd name="connsiteX2820" fmla="*/ 889001 w 2433638"/>
              <a:gd name="connsiteY2820" fmla="*/ 1978011 h 6857982"/>
              <a:gd name="connsiteX2821" fmla="*/ 906464 w 2433638"/>
              <a:gd name="connsiteY2821" fmla="*/ 1995474 h 6857982"/>
              <a:gd name="connsiteX2822" fmla="*/ 889001 w 2433638"/>
              <a:gd name="connsiteY2822" fmla="*/ 2012936 h 6857982"/>
              <a:gd name="connsiteX2823" fmla="*/ 871538 w 2433638"/>
              <a:gd name="connsiteY2823" fmla="*/ 1995474 h 6857982"/>
              <a:gd name="connsiteX2824" fmla="*/ 889001 w 2433638"/>
              <a:gd name="connsiteY2824" fmla="*/ 1978011 h 6857982"/>
              <a:gd name="connsiteX2825" fmla="*/ 258763 w 2433638"/>
              <a:gd name="connsiteY2825" fmla="*/ 1963743 h 6857982"/>
              <a:gd name="connsiteX2826" fmla="*/ 269876 w 2433638"/>
              <a:gd name="connsiteY2826" fmla="*/ 1980071 h 6857982"/>
              <a:gd name="connsiteX2827" fmla="*/ 258763 w 2433638"/>
              <a:gd name="connsiteY2827" fmla="*/ 1995493 h 6857982"/>
              <a:gd name="connsiteX2828" fmla="*/ 258763 w 2433638"/>
              <a:gd name="connsiteY2828" fmla="*/ 1963743 h 6857982"/>
              <a:gd name="connsiteX2829" fmla="*/ 291307 w 2433638"/>
              <a:gd name="connsiteY2829" fmla="*/ 1955789 h 6857982"/>
              <a:gd name="connsiteX2830" fmla="*/ 307976 w 2433638"/>
              <a:gd name="connsiteY2830" fmla="*/ 1973252 h 6857982"/>
              <a:gd name="connsiteX2831" fmla="*/ 291307 w 2433638"/>
              <a:gd name="connsiteY2831" fmla="*/ 1990715 h 6857982"/>
              <a:gd name="connsiteX2832" fmla="*/ 274638 w 2433638"/>
              <a:gd name="connsiteY2832" fmla="*/ 1973252 h 6857982"/>
              <a:gd name="connsiteX2833" fmla="*/ 291307 w 2433638"/>
              <a:gd name="connsiteY2833" fmla="*/ 1955789 h 6857982"/>
              <a:gd name="connsiteX2834" fmla="*/ 548482 w 2433638"/>
              <a:gd name="connsiteY2834" fmla="*/ 1922450 h 6857982"/>
              <a:gd name="connsiteX2835" fmla="*/ 565151 w 2433638"/>
              <a:gd name="connsiteY2835" fmla="*/ 1939913 h 6857982"/>
              <a:gd name="connsiteX2836" fmla="*/ 548482 w 2433638"/>
              <a:gd name="connsiteY2836" fmla="*/ 1957376 h 6857982"/>
              <a:gd name="connsiteX2837" fmla="*/ 531813 w 2433638"/>
              <a:gd name="connsiteY2837" fmla="*/ 1939913 h 6857982"/>
              <a:gd name="connsiteX2838" fmla="*/ 548482 w 2433638"/>
              <a:gd name="connsiteY2838" fmla="*/ 1922450 h 6857982"/>
              <a:gd name="connsiteX2839" fmla="*/ 291494 w 2433638"/>
              <a:gd name="connsiteY2839" fmla="*/ 1920865 h 6857982"/>
              <a:gd name="connsiteX2840" fmla="*/ 308349 w 2433638"/>
              <a:gd name="connsiteY2840" fmla="*/ 1937622 h 6857982"/>
              <a:gd name="connsiteX2841" fmla="*/ 308349 w 2433638"/>
              <a:gd name="connsiteY2841" fmla="*/ 1938504 h 6857982"/>
              <a:gd name="connsiteX2842" fmla="*/ 318107 w 2433638"/>
              <a:gd name="connsiteY2842" fmla="*/ 1934976 h 6857982"/>
              <a:gd name="connsiteX2843" fmla="*/ 334963 w 2433638"/>
              <a:gd name="connsiteY2843" fmla="*/ 1951733 h 6857982"/>
              <a:gd name="connsiteX2844" fmla="*/ 318107 w 2433638"/>
              <a:gd name="connsiteY2844" fmla="*/ 1968489 h 6857982"/>
              <a:gd name="connsiteX2845" fmla="*/ 301252 w 2433638"/>
              <a:gd name="connsiteY2845" fmla="*/ 1951733 h 6857982"/>
              <a:gd name="connsiteX2846" fmla="*/ 302139 w 2433638"/>
              <a:gd name="connsiteY2846" fmla="*/ 1950851 h 6857982"/>
              <a:gd name="connsiteX2847" fmla="*/ 291494 w 2433638"/>
              <a:gd name="connsiteY2847" fmla="*/ 1954379 h 6857982"/>
              <a:gd name="connsiteX2848" fmla="*/ 274638 w 2433638"/>
              <a:gd name="connsiteY2848" fmla="*/ 1937622 h 6857982"/>
              <a:gd name="connsiteX2849" fmla="*/ 291494 w 2433638"/>
              <a:gd name="connsiteY2849" fmla="*/ 1920865 h 6857982"/>
              <a:gd name="connsiteX2850" fmla="*/ 384969 w 2433638"/>
              <a:gd name="connsiteY2850" fmla="*/ 1916097 h 6857982"/>
              <a:gd name="connsiteX2851" fmla="*/ 401638 w 2433638"/>
              <a:gd name="connsiteY2851" fmla="*/ 1933560 h 6857982"/>
              <a:gd name="connsiteX2852" fmla="*/ 384969 w 2433638"/>
              <a:gd name="connsiteY2852" fmla="*/ 1951023 h 6857982"/>
              <a:gd name="connsiteX2853" fmla="*/ 368300 w 2433638"/>
              <a:gd name="connsiteY2853" fmla="*/ 1933560 h 6857982"/>
              <a:gd name="connsiteX2854" fmla="*/ 384969 w 2433638"/>
              <a:gd name="connsiteY2854" fmla="*/ 1916097 h 6857982"/>
              <a:gd name="connsiteX2855" fmla="*/ 1085057 w 2433638"/>
              <a:gd name="connsiteY2855" fmla="*/ 1903399 h 6857982"/>
              <a:gd name="connsiteX2856" fmla="*/ 1101726 w 2433638"/>
              <a:gd name="connsiteY2856" fmla="*/ 1920067 h 6857982"/>
              <a:gd name="connsiteX2857" fmla="*/ 1085057 w 2433638"/>
              <a:gd name="connsiteY2857" fmla="*/ 1936736 h 6857982"/>
              <a:gd name="connsiteX2858" fmla="*/ 1068388 w 2433638"/>
              <a:gd name="connsiteY2858" fmla="*/ 1920067 h 6857982"/>
              <a:gd name="connsiteX2859" fmla="*/ 1085057 w 2433638"/>
              <a:gd name="connsiteY2859" fmla="*/ 1903399 h 6857982"/>
              <a:gd name="connsiteX2860" fmla="*/ 321123 w 2433638"/>
              <a:gd name="connsiteY2860" fmla="*/ 1868477 h 6857982"/>
              <a:gd name="connsiteX2861" fmla="*/ 338138 w 2433638"/>
              <a:gd name="connsiteY2861" fmla="*/ 1885470 h 6857982"/>
              <a:gd name="connsiteX2862" fmla="*/ 328287 w 2433638"/>
              <a:gd name="connsiteY2862" fmla="*/ 1900674 h 6857982"/>
              <a:gd name="connsiteX2863" fmla="*/ 337242 w 2433638"/>
              <a:gd name="connsiteY2863" fmla="*/ 1914984 h 6857982"/>
              <a:gd name="connsiteX2864" fmla="*/ 320228 w 2433638"/>
              <a:gd name="connsiteY2864" fmla="*/ 1931977 h 6857982"/>
              <a:gd name="connsiteX2865" fmla="*/ 303213 w 2433638"/>
              <a:gd name="connsiteY2865" fmla="*/ 1914984 h 6857982"/>
              <a:gd name="connsiteX2866" fmla="*/ 313064 w 2433638"/>
              <a:gd name="connsiteY2866" fmla="*/ 1899780 h 6857982"/>
              <a:gd name="connsiteX2867" fmla="*/ 304109 w 2433638"/>
              <a:gd name="connsiteY2867" fmla="*/ 1885470 h 6857982"/>
              <a:gd name="connsiteX2868" fmla="*/ 321123 w 2433638"/>
              <a:gd name="connsiteY2868" fmla="*/ 1868477 h 6857982"/>
              <a:gd name="connsiteX2869" fmla="*/ 665957 w 2433638"/>
              <a:gd name="connsiteY2869" fmla="*/ 1846250 h 6857982"/>
              <a:gd name="connsiteX2870" fmla="*/ 682626 w 2433638"/>
              <a:gd name="connsiteY2870" fmla="*/ 1862919 h 6857982"/>
              <a:gd name="connsiteX2871" fmla="*/ 665957 w 2433638"/>
              <a:gd name="connsiteY2871" fmla="*/ 1879588 h 6857982"/>
              <a:gd name="connsiteX2872" fmla="*/ 649288 w 2433638"/>
              <a:gd name="connsiteY2872" fmla="*/ 1862919 h 6857982"/>
              <a:gd name="connsiteX2873" fmla="*/ 665957 w 2433638"/>
              <a:gd name="connsiteY2873" fmla="*/ 1846250 h 6857982"/>
              <a:gd name="connsiteX2874" fmla="*/ 452438 w 2433638"/>
              <a:gd name="connsiteY2874" fmla="*/ 1843072 h 6857982"/>
              <a:gd name="connsiteX2875" fmla="*/ 469901 w 2433638"/>
              <a:gd name="connsiteY2875" fmla="*/ 1859741 h 6857982"/>
              <a:gd name="connsiteX2876" fmla="*/ 452438 w 2433638"/>
              <a:gd name="connsiteY2876" fmla="*/ 1876410 h 6857982"/>
              <a:gd name="connsiteX2877" fmla="*/ 434975 w 2433638"/>
              <a:gd name="connsiteY2877" fmla="*/ 1859741 h 6857982"/>
              <a:gd name="connsiteX2878" fmla="*/ 452438 w 2433638"/>
              <a:gd name="connsiteY2878" fmla="*/ 1843072 h 6857982"/>
              <a:gd name="connsiteX2879" fmla="*/ 309563 w 2433638"/>
              <a:gd name="connsiteY2879" fmla="*/ 1833569 h 6857982"/>
              <a:gd name="connsiteX2880" fmla="*/ 322263 w 2433638"/>
              <a:gd name="connsiteY2880" fmla="*/ 1848991 h 6857982"/>
              <a:gd name="connsiteX2881" fmla="*/ 309563 w 2433638"/>
              <a:gd name="connsiteY2881" fmla="*/ 1865319 h 6857982"/>
              <a:gd name="connsiteX2882" fmla="*/ 309563 w 2433638"/>
              <a:gd name="connsiteY2882" fmla="*/ 1833569 h 6857982"/>
              <a:gd name="connsiteX2883" fmla="*/ 1315244 w 2433638"/>
              <a:gd name="connsiteY2883" fmla="*/ 1827199 h 6857982"/>
              <a:gd name="connsiteX2884" fmla="*/ 1331913 w 2433638"/>
              <a:gd name="connsiteY2884" fmla="*/ 1843868 h 6857982"/>
              <a:gd name="connsiteX2885" fmla="*/ 1315244 w 2433638"/>
              <a:gd name="connsiteY2885" fmla="*/ 1860537 h 6857982"/>
              <a:gd name="connsiteX2886" fmla="*/ 1298575 w 2433638"/>
              <a:gd name="connsiteY2886" fmla="*/ 1843868 h 6857982"/>
              <a:gd name="connsiteX2887" fmla="*/ 1315244 w 2433638"/>
              <a:gd name="connsiteY2887" fmla="*/ 1827199 h 6857982"/>
              <a:gd name="connsiteX2888" fmla="*/ 347351 w 2433638"/>
              <a:gd name="connsiteY2888" fmla="*/ 1787515 h 6857982"/>
              <a:gd name="connsiteX2889" fmla="*/ 364503 w 2433638"/>
              <a:gd name="connsiteY2889" fmla="*/ 1804751 h 6857982"/>
              <a:gd name="connsiteX2890" fmla="*/ 362697 w 2433638"/>
              <a:gd name="connsiteY2890" fmla="*/ 1812915 h 6857982"/>
              <a:gd name="connsiteX2891" fmla="*/ 371724 w 2433638"/>
              <a:gd name="connsiteY2891" fmla="*/ 1827429 h 6857982"/>
              <a:gd name="connsiteX2892" fmla="*/ 366308 w 2433638"/>
              <a:gd name="connsiteY2892" fmla="*/ 1840129 h 6857982"/>
              <a:gd name="connsiteX2893" fmla="*/ 371724 w 2433638"/>
              <a:gd name="connsiteY2893" fmla="*/ 1851922 h 6857982"/>
              <a:gd name="connsiteX2894" fmla="*/ 360892 w 2433638"/>
              <a:gd name="connsiteY2894" fmla="*/ 1867344 h 6857982"/>
              <a:gd name="connsiteX2895" fmla="*/ 376238 w 2433638"/>
              <a:gd name="connsiteY2895" fmla="*/ 1884579 h 6857982"/>
              <a:gd name="connsiteX2896" fmla="*/ 359087 w 2433638"/>
              <a:gd name="connsiteY2896" fmla="*/ 1901815 h 6857982"/>
              <a:gd name="connsiteX2897" fmla="*/ 341935 w 2433638"/>
              <a:gd name="connsiteY2897" fmla="*/ 1884579 h 6857982"/>
              <a:gd name="connsiteX2898" fmla="*/ 351865 w 2433638"/>
              <a:gd name="connsiteY2898" fmla="*/ 1868251 h 6857982"/>
              <a:gd name="connsiteX2899" fmla="*/ 337422 w 2433638"/>
              <a:gd name="connsiteY2899" fmla="*/ 1851922 h 6857982"/>
              <a:gd name="connsiteX2900" fmla="*/ 341935 w 2433638"/>
              <a:gd name="connsiteY2900" fmla="*/ 1839222 h 6857982"/>
              <a:gd name="connsiteX2901" fmla="*/ 337422 w 2433638"/>
              <a:gd name="connsiteY2901" fmla="*/ 1827429 h 6857982"/>
              <a:gd name="connsiteX2902" fmla="*/ 340130 w 2433638"/>
              <a:gd name="connsiteY2902" fmla="*/ 1819265 h 6857982"/>
              <a:gd name="connsiteX2903" fmla="*/ 330200 w 2433638"/>
              <a:gd name="connsiteY2903" fmla="*/ 1804751 h 6857982"/>
              <a:gd name="connsiteX2904" fmla="*/ 347351 w 2433638"/>
              <a:gd name="connsiteY2904" fmla="*/ 1787515 h 6857982"/>
              <a:gd name="connsiteX2905" fmla="*/ 807244 w 2433638"/>
              <a:gd name="connsiteY2905" fmla="*/ 1763697 h 6857982"/>
              <a:gd name="connsiteX2906" fmla="*/ 823913 w 2433638"/>
              <a:gd name="connsiteY2906" fmla="*/ 1781161 h 6857982"/>
              <a:gd name="connsiteX2907" fmla="*/ 807244 w 2433638"/>
              <a:gd name="connsiteY2907" fmla="*/ 1798624 h 6857982"/>
              <a:gd name="connsiteX2908" fmla="*/ 790575 w 2433638"/>
              <a:gd name="connsiteY2908" fmla="*/ 1781161 h 6857982"/>
              <a:gd name="connsiteX2909" fmla="*/ 807244 w 2433638"/>
              <a:gd name="connsiteY2909" fmla="*/ 1763697 h 6857982"/>
              <a:gd name="connsiteX2910" fmla="*/ 534988 w 2433638"/>
              <a:gd name="connsiteY2910" fmla="*/ 1763696 h 6857982"/>
              <a:gd name="connsiteX2911" fmla="*/ 552451 w 2433638"/>
              <a:gd name="connsiteY2911" fmla="*/ 1781159 h 6857982"/>
              <a:gd name="connsiteX2912" fmla="*/ 534988 w 2433638"/>
              <a:gd name="connsiteY2912" fmla="*/ 1798622 h 6857982"/>
              <a:gd name="connsiteX2913" fmla="*/ 517525 w 2433638"/>
              <a:gd name="connsiteY2913" fmla="*/ 1781159 h 6857982"/>
              <a:gd name="connsiteX2914" fmla="*/ 534988 w 2433638"/>
              <a:gd name="connsiteY2914" fmla="*/ 1763696 h 6857982"/>
              <a:gd name="connsiteX2915" fmla="*/ 1582738 w 2433638"/>
              <a:gd name="connsiteY2915" fmla="*/ 1749411 h 6857982"/>
              <a:gd name="connsiteX2916" fmla="*/ 1600201 w 2433638"/>
              <a:gd name="connsiteY2916" fmla="*/ 1766874 h 6857982"/>
              <a:gd name="connsiteX2917" fmla="*/ 1582738 w 2433638"/>
              <a:gd name="connsiteY2917" fmla="*/ 1784337 h 6857982"/>
              <a:gd name="connsiteX2918" fmla="*/ 1565275 w 2433638"/>
              <a:gd name="connsiteY2918" fmla="*/ 1766874 h 6857982"/>
              <a:gd name="connsiteX2919" fmla="*/ 1582738 w 2433638"/>
              <a:gd name="connsiteY2919" fmla="*/ 1749411 h 6857982"/>
              <a:gd name="connsiteX2920" fmla="*/ 382295 w 2433638"/>
              <a:gd name="connsiteY2920" fmla="*/ 1733540 h 6857982"/>
              <a:gd name="connsiteX2921" fmla="*/ 399464 w 2433638"/>
              <a:gd name="connsiteY2921" fmla="*/ 1750613 h 6857982"/>
              <a:gd name="connsiteX2922" fmla="*/ 398560 w 2433638"/>
              <a:gd name="connsiteY2922" fmla="*/ 1753309 h 6857982"/>
              <a:gd name="connsiteX2923" fmla="*/ 404886 w 2433638"/>
              <a:gd name="connsiteY2923" fmla="*/ 1766788 h 6857982"/>
              <a:gd name="connsiteX2924" fmla="*/ 403982 w 2433638"/>
              <a:gd name="connsiteY2924" fmla="*/ 1773078 h 6857982"/>
              <a:gd name="connsiteX2925" fmla="*/ 408501 w 2433638"/>
              <a:gd name="connsiteY2925" fmla="*/ 1784760 h 6857982"/>
              <a:gd name="connsiteX2926" fmla="*/ 403982 w 2433638"/>
              <a:gd name="connsiteY2926" fmla="*/ 1795543 h 6857982"/>
              <a:gd name="connsiteX2927" fmla="*/ 406693 w 2433638"/>
              <a:gd name="connsiteY2927" fmla="*/ 1794644 h 6857982"/>
              <a:gd name="connsiteX2928" fmla="*/ 423863 w 2433638"/>
              <a:gd name="connsiteY2928" fmla="*/ 1811717 h 6857982"/>
              <a:gd name="connsiteX2929" fmla="*/ 406693 w 2433638"/>
              <a:gd name="connsiteY2929" fmla="*/ 1828790 h 6857982"/>
              <a:gd name="connsiteX2930" fmla="*/ 389524 w 2433638"/>
              <a:gd name="connsiteY2930" fmla="*/ 1811717 h 6857982"/>
              <a:gd name="connsiteX2931" fmla="*/ 394042 w 2433638"/>
              <a:gd name="connsiteY2931" fmla="*/ 1800934 h 6857982"/>
              <a:gd name="connsiteX2932" fmla="*/ 391331 w 2433638"/>
              <a:gd name="connsiteY2932" fmla="*/ 1801833 h 6857982"/>
              <a:gd name="connsiteX2933" fmla="*/ 374162 w 2433638"/>
              <a:gd name="connsiteY2933" fmla="*/ 1784760 h 6857982"/>
              <a:gd name="connsiteX2934" fmla="*/ 375969 w 2433638"/>
              <a:gd name="connsiteY2934" fmla="*/ 1778469 h 6857982"/>
              <a:gd name="connsiteX2935" fmla="*/ 370547 w 2433638"/>
              <a:gd name="connsiteY2935" fmla="*/ 1766788 h 6857982"/>
              <a:gd name="connsiteX2936" fmla="*/ 371451 w 2433638"/>
              <a:gd name="connsiteY2936" fmla="*/ 1764092 h 6857982"/>
              <a:gd name="connsiteX2937" fmla="*/ 365125 w 2433638"/>
              <a:gd name="connsiteY2937" fmla="*/ 1750613 h 6857982"/>
              <a:gd name="connsiteX2938" fmla="*/ 382295 w 2433638"/>
              <a:gd name="connsiteY2938" fmla="*/ 1733540 h 6857982"/>
              <a:gd name="connsiteX2939" fmla="*/ 466726 w 2433638"/>
              <a:gd name="connsiteY2939" fmla="*/ 1717665 h 6857982"/>
              <a:gd name="connsiteX2940" fmla="*/ 484189 w 2433638"/>
              <a:gd name="connsiteY2940" fmla="*/ 1735128 h 6857982"/>
              <a:gd name="connsiteX2941" fmla="*/ 466726 w 2433638"/>
              <a:gd name="connsiteY2941" fmla="*/ 1752591 h 6857982"/>
              <a:gd name="connsiteX2942" fmla="*/ 449263 w 2433638"/>
              <a:gd name="connsiteY2942" fmla="*/ 1735128 h 6857982"/>
              <a:gd name="connsiteX2943" fmla="*/ 466726 w 2433638"/>
              <a:gd name="connsiteY2943" fmla="*/ 1717665 h 6857982"/>
              <a:gd name="connsiteX2944" fmla="*/ 361950 w 2433638"/>
              <a:gd name="connsiteY2944" fmla="*/ 1709742 h 6857982"/>
              <a:gd name="connsiteX2945" fmla="*/ 374650 w 2433638"/>
              <a:gd name="connsiteY2945" fmla="*/ 1725618 h 6857982"/>
              <a:gd name="connsiteX2946" fmla="*/ 361950 w 2433638"/>
              <a:gd name="connsiteY2946" fmla="*/ 1741493 h 6857982"/>
              <a:gd name="connsiteX2947" fmla="*/ 361950 w 2433638"/>
              <a:gd name="connsiteY2947" fmla="*/ 1709742 h 6857982"/>
              <a:gd name="connsiteX2948" fmla="*/ 975519 w 2433638"/>
              <a:gd name="connsiteY2948" fmla="*/ 1681147 h 6857982"/>
              <a:gd name="connsiteX2949" fmla="*/ 992188 w 2433638"/>
              <a:gd name="connsiteY2949" fmla="*/ 1697816 h 6857982"/>
              <a:gd name="connsiteX2950" fmla="*/ 975519 w 2433638"/>
              <a:gd name="connsiteY2950" fmla="*/ 1714485 h 6857982"/>
              <a:gd name="connsiteX2951" fmla="*/ 958850 w 2433638"/>
              <a:gd name="connsiteY2951" fmla="*/ 1697816 h 6857982"/>
              <a:gd name="connsiteX2952" fmla="*/ 975519 w 2433638"/>
              <a:gd name="connsiteY2952" fmla="*/ 1681147 h 6857982"/>
              <a:gd name="connsiteX2953" fmla="*/ 635794 w 2433638"/>
              <a:gd name="connsiteY2953" fmla="*/ 1681146 h 6857982"/>
              <a:gd name="connsiteX2954" fmla="*/ 652463 w 2433638"/>
              <a:gd name="connsiteY2954" fmla="*/ 1698609 h 6857982"/>
              <a:gd name="connsiteX2955" fmla="*/ 635794 w 2433638"/>
              <a:gd name="connsiteY2955" fmla="*/ 1716072 h 6857982"/>
              <a:gd name="connsiteX2956" fmla="*/ 619125 w 2433638"/>
              <a:gd name="connsiteY2956" fmla="*/ 1698609 h 6857982"/>
              <a:gd name="connsiteX2957" fmla="*/ 635794 w 2433638"/>
              <a:gd name="connsiteY2957" fmla="*/ 1681146 h 6857982"/>
              <a:gd name="connsiteX2958" fmla="*/ 1889919 w 2433638"/>
              <a:gd name="connsiteY2958" fmla="*/ 1674798 h 6857982"/>
              <a:gd name="connsiteX2959" fmla="*/ 1906588 w 2433638"/>
              <a:gd name="connsiteY2959" fmla="*/ 1692261 h 6857982"/>
              <a:gd name="connsiteX2960" fmla="*/ 1889919 w 2433638"/>
              <a:gd name="connsiteY2960" fmla="*/ 1709724 h 6857982"/>
              <a:gd name="connsiteX2961" fmla="*/ 1873250 w 2433638"/>
              <a:gd name="connsiteY2961" fmla="*/ 1692261 h 6857982"/>
              <a:gd name="connsiteX2962" fmla="*/ 1889919 w 2433638"/>
              <a:gd name="connsiteY2962" fmla="*/ 1674798 h 6857982"/>
              <a:gd name="connsiteX2963" fmla="*/ 404469 w 2433638"/>
              <a:gd name="connsiteY2963" fmla="*/ 1662126 h 6857982"/>
              <a:gd name="connsiteX2964" fmla="*/ 420687 w 2433638"/>
              <a:gd name="connsiteY2964" fmla="*/ 1673840 h 6857982"/>
              <a:gd name="connsiteX2965" fmla="*/ 436005 w 2433638"/>
              <a:gd name="connsiteY2965" fmla="*/ 1685553 h 6857982"/>
              <a:gd name="connsiteX2966" fmla="*/ 443213 w 2433638"/>
              <a:gd name="connsiteY2966" fmla="*/ 1695465 h 6857982"/>
              <a:gd name="connsiteX2967" fmla="*/ 454025 w 2433638"/>
              <a:gd name="connsiteY2967" fmla="*/ 1711683 h 6857982"/>
              <a:gd name="connsiteX2968" fmla="*/ 436906 w 2433638"/>
              <a:gd name="connsiteY2968" fmla="*/ 1728802 h 6857982"/>
              <a:gd name="connsiteX2969" fmla="*/ 420687 w 2433638"/>
              <a:gd name="connsiteY2969" fmla="*/ 1716188 h 6857982"/>
              <a:gd name="connsiteX2970" fmla="*/ 410776 w 2433638"/>
              <a:gd name="connsiteY2970" fmla="*/ 1705376 h 6857982"/>
              <a:gd name="connsiteX2971" fmla="*/ 403568 w 2433638"/>
              <a:gd name="connsiteY2971" fmla="*/ 1695465 h 6857982"/>
              <a:gd name="connsiteX2972" fmla="*/ 387350 w 2433638"/>
              <a:gd name="connsiteY2972" fmla="*/ 1679246 h 6857982"/>
              <a:gd name="connsiteX2973" fmla="*/ 404469 w 2433638"/>
              <a:gd name="connsiteY2973" fmla="*/ 1662126 h 6857982"/>
              <a:gd name="connsiteX2974" fmla="*/ 539751 w 2433638"/>
              <a:gd name="connsiteY2974" fmla="*/ 1636702 h 6857982"/>
              <a:gd name="connsiteX2975" fmla="*/ 557214 w 2433638"/>
              <a:gd name="connsiteY2975" fmla="*/ 1653371 h 6857982"/>
              <a:gd name="connsiteX2976" fmla="*/ 539751 w 2433638"/>
              <a:gd name="connsiteY2976" fmla="*/ 1670040 h 6857982"/>
              <a:gd name="connsiteX2977" fmla="*/ 522288 w 2433638"/>
              <a:gd name="connsiteY2977" fmla="*/ 1653371 h 6857982"/>
              <a:gd name="connsiteX2978" fmla="*/ 539751 w 2433638"/>
              <a:gd name="connsiteY2978" fmla="*/ 1636702 h 6857982"/>
              <a:gd name="connsiteX2979" fmla="*/ 445570 w 2433638"/>
              <a:gd name="connsiteY2979" fmla="*/ 1606566 h 6857982"/>
              <a:gd name="connsiteX2980" fmla="*/ 457164 w 2433638"/>
              <a:gd name="connsiteY2980" fmla="*/ 1611011 h 6857982"/>
              <a:gd name="connsiteX2981" fmla="*/ 459840 w 2433638"/>
              <a:gd name="connsiteY2981" fmla="*/ 1610122 h 6857982"/>
              <a:gd name="connsiteX2982" fmla="*/ 467867 w 2433638"/>
              <a:gd name="connsiteY2982" fmla="*/ 1611900 h 6857982"/>
              <a:gd name="connsiteX2983" fmla="*/ 470542 w 2433638"/>
              <a:gd name="connsiteY2983" fmla="*/ 1611900 h 6857982"/>
              <a:gd name="connsiteX2984" fmla="*/ 483920 w 2433638"/>
              <a:gd name="connsiteY2984" fmla="*/ 1619012 h 6857982"/>
              <a:gd name="connsiteX2985" fmla="*/ 491055 w 2433638"/>
              <a:gd name="connsiteY2985" fmla="*/ 1617234 h 6857982"/>
              <a:gd name="connsiteX2986" fmla="*/ 508000 w 2433638"/>
              <a:gd name="connsiteY2986" fmla="*/ 1634125 h 6857982"/>
              <a:gd name="connsiteX2987" fmla="*/ 491055 w 2433638"/>
              <a:gd name="connsiteY2987" fmla="*/ 1651017 h 6857982"/>
              <a:gd name="connsiteX2988" fmla="*/ 477677 w 2433638"/>
              <a:gd name="connsiteY2988" fmla="*/ 1643905 h 6857982"/>
              <a:gd name="connsiteX2989" fmla="*/ 470542 w 2433638"/>
              <a:gd name="connsiteY2989" fmla="*/ 1645683 h 6857982"/>
              <a:gd name="connsiteX2990" fmla="*/ 463407 w 2433638"/>
              <a:gd name="connsiteY2990" fmla="*/ 1643016 h 6857982"/>
              <a:gd name="connsiteX2991" fmla="*/ 459840 w 2433638"/>
              <a:gd name="connsiteY2991" fmla="*/ 1643905 h 6857982"/>
              <a:gd name="connsiteX2992" fmla="*/ 448246 w 2433638"/>
              <a:gd name="connsiteY2992" fmla="*/ 1639459 h 6857982"/>
              <a:gd name="connsiteX2993" fmla="*/ 445570 w 2433638"/>
              <a:gd name="connsiteY2993" fmla="*/ 1640348 h 6857982"/>
              <a:gd name="connsiteX2994" fmla="*/ 428625 w 2433638"/>
              <a:gd name="connsiteY2994" fmla="*/ 1623457 h 6857982"/>
              <a:gd name="connsiteX2995" fmla="*/ 445570 w 2433638"/>
              <a:gd name="connsiteY2995" fmla="*/ 1606566 h 6857982"/>
              <a:gd name="connsiteX2996" fmla="*/ 2238376 w 2433638"/>
              <a:gd name="connsiteY2996" fmla="*/ 1606534 h 6857982"/>
              <a:gd name="connsiteX2997" fmla="*/ 2255839 w 2433638"/>
              <a:gd name="connsiteY2997" fmla="*/ 1623203 h 6857982"/>
              <a:gd name="connsiteX2998" fmla="*/ 2238376 w 2433638"/>
              <a:gd name="connsiteY2998" fmla="*/ 1639872 h 6857982"/>
              <a:gd name="connsiteX2999" fmla="*/ 2220913 w 2433638"/>
              <a:gd name="connsiteY2999" fmla="*/ 1623203 h 6857982"/>
              <a:gd name="connsiteX3000" fmla="*/ 2238376 w 2433638"/>
              <a:gd name="connsiteY3000" fmla="*/ 1606534 h 6857982"/>
              <a:gd name="connsiteX3001" fmla="*/ 1173163 w 2433638"/>
              <a:gd name="connsiteY3001" fmla="*/ 1595420 h 6857982"/>
              <a:gd name="connsiteX3002" fmla="*/ 1190626 w 2433638"/>
              <a:gd name="connsiteY3002" fmla="*/ 1612089 h 6857982"/>
              <a:gd name="connsiteX3003" fmla="*/ 1173163 w 2433638"/>
              <a:gd name="connsiteY3003" fmla="*/ 1628758 h 6857982"/>
              <a:gd name="connsiteX3004" fmla="*/ 1155700 w 2433638"/>
              <a:gd name="connsiteY3004" fmla="*/ 1612089 h 6857982"/>
              <a:gd name="connsiteX3005" fmla="*/ 1173163 w 2433638"/>
              <a:gd name="connsiteY3005" fmla="*/ 1595420 h 6857982"/>
              <a:gd name="connsiteX3006" fmla="*/ 757238 w 2433638"/>
              <a:gd name="connsiteY3006" fmla="*/ 1593833 h 6857982"/>
              <a:gd name="connsiteX3007" fmla="*/ 774701 w 2433638"/>
              <a:gd name="connsiteY3007" fmla="*/ 1611296 h 6857982"/>
              <a:gd name="connsiteX3008" fmla="*/ 757238 w 2433638"/>
              <a:gd name="connsiteY3008" fmla="*/ 1628759 h 6857982"/>
              <a:gd name="connsiteX3009" fmla="*/ 739775 w 2433638"/>
              <a:gd name="connsiteY3009" fmla="*/ 1611296 h 6857982"/>
              <a:gd name="connsiteX3010" fmla="*/ 757238 w 2433638"/>
              <a:gd name="connsiteY3010" fmla="*/ 1593833 h 6857982"/>
              <a:gd name="connsiteX3011" fmla="*/ 417513 w 2433638"/>
              <a:gd name="connsiteY3011" fmla="*/ 1590678 h 6857982"/>
              <a:gd name="connsiteX3012" fmla="*/ 428626 w 2433638"/>
              <a:gd name="connsiteY3012" fmla="*/ 1606099 h 6857982"/>
              <a:gd name="connsiteX3013" fmla="*/ 417513 w 2433638"/>
              <a:gd name="connsiteY3013" fmla="*/ 1622428 h 6857982"/>
              <a:gd name="connsiteX3014" fmla="*/ 417513 w 2433638"/>
              <a:gd name="connsiteY3014" fmla="*/ 1590678 h 6857982"/>
              <a:gd name="connsiteX3015" fmla="*/ 626269 w 2433638"/>
              <a:gd name="connsiteY3015" fmla="*/ 1550977 h 6857982"/>
              <a:gd name="connsiteX3016" fmla="*/ 642938 w 2433638"/>
              <a:gd name="connsiteY3016" fmla="*/ 1568440 h 6857982"/>
              <a:gd name="connsiteX3017" fmla="*/ 626269 w 2433638"/>
              <a:gd name="connsiteY3017" fmla="*/ 1585903 h 6857982"/>
              <a:gd name="connsiteX3018" fmla="*/ 609600 w 2433638"/>
              <a:gd name="connsiteY3018" fmla="*/ 1568440 h 6857982"/>
              <a:gd name="connsiteX3019" fmla="*/ 626269 w 2433638"/>
              <a:gd name="connsiteY3019" fmla="*/ 1550977 h 6857982"/>
              <a:gd name="connsiteX3020" fmla="*/ 521012 w 2433638"/>
              <a:gd name="connsiteY3020" fmla="*/ 1535124 h 6857982"/>
              <a:gd name="connsiteX3021" fmla="*/ 538163 w 2433638"/>
              <a:gd name="connsiteY3021" fmla="*/ 1552360 h 6857982"/>
              <a:gd name="connsiteX3022" fmla="*/ 521012 w 2433638"/>
              <a:gd name="connsiteY3022" fmla="*/ 1569596 h 6857982"/>
              <a:gd name="connsiteX3023" fmla="*/ 516498 w 2433638"/>
              <a:gd name="connsiteY3023" fmla="*/ 1568689 h 6857982"/>
              <a:gd name="connsiteX3024" fmla="*/ 502958 w 2433638"/>
              <a:gd name="connsiteY3024" fmla="*/ 1575946 h 6857982"/>
              <a:gd name="connsiteX3025" fmla="*/ 499347 w 2433638"/>
              <a:gd name="connsiteY3025" fmla="*/ 1575039 h 6857982"/>
              <a:gd name="connsiteX3026" fmla="*/ 487612 w 2433638"/>
              <a:gd name="connsiteY3026" fmla="*/ 1579575 h 6857982"/>
              <a:gd name="connsiteX3027" fmla="*/ 474072 w 2433638"/>
              <a:gd name="connsiteY3027" fmla="*/ 1572318 h 6857982"/>
              <a:gd name="connsiteX3028" fmla="*/ 463239 w 2433638"/>
              <a:gd name="connsiteY3028" fmla="*/ 1576854 h 6857982"/>
              <a:gd name="connsiteX3029" fmla="*/ 446088 w 2433638"/>
              <a:gd name="connsiteY3029" fmla="*/ 1559617 h 6857982"/>
              <a:gd name="connsiteX3030" fmla="*/ 463239 w 2433638"/>
              <a:gd name="connsiteY3030" fmla="*/ 1542382 h 6857982"/>
              <a:gd name="connsiteX3031" fmla="*/ 476780 w 2433638"/>
              <a:gd name="connsiteY3031" fmla="*/ 1549639 h 6857982"/>
              <a:gd name="connsiteX3032" fmla="*/ 487612 w 2433638"/>
              <a:gd name="connsiteY3032" fmla="*/ 1545103 h 6857982"/>
              <a:gd name="connsiteX3033" fmla="*/ 491223 w 2433638"/>
              <a:gd name="connsiteY3033" fmla="*/ 1546010 h 6857982"/>
              <a:gd name="connsiteX3034" fmla="*/ 502958 w 2433638"/>
              <a:gd name="connsiteY3034" fmla="*/ 1541475 h 6857982"/>
              <a:gd name="connsiteX3035" fmla="*/ 507471 w 2433638"/>
              <a:gd name="connsiteY3035" fmla="*/ 1542382 h 6857982"/>
              <a:gd name="connsiteX3036" fmla="*/ 521012 w 2433638"/>
              <a:gd name="connsiteY3036" fmla="*/ 1535124 h 6857982"/>
              <a:gd name="connsiteX3037" fmla="*/ 555626 w 2433638"/>
              <a:gd name="connsiteY3037" fmla="*/ 1535100 h 6857982"/>
              <a:gd name="connsiteX3038" fmla="*/ 573089 w 2433638"/>
              <a:gd name="connsiteY3038" fmla="*/ 1552563 h 6857982"/>
              <a:gd name="connsiteX3039" fmla="*/ 555626 w 2433638"/>
              <a:gd name="connsiteY3039" fmla="*/ 1570026 h 6857982"/>
              <a:gd name="connsiteX3040" fmla="*/ 538163 w 2433638"/>
              <a:gd name="connsiteY3040" fmla="*/ 1552563 h 6857982"/>
              <a:gd name="connsiteX3041" fmla="*/ 555626 w 2433638"/>
              <a:gd name="connsiteY3041" fmla="*/ 1535100 h 6857982"/>
              <a:gd name="connsiteX3042" fmla="*/ 1404144 w 2433638"/>
              <a:gd name="connsiteY3042" fmla="*/ 1508107 h 6857982"/>
              <a:gd name="connsiteX3043" fmla="*/ 1420813 w 2433638"/>
              <a:gd name="connsiteY3043" fmla="*/ 1525570 h 6857982"/>
              <a:gd name="connsiteX3044" fmla="*/ 1404144 w 2433638"/>
              <a:gd name="connsiteY3044" fmla="*/ 1543034 h 6857982"/>
              <a:gd name="connsiteX3045" fmla="*/ 1387475 w 2433638"/>
              <a:gd name="connsiteY3045" fmla="*/ 1525570 h 6857982"/>
              <a:gd name="connsiteX3046" fmla="*/ 1404144 w 2433638"/>
              <a:gd name="connsiteY3046" fmla="*/ 1508107 h 6857982"/>
              <a:gd name="connsiteX3047" fmla="*/ 901701 w 2433638"/>
              <a:gd name="connsiteY3047" fmla="*/ 1504933 h 6857982"/>
              <a:gd name="connsiteX3048" fmla="*/ 919164 w 2433638"/>
              <a:gd name="connsiteY3048" fmla="*/ 1522396 h 6857982"/>
              <a:gd name="connsiteX3049" fmla="*/ 901701 w 2433638"/>
              <a:gd name="connsiteY3049" fmla="*/ 1539859 h 6857982"/>
              <a:gd name="connsiteX3050" fmla="*/ 884238 w 2433638"/>
              <a:gd name="connsiteY3050" fmla="*/ 1522396 h 6857982"/>
              <a:gd name="connsiteX3051" fmla="*/ 901701 w 2433638"/>
              <a:gd name="connsiteY3051" fmla="*/ 1504933 h 6857982"/>
              <a:gd name="connsiteX3052" fmla="*/ 471488 w 2433638"/>
              <a:gd name="connsiteY3052" fmla="*/ 1476376 h 6857982"/>
              <a:gd name="connsiteX3053" fmla="*/ 482601 w 2433638"/>
              <a:gd name="connsiteY3053" fmla="*/ 1492705 h 6857982"/>
              <a:gd name="connsiteX3054" fmla="*/ 471488 w 2433638"/>
              <a:gd name="connsiteY3054" fmla="*/ 1508127 h 6857982"/>
              <a:gd name="connsiteX3055" fmla="*/ 471488 w 2433638"/>
              <a:gd name="connsiteY3055" fmla="*/ 1476376 h 6857982"/>
              <a:gd name="connsiteX3056" fmla="*/ 731838 w 2433638"/>
              <a:gd name="connsiteY3056" fmla="*/ 1462076 h 6857982"/>
              <a:gd name="connsiteX3057" fmla="*/ 749301 w 2433638"/>
              <a:gd name="connsiteY3057" fmla="*/ 1478746 h 6857982"/>
              <a:gd name="connsiteX3058" fmla="*/ 731838 w 2433638"/>
              <a:gd name="connsiteY3058" fmla="*/ 1495415 h 6857982"/>
              <a:gd name="connsiteX3059" fmla="*/ 714375 w 2433638"/>
              <a:gd name="connsiteY3059" fmla="*/ 1478746 h 6857982"/>
              <a:gd name="connsiteX3060" fmla="*/ 731838 w 2433638"/>
              <a:gd name="connsiteY3060" fmla="*/ 1462076 h 6857982"/>
              <a:gd name="connsiteX3061" fmla="*/ 579885 w 2433638"/>
              <a:gd name="connsiteY3061" fmla="*/ 1454166 h 6857982"/>
              <a:gd name="connsiteX3062" fmla="*/ 596900 w 2433638"/>
              <a:gd name="connsiteY3062" fmla="*/ 1471518 h 6857982"/>
              <a:gd name="connsiteX3063" fmla="*/ 579885 w 2433638"/>
              <a:gd name="connsiteY3063" fmla="*/ 1488871 h 6857982"/>
              <a:gd name="connsiteX3064" fmla="*/ 568244 w 2433638"/>
              <a:gd name="connsiteY3064" fmla="*/ 1484305 h 6857982"/>
              <a:gd name="connsiteX3065" fmla="*/ 569139 w 2433638"/>
              <a:gd name="connsiteY3065" fmla="*/ 1485218 h 6857982"/>
              <a:gd name="connsiteX3066" fmla="*/ 552124 w 2433638"/>
              <a:gd name="connsiteY3066" fmla="*/ 1502571 h 6857982"/>
              <a:gd name="connsiteX3067" fmla="*/ 548542 w 2433638"/>
              <a:gd name="connsiteY3067" fmla="*/ 1501659 h 6857982"/>
              <a:gd name="connsiteX3068" fmla="*/ 532423 w 2433638"/>
              <a:gd name="connsiteY3068" fmla="*/ 1515359 h 6857982"/>
              <a:gd name="connsiteX3069" fmla="*/ 523468 w 2433638"/>
              <a:gd name="connsiteY3069" fmla="*/ 1511706 h 6857982"/>
              <a:gd name="connsiteX3070" fmla="*/ 509140 w 2433638"/>
              <a:gd name="connsiteY3070" fmla="*/ 1520839 h 6857982"/>
              <a:gd name="connsiteX3071" fmla="*/ 492125 w 2433638"/>
              <a:gd name="connsiteY3071" fmla="*/ 1503486 h 6857982"/>
              <a:gd name="connsiteX3072" fmla="*/ 509140 w 2433638"/>
              <a:gd name="connsiteY3072" fmla="*/ 1486131 h 6857982"/>
              <a:gd name="connsiteX3073" fmla="*/ 518095 w 2433638"/>
              <a:gd name="connsiteY3073" fmla="*/ 1488871 h 6857982"/>
              <a:gd name="connsiteX3074" fmla="*/ 532423 w 2433638"/>
              <a:gd name="connsiteY3074" fmla="*/ 1480652 h 6857982"/>
              <a:gd name="connsiteX3075" fmla="*/ 535110 w 2433638"/>
              <a:gd name="connsiteY3075" fmla="*/ 1480652 h 6857982"/>
              <a:gd name="connsiteX3076" fmla="*/ 552124 w 2433638"/>
              <a:gd name="connsiteY3076" fmla="*/ 1467865 h 6857982"/>
              <a:gd name="connsiteX3077" fmla="*/ 562871 w 2433638"/>
              <a:gd name="connsiteY3077" fmla="*/ 1472432 h 6857982"/>
              <a:gd name="connsiteX3078" fmla="*/ 562871 w 2433638"/>
              <a:gd name="connsiteY3078" fmla="*/ 1471518 h 6857982"/>
              <a:gd name="connsiteX3079" fmla="*/ 579885 w 2433638"/>
              <a:gd name="connsiteY3079" fmla="*/ 1454166 h 6857982"/>
              <a:gd name="connsiteX3080" fmla="*/ 632619 w 2433638"/>
              <a:gd name="connsiteY3080" fmla="*/ 1449375 h 6857982"/>
              <a:gd name="connsiteX3081" fmla="*/ 649288 w 2433638"/>
              <a:gd name="connsiteY3081" fmla="*/ 1466838 h 6857982"/>
              <a:gd name="connsiteX3082" fmla="*/ 632619 w 2433638"/>
              <a:gd name="connsiteY3082" fmla="*/ 1484301 h 6857982"/>
              <a:gd name="connsiteX3083" fmla="*/ 615950 w 2433638"/>
              <a:gd name="connsiteY3083" fmla="*/ 1466838 h 6857982"/>
              <a:gd name="connsiteX3084" fmla="*/ 632619 w 2433638"/>
              <a:gd name="connsiteY3084" fmla="*/ 1449375 h 6857982"/>
              <a:gd name="connsiteX3085" fmla="*/ 521494 w 2433638"/>
              <a:gd name="connsiteY3085" fmla="*/ 1428766 h 6857982"/>
              <a:gd name="connsiteX3086" fmla="*/ 538163 w 2433638"/>
              <a:gd name="connsiteY3086" fmla="*/ 1446229 h 6857982"/>
              <a:gd name="connsiteX3087" fmla="*/ 521494 w 2433638"/>
              <a:gd name="connsiteY3087" fmla="*/ 1463692 h 6857982"/>
              <a:gd name="connsiteX3088" fmla="*/ 504825 w 2433638"/>
              <a:gd name="connsiteY3088" fmla="*/ 1446229 h 6857982"/>
              <a:gd name="connsiteX3089" fmla="*/ 521494 w 2433638"/>
              <a:gd name="connsiteY3089" fmla="*/ 1428766 h 6857982"/>
              <a:gd name="connsiteX3090" fmla="*/ 1669257 w 2433638"/>
              <a:gd name="connsiteY3090" fmla="*/ 1423970 h 6857982"/>
              <a:gd name="connsiteX3091" fmla="*/ 1685926 w 2433638"/>
              <a:gd name="connsiteY3091" fmla="*/ 1440639 h 6857982"/>
              <a:gd name="connsiteX3092" fmla="*/ 1669257 w 2433638"/>
              <a:gd name="connsiteY3092" fmla="*/ 1457308 h 6857982"/>
              <a:gd name="connsiteX3093" fmla="*/ 1652588 w 2433638"/>
              <a:gd name="connsiteY3093" fmla="*/ 1440639 h 6857982"/>
              <a:gd name="connsiteX3094" fmla="*/ 1669257 w 2433638"/>
              <a:gd name="connsiteY3094" fmla="*/ 1423970 h 6857982"/>
              <a:gd name="connsiteX3095" fmla="*/ 1072357 w 2433638"/>
              <a:gd name="connsiteY3095" fmla="*/ 1412858 h 6857982"/>
              <a:gd name="connsiteX3096" fmla="*/ 1089026 w 2433638"/>
              <a:gd name="connsiteY3096" fmla="*/ 1430321 h 6857982"/>
              <a:gd name="connsiteX3097" fmla="*/ 1072357 w 2433638"/>
              <a:gd name="connsiteY3097" fmla="*/ 1447784 h 6857982"/>
              <a:gd name="connsiteX3098" fmla="*/ 1055688 w 2433638"/>
              <a:gd name="connsiteY3098" fmla="*/ 1430321 h 6857982"/>
              <a:gd name="connsiteX3099" fmla="*/ 1072357 w 2433638"/>
              <a:gd name="connsiteY3099" fmla="*/ 1412858 h 6857982"/>
              <a:gd name="connsiteX3100" fmla="*/ 572294 w 2433638"/>
              <a:gd name="connsiteY3100" fmla="*/ 1373205 h 6857982"/>
              <a:gd name="connsiteX3101" fmla="*/ 588963 w 2433638"/>
              <a:gd name="connsiteY3101" fmla="*/ 1389873 h 6857982"/>
              <a:gd name="connsiteX3102" fmla="*/ 572294 w 2433638"/>
              <a:gd name="connsiteY3102" fmla="*/ 1406545 h 6857982"/>
              <a:gd name="connsiteX3103" fmla="*/ 555625 w 2433638"/>
              <a:gd name="connsiteY3103" fmla="*/ 1389873 h 6857982"/>
              <a:gd name="connsiteX3104" fmla="*/ 572294 w 2433638"/>
              <a:gd name="connsiteY3104" fmla="*/ 1373205 h 6857982"/>
              <a:gd name="connsiteX3105" fmla="*/ 649288 w 2433638"/>
              <a:gd name="connsiteY3105" fmla="*/ 1370026 h 6857982"/>
              <a:gd name="connsiteX3106" fmla="*/ 666751 w 2433638"/>
              <a:gd name="connsiteY3106" fmla="*/ 1386694 h 6857982"/>
              <a:gd name="connsiteX3107" fmla="*/ 649288 w 2433638"/>
              <a:gd name="connsiteY3107" fmla="*/ 1403364 h 6857982"/>
              <a:gd name="connsiteX3108" fmla="*/ 631825 w 2433638"/>
              <a:gd name="connsiteY3108" fmla="*/ 1386694 h 6857982"/>
              <a:gd name="connsiteX3109" fmla="*/ 649288 w 2433638"/>
              <a:gd name="connsiteY3109" fmla="*/ 1370026 h 6857982"/>
              <a:gd name="connsiteX3110" fmla="*/ 525463 w 2433638"/>
              <a:gd name="connsiteY3110" fmla="*/ 1368428 h 6857982"/>
              <a:gd name="connsiteX3111" fmla="*/ 536576 w 2433638"/>
              <a:gd name="connsiteY3111" fmla="*/ 1383079 h 6857982"/>
              <a:gd name="connsiteX3112" fmla="*/ 525463 w 2433638"/>
              <a:gd name="connsiteY3112" fmla="*/ 1398591 h 6857982"/>
              <a:gd name="connsiteX3113" fmla="*/ 856457 w 2433638"/>
              <a:gd name="connsiteY3113" fmla="*/ 1368415 h 6857982"/>
              <a:gd name="connsiteX3114" fmla="*/ 873126 w 2433638"/>
              <a:gd name="connsiteY3114" fmla="*/ 1385878 h 6857982"/>
              <a:gd name="connsiteX3115" fmla="*/ 856457 w 2433638"/>
              <a:gd name="connsiteY3115" fmla="*/ 1403342 h 6857982"/>
              <a:gd name="connsiteX3116" fmla="*/ 839788 w 2433638"/>
              <a:gd name="connsiteY3116" fmla="*/ 1385878 h 6857982"/>
              <a:gd name="connsiteX3117" fmla="*/ 856457 w 2433638"/>
              <a:gd name="connsiteY3117" fmla="*/ 1368415 h 6857982"/>
              <a:gd name="connsiteX3118" fmla="*/ 605841 w 2433638"/>
              <a:gd name="connsiteY3118" fmla="*/ 1358915 h 6857982"/>
              <a:gd name="connsiteX3119" fmla="*/ 622986 w 2433638"/>
              <a:gd name="connsiteY3119" fmla="*/ 1376035 h 6857982"/>
              <a:gd name="connsiteX3120" fmla="*/ 613962 w 2433638"/>
              <a:gd name="connsiteY3120" fmla="*/ 1390449 h 6857982"/>
              <a:gd name="connsiteX3121" fmla="*/ 623888 w 2433638"/>
              <a:gd name="connsiteY3121" fmla="*/ 1406671 h 6857982"/>
              <a:gd name="connsiteX3122" fmla="*/ 606743 w 2433638"/>
              <a:gd name="connsiteY3122" fmla="*/ 1423786 h 6857982"/>
              <a:gd name="connsiteX3123" fmla="*/ 595012 w 2433638"/>
              <a:gd name="connsiteY3123" fmla="*/ 1418381 h 6857982"/>
              <a:gd name="connsiteX3124" fmla="*/ 597719 w 2433638"/>
              <a:gd name="connsiteY3124" fmla="*/ 1427391 h 6857982"/>
              <a:gd name="connsiteX3125" fmla="*/ 580574 w 2433638"/>
              <a:gd name="connsiteY3125" fmla="*/ 1444511 h 6857982"/>
              <a:gd name="connsiteX3126" fmla="*/ 572453 w 2433638"/>
              <a:gd name="connsiteY3126" fmla="*/ 1441808 h 6857982"/>
              <a:gd name="connsiteX3127" fmla="*/ 555308 w 2433638"/>
              <a:gd name="connsiteY3127" fmla="*/ 1458927 h 6857982"/>
              <a:gd name="connsiteX3128" fmla="*/ 538163 w 2433638"/>
              <a:gd name="connsiteY3128" fmla="*/ 1441808 h 6857982"/>
              <a:gd name="connsiteX3129" fmla="*/ 555308 w 2433638"/>
              <a:gd name="connsiteY3129" fmla="*/ 1424687 h 6857982"/>
              <a:gd name="connsiteX3130" fmla="*/ 563429 w 2433638"/>
              <a:gd name="connsiteY3130" fmla="*/ 1427391 h 6857982"/>
              <a:gd name="connsiteX3131" fmla="*/ 580574 w 2433638"/>
              <a:gd name="connsiteY3131" fmla="*/ 1410274 h 6857982"/>
              <a:gd name="connsiteX3132" fmla="*/ 592305 w 2433638"/>
              <a:gd name="connsiteY3132" fmla="*/ 1414778 h 6857982"/>
              <a:gd name="connsiteX3133" fmla="*/ 589598 w 2433638"/>
              <a:gd name="connsiteY3133" fmla="*/ 1406671 h 6857982"/>
              <a:gd name="connsiteX3134" fmla="*/ 598622 w 2433638"/>
              <a:gd name="connsiteY3134" fmla="*/ 1391350 h 6857982"/>
              <a:gd name="connsiteX3135" fmla="*/ 588696 w 2433638"/>
              <a:gd name="connsiteY3135" fmla="*/ 1376035 h 6857982"/>
              <a:gd name="connsiteX3136" fmla="*/ 605841 w 2433638"/>
              <a:gd name="connsiteY3136" fmla="*/ 1358915 h 6857982"/>
              <a:gd name="connsiteX3137" fmla="*/ 724694 w 2433638"/>
              <a:gd name="connsiteY3137" fmla="*/ 1358887 h 6857982"/>
              <a:gd name="connsiteX3138" fmla="*/ 741363 w 2433638"/>
              <a:gd name="connsiteY3138" fmla="*/ 1375556 h 6857982"/>
              <a:gd name="connsiteX3139" fmla="*/ 724694 w 2433638"/>
              <a:gd name="connsiteY3139" fmla="*/ 1392225 h 6857982"/>
              <a:gd name="connsiteX3140" fmla="*/ 708025 w 2433638"/>
              <a:gd name="connsiteY3140" fmla="*/ 1375556 h 6857982"/>
              <a:gd name="connsiteX3141" fmla="*/ 724694 w 2433638"/>
              <a:gd name="connsiteY3141" fmla="*/ 1358887 h 6857982"/>
              <a:gd name="connsiteX3142" fmla="*/ 1971676 w 2433638"/>
              <a:gd name="connsiteY3142" fmla="*/ 1343007 h 6857982"/>
              <a:gd name="connsiteX3143" fmla="*/ 1989139 w 2433638"/>
              <a:gd name="connsiteY3143" fmla="*/ 1360470 h 6857982"/>
              <a:gd name="connsiteX3144" fmla="*/ 1971676 w 2433638"/>
              <a:gd name="connsiteY3144" fmla="*/ 1377933 h 6857982"/>
              <a:gd name="connsiteX3145" fmla="*/ 1954213 w 2433638"/>
              <a:gd name="connsiteY3145" fmla="*/ 1360470 h 6857982"/>
              <a:gd name="connsiteX3146" fmla="*/ 1971676 w 2433638"/>
              <a:gd name="connsiteY3146" fmla="*/ 1343007 h 6857982"/>
              <a:gd name="connsiteX3147" fmla="*/ 579438 w 2433638"/>
              <a:gd name="connsiteY3147" fmla="*/ 1320814 h 6857982"/>
              <a:gd name="connsiteX3148" fmla="*/ 596901 w 2433638"/>
              <a:gd name="connsiteY3148" fmla="*/ 1338277 h 6857982"/>
              <a:gd name="connsiteX3149" fmla="*/ 579438 w 2433638"/>
              <a:gd name="connsiteY3149" fmla="*/ 1355742 h 6857982"/>
              <a:gd name="connsiteX3150" fmla="*/ 561975 w 2433638"/>
              <a:gd name="connsiteY3150" fmla="*/ 1338277 h 6857982"/>
              <a:gd name="connsiteX3151" fmla="*/ 579438 w 2433638"/>
              <a:gd name="connsiteY3151" fmla="*/ 1320814 h 6857982"/>
              <a:gd name="connsiteX3152" fmla="*/ 1270794 w 2433638"/>
              <a:gd name="connsiteY3152" fmla="*/ 1320784 h 6857982"/>
              <a:gd name="connsiteX3153" fmla="*/ 1287463 w 2433638"/>
              <a:gd name="connsiteY3153" fmla="*/ 1338247 h 6857982"/>
              <a:gd name="connsiteX3154" fmla="*/ 1270794 w 2433638"/>
              <a:gd name="connsiteY3154" fmla="*/ 1355709 h 6857982"/>
              <a:gd name="connsiteX3155" fmla="*/ 1254125 w 2433638"/>
              <a:gd name="connsiteY3155" fmla="*/ 1338247 h 6857982"/>
              <a:gd name="connsiteX3156" fmla="*/ 1270794 w 2433638"/>
              <a:gd name="connsiteY3156" fmla="*/ 1320784 h 6857982"/>
              <a:gd name="connsiteX3157" fmla="*/ 625249 w 2433638"/>
              <a:gd name="connsiteY3157" fmla="*/ 1311284 h 6857982"/>
              <a:gd name="connsiteX3158" fmla="*/ 642484 w 2433638"/>
              <a:gd name="connsiteY3158" fmla="*/ 1328454 h 6857982"/>
              <a:gd name="connsiteX3159" fmla="*/ 639763 w 2433638"/>
              <a:gd name="connsiteY3159" fmla="*/ 1336588 h 6857982"/>
              <a:gd name="connsiteX3160" fmla="*/ 652463 w 2433638"/>
              <a:gd name="connsiteY3160" fmla="*/ 1352854 h 6857982"/>
              <a:gd name="connsiteX3161" fmla="*/ 635227 w 2433638"/>
              <a:gd name="connsiteY3161" fmla="*/ 1370025 h 6857982"/>
              <a:gd name="connsiteX3162" fmla="*/ 617992 w 2433638"/>
              <a:gd name="connsiteY3162" fmla="*/ 1352854 h 6857982"/>
              <a:gd name="connsiteX3163" fmla="*/ 619806 w 2433638"/>
              <a:gd name="connsiteY3163" fmla="*/ 1344721 h 6857982"/>
              <a:gd name="connsiteX3164" fmla="*/ 608013 w 2433638"/>
              <a:gd name="connsiteY3164" fmla="*/ 1328454 h 6857982"/>
              <a:gd name="connsiteX3165" fmla="*/ 625249 w 2433638"/>
              <a:gd name="connsiteY3165" fmla="*/ 1311284 h 6857982"/>
              <a:gd name="connsiteX3166" fmla="*/ 730251 w 2433638"/>
              <a:gd name="connsiteY3166" fmla="*/ 1281122 h 6857982"/>
              <a:gd name="connsiteX3167" fmla="*/ 747714 w 2433638"/>
              <a:gd name="connsiteY3167" fmla="*/ 1297792 h 6857982"/>
              <a:gd name="connsiteX3168" fmla="*/ 730251 w 2433638"/>
              <a:gd name="connsiteY3168" fmla="*/ 1314462 h 6857982"/>
              <a:gd name="connsiteX3169" fmla="*/ 712788 w 2433638"/>
              <a:gd name="connsiteY3169" fmla="*/ 1297792 h 6857982"/>
              <a:gd name="connsiteX3170" fmla="*/ 730251 w 2433638"/>
              <a:gd name="connsiteY3170" fmla="*/ 1281122 h 6857982"/>
              <a:gd name="connsiteX3171" fmla="*/ 2309019 w 2433638"/>
              <a:gd name="connsiteY3171" fmla="*/ 1273201 h 6857982"/>
              <a:gd name="connsiteX3172" fmla="*/ 2325688 w 2433638"/>
              <a:gd name="connsiteY3172" fmla="*/ 1289873 h 6857982"/>
              <a:gd name="connsiteX3173" fmla="*/ 2309019 w 2433638"/>
              <a:gd name="connsiteY3173" fmla="*/ 1306542 h 6857982"/>
              <a:gd name="connsiteX3174" fmla="*/ 2292350 w 2433638"/>
              <a:gd name="connsiteY3174" fmla="*/ 1289873 h 6857982"/>
              <a:gd name="connsiteX3175" fmla="*/ 2309019 w 2433638"/>
              <a:gd name="connsiteY3175" fmla="*/ 1273201 h 6857982"/>
              <a:gd name="connsiteX3176" fmla="*/ 1003301 w 2433638"/>
              <a:gd name="connsiteY3176" fmla="*/ 1273164 h 6857982"/>
              <a:gd name="connsiteX3177" fmla="*/ 1020764 w 2433638"/>
              <a:gd name="connsiteY3177" fmla="*/ 1290627 h 6857982"/>
              <a:gd name="connsiteX3178" fmla="*/ 1003301 w 2433638"/>
              <a:gd name="connsiteY3178" fmla="*/ 1308090 h 6857982"/>
              <a:gd name="connsiteX3179" fmla="*/ 985838 w 2433638"/>
              <a:gd name="connsiteY3179" fmla="*/ 1290627 h 6857982"/>
              <a:gd name="connsiteX3180" fmla="*/ 1003301 w 2433638"/>
              <a:gd name="connsiteY3180" fmla="*/ 1273164 h 6857982"/>
              <a:gd name="connsiteX3181" fmla="*/ 635794 w 2433638"/>
              <a:gd name="connsiteY3181" fmla="*/ 1265250 h 6857982"/>
              <a:gd name="connsiteX3182" fmla="*/ 652463 w 2433638"/>
              <a:gd name="connsiteY3182" fmla="*/ 1282715 h 6857982"/>
              <a:gd name="connsiteX3183" fmla="*/ 647946 w 2433638"/>
              <a:gd name="connsiteY3183" fmla="*/ 1294140 h 6857982"/>
              <a:gd name="connsiteX3184" fmla="*/ 659829 w 2433638"/>
              <a:gd name="connsiteY3184" fmla="*/ 1289046 h 6857982"/>
              <a:gd name="connsiteX3185" fmla="*/ 676720 w 2433638"/>
              <a:gd name="connsiteY3185" fmla="*/ 1306207 h 6857982"/>
              <a:gd name="connsiteX3186" fmla="*/ 675831 w 2433638"/>
              <a:gd name="connsiteY3186" fmla="*/ 1308013 h 6857982"/>
              <a:gd name="connsiteX3187" fmla="*/ 687388 w 2433638"/>
              <a:gd name="connsiteY3187" fmla="*/ 1324272 h 6857982"/>
              <a:gd name="connsiteX3188" fmla="*/ 670497 w 2433638"/>
              <a:gd name="connsiteY3188" fmla="*/ 1341434 h 6857982"/>
              <a:gd name="connsiteX3189" fmla="*/ 653606 w 2433638"/>
              <a:gd name="connsiteY3189" fmla="*/ 1324272 h 6857982"/>
              <a:gd name="connsiteX3190" fmla="*/ 654495 w 2433638"/>
              <a:gd name="connsiteY3190" fmla="*/ 1322466 h 6857982"/>
              <a:gd name="connsiteX3191" fmla="*/ 642938 w 2433638"/>
              <a:gd name="connsiteY3191" fmla="*/ 1306207 h 6857982"/>
              <a:gd name="connsiteX3192" fmla="*/ 647347 w 2433638"/>
              <a:gd name="connsiteY3192" fmla="*/ 1295165 h 6857982"/>
              <a:gd name="connsiteX3193" fmla="*/ 635794 w 2433638"/>
              <a:gd name="connsiteY3193" fmla="*/ 1300178 h 6857982"/>
              <a:gd name="connsiteX3194" fmla="*/ 619125 w 2433638"/>
              <a:gd name="connsiteY3194" fmla="*/ 1282715 h 6857982"/>
              <a:gd name="connsiteX3195" fmla="*/ 635794 w 2433638"/>
              <a:gd name="connsiteY3195" fmla="*/ 1265250 h 6857982"/>
              <a:gd name="connsiteX3196" fmla="*/ 832644 w 2433638"/>
              <a:gd name="connsiteY3196" fmla="*/ 1265224 h 6857982"/>
              <a:gd name="connsiteX3197" fmla="*/ 849313 w 2433638"/>
              <a:gd name="connsiteY3197" fmla="*/ 1282688 h 6857982"/>
              <a:gd name="connsiteX3198" fmla="*/ 832644 w 2433638"/>
              <a:gd name="connsiteY3198" fmla="*/ 1300151 h 6857982"/>
              <a:gd name="connsiteX3199" fmla="*/ 815975 w 2433638"/>
              <a:gd name="connsiteY3199" fmla="*/ 1282688 h 6857982"/>
              <a:gd name="connsiteX3200" fmla="*/ 832644 w 2433638"/>
              <a:gd name="connsiteY3200" fmla="*/ 1265224 h 6857982"/>
              <a:gd name="connsiteX3201" fmla="*/ 577850 w 2433638"/>
              <a:gd name="connsiteY3201" fmla="*/ 1262061 h 6857982"/>
              <a:gd name="connsiteX3202" fmla="*/ 588963 w 2433638"/>
              <a:gd name="connsiteY3202" fmla="*/ 1278731 h 6857982"/>
              <a:gd name="connsiteX3203" fmla="*/ 577850 w 2433638"/>
              <a:gd name="connsiteY3203" fmla="*/ 1295401 h 6857982"/>
              <a:gd name="connsiteX3204" fmla="*/ 577850 w 2433638"/>
              <a:gd name="connsiteY3204" fmla="*/ 1262061 h 6857982"/>
              <a:gd name="connsiteX3205" fmla="*/ 678989 w 2433638"/>
              <a:gd name="connsiteY3205" fmla="*/ 1247791 h 6857982"/>
              <a:gd name="connsiteX3206" fmla="*/ 694200 w 2433638"/>
              <a:gd name="connsiteY3206" fmla="*/ 1257410 h 6857982"/>
              <a:gd name="connsiteX3207" fmla="*/ 711201 w 2433638"/>
              <a:gd name="connsiteY3207" fmla="*/ 1274031 h 6857982"/>
              <a:gd name="connsiteX3208" fmla="*/ 694200 w 2433638"/>
              <a:gd name="connsiteY3208" fmla="*/ 1290652 h 6857982"/>
              <a:gd name="connsiteX3209" fmla="*/ 678989 w 2433638"/>
              <a:gd name="connsiteY3209" fmla="*/ 1281030 h 6857982"/>
              <a:gd name="connsiteX3210" fmla="*/ 661988 w 2433638"/>
              <a:gd name="connsiteY3210" fmla="*/ 1264409 h 6857982"/>
              <a:gd name="connsiteX3211" fmla="*/ 678989 w 2433638"/>
              <a:gd name="connsiteY3211" fmla="*/ 1247791 h 6857982"/>
              <a:gd name="connsiteX3212" fmla="*/ 1500188 w 2433638"/>
              <a:gd name="connsiteY3212" fmla="*/ 1228708 h 6857982"/>
              <a:gd name="connsiteX3213" fmla="*/ 1517651 w 2433638"/>
              <a:gd name="connsiteY3213" fmla="*/ 1246171 h 6857982"/>
              <a:gd name="connsiteX3214" fmla="*/ 1500188 w 2433638"/>
              <a:gd name="connsiteY3214" fmla="*/ 1263634 h 6857982"/>
              <a:gd name="connsiteX3215" fmla="*/ 1482725 w 2433638"/>
              <a:gd name="connsiteY3215" fmla="*/ 1246171 h 6857982"/>
              <a:gd name="connsiteX3216" fmla="*/ 1500188 w 2433638"/>
              <a:gd name="connsiteY3216" fmla="*/ 1228708 h 6857982"/>
              <a:gd name="connsiteX3217" fmla="*/ 636588 w 2433638"/>
              <a:gd name="connsiteY3217" fmla="*/ 1217632 h 6857982"/>
              <a:gd name="connsiteX3218" fmla="*/ 654051 w 2433638"/>
              <a:gd name="connsiteY3218" fmla="*/ 1234298 h 6857982"/>
              <a:gd name="connsiteX3219" fmla="*/ 636588 w 2433638"/>
              <a:gd name="connsiteY3219" fmla="*/ 1250963 h 6857982"/>
              <a:gd name="connsiteX3220" fmla="*/ 619125 w 2433638"/>
              <a:gd name="connsiteY3220" fmla="*/ 1234298 h 6857982"/>
              <a:gd name="connsiteX3221" fmla="*/ 636588 w 2433638"/>
              <a:gd name="connsiteY3221" fmla="*/ 1217632 h 6857982"/>
              <a:gd name="connsiteX3222" fmla="*/ 691969 w 2433638"/>
              <a:gd name="connsiteY3222" fmla="*/ 1206517 h 6857982"/>
              <a:gd name="connsiteX3223" fmla="*/ 708340 w 2433638"/>
              <a:gd name="connsiteY3223" fmla="*/ 1218864 h 6857982"/>
              <a:gd name="connsiteX3224" fmla="*/ 718345 w 2433638"/>
              <a:gd name="connsiteY3224" fmla="*/ 1215336 h 6857982"/>
              <a:gd name="connsiteX3225" fmla="*/ 733806 w 2433638"/>
              <a:gd name="connsiteY3225" fmla="*/ 1225037 h 6857982"/>
              <a:gd name="connsiteX3226" fmla="*/ 744720 w 2433638"/>
              <a:gd name="connsiteY3226" fmla="*/ 1220627 h 6857982"/>
              <a:gd name="connsiteX3227" fmla="*/ 762001 w 2433638"/>
              <a:gd name="connsiteY3227" fmla="*/ 1237384 h 6857982"/>
              <a:gd name="connsiteX3228" fmla="*/ 744720 w 2433638"/>
              <a:gd name="connsiteY3228" fmla="*/ 1254135 h 6857982"/>
              <a:gd name="connsiteX3229" fmla="*/ 729259 w 2433638"/>
              <a:gd name="connsiteY3229" fmla="*/ 1244438 h 6857982"/>
              <a:gd name="connsiteX3230" fmla="*/ 718345 w 2433638"/>
              <a:gd name="connsiteY3230" fmla="*/ 1248845 h 6857982"/>
              <a:gd name="connsiteX3231" fmla="*/ 701973 w 2433638"/>
              <a:gd name="connsiteY3231" fmla="*/ 1236501 h 6857982"/>
              <a:gd name="connsiteX3232" fmla="*/ 691969 w 2433638"/>
              <a:gd name="connsiteY3232" fmla="*/ 1240028 h 6857982"/>
              <a:gd name="connsiteX3233" fmla="*/ 674688 w 2433638"/>
              <a:gd name="connsiteY3233" fmla="*/ 1223272 h 6857982"/>
              <a:gd name="connsiteX3234" fmla="*/ 691969 w 2433638"/>
              <a:gd name="connsiteY3234" fmla="*/ 1206517 h 6857982"/>
              <a:gd name="connsiteX3235" fmla="*/ 826294 w 2433638"/>
              <a:gd name="connsiteY3235" fmla="*/ 1187463 h 6857982"/>
              <a:gd name="connsiteX3236" fmla="*/ 842963 w 2433638"/>
              <a:gd name="connsiteY3236" fmla="*/ 1204133 h 6857982"/>
              <a:gd name="connsiteX3237" fmla="*/ 826294 w 2433638"/>
              <a:gd name="connsiteY3237" fmla="*/ 1220801 h 6857982"/>
              <a:gd name="connsiteX3238" fmla="*/ 809625 w 2433638"/>
              <a:gd name="connsiteY3238" fmla="*/ 1204133 h 6857982"/>
              <a:gd name="connsiteX3239" fmla="*/ 826294 w 2433638"/>
              <a:gd name="connsiteY3239" fmla="*/ 1187463 h 6857982"/>
              <a:gd name="connsiteX3240" fmla="*/ 1174751 w 2433638"/>
              <a:gd name="connsiteY3240" fmla="*/ 1177915 h 6857982"/>
              <a:gd name="connsiteX3241" fmla="*/ 1192214 w 2433638"/>
              <a:gd name="connsiteY3241" fmla="*/ 1194585 h 6857982"/>
              <a:gd name="connsiteX3242" fmla="*/ 1174751 w 2433638"/>
              <a:gd name="connsiteY3242" fmla="*/ 1211254 h 6857982"/>
              <a:gd name="connsiteX3243" fmla="*/ 1157288 w 2433638"/>
              <a:gd name="connsiteY3243" fmla="*/ 1194585 h 6857982"/>
              <a:gd name="connsiteX3244" fmla="*/ 1174751 w 2433638"/>
              <a:gd name="connsiteY3244" fmla="*/ 1177915 h 6857982"/>
              <a:gd name="connsiteX3245" fmla="*/ 960438 w 2433638"/>
              <a:gd name="connsiteY3245" fmla="*/ 1168388 h 6857982"/>
              <a:gd name="connsiteX3246" fmla="*/ 977901 w 2433638"/>
              <a:gd name="connsiteY3246" fmla="*/ 1185851 h 6857982"/>
              <a:gd name="connsiteX3247" fmla="*/ 960438 w 2433638"/>
              <a:gd name="connsiteY3247" fmla="*/ 1203314 h 6857982"/>
              <a:gd name="connsiteX3248" fmla="*/ 942975 w 2433638"/>
              <a:gd name="connsiteY3248" fmla="*/ 1185851 h 6857982"/>
              <a:gd name="connsiteX3249" fmla="*/ 960438 w 2433638"/>
              <a:gd name="connsiteY3249" fmla="*/ 1168388 h 6857982"/>
              <a:gd name="connsiteX3250" fmla="*/ 696913 w 2433638"/>
              <a:gd name="connsiteY3250" fmla="*/ 1163653 h 6857982"/>
              <a:gd name="connsiteX3251" fmla="*/ 714376 w 2433638"/>
              <a:gd name="connsiteY3251" fmla="*/ 1181117 h 6857982"/>
              <a:gd name="connsiteX3252" fmla="*/ 696913 w 2433638"/>
              <a:gd name="connsiteY3252" fmla="*/ 1198581 h 6857982"/>
              <a:gd name="connsiteX3253" fmla="*/ 679450 w 2433638"/>
              <a:gd name="connsiteY3253" fmla="*/ 1181117 h 6857982"/>
              <a:gd name="connsiteX3254" fmla="*/ 696913 w 2433638"/>
              <a:gd name="connsiteY3254" fmla="*/ 1163653 h 6857982"/>
              <a:gd name="connsiteX3255" fmla="*/ 628650 w 2433638"/>
              <a:gd name="connsiteY3255" fmla="*/ 1162052 h 6857982"/>
              <a:gd name="connsiteX3256" fmla="*/ 641350 w 2433638"/>
              <a:gd name="connsiteY3256" fmla="*/ 1177928 h 6857982"/>
              <a:gd name="connsiteX3257" fmla="*/ 628650 w 2433638"/>
              <a:gd name="connsiteY3257" fmla="*/ 1193803 h 6857982"/>
              <a:gd name="connsiteX3258" fmla="*/ 628650 w 2433638"/>
              <a:gd name="connsiteY3258" fmla="*/ 1162052 h 6857982"/>
              <a:gd name="connsiteX3259" fmla="*/ 1761332 w 2433638"/>
              <a:gd name="connsiteY3259" fmla="*/ 1141397 h 6857982"/>
              <a:gd name="connsiteX3260" fmla="*/ 1778001 w 2433638"/>
              <a:gd name="connsiteY3260" fmla="*/ 1158066 h 6857982"/>
              <a:gd name="connsiteX3261" fmla="*/ 1761332 w 2433638"/>
              <a:gd name="connsiteY3261" fmla="*/ 1174735 h 6857982"/>
              <a:gd name="connsiteX3262" fmla="*/ 1744663 w 2433638"/>
              <a:gd name="connsiteY3262" fmla="*/ 1158066 h 6857982"/>
              <a:gd name="connsiteX3263" fmla="*/ 1761332 w 2433638"/>
              <a:gd name="connsiteY3263" fmla="*/ 1141397 h 6857982"/>
              <a:gd name="connsiteX3264" fmla="*/ 782962 w 2433638"/>
              <a:gd name="connsiteY3264" fmla="*/ 1136661 h 6857982"/>
              <a:gd name="connsiteX3265" fmla="*/ 800100 w 2433638"/>
              <a:gd name="connsiteY3265" fmla="*/ 1153538 h 6857982"/>
              <a:gd name="connsiteX3266" fmla="*/ 782962 w 2433638"/>
              <a:gd name="connsiteY3266" fmla="*/ 1170415 h 6857982"/>
              <a:gd name="connsiteX3267" fmla="*/ 768530 w 2433638"/>
              <a:gd name="connsiteY3267" fmla="*/ 1161532 h 6857982"/>
              <a:gd name="connsiteX3268" fmla="*/ 758609 w 2433638"/>
              <a:gd name="connsiteY3268" fmla="*/ 1174856 h 6857982"/>
              <a:gd name="connsiteX3269" fmla="*/ 763118 w 2433638"/>
              <a:gd name="connsiteY3269" fmla="*/ 1173968 h 6857982"/>
              <a:gd name="connsiteX3270" fmla="*/ 780256 w 2433638"/>
              <a:gd name="connsiteY3270" fmla="*/ 1190845 h 6857982"/>
              <a:gd name="connsiteX3271" fmla="*/ 763118 w 2433638"/>
              <a:gd name="connsiteY3271" fmla="*/ 1207724 h 6857982"/>
              <a:gd name="connsiteX3272" fmla="*/ 752295 w 2433638"/>
              <a:gd name="connsiteY3272" fmla="*/ 1203282 h 6857982"/>
              <a:gd name="connsiteX3273" fmla="*/ 737863 w 2433638"/>
              <a:gd name="connsiteY3273" fmla="*/ 1211277 h 6857982"/>
              <a:gd name="connsiteX3274" fmla="*/ 720725 w 2433638"/>
              <a:gd name="connsiteY3274" fmla="*/ 1194399 h 6857982"/>
              <a:gd name="connsiteX3275" fmla="*/ 737863 w 2433638"/>
              <a:gd name="connsiteY3275" fmla="*/ 1177522 h 6857982"/>
              <a:gd name="connsiteX3276" fmla="*/ 748687 w 2433638"/>
              <a:gd name="connsiteY3276" fmla="*/ 1181963 h 6857982"/>
              <a:gd name="connsiteX3277" fmla="*/ 756805 w 2433638"/>
              <a:gd name="connsiteY3277" fmla="*/ 1175744 h 6857982"/>
              <a:gd name="connsiteX3278" fmla="*/ 751393 w 2433638"/>
              <a:gd name="connsiteY3278" fmla="*/ 1176633 h 6857982"/>
              <a:gd name="connsiteX3279" fmla="*/ 734255 w 2433638"/>
              <a:gd name="connsiteY3279" fmla="*/ 1159755 h 6857982"/>
              <a:gd name="connsiteX3280" fmla="*/ 751393 w 2433638"/>
              <a:gd name="connsiteY3280" fmla="*/ 1142878 h 6857982"/>
              <a:gd name="connsiteX3281" fmla="*/ 766726 w 2433638"/>
              <a:gd name="connsiteY3281" fmla="*/ 1151762 h 6857982"/>
              <a:gd name="connsiteX3282" fmla="*/ 782962 w 2433638"/>
              <a:gd name="connsiteY3282" fmla="*/ 1136661 h 6857982"/>
              <a:gd name="connsiteX3283" fmla="*/ 829469 w 2433638"/>
              <a:gd name="connsiteY3283" fmla="*/ 1130312 h 6857982"/>
              <a:gd name="connsiteX3284" fmla="*/ 846138 w 2433638"/>
              <a:gd name="connsiteY3284" fmla="*/ 1146980 h 6857982"/>
              <a:gd name="connsiteX3285" fmla="*/ 829469 w 2433638"/>
              <a:gd name="connsiteY3285" fmla="*/ 1163649 h 6857982"/>
              <a:gd name="connsiteX3286" fmla="*/ 812800 w 2433638"/>
              <a:gd name="connsiteY3286" fmla="*/ 1146980 h 6857982"/>
              <a:gd name="connsiteX3287" fmla="*/ 829469 w 2433638"/>
              <a:gd name="connsiteY3287" fmla="*/ 1130312 h 6857982"/>
              <a:gd name="connsiteX3288" fmla="*/ 692151 w 2433638"/>
              <a:gd name="connsiteY3288" fmla="*/ 1117597 h 6857982"/>
              <a:gd name="connsiteX3289" fmla="*/ 709614 w 2433638"/>
              <a:gd name="connsiteY3289" fmla="*/ 1135060 h 6857982"/>
              <a:gd name="connsiteX3290" fmla="*/ 692151 w 2433638"/>
              <a:gd name="connsiteY3290" fmla="*/ 1152523 h 6857982"/>
              <a:gd name="connsiteX3291" fmla="*/ 674688 w 2433638"/>
              <a:gd name="connsiteY3291" fmla="*/ 1135060 h 6857982"/>
              <a:gd name="connsiteX3292" fmla="*/ 692151 w 2433638"/>
              <a:gd name="connsiteY3292" fmla="*/ 1117597 h 6857982"/>
              <a:gd name="connsiteX3293" fmla="*/ 758032 w 2433638"/>
              <a:gd name="connsiteY3293" fmla="*/ 1104917 h 6857982"/>
              <a:gd name="connsiteX3294" fmla="*/ 774701 w 2433638"/>
              <a:gd name="connsiteY3294" fmla="*/ 1122378 h 6857982"/>
              <a:gd name="connsiteX3295" fmla="*/ 758032 w 2433638"/>
              <a:gd name="connsiteY3295" fmla="*/ 1139841 h 6857982"/>
              <a:gd name="connsiteX3296" fmla="*/ 741363 w 2433638"/>
              <a:gd name="connsiteY3296" fmla="*/ 1122378 h 6857982"/>
              <a:gd name="connsiteX3297" fmla="*/ 758032 w 2433638"/>
              <a:gd name="connsiteY3297" fmla="*/ 1104917 h 6857982"/>
              <a:gd name="connsiteX3298" fmla="*/ 937419 w 2433638"/>
              <a:gd name="connsiteY3298" fmla="*/ 1092212 h 6857982"/>
              <a:gd name="connsiteX3299" fmla="*/ 954088 w 2433638"/>
              <a:gd name="connsiteY3299" fmla="*/ 1108882 h 6857982"/>
              <a:gd name="connsiteX3300" fmla="*/ 937419 w 2433638"/>
              <a:gd name="connsiteY3300" fmla="*/ 1125550 h 6857982"/>
              <a:gd name="connsiteX3301" fmla="*/ 920750 w 2433638"/>
              <a:gd name="connsiteY3301" fmla="*/ 1108882 h 6857982"/>
              <a:gd name="connsiteX3302" fmla="*/ 937419 w 2433638"/>
              <a:gd name="connsiteY3302" fmla="*/ 1092212 h 6857982"/>
              <a:gd name="connsiteX3303" fmla="*/ 1372394 w 2433638"/>
              <a:gd name="connsiteY3303" fmla="*/ 1081078 h 6857982"/>
              <a:gd name="connsiteX3304" fmla="*/ 1389063 w 2433638"/>
              <a:gd name="connsiteY3304" fmla="*/ 1098540 h 6857982"/>
              <a:gd name="connsiteX3305" fmla="*/ 1372394 w 2433638"/>
              <a:gd name="connsiteY3305" fmla="*/ 1116004 h 6857982"/>
              <a:gd name="connsiteX3306" fmla="*/ 1355725 w 2433638"/>
              <a:gd name="connsiteY3306" fmla="*/ 1098540 h 6857982"/>
              <a:gd name="connsiteX3307" fmla="*/ 1372394 w 2433638"/>
              <a:gd name="connsiteY3307" fmla="*/ 1081078 h 6857982"/>
              <a:gd name="connsiteX3308" fmla="*/ 1109663 w 2433638"/>
              <a:gd name="connsiteY3308" fmla="*/ 1071551 h 6857982"/>
              <a:gd name="connsiteX3309" fmla="*/ 1127126 w 2433638"/>
              <a:gd name="connsiteY3309" fmla="*/ 1088220 h 6857982"/>
              <a:gd name="connsiteX3310" fmla="*/ 1109663 w 2433638"/>
              <a:gd name="connsiteY3310" fmla="*/ 1104889 h 6857982"/>
              <a:gd name="connsiteX3311" fmla="*/ 1092200 w 2433638"/>
              <a:gd name="connsiteY3311" fmla="*/ 1088220 h 6857982"/>
              <a:gd name="connsiteX3312" fmla="*/ 1109663 w 2433638"/>
              <a:gd name="connsiteY3312" fmla="*/ 1071551 h 6857982"/>
              <a:gd name="connsiteX3313" fmla="*/ 755651 w 2433638"/>
              <a:gd name="connsiteY3313" fmla="*/ 1065225 h 6857982"/>
              <a:gd name="connsiteX3314" fmla="*/ 773114 w 2433638"/>
              <a:gd name="connsiteY3314" fmla="*/ 1082688 h 6857982"/>
              <a:gd name="connsiteX3315" fmla="*/ 755651 w 2433638"/>
              <a:gd name="connsiteY3315" fmla="*/ 1100151 h 6857982"/>
              <a:gd name="connsiteX3316" fmla="*/ 738188 w 2433638"/>
              <a:gd name="connsiteY3316" fmla="*/ 1082688 h 6857982"/>
              <a:gd name="connsiteX3317" fmla="*/ 755651 w 2433638"/>
              <a:gd name="connsiteY3317" fmla="*/ 1065225 h 6857982"/>
              <a:gd name="connsiteX3318" fmla="*/ 679450 w 2433638"/>
              <a:gd name="connsiteY3318" fmla="*/ 1065215 h 6857982"/>
              <a:gd name="connsiteX3319" fmla="*/ 690563 w 2433638"/>
              <a:gd name="connsiteY3319" fmla="*/ 1081543 h 6857982"/>
              <a:gd name="connsiteX3320" fmla="*/ 679450 w 2433638"/>
              <a:gd name="connsiteY3320" fmla="*/ 1096964 h 6857982"/>
              <a:gd name="connsiteX3321" fmla="*/ 679450 w 2433638"/>
              <a:gd name="connsiteY3321" fmla="*/ 1065215 h 6857982"/>
              <a:gd name="connsiteX3322" fmla="*/ 2055019 w 2433638"/>
              <a:gd name="connsiteY3322" fmla="*/ 1058846 h 6857982"/>
              <a:gd name="connsiteX3323" fmla="*/ 2071688 w 2433638"/>
              <a:gd name="connsiteY3323" fmla="*/ 1076309 h 6857982"/>
              <a:gd name="connsiteX3324" fmla="*/ 2055019 w 2433638"/>
              <a:gd name="connsiteY3324" fmla="*/ 1093772 h 6857982"/>
              <a:gd name="connsiteX3325" fmla="*/ 2038350 w 2433638"/>
              <a:gd name="connsiteY3325" fmla="*/ 1076309 h 6857982"/>
              <a:gd name="connsiteX3326" fmla="*/ 2055019 w 2433638"/>
              <a:gd name="connsiteY3326" fmla="*/ 1058846 h 6857982"/>
              <a:gd name="connsiteX3327" fmla="*/ 928688 w 2433638"/>
              <a:gd name="connsiteY3327" fmla="*/ 1035058 h 6857982"/>
              <a:gd name="connsiteX3328" fmla="*/ 946151 w 2433638"/>
              <a:gd name="connsiteY3328" fmla="*/ 1052529 h 6857982"/>
              <a:gd name="connsiteX3329" fmla="*/ 928688 w 2433638"/>
              <a:gd name="connsiteY3329" fmla="*/ 1069992 h 6857982"/>
              <a:gd name="connsiteX3330" fmla="*/ 911225 w 2433638"/>
              <a:gd name="connsiteY3330" fmla="*/ 1052529 h 6857982"/>
              <a:gd name="connsiteX3331" fmla="*/ 928688 w 2433638"/>
              <a:gd name="connsiteY3331" fmla="*/ 1035058 h 6857982"/>
              <a:gd name="connsiteX3332" fmla="*/ 745332 w 2433638"/>
              <a:gd name="connsiteY3332" fmla="*/ 1022347 h 6857982"/>
              <a:gd name="connsiteX3333" fmla="*/ 762001 w 2433638"/>
              <a:gd name="connsiteY3333" fmla="*/ 1039810 h 6857982"/>
              <a:gd name="connsiteX3334" fmla="*/ 745332 w 2433638"/>
              <a:gd name="connsiteY3334" fmla="*/ 1057275 h 6857982"/>
              <a:gd name="connsiteX3335" fmla="*/ 728663 w 2433638"/>
              <a:gd name="connsiteY3335" fmla="*/ 1039810 h 6857982"/>
              <a:gd name="connsiteX3336" fmla="*/ 745332 w 2433638"/>
              <a:gd name="connsiteY3336" fmla="*/ 1022347 h 6857982"/>
              <a:gd name="connsiteX3337" fmla="*/ 822880 w 2433638"/>
              <a:gd name="connsiteY3337" fmla="*/ 1009659 h 6857982"/>
              <a:gd name="connsiteX3338" fmla="*/ 839960 w 2433638"/>
              <a:gd name="connsiteY3338" fmla="*/ 1026864 h 6857982"/>
              <a:gd name="connsiteX3339" fmla="*/ 824678 w 2433638"/>
              <a:gd name="connsiteY3339" fmla="*/ 1044070 h 6857982"/>
              <a:gd name="connsiteX3340" fmla="*/ 839960 w 2433638"/>
              <a:gd name="connsiteY3340" fmla="*/ 1060376 h 6857982"/>
              <a:gd name="connsiteX3341" fmla="*/ 824678 w 2433638"/>
              <a:gd name="connsiteY3341" fmla="*/ 1077582 h 6857982"/>
              <a:gd name="connsiteX3342" fmla="*/ 831869 w 2433638"/>
              <a:gd name="connsiteY3342" fmla="*/ 1090259 h 6857982"/>
              <a:gd name="connsiteX3343" fmla="*/ 841758 w 2433638"/>
              <a:gd name="connsiteY3343" fmla="*/ 1086637 h 6857982"/>
              <a:gd name="connsiteX3344" fmla="*/ 858838 w 2433638"/>
              <a:gd name="connsiteY3344" fmla="*/ 1103843 h 6857982"/>
              <a:gd name="connsiteX3345" fmla="*/ 841758 w 2433638"/>
              <a:gd name="connsiteY3345" fmla="*/ 1121046 h 6857982"/>
              <a:gd name="connsiteX3346" fmla="*/ 824678 w 2433638"/>
              <a:gd name="connsiteY3346" fmla="*/ 1104748 h 6857982"/>
              <a:gd name="connsiteX3347" fmla="*/ 814789 w 2433638"/>
              <a:gd name="connsiteY3347" fmla="*/ 1108370 h 6857982"/>
              <a:gd name="connsiteX3348" fmla="*/ 811194 w 2433638"/>
              <a:gd name="connsiteY3348" fmla="*/ 1107465 h 6857982"/>
              <a:gd name="connsiteX3349" fmla="*/ 818385 w 2433638"/>
              <a:gd name="connsiteY3349" fmla="*/ 1121046 h 6857982"/>
              <a:gd name="connsiteX3350" fmla="*/ 801305 w 2433638"/>
              <a:gd name="connsiteY3350" fmla="*/ 1138252 h 6857982"/>
              <a:gd name="connsiteX3351" fmla="*/ 784225 w 2433638"/>
              <a:gd name="connsiteY3351" fmla="*/ 1121046 h 6857982"/>
              <a:gd name="connsiteX3352" fmla="*/ 801305 w 2433638"/>
              <a:gd name="connsiteY3352" fmla="*/ 1103843 h 6857982"/>
              <a:gd name="connsiteX3353" fmla="*/ 805800 w 2433638"/>
              <a:gd name="connsiteY3353" fmla="*/ 1104748 h 6857982"/>
              <a:gd name="connsiteX3354" fmla="*/ 797709 w 2433638"/>
              <a:gd name="connsiteY3354" fmla="*/ 1091164 h 6857982"/>
              <a:gd name="connsiteX3355" fmla="*/ 812991 w 2433638"/>
              <a:gd name="connsiteY3355" fmla="*/ 1073960 h 6857982"/>
              <a:gd name="connsiteX3356" fmla="*/ 805800 w 2433638"/>
              <a:gd name="connsiteY3356" fmla="*/ 1060376 h 6857982"/>
              <a:gd name="connsiteX3357" fmla="*/ 820183 w 2433638"/>
              <a:gd name="connsiteY3357" fmla="*/ 1044070 h 6857982"/>
              <a:gd name="connsiteX3358" fmla="*/ 805800 w 2433638"/>
              <a:gd name="connsiteY3358" fmla="*/ 1026864 h 6857982"/>
              <a:gd name="connsiteX3359" fmla="*/ 822880 w 2433638"/>
              <a:gd name="connsiteY3359" fmla="*/ 1009659 h 6857982"/>
              <a:gd name="connsiteX3360" fmla="*/ 1066801 w 2433638"/>
              <a:gd name="connsiteY3360" fmla="*/ 993782 h 6857982"/>
              <a:gd name="connsiteX3361" fmla="*/ 1084264 w 2433638"/>
              <a:gd name="connsiteY3361" fmla="*/ 1011245 h 6857982"/>
              <a:gd name="connsiteX3362" fmla="*/ 1066801 w 2433638"/>
              <a:gd name="connsiteY3362" fmla="*/ 1028708 h 6857982"/>
              <a:gd name="connsiteX3363" fmla="*/ 1049338 w 2433638"/>
              <a:gd name="connsiteY3363" fmla="*/ 1011245 h 6857982"/>
              <a:gd name="connsiteX3364" fmla="*/ 1066801 w 2433638"/>
              <a:gd name="connsiteY3364" fmla="*/ 993782 h 6857982"/>
              <a:gd name="connsiteX3365" fmla="*/ 2379663 w 2433638"/>
              <a:gd name="connsiteY3365" fmla="*/ 988996 h 6857982"/>
              <a:gd name="connsiteX3366" fmla="*/ 2397126 w 2433638"/>
              <a:gd name="connsiteY3366" fmla="*/ 1005665 h 6857982"/>
              <a:gd name="connsiteX3367" fmla="*/ 2379663 w 2433638"/>
              <a:gd name="connsiteY3367" fmla="*/ 1022334 h 6857982"/>
              <a:gd name="connsiteX3368" fmla="*/ 2362200 w 2433638"/>
              <a:gd name="connsiteY3368" fmla="*/ 1005665 h 6857982"/>
              <a:gd name="connsiteX3369" fmla="*/ 2379663 w 2433638"/>
              <a:gd name="connsiteY3369" fmla="*/ 988996 h 6857982"/>
              <a:gd name="connsiteX3370" fmla="*/ 1599407 w 2433638"/>
              <a:gd name="connsiteY3370" fmla="*/ 987413 h 6857982"/>
              <a:gd name="connsiteX3371" fmla="*/ 1616076 w 2433638"/>
              <a:gd name="connsiteY3371" fmla="*/ 1004876 h 6857982"/>
              <a:gd name="connsiteX3372" fmla="*/ 1599407 w 2433638"/>
              <a:gd name="connsiteY3372" fmla="*/ 1022339 h 6857982"/>
              <a:gd name="connsiteX3373" fmla="*/ 1582738 w 2433638"/>
              <a:gd name="connsiteY3373" fmla="*/ 1004876 h 6857982"/>
              <a:gd name="connsiteX3374" fmla="*/ 1599407 w 2433638"/>
              <a:gd name="connsiteY3374" fmla="*/ 987413 h 6857982"/>
              <a:gd name="connsiteX3375" fmla="*/ 813594 w 2433638"/>
              <a:gd name="connsiteY3375" fmla="*/ 973135 h 6857982"/>
              <a:gd name="connsiteX3376" fmla="*/ 830263 w 2433638"/>
              <a:gd name="connsiteY3376" fmla="*/ 990598 h 6857982"/>
              <a:gd name="connsiteX3377" fmla="*/ 813594 w 2433638"/>
              <a:gd name="connsiteY3377" fmla="*/ 1008061 h 6857982"/>
              <a:gd name="connsiteX3378" fmla="*/ 796925 w 2433638"/>
              <a:gd name="connsiteY3378" fmla="*/ 990598 h 6857982"/>
              <a:gd name="connsiteX3379" fmla="*/ 813594 w 2433638"/>
              <a:gd name="connsiteY3379" fmla="*/ 973135 h 6857982"/>
              <a:gd name="connsiteX3380" fmla="*/ 1281113 w 2433638"/>
              <a:gd name="connsiteY3380" fmla="*/ 973125 h 6857982"/>
              <a:gd name="connsiteX3381" fmla="*/ 1298576 w 2433638"/>
              <a:gd name="connsiteY3381" fmla="*/ 989794 h 6857982"/>
              <a:gd name="connsiteX3382" fmla="*/ 1281113 w 2433638"/>
              <a:gd name="connsiteY3382" fmla="*/ 1006462 h 6857982"/>
              <a:gd name="connsiteX3383" fmla="*/ 1263650 w 2433638"/>
              <a:gd name="connsiteY3383" fmla="*/ 989794 h 6857982"/>
              <a:gd name="connsiteX3384" fmla="*/ 1281113 w 2433638"/>
              <a:gd name="connsiteY3384" fmla="*/ 973125 h 6857982"/>
              <a:gd name="connsiteX3385" fmla="*/ 725488 w 2433638"/>
              <a:gd name="connsiteY3385" fmla="*/ 969961 h 6857982"/>
              <a:gd name="connsiteX3386" fmla="*/ 736601 w 2433638"/>
              <a:gd name="connsiteY3386" fmla="*/ 985836 h 6857982"/>
              <a:gd name="connsiteX3387" fmla="*/ 725488 w 2433638"/>
              <a:gd name="connsiteY3387" fmla="*/ 1001711 h 6857982"/>
              <a:gd name="connsiteX3388" fmla="*/ 725488 w 2433638"/>
              <a:gd name="connsiteY3388" fmla="*/ 969961 h 6857982"/>
              <a:gd name="connsiteX3389" fmla="*/ 1042988 w 2433638"/>
              <a:gd name="connsiteY3389" fmla="*/ 939808 h 6857982"/>
              <a:gd name="connsiteX3390" fmla="*/ 1060451 w 2433638"/>
              <a:gd name="connsiteY3390" fmla="*/ 956477 h 6857982"/>
              <a:gd name="connsiteX3391" fmla="*/ 1042988 w 2433638"/>
              <a:gd name="connsiteY3391" fmla="*/ 973146 h 6857982"/>
              <a:gd name="connsiteX3392" fmla="*/ 1025525 w 2433638"/>
              <a:gd name="connsiteY3392" fmla="*/ 956477 h 6857982"/>
              <a:gd name="connsiteX3393" fmla="*/ 1042988 w 2433638"/>
              <a:gd name="connsiteY3393" fmla="*/ 939808 h 6857982"/>
              <a:gd name="connsiteX3394" fmla="*/ 795338 w 2433638"/>
              <a:gd name="connsiteY3394" fmla="*/ 930272 h 6857982"/>
              <a:gd name="connsiteX3395" fmla="*/ 812801 w 2433638"/>
              <a:gd name="connsiteY3395" fmla="*/ 946941 h 6857982"/>
              <a:gd name="connsiteX3396" fmla="*/ 795338 w 2433638"/>
              <a:gd name="connsiteY3396" fmla="*/ 963610 h 6857982"/>
              <a:gd name="connsiteX3397" fmla="*/ 777875 w 2433638"/>
              <a:gd name="connsiteY3397" fmla="*/ 946941 h 6857982"/>
              <a:gd name="connsiteX3398" fmla="*/ 795338 w 2433638"/>
              <a:gd name="connsiteY3398" fmla="*/ 930272 h 6857982"/>
              <a:gd name="connsiteX3399" fmla="*/ 883110 w 2433638"/>
              <a:gd name="connsiteY3399" fmla="*/ 920759 h 6857982"/>
              <a:gd name="connsiteX3400" fmla="*/ 900176 w 2433638"/>
              <a:gd name="connsiteY3400" fmla="*/ 937787 h 6857982"/>
              <a:gd name="connsiteX3401" fmla="*/ 891194 w 2433638"/>
              <a:gd name="connsiteY3401" fmla="*/ 951229 h 6857982"/>
              <a:gd name="connsiteX3402" fmla="*/ 906463 w 2433638"/>
              <a:gd name="connsiteY3402" fmla="*/ 968256 h 6857982"/>
              <a:gd name="connsiteX3403" fmla="*/ 899277 w 2433638"/>
              <a:gd name="connsiteY3403" fmla="*/ 981699 h 6857982"/>
              <a:gd name="connsiteX3404" fmla="*/ 906463 w 2433638"/>
              <a:gd name="connsiteY3404" fmla="*/ 995141 h 6857982"/>
              <a:gd name="connsiteX3405" fmla="*/ 895685 w 2433638"/>
              <a:gd name="connsiteY3405" fmla="*/ 1010376 h 6857982"/>
              <a:gd name="connsiteX3406" fmla="*/ 899277 w 2433638"/>
              <a:gd name="connsiteY3406" fmla="*/ 1019338 h 6857982"/>
              <a:gd name="connsiteX3407" fmla="*/ 884906 w 2433638"/>
              <a:gd name="connsiteY3407" fmla="*/ 1035469 h 6857982"/>
              <a:gd name="connsiteX3408" fmla="*/ 886703 w 2433638"/>
              <a:gd name="connsiteY3408" fmla="*/ 1043535 h 6857982"/>
              <a:gd name="connsiteX3409" fmla="*/ 869637 w 2433638"/>
              <a:gd name="connsiteY3409" fmla="*/ 1060568 h 6857982"/>
              <a:gd name="connsiteX3410" fmla="*/ 868739 w 2433638"/>
              <a:gd name="connsiteY3410" fmla="*/ 1060568 h 6857982"/>
              <a:gd name="connsiteX3411" fmla="*/ 872331 w 2433638"/>
              <a:gd name="connsiteY3411" fmla="*/ 1070427 h 6857982"/>
              <a:gd name="connsiteX3412" fmla="*/ 855266 w 2433638"/>
              <a:gd name="connsiteY3412" fmla="*/ 1087453 h 6857982"/>
              <a:gd name="connsiteX3413" fmla="*/ 838200 w 2433638"/>
              <a:gd name="connsiteY3413" fmla="*/ 1070427 h 6857982"/>
              <a:gd name="connsiteX3414" fmla="*/ 855266 w 2433638"/>
              <a:gd name="connsiteY3414" fmla="*/ 1053400 h 6857982"/>
              <a:gd name="connsiteX3415" fmla="*/ 856164 w 2433638"/>
              <a:gd name="connsiteY3415" fmla="*/ 1053400 h 6857982"/>
              <a:gd name="connsiteX3416" fmla="*/ 852571 w 2433638"/>
              <a:gd name="connsiteY3416" fmla="*/ 1043535 h 6857982"/>
              <a:gd name="connsiteX3417" fmla="*/ 866942 w 2433638"/>
              <a:gd name="connsiteY3417" fmla="*/ 1027404 h 6857982"/>
              <a:gd name="connsiteX3418" fmla="*/ 865146 w 2433638"/>
              <a:gd name="connsiteY3418" fmla="*/ 1019338 h 6857982"/>
              <a:gd name="connsiteX3419" fmla="*/ 875026 w 2433638"/>
              <a:gd name="connsiteY3419" fmla="*/ 1004103 h 6857982"/>
              <a:gd name="connsiteX3420" fmla="*/ 872331 w 2433638"/>
              <a:gd name="connsiteY3420" fmla="*/ 995141 h 6857982"/>
              <a:gd name="connsiteX3421" fmla="*/ 879517 w 2433638"/>
              <a:gd name="connsiteY3421" fmla="*/ 981699 h 6857982"/>
              <a:gd name="connsiteX3422" fmla="*/ 872331 w 2433638"/>
              <a:gd name="connsiteY3422" fmla="*/ 968256 h 6857982"/>
              <a:gd name="connsiteX3423" fmla="*/ 881313 w 2433638"/>
              <a:gd name="connsiteY3423" fmla="*/ 953918 h 6857982"/>
              <a:gd name="connsiteX3424" fmla="*/ 866044 w 2433638"/>
              <a:gd name="connsiteY3424" fmla="*/ 937787 h 6857982"/>
              <a:gd name="connsiteX3425" fmla="*/ 883110 w 2433638"/>
              <a:gd name="connsiteY3425" fmla="*/ 920759 h 6857982"/>
              <a:gd name="connsiteX3426" fmla="*/ 1854201 w 2433638"/>
              <a:gd name="connsiteY3426" fmla="*/ 898513 h 6857982"/>
              <a:gd name="connsiteX3427" fmla="*/ 1871664 w 2433638"/>
              <a:gd name="connsiteY3427" fmla="*/ 915976 h 6857982"/>
              <a:gd name="connsiteX3428" fmla="*/ 1854201 w 2433638"/>
              <a:gd name="connsiteY3428" fmla="*/ 933439 h 6857982"/>
              <a:gd name="connsiteX3429" fmla="*/ 1836738 w 2433638"/>
              <a:gd name="connsiteY3429" fmla="*/ 915976 h 6857982"/>
              <a:gd name="connsiteX3430" fmla="*/ 1854201 w 2433638"/>
              <a:gd name="connsiteY3430" fmla="*/ 898513 h 6857982"/>
              <a:gd name="connsiteX3431" fmla="*/ 1216026 w 2433638"/>
              <a:gd name="connsiteY3431" fmla="*/ 895358 h 6857982"/>
              <a:gd name="connsiteX3432" fmla="*/ 1233489 w 2433638"/>
              <a:gd name="connsiteY3432" fmla="*/ 912027 h 6857982"/>
              <a:gd name="connsiteX3433" fmla="*/ 1216026 w 2433638"/>
              <a:gd name="connsiteY3433" fmla="*/ 928696 h 6857982"/>
              <a:gd name="connsiteX3434" fmla="*/ 1198563 w 2433638"/>
              <a:gd name="connsiteY3434" fmla="*/ 912027 h 6857982"/>
              <a:gd name="connsiteX3435" fmla="*/ 1216026 w 2433638"/>
              <a:gd name="connsiteY3435" fmla="*/ 895358 h 6857982"/>
              <a:gd name="connsiteX3436" fmla="*/ 867569 w 2433638"/>
              <a:gd name="connsiteY3436" fmla="*/ 882647 h 6857982"/>
              <a:gd name="connsiteX3437" fmla="*/ 884238 w 2433638"/>
              <a:gd name="connsiteY3437" fmla="*/ 900110 h 6857982"/>
              <a:gd name="connsiteX3438" fmla="*/ 867569 w 2433638"/>
              <a:gd name="connsiteY3438" fmla="*/ 917573 h 6857982"/>
              <a:gd name="connsiteX3439" fmla="*/ 850900 w 2433638"/>
              <a:gd name="connsiteY3439" fmla="*/ 900110 h 6857982"/>
              <a:gd name="connsiteX3440" fmla="*/ 867569 w 2433638"/>
              <a:gd name="connsiteY3440" fmla="*/ 882647 h 6857982"/>
              <a:gd name="connsiteX3441" fmla="*/ 769938 w 2433638"/>
              <a:gd name="connsiteY3441" fmla="*/ 877886 h 6857982"/>
              <a:gd name="connsiteX3442" fmla="*/ 781051 w 2433638"/>
              <a:gd name="connsiteY3442" fmla="*/ 893761 h 6857982"/>
              <a:gd name="connsiteX3443" fmla="*/ 769938 w 2433638"/>
              <a:gd name="connsiteY3443" fmla="*/ 909636 h 6857982"/>
              <a:gd name="connsiteX3444" fmla="*/ 769938 w 2433638"/>
              <a:gd name="connsiteY3444" fmla="*/ 877886 h 6857982"/>
              <a:gd name="connsiteX3445" fmla="*/ 1477169 w 2433638"/>
              <a:gd name="connsiteY3445" fmla="*/ 874700 h 6857982"/>
              <a:gd name="connsiteX3446" fmla="*/ 1493838 w 2433638"/>
              <a:gd name="connsiteY3446" fmla="*/ 892162 h 6857982"/>
              <a:gd name="connsiteX3447" fmla="*/ 1477169 w 2433638"/>
              <a:gd name="connsiteY3447" fmla="*/ 909626 h 6857982"/>
              <a:gd name="connsiteX3448" fmla="*/ 1460500 w 2433638"/>
              <a:gd name="connsiteY3448" fmla="*/ 892162 h 6857982"/>
              <a:gd name="connsiteX3449" fmla="*/ 1477169 w 2433638"/>
              <a:gd name="connsiteY3449" fmla="*/ 874700 h 6857982"/>
              <a:gd name="connsiteX3450" fmla="*/ 1173957 w 2433638"/>
              <a:gd name="connsiteY3450" fmla="*/ 841384 h 6857982"/>
              <a:gd name="connsiteX3451" fmla="*/ 1190626 w 2433638"/>
              <a:gd name="connsiteY3451" fmla="*/ 858053 h 6857982"/>
              <a:gd name="connsiteX3452" fmla="*/ 1173957 w 2433638"/>
              <a:gd name="connsiteY3452" fmla="*/ 874721 h 6857982"/>
              <a:gd name="connsiteX3453" fmla="*/ 1157288 w 2433638"/>
              <a:gd name="connsiteY3453" fmla="*/ 858053 h 6857982"/>
              <a:gd name="connsiteX3454" fmla="*/ 1173957 w 2433638"/>
              <a:gd name="connsiteY3454" fmla="*/ 841384 h 6857982"/>
              <a:gd name="connsiteX3455" fmla="*/ 842169 w 2433638"/>
              <a:gd name="connsiteY3455" fmla="*/ 839783 h 6857982"/>
              <a:gd name="connsiteX3456" fmla="*/ 858838 w 2433638"/>
              <a:gd name="connsiteY3456" fmla="*/ 856452 h 6857982"/>
              <a:gd name="connsiteX3457" fmla="*/ 842169 w 2433638"/>
              <a:gd name="connsiteY3457" fmla="*/ 873121 h 6857982"/>
              <a:gd name="connsiteX3458" fmla="*/ 825500 w 2433638"/>
              <a:gd name="connsiteY3458" fmla="*/ 856452 h 6857982"/>
              <a:gd name="connsiteX3459" fmla="*/ 842169 w 2433638"/>
              <a:gd name="connsiteY3459" fmla="*/ 839783 h 6857982"/>
              <a:gd name="connsiteX3460" fmla="*/ 941127 w 2433638"/>
              <a:gd name="connsiteY3460" fmla="*/ 833449 h 6857982"/>
              <a:gd name="connsiteX3461" fmla="*/ 958481 w 2433638"/>
              <a:gd name="connsiteY3461" fmla="*/ 850527 h 6857982"/>
              <a:gd name="connsiteX3462" fmla="*/ 950261 w 2433638"/>
              <a:gd name="connsiteY3462" fmla="*/ 864909 h 6857982"/>
              <a:gd name="connsiteX3463" fmla="*/ 955741 w 2433638"/>
              <a:gd name="connsiteY3463" fmla="*/ 863111 h 6857982"/>
              <a:gd name="connsiteX3464" fmla="*/ 973095 w 2433638"/>
              <a:gd name="connsiteY3464" fmla="*/ 880189 h 6857982"/>
              <a:gd name="connsiteX3465" fmla="*/ 969441 w 2433638"/>
              <a:gd name="connsiteY3465" fmla="*/ 890077 h 6857982"/>
              <a:gd name="connsiteX3466" fmla="*/ 979488 w 2433638"/>
              <a:gd name="connsiteY3466" fmla="*/ 905357 h 6857982"/>
              <a:gd name="connsiteX3467" fmla="*/ 974921 w 2433638"/>
              <a:gd name="connsiteY3467" fmla="*/ 915245 h 6857982"/>
              <a:gd name="connsiteX3468" fmla="*/ 978575 w 2433638"/>
              <a:gd name="connsiteY3468" fmla="*/ 925132 h 6857982"/>
              <a:gd name="connsiteX3469" fmla="*/ 972181 w 2433638"/>
              <a:gd name="connsiteY3469" fmla="*/ 938615 h 6857982"/>
              <a:gd name="connsiteX3470" fmla="*/ 973095 w 2433638"/>
              <a:gd name="connsiteY3470" fmla="*/ 944008 h 6857982"/>
              <a:gd name="connsiteX3471" fmla="*/ 963961 w 2433638"/>
              <a:gd name="connsiteY3471" fmla="*/ 958390 h 6857982"/>
              <a:gd name="connsiteX3472" fmla="*/ 963961 w 2433638"/>
              <a:gd name="connsiteY3472" fmla="*/ 961985 h 6857982"/>
              <a:gd name="connsiteX3473" fmla="*/ 953001 w 2433638"/>
              <a:gd name="connsiteY3473" fmla="*/ 978165 h 6857982"/>
              <a:gd name="connsiteX3474" fmla="*/ 954827 w 2433638"/>
              <a:gd name="connsiteY3474" fmla="*/ 984457 h 6857982"/>
              <a:gd name="connsiteX3475" fmla="*/ 941127 w 2433638"/>
              <a:gd name="connsiteY3475" fmla="*/ 1000636 h 6857982"/>
              <a:gd name="connsiteX3476" fmla="*/ 947521 w 2433638"/>
              <a:gd name="connsiteY3476" fmla="*/ 1013220 h 6857982"/>
              <a:gd name="connsiteX3477" fmla="*/ 930167 w 2433638"/>
              <a:gd name="connsiteY3477" fmla="*/ 1030298 h 6857982"/>
              <a:gd name="connsiteX3478" fmla="*/ 912813 w 2433638"/>
              <a:gd name="connsiteY3478" fmla="*/ 1013220 h 6857982"/>
              <a:gd name="connsiteX3479" fmla="*/ 925600 w 2433638"/>
              <a:gd name="connsiteY3479" fmla="*/ 997040 h 6857982"/>
              <a:gd name="connsiteX3480" fmla="*/ 920120 w 2433638"/>
              <a:gd name="connsiteY3480" fmla="*/ 984457 h 6857982"/>
              <a:gd name="connsiteX3481" fmla="*/ 931080 w 2433638"/>
              <a:gd name="connsiteY3481" fmla="*/ 968277 h 6857982"/>
              <a:gd name="connsiteX3482" fmla="*/ 929253 w 2433638"/>
              <a:gd name="connsiteY3482" fmla="*/ 961985 h 6857982"/>
              <a:gd name="connsiteX3483" fmla="*/ 939300 w 2433638"/>
              <a:gd name="connsiteY3483" fmla="*/ 947604 h 6857982"/>
              <a:gd name="connsiteX3484" fmla="*/ 938387 w 2433638"/>
              <a:gd name="connsiteY3484" fmla="*/ 944008 h 6857982"/>
              <a:gd name="connsiteX3485" fmla="*/ 944780 w 2433638"/>
              <a:gd name="connsiteY3485" fmla="*/ 930525 h 6857982"/>
              <a:gd name="connsiteX3486" fmla="*/ 943867 w 2433638"/>
              <a:gd name="connsiteY3486" fmla="*/ 925132 h 6857982"/>
              <a:gd name="connsiteX3487" fmla="*/ 948434 w 2433638"/>
              <a:gd name="connsiteY3487" fmla="*/ 915245 h 6857982"/>
              <a:gd name="connsiteX3488" fmla="*/ 944780 w 2433638"/>
              <a:gd name="connsiteY3488" fmla="*/ 905357 h 6857982"/>
              <a:gd name="connsiteX3489" fmla="*/ 947521 w 2433638"/>
              <a:gd name="connsiteY3489" fmla="*/ 895470 h 6857982"/>
              <a:gd name="connsiteX3490" fmla="*/ 938387 w 2433638"/>
              <a:gd name="connsiteY3490" fmla="*/ 880189 h 6857982"/>
              <a:gd name="connsiteX3491" fmla="*/ 946607 w 2433638"/>
              <a:gd name="connsiteY3491" fmla="*/ 865808 h 6857982"/>
              <a:gd name="connsiteX3492" fmla="*/ 941127 w 2433638"/>
              <a:gd name="connsiteY3492" fmla="*/ 867605 h 6857982"/>
              <a:gd name="connsiteX3493" fmla="*/ 923773 w 2433638"/>
              <a:gd name="connsiteY3493" fmla="*/ 850527 h 6857982"/>
              <a:gd name="connsiteX3494" fmla="*/ 941127 w 2433638"/>
              <a:gd name="connsiteY3494" fmla="*/ 833449 h 6857982"/>
              <a:gd name="connsiteX3495" fmla="*/ 2137569 w 2433638"/>
              <a:gd name="connsiteY3495" fmla="*/ 817551 h 6857982"/>
              <a:gd name="connsiteX3496" fmla="*/ 2154238 w 2433638"/>
              <a:gd name="connsiteY3496" fmla="*/ 835014 h 6857982"/>
              <a:gd name="connsiteX3497" fmla="*/ 2137569 w 2433638"/>
              <a:gd name="connsiteY3497" fmla="*/ 852477 h 6857982"/>
              <a:gd name="connsiteX3498" fmla="*/ 2120900 w 2433638"/>
              <a:gd name="connsiteY3498" fmla="*/ 835014 h 6857982"/>
              <a:gd name="connsiteX3499" fmla="*/ 2137569 w 2433638"/>
              <a:gd name="connsiteY3499" fmla="*/ 817551 h 6857982"/>
              <a:gd name="connsiteX3500" fmla="*/ 1387476 w 2433638"/>
              <a:gd name="connsiteY3500" fmla="*/ 796933 h 6857982"/>
              <a:gd name="connsiteX3501" fmla="*/ 1404939 w 2433638"/>
              <a:gd name="connsiteY3501" fmla="*/ 813602 h 6857982"/>
              <a:gd name="connsiteX3502" fmla="*/ 1387476 w 2433638"/>
              <a:gd name="connsiteY3502" fmla="*/ 830271 h 6857982"/>
              <a:gd name="connsiteX3503" fmla="*/ 1370013 w 2433638"/>
              <a:gd name="connsiteY3503" fmla="*/ 813602 h 6857982"/>
              <a:gd name="connsiteX3504" fmla="*/ 1387476 w 2433638"/>
              <a:gd name="connsiteY3504" fmla="*/ 796933 h 6857982"/>
              <a:gd name="connsiteX3505" fmla="*/ 918369 w 2433638"/>
              <a:gd name="connsiteY3505" fmla="*/ 795333 h 6857982"/>
              <a:gd name="connsiteX3506" fmla="*/ 935038 w 2433638"/>
              <a:gd name="connsiteY3506" fmla="*/ 812796 h 6857982"/>
              <a:gd name="connsiteX3507" fmla="*/ 918369 w 2433638"/>
              <a:gd name="connsiteY3507" fmla="*/ 830259 h 6857982"/>
              <a:gd name="connsiteX3508" fmla="*/ 901700 w 2433638"/>
              <a:gd name="connsiteY3508" fmla="*/ 812796 h 6857982"/>
              <a:gd name="connsiteX3509" fmla="*/ 918369 w 2433638"/>
              <a:gd name="connsiteY3509" fmla="*/ 795333 h 6857982"/>
              <a:gd name="connsiteX3510" fmla="*/ 811213 w 2433638"/>
              <a:gd name="connsiteY3510" fmla="*/ 785817 h 6857982"/>
              <a:gd name="connsiteX3511" fmla="*/ 822326 w 2433638"/>
              <a:gd name="connsiteY3511" fmla="*/ 801692 h 6857982"/>
              <a:gd name="connsiteX3512" fmla="*/ 811213 w 2433638"/>
              <a:gd name="connsiteY3512" fmla="*/ 817567 h 6857982"/>
              <a:gd name="connsiteX3513" fmla="*/ 811213 w 2433638"/>
              <a:gd name="connsiteY3513" fmla="*/ 785817 h 6857982"/>
              <a:gd name="connsiteX3514" fmla="*/ 1697832 w 2433638"/>
              <a:gd name="connsiteY3514" fmla="*/ 782625 h 6857982"/>
              <a:gd name="connsiteX3515" fmla="*/ 1714501 w 2433638"/>
              <a:gd name="connsiteY3515" fmla="*/ 799293 h 6857982"/>
              <a:gd name="connsiteX3516" fmla="*/ 1697832 w 2433638"/>
              <a:gd name="connsiteY3516" fmla="*/ 815962 h 6857982"/>
              <a:gd name="connsiteX3517" fmla="*/ 1681163 w 2433638"/>
              <a:gd name="connsiteY3517" fmla="*/ 799293 h 6857982"/>
              <a:gd name="connsiteX3518" fmla="*/ 1697832 w 2433638"/>
              <a:gd name="connsiteY3518" fmla="*/ 782625 h 6857982"/>
              <a:gd name="connsiteX3519" fmla="*/ 1017152 w 2433638"/>
              <a:gd name="connsiteY3519" fmla="*/ 779470 h 6857982"/>
              <a:gd name="connsiteX3520" fmla="*/ 1034180 w 2433638"/>
              <a:gd name="connsiteY3520" fmla="*/ 796533 h 6857982"/>
              <a:gd name="connsiteX3521" fmla="*/ 1033284 w 2433638"/>
              <a:gd name="connsiteY3521" fmla="*/ 803718 h 6857982"/>
              <a:gd name="connsiteX3522" fmla="*/ 1047622 w 2433638"/>
              <a:gd name="connsiteY3522" fmla="*/ 820781 h 6857982"/>
              <a:gd name="connsiteX3523" fmla="*/ 1046726 w 2433638"/>
              <a:gd name="connsiteY3523" fmla="*/ 824373 h 6857982"/>
              <a:gd name="connsiteX3524" fmla="*/ 1054792 w 2433638"/>
              <a:gd name="connsiteY3524" fmla="*/ 838742 h 6857982"/>
              <a:gd name="connsiteX3525" fmla="*/ 1052999 w 2433638"/>
              <a:gd name="connsiteY3525" fmla="*/ 844131 h 6857982"/>
              <a:gd name="connsiteX3526" fmla="*/ 1055688 w 2433638"/>
              <a:gd name="connsiteY3526" fmla="*/ 852214 h 6857982"/>
              <a:gd name="connsiteX3527" fmla="*/ 1052103 w 2433638"/>
              <a:gd name="connsiteY3527" fmla="*/ 861194 h 6857982"/>
              <a:gd name="connsiteX3528" fmla="*/ 1052999 w 2433638"/>
              <a:gd name="connsiteY3528" fmla="*/ 864787 h 6857982"/>
              <a:gd name="connsiteX3529" fmla="*/ 1048519 w 2433638"/>
              <a:gd name="connsiteY3529" fmla="*/ 875563 h 6857982"/>
              <a:gd name="connsiteX3530" fmla="*/ 1049415 w 2433638"/>
              <a:gd name="connsiteY3530" fmla="*/ 877359 h 6857982"/>
              <a:gd name="connsiteX3531" fmla="*/ 1045830 w 2433638"/>
              <a:gd name="connsiteY3531" fmla="*/ 888137 h 6857982"/>
              <a:gd name="connsiteX3532" fmla="*/ 1046726 w 2433638"/>
              <a:gd name="connsiteY3532" fmla="*/ 894423 h 6857982"/>
              <a:gd name="connsiteX3533" fmla="*/ 1042245 w 2433638"/>
              <a:gd name="connsiteY3533" fmla="*/ 906098 h 6857982"/>
              <a:gd name="connsiteX3534" fmla="*/ 1049415 w 2433638"/>
              <a:gd name="connsiteY3534" fmla="*/ 919569 h 6857982"/>
              <a:gd name="connsiteX3535" fmla="*/ 1032387 w 2433638"/>
              <a:gd name="connsiteY3535" fmla="*/ 936632 h 6857982"/>
              <a:gd name="connsiteX3536" fmla="*/ 1015360 w 2433638"/>
              <a:gd name="connsiteY3536" fmla="*/ 919569 h 6857982"/>
              <a:gd name="connsiteX3537" fmla="*/ 1019841 w 2433638"/>
              <a:gd name="connsiteY3537" fmla="*/ 907894 h 6857982"/>
              <a:gd name="connsiteX3538" fmla="*/ 1012671 w 2433638"/>
              <a:gd name="connsiteY3538" fmla="*/ 894423 h 6857982"/>
              <a:gd name="connsiteX3539" fmla="*/ 1017152 w 2433638"/>
              <a:gd name="connsiteY3539" fmla="*/ 884544 h 6857982"/>
              <a:gd name="connsiteX3540" fmla="*/ 1015360 w 2433638"/>
              <a:gd name="connsiteY3540" fmla="*/ 877359 h 6857982"/>
              <a:gd name="connsiteX3541" fmla="*/ 1019841 w 2433638"/>
              <a:gd name="connsiteY3541" fmla="*/ 866583 h 6857982"/>
              <a:gd name="connsiteX3542" fmla="*/ 1018945 w 2433638"/>
              <a:gd name="connsiteY3542" fmla="*/ 864787 h 6857982"/>
              <a:gd name="connsiteX3543" fmla="*/ 1022529 w 2433638"/>
              <a:gd name="connsiteY3543" fmla="*/ 855806 h 6857982"/>
              <a:gd name="connsiteX3544" fmla="*/ 1021633 w 2433638"/>
              <a:gd name="connsiteY3544" fmla="*/ 852214 h 6857982"/>
              <a:gd name="connsiteX3545" fmla="*/ 1022529 w 2433638"/>
              <a:gd name="connsiteY3545" fmla="*/ 846825 h 6857982"/>
              <a:gd name="connsiteX3546" fmla="*/ 1020737 w 2433638"/>
              <a:gd name="connsiteY3546" fmla="*/ 838742 h 6857982"/>
              <a:gd name="connsiteX3547" fmla="*/ 1021633 w 2433638"/>
              <a:gd name="connsiteY3547" fmla="*/ 834252 h 6857982"/>
              <a:gd name="connsiteX3548" fmla="*/ 1013568 w 2433638"/>
              <a:gd name="connsiteY3548" fmla="*/ 820781 h 6857982"/>
              <a:gd name="connsiteX3549" fmla="*/ 1015360 w 2433638"/>
              <a:gd name="connsiteY3549" fmla="*/ 813597 h 6857982"/>
              <a:gd name="connsiteX3550" fmla="*/ 1000125 w 2433638"/>
              <a:gd name="connsiteY3550" fmla="*/ 796533 h 6857982"/>
              <a:gd name="connsiteX3551" fmla="*/ 1017152 w 2433638"/>
              <a:gd name="connsiteY3551" fmla="*/ 779470 h 6857982"/>
              <a:gd name="connsiteX3552" fmla="*/ 887413 w 2433638"/>
              <a:gd name="connsiteY3552" fmla="*/ 750885 h 6857982"/>
              <a:gd name="connsiteX3553" fmla="*/ 904876 w 2433638"/>
              <a:gd name="connsiteY3553" fmla="*/ 767554 h 6857982"/>
              <a:gd name="connsiteX3554" fmla="*/ 887413 w 2433638"/>
              <a:gd name="connsiteY3554" fmla="*/ 784223 h 6857982"/>
              <a:gd name="connsiteX3555" fmla="*/ 869950 w 2433638"/>
              <a:gd name="connsiteY3555" fmla="*/ 767554 h 6857982"/>
              <a:gd name="connsiteX3556" fmla="*/ 887413 w 2433638"/>
              <a:gd name="connsiteY3556" fmla="*/ 750885 h 6857982"/>
              <a:gd name="connsiteX3557" fmla="*/ 996157 w 2433638"/>
              <a:gd name="connsiteY3557" fmla="*/ 749295 h 6857982"/>
              <a:gd name="connsiteX3558" fmla="*/ 1012826 w 2433638"/>
              <a:gd name="connsiteY3558" fmla="*/ 765964 h 6857982"/>
              <a:gd name="connsiteX3559" fmla="*/ 996157 w 2433638"/>
              <a:gd name="connsiteY3559" fmla="*/ 782633 h 6857982"/>
              <a:gd name="connsiteX3560" fmla="*/ 979488 w 2433638"/>
              <a:gd name="connsiteY3560" fmla="*/ 765964 h 6857982"/>
              <a:gd name="connsiteX3561" fmla="*/ 996157 w 2433638"/>
              <a:gd name="connsiteY3561" fmla="*/ 749295 h 6857982"/>
              <a:gd name="connsiteX3562" fmla="*/ 1323182 w 2433638"/>
              <a:gd name="connsiteY3562" fmla="*/ 742959 h 6857982"/>
              <a:gd name="connsiteX3563" fmla="*/ 1339851 w 2433638"/>
              <a:gd name="connsiteY3563" fmla="*/ 760422 h 6857982"/>
              <a:gd name="connsiteX3564" fmla="*/ 1323182 w 2433638"/>
              <a:gd name="connsiteY3564" fmla="*/ 777885 h 6857982"/>
              <a:gd name="connsiteX3565" fmla="*/ 1306513 w 2433638"/>
              <a:gd name="connsiteY3565" fmla="*/ 760422 h 6857982"/>
              <a:gd name="connsiteX3566" fmla="*/ 1323182 w 2433638"/>
              <a:gd name="connsiteY3566" fmla="*/ 742959 h 6857982"/>
              <a:gd name="connsiteX3567" fmla="*/ 1280319 w 2433638"/>
              <a:gd name="connsiteY3567" fmla="*/ 711207 h 6857982"/>
              <a:gd name="connsiteX3568" fmla="*/ 1296988 w 2433638"/>
              <a:gd name="connsiteY3568" fmla="*/ 727876 h 6857982"/>
              <a:gd name="connsiteX3569" fmla="*/ 1280319 w 2433638"/>
              <a:gd name="connsiteY3569" fmla="*/ 744545 h 6857982"/>
              <a:gd name="connsiteX3570" fmla="*/ 1263650 w 2433638"/>
              <a:gd name="connsiteY3570" fmla="*/ 727876 h 6857982"/>
              <a:gd name="connsiteX3571" fmla="*/ 1280319 w 2433638"/>
              <a:gd name="connsiteY3571" fmla="*/ 711207 h 6857982"/>
              <a:gd name="connsiteX3572" fmla="*/ 965994 w 2433638"/>
              <a:gd name="connsiteY3572" fmla="*/ 709608 h 6857982"/>
              <a:gd name="connsiteX3573" fmla="*/ 982663 w 2433638"/>
              <a:gd name="connsiteY3573" fmla="*/ 727071 h 6857982"/>
              <a:gd name="connsiteX3574" fmla="*/ 965994 w 2433638"/>
              <a:gd name="connsiteY3574" fmla="*/ 744534 h 6857982"/>
              <a:gd name="connsiteX3575" fmla="*/ 949325 w 2433638"/>
              <a:gd name="connsiteY3575" fmla="*/ 727071 h 6857982"/>
              <a:gd name="connsiteX3576" fmla="*/ 965994 w 2433638"/>
              <a:gd name="connsiteY3576" fmla="*/ 709608 h 6857982"/>
              <a:gd name="connsiteX3577" fmla="*/ 1580357 w 2433638"/>
              <a:gd name="connsiteY3577" fmla="*/ 700097 h 6857982"/>
              <a:gd name="connsiteX3578" fmla="*/ 1597026 w 2433638"/>
              <a:gd name="connsiteY3578" fmla="*/ 717560 h 6857982"/>
              <a:gd name="connsiteX3579" fmla="*/ 1580357 w 2433638"/>
              <a:gd name="connsiteY3579" fmla="*/ 735023 h 6857982"/>
              <a:gd name="connsiteX3580" fmla="*/ 1563688 w 2433638"/>
              <a:gd name="connsiteY3580" fmla="*/ 717560 h 6857982"/>
              <a:gd name="connsiteX3581" fmla="*/ 1580357 w 2433638"/>
              <a:gd name="connsiteY3581" fmla="*/ 700097 h 6857982"/>
              <a:gd name="connsiteX3582" fmla="*/ 1074511 w 2433638"/>
              <a:gd name="connsiteY3582" fmla="*/ 698498 h 6857982"/>
              <a:gd name="connsiteX3583" fmla="*/ 1091746 w 2433638"/>
              <a:gd name="connsiteY3583" fmla="*/ 715571 h 6857982"/>
              <a:gd name="connsiteX3584" fmla="*/ 1089025 w 2433638"/>
              <a:gd name="connsiteY3584" fmla="*/ 723658 h 6857982"/>
              <a:gd name="connsiteX3585" fmla="*/ 1095375 w 2433638"/>
              <a:gd name="connsiteY3585" fmla="*/ 722760 h 6857982"/>
              <a:gd name="connsiteX3586" fmla="*/ 1112611 w 2433638"/>
              <a:gd name="connsiteY3586" fmla="*/ 739833 h 6857982"/>
              <a:gd name="connsiteX3587" fmla="*/ 1111704 w 2433638"/>
              <a:gd name="connsiteY3587" fmla="*/ 740731 h 6857982"/>
              <a:gd name="connsiteX3588" fmla="*/ 1125311 w 2433638"/>
              <a:gd name="connsiteY3588" fmla="*/ 754210 h 6857982"/>
              <a:gd name="connsiteX3589" fmla="*/ 1133475 w 2433638"/>
              <a:gd name="connsiteY3589" fmla="*/ 764094 h 6857982"/>
              <a:gd name="connsiteX3590" fmla="*/ 1138011 w 2433638"/>
              <a:gd name="connsiteY3590" fmla="*/ 773979 h 6857982"/>
              <a:gd name="connsiteX3591" fmla="*/ 1140732 w 2433638"/>
              <a:gd name="connsiteY3591" fmla="*/ 780269 h 6857982"/>
              <a:gd name="connsiteX3592" fmla="*/ 1143454 w 2433638"/>
              <a:gd name="connsiteY3592" fmla="*/ 789255 h 6857982"/>
              <a:gd name="connsiteX3593" fmla="*/ 1150711 w 2433638"/>
              <a:gd name="connsiteY3593" fmla="*/ 802734 h 6857982"/>
              <a:gd name="connsiteX3594" fmla="*/ 1149804 w 2433638"/>
              <a:gd name="connsiteY3594" fmla="*/ 807226 h 6857982"/>
              <a:gd name="connsiteX3595" fmla="*/ 1165225 w 2433638"/>
              <a:gd name="connsiteY3595" fmla="*/ 824299 h 6857982"/>
              <a:gd name="connsiteX3596" fmla="*/ 1147989 w 2433638"/>
              <a:gd name="connsiteY3596" fmla="*/ 841373 h 6857982"/>
              <a:gd name="connsiteX3597" fmla="*/ 1130754 w 2433638"/>
              <a:gd name="connsiteY3597" fmla="*/ 824299 h 6857982"/>
              <a:gd name="connsiteX3598" fmla="*/ 1131661 w 2433638"/>
              <a:gd name="connsiteY3598" fmla="*/ 819807 h 6857982"/>
              <a:gd name="connsiteX3599" fmla="*/ 1116239 w 2433638"/>
              <a:gd name="connsiteY3599" fmla="*/ 803632 h 6857982"/>
              <a:gd name="connsiteX3600" fmla="*/ 1109889 w 2433638"/>
              <a:gd name="connsiteY3600" fmla="*/ 792849 h 6857982"/>
              <a:gd name="connsiteX3601" fmla="*/ 1107168 w 2433638"/>
              <a:gd name="connsiteY3601" fmla="*/ 785660 h 6857982"/>
              <a:gd name="connsiteX3602" fmla="*/ 1104446 w 2433638"/>
              <a:gd name="connsiteY3602" fmla="*/ 781168 h 6857982"/>
              <a:gd name="connsiteX3603" fmla="*/ 1099911 w 2433638"/>
              <a:gd name="connsiteY3603" fmla="*/ 771283 h 6857982"/>
              <a:gd name="connsiteX3604" fmla="*/ 1091746 w 2433638"/>
              <a:gd name="connsiteY3604" fmla="*/ 756906 h 6857982"/>
              <a:gd name="connsiteX3605" fmla="*/ 1091746 w 2433638"/>
              <a:gd name="connsiteY3605" fmla="*/ 756007 h 6857982"/>
              <a:gd name="connsiteX3606" fmla="*/ 1078139 w 2433638"/>
              <a:gd name="connsiteY3606" fmla="*/ 739833 h 6857982"/>
              <a:gd name="connsiteX3607" fmla="*/ 1079954 w 2433638"/>
              <a:gd name="connsiteY3607" fmla="*/ 731746 h 6857982"/>
              <a:gd name="connsiteX3608" fmla="*/ 1074511 w 2433638"/>
              <a:gd name="connsiteY3608" fmla="*/ 732644 h 6857982"/>
              <a:gd name="connsiteX3609" fmla="*/ 1057275 w 2433638"/>
              <a:gd name="connsiteY3609" fmla="*/ 715571 h 6857982"/>
              <a:gd name="connsiteX3610" fmla="*/ 1074511 w 2433638"/>
              <a:gd name="connsiteY3610" fmla="*/ 698498 h 6857982"/>
              <a:gd name="connsiteX3611" fmla="*/ 849313 w 2433638"/>
              <a:gd name="connsiteY3611" fmla="*/ 695330 h 6857982"/>
              <a:gd name="connsiteX3612" fmla="*/ 860426 w 2433638"/>
              <a:gd name="connsiteY3612" fmla="*/ 710752 h 6857982"/>
              <a:gd name="connsiteX3613" fmla="*/ 849313 w 2433638"/>
              <a:gd name="connsiteY3613" fmla="*/ 727080 h 6857982"/>
              <a:gd name="connsiteX3614" fmla="*/ 849313 w 2433638"/>
              <a:gd name="connsiteY3614" fmla="*/ 695330 h 6857982"/>
              <a:gd name="connsiteX3615" fmla="*/ 1946276 w 2433638"/>
              <a:gd name="connsiteY3615" fmla="*/ 695312 h 6857982"/>
              <a:gd name="connsiteX3616" fmla="*/ 1963739 w 2433638"/>
              <a:gd name="connsiteY3616" fmla="*/ 711981 h 6857982"/>
              <a:gd name="connsiteX3617" fmla="*/ 1946276 w 2433638"/>
              <a:gd name="connsiteY3617" fmla="*/ 728650 h 6857982"/>
              <a:gd name="connsiteX3618" fmla="*/ 1928813 w 2433638"/>
              <a:gd name="connsiteY3618" fmla="*/ 711981 h 6857982"/>
              <a:gd name="connsiteX3619" fmla="*/ 1946276 w 2433638"/>
              <a:gd name="connsiteY3619" fmla="*/ 695312 h 6857982"/>
              <a:gd name="connsiteX3620" fmla="*/ 1046957 w 2433638"/>
              <a:gd name="connsiteY3620" fmla="*/ 666747 h 6857982"/>
              <a:gd name="connsiteX3621" fmla="*/ 1063626 w 2433638"/>
              <a:gd name="connsiteY3621" fmla="*/ 683416 h 6857982"/>
              <a:gd name="connsiteX3622" fmla="*/ 1046957 w 2433638"/>
              <a:gd name="connsiteY3622" fmla="*/ 700085 h 6857982"/>
              <a:gd name="connsiteX3623" fmla="*/ 1030288 w 2433638"/>
              <a:gd name="connsiteY3623" fmla="*/ 683416 h 6857982"/>
              <a:gd name="connsiteX3624" fmla="*/ 1046957 w 2433638"/>
              <a:gd name="connsiteY3624" fmla="*/ 666747 h 6857982"/>
              <a:gd name="connsiteX3625" fmla="*/ 927894 w 2433638"/>
              <a:gd name="connsiteY3625" fmla="*/ 663571 h 6857982"/>
              <a:gd name="connsiteX3626" fmla="*/ 944563 w 2433638"/>
              <a:gd name="connsiteY3626" fmla="*/ 680240 h 6857982"/>
              <a:gd name="connsiteX3627" fmla="*/ 927894 w 2433638"/>
              <a:gd name="connsiteY3627" fmla="*/ 696909 h 6857982"/>
              <a:gd name="connsiteX3628" fmla="*/ 911225 w 2433638"/>
              <a:gd name="connsiteY3628" fmla="*/ 680240 h 6857982"/>
              <a:gd name="connsiteX3629" fmla="*/ 927894 w 2433638"/>
              <a:gd name="connsiteY3629" fmla="*/ 663571 h 6857982"/>
              <a:gd name="connsiteX3630" fmla="*/ 1492251 w 2433638"/>
              <a:gd name="connsiteY3630" fmla="*/ 647709 h 6857982"/>
              <a:gd name="connsiteX3631" fmla="*/ 1509714 w 2433638"/>
              <a:gd name="connsiteY3631" fmla="*/ 664378 h 6857982"/>
              <a:gd name="connsiteX3632" fmla="*/ 1492251 w 2433638"/>
              <a:gd name="connsiteY3632" fmla="*/ 681047 h 6857982"/>
              <a:gd name="connsiteX3633" fmla="*/ 1474788 w 2433638"/>
              <a:gd name="connsiteY3633" fmla="*/ 664378 h 6857982"/>
              <a:gd name="connsiteX3634" fmla="*/ 1492251 w 2433638"/>
              <a:gd name="connsiteY3634" fmla="*/ 647709 h 6857982"/>
              <a:gd name="connsiteX3635" fmla="*/ 1155414 w 2433638"/>
              <a:gd name="connsiteY3635" fmla="*/ 644536 h 6857982"/>
              <a:gd name="connsiteX3636" fmla="*/ 1172590 w 2433638"/>
              <a:gd name="connsiteY3636" fmla="*/ 661772 h 6857982"/>
              <a:gd name="connsiteX3637" fmla="*/ 1172590 w 2433638"/>
              <a:gd name="connsiteY3637" fmla="*/ 663586 h 6857982"/>
              <a:gd name="connsiteX3638" fmla="*/ 1177110 w 2433638"/>
              <a:gd name="connsiteY3638" fmla="*/ 662679 h 6857982"/>
              <a:gd name="connsiteX3639" fmla="*/ 1192478 w 2433638"/>
              <a:gd name="connsiteY3639" fmla="*/ 673565 h 6857982"/>
              <a:gd name="connsiteX3640" fmla="*/ 1204229 w 2433638"/>
              <a:gd name="connsiteY3640" fmla="*/ 679008 h 6857982"/>
              <a:gd name="connsiteX3641" fmla="*/ 1210557 w 2433638"/>
              <a:gd name="connsiteY3641" fmla="*/ 680822 h 6857982"/>
              <a:gd name="connsiteX3642" fmla="*/ 1211461 w 2433638"/>
              <a:gd name="connsiteY3642" fmla="*/ 680822 h 6857982"/>
              <a:gd name="connsiteX3643" fmla="*/ 1217789 w 2433638"/>
              <a:gd name="connsiteY3643" fmla="*/ 681729 h 6857982"/>
              <a:gd name="connsiteX3644" fmla="*/ 1220501 w 2433638"/>
              <a:gd name="connsiteY3644" fmla="*/ 680822 h 6857982"/>
              <a:gd name="connsiteX3645" fmla="*/ 1230445 w 2433638"/>
              <a:gd name="connsiteY3645" fmla="*/ 684451 h 6857982"/>
              <a:gd name="connsiteX3646" fmla="*/ 1232253 w 2433638"/>
              <a:gd name="connsiteY3646" fmla="*/ 684451 h 6857982"/>
              <a:gd name="connsiteX3647" fmla="*/ 1247621 w 2433638"/>
              <a:gd name="connsiteY3647" fmla="*/ 693522 h 6857982"/>
              <a:gd name="connsiteX3648" fmla="*/ 1251237 w 2433638"/>
              <a:gd name="connsiteY3648" fmla="*/ 692615 h 6857982"/>
              <a:gd name="connsiteX3649" fmla="*/ 1268413 w 2433638"/>
              <a:gd name="connsiteY3649" fmla="*/ 709850 h 6857982"/>
              <a:gd name="connsiteX3650" fmla="*/ 1251237 w 2433638"/>
              <a:gd name="connsiteY3650" fmla="*/ 727086 h 6857982"/>
              <a:gd name="connsiteX3651" fmla="*/ 1235869 w 2433638"/>
              <a:gd name="connsiteY3651" fmla="*/ 718015 h 6857982"/>
              <a:gd name="connsiteX3652" fmla="*/ 1232253 w 2433638"/>
              <a:gd name="connsiteY3652" fmla="*/ 718015 h 6857982"/>
              <a:gd name="connsiteX3653" fmla="*/ 1223213 w 2433638"/>
              <a:gd name="connsiteY3653" fmla="*/ 715293 h 6857982"/>
              <a:gd name="connsiteX3654" fmla="*/ 1220501 w 2433638"/>
              <a:gd name="connsiteY3654" fmla="*/ 715293 h 6857982"/>
              <a:gd name="connsiteX3655" fmla="*/ 1214173 w 2433638"/>
              <a:gd name="connsiteY3655" fmla="*/ 714386 h 6857982"/>
              <a:gd name="connsiteX3656" fmla="*/ 1211461 w 2433638"/>
              <a:gd name="connsiteY3656" fmla="*/ 715293 h 6857982"/>
              <a:gd name="connsiteX3657" fmla="*/ 1204229 w 2433638"/>
              <a:gd name="connsiteY3657" fmla="*/ 712572 h 6857982"/>
              <a:gd name="connsiteX3658" fmla="*/ 1202422 w 2433638"/>
              <a:gd name="connsiteY3658" fmla="*/ 713479 h 6857982"/>
              <a:gd name="connsiteX3659" fmla="*/ 1190670 w 2433638"/>
              <a:gd name="connsiteY3659" fmla="*/ 707129 h 6857982"/>
              <a:gd name="connsiteX3660" fmla="*/ 1176206 w 2433638"/>
              <a:gd name="connsiteY3660" fmla="*/ 697150 h 6857982"/>
              <a:gd name="connsiteX3661" fmla="*/ 1159934 w 2433638"/>
              <a:gd name="connsiteY3661" fmla="*/ 679915 h 6857982"/>
              <a:gd name="connsiteX3662" fmla="*/ 1159934 w 2433638"/>
              <a:gd name="connsiteY3662" fmla="*/ 678100 h 6857982"/>
              <a:gd name="connsiteX3663" fmla="*/ 1155414 w 2433638"/>
              <a:gd name="connsiteY3663" fmla="*/ 679008 h 6857982"/>
              <a:gd name="connsiteX3664" fmla="*/ 1138238 w 2433638"/>
              <a:gd name="connsiteY3664" fmla="*/ 661772 h 6857982"/>
              <a:gd name="connsiteX3665" fmla="*/ 1155414 w 2433638"/>
              <a:gd name="connsiteY3665" fmla="*/ 644536 h 6857982"/>
              <a:gd name="connsiteX3666" fmla="*/ 1010444 w 2433638"/>
              <a:gd name="connsiteY3666" fmla="*/ 625471 h 6857982"/>
              <a:gd name="connsiteX3667" fmla="*/ 1027113 w 2433638"/>
              <a:gd name="connsiteY3667" fmla="*/ 642934 h 6857982"/>
              <a:gd name="connsiteX3668" fmla="*/ 1010444 w 2433638"/>
              <a:gd name="connsiteY3668" fmla="*/ 660397 h 6857982"/>
              <a:gd name="connsiteX3669" fmla="*/ 993775 w 2433638"/>
              <a:gd name="connsiteY3669" fmla="*/ 642934 h 6857982"/>
              <a:gd name="connsiteX3670" fmla="*/ 1010444 w 2433638"/>
              <a:gd name="connsiteY3670" fmla="*/ 625471 h 6857982"/>
              <a:gd name="connsiteX3671" fmla="*/ 1128713 w 2433638"/>
              <a:gd name="connsiteY3671" fmla="*/ 620710 h 6857982"/>
              <a:gd name="connsiteX3672" fmla="*/ 1146176 w 2433638"/>
              <a:gd name="connsiteY3672" fmla="*/ 637379 h 6857982"/>
              <a:gd name="connsiteX3673" fmla="*/ 1128713 w 2433638"/>
              <a:gd name="connsiteY3673" fmla="*/ 654048 h 6857982"/>
              <a:gd name="connsiteX3674" fmla="*/ 1111250 w 2433638"/>
              <a:gd name="connsiteY3674" fmla="*/ 637379 h 6857982"/>
              <a:gd name="connsiteX3675" fmla="*/ 1128713 w 2433638"/>
              <a:gd name="connsiteY3675" fmla="*/ 620710 h 6857982"/>
              <a:gd name="connsiteX3676" fmla="*/ 2218532 w 2433638"/>
              <a:gd name="connsiteY3676" fmla="*/ 615937 h 6857982"/>
              <a:gd name="connsiteX3677" fmla="*/ 2235201 w 2433638"/>
              <a:gd name="connsiteY3677" fmla="*/ 632606 h 6857982"/>
              <a:gd name="connsiteX3678" fmla="*/ 2218532 w 2433638"/>
              <a:gd name="connsiteY3678" fmla="*/ 649275 h 6857982"/>
              <a:gd name="connsiteX3679" fmla="*/ 2201863 w 2433638"/>
              <a:gd name="connsiteY3679" fmla="*/ 632606 h 6857982"/>
              <a:gd name="connsiteX3680" fmla="*/ 2218532 w 2433638"/>
              <a:gd name="connsiteY3680" fmla="*/ 615937 h 6857982"/>
              <a:gd name="connsiteX3681" fmla="*/ 1427957 w 2433638"/>
              <a:gd name="connsiteY3681" fmla="*/ 614370 h 6857982"/>
              <a:gd name="connsiteX3682" fmla="*/ 1444626 w 2433638"/>
              <a:gd name="connsiteY3682" fmla="*/ 631833 h 6857982"/>
              <a:gd name="connsiteX3683" fmla="*/ 1427957 w 2433638"/>
              <a:gd name="connsiteY3683" fmla="*/ 649296 h 6857982"/>
              <a:gd name="connsiteX3684" fmla="*/ 1411288 w 2433638"/>
              <a:gd name="connsiteY3684" fmla="*/ 631833 h 6857982"/>
              <a:gd name="connsiteX3685" fmla="*/ 1427957 w 2433638"/>
              <a:gd name="connsiteY3685" fmla="*/ 614370 h 6857982"/>
              <a:gd name="connsiteX3686" fmla="*/ 1796257 w 2433638"/>
              <a:gd name="connsiteY3686" fmla="*/ 608022 h 6857982"/>
              <a:gd name="connsiteX3687" fmla="*/ 1812926 w 2433638"/>
              <a:gd name="connsiteY3687" fmla="*/ 625485 h 6857982"/>
              <a:gd name="connsiteX3688" fmla="*/ 1796257 w 2433638"/>
              <a:gd name="connsiteY3688" fmla="*/ 642948 h 6857982"/>
              <a:gd name="connsiteX3689" fmla="*/ 1779588 w 2433638"/>
              <a:gd name="connsiteY3689" fmla="*/ 625485 h 6857982"/>
              <a:gd name="connsiteX3690" fmla="*/ 1796257 w 2433638"/>
              <a:gd name="connsiteY3690" fmla="*/ 608022 h 6857982"/>
              <a:gd name="connsiteX3691" fmla="*/ 884238 w 2433638"/>
              <a:gd name="connsiteY3691" fmla="*/ 604844 h 6857982"/>
              <a:gd name="connsiteX3692" fmla="*/ 895351 w 2433638"/>
              <a:gd name="connsiteY3692" fmla="*/ 620719 h 6857982"/>
              <a:gd name="connsiteX3693" fmla="*/ 884238 w 2433638"/>
              <a:gd name="connsiteY3693" fmla="*/ 636594 h 6857982"/>
              <a:gd name="connsiteX3694" fmla="*/ 884238 w 2433638"/>
              <a:gd name="connsiteY3694" fmla="*/ 604844 h 6857982"/>
              <a:gd name="connsiteX3695" fmla="*/ 1241045 w 2433638"/>
              <a:gd name="connsiteY3695" fmla="*/ 590545 h 6857982"/>
              <a:gd name="connsiteX3696" fmla="*/ 1257228 w 2433638"/>
              <a:gd name="connsiteY3696" fmla="*/ 602177 h 6857982"/>
              <a:gd name="connsiteX3697" fmla="*/ 1263521 w 2433638"/>
              <a:gd name="connsiteY3697" fmla="*/ 601282 h 6857982"/>
              <a:gd name="connsiteX3698" fmla="*/ 1276108 w 2433638"/>
              <a:gd name="connsiteY3698" fmla="*/ 606651 h 6857982"/>
              <a:gd name="connsiteX3699" fmla="*/ 1281502 w 2433638"/>
              <a:gd name="connsiteY3699" fmla="*/ 605756 h 6857982"/>
              <a:gd name="connsiteX3700" fmla="*/ 1287795 w 2433638"/>
              <a:gd name="connsiteY3700" fmla="*/ 607546 h 6857982"/>
              <a:gd name="connsiteX3701" fmla="*/ 1296786 w 2433638"/>
              <a:gd name="connsiteY3701" fmla="*/ 604862 h 6857982"/>
              <a:gd name="connsiteX3702" fmla="*/ 1299483 w 2433638"/>
              <a:gd name="connsiteY3702" fmla="*/ 605756 h 6857982"/>
              <a:gd name="connsiteX3703" fmla="*/ 1311170 w 2433638"/>
              <a:gd name="connsiteY3703" fmla="*/ 600388 h 6857982"/>
              <a:gd name="connsiteX3704" fmla="*/ 1315666 w 2433638"/>
              <a:gd name="connsiteY3704" fmla="*/ 601282 h 6857982"/>
              <a:gd name="connsiteX3705" fmla="*/ 1328252 w 2433638"/>
              <a:gd name="connsiteY3705" fmla="*/ 595914 h 6857982"/>
              <a:gd name="connsiteX3706" fmla="*/ 1339041 w 2433638"/>
              <a:gd name="connsiteY3706" fmla="*/ 600388 h 6857982"/>
              <a:gd name="connsiteX3707" fmla="*/ 1350728 w 2433638"/>
              <a:gd name="connsiteY3707" fmla="*/ 595019 h 6857982"/>
              <a:gd name="connsiteX3708" fmla="*/ 1367810 w 2433638"/>
              <a:gd name="connsiteY3708" fmla="*/ 609335 h 6857982"/>
              <a:gd name="connsiteX3709" fmla="*/ 1383094 w 2433638"/>
              <a:gd name="connsiteY3709" fmla="*/ 599493 h 6857982"/>
              <a:gd name="connsiteX3710" fmla="*/ 1400176 w 2433638"/>
              <a:gd name="connsiteY3710" fmla="*/ 616494 h 6857982"/>
              <a:gd name="connsiteX3711" fmla="*/ 1383094 w 2433638"/>
              <a:gd name="connsiteY3711" fmla="*/ 633494 h 6857982"/>
              <a:gd name="connsiteX3712" fmla="*/ 1366012 w 2433638"/>
              <a:gd name="connsiteY3712" fmla="*/ 619178 h 6857982"/>
              <a:gd name="connsiteX3713" fmla="*/ 1350728 w 2433638"/>
              <a:gd name="connsiteY3713" fmla="*/ 629021 h 6857982"/>
              <a:gd name="connsiteX3714" fmla="*/ 1340839 w 2433638"/>
              <a:gd name="connsiteY3714" fmla="*/ 624547 h 6857982"/>
              <a:gd name="connsiteX3715" fmla="*/ 1328252 w 2433638"/>
              <a:gd name="connsiteY3715" fmla="*/ 629915 h 6857982"/>
              <a:gd name="connsiteX3716" fmla="*/ 1323757 w 2433638"/>
              <a:gd name="connsiteY3716" fmla="*/ 629021 h 6857982"/>
              <a:gd name="connsiteX3717" fmla="*/ 1311170 w 2433638"/>
              <a:gd name="connsiteY3717" fmla="*/ 634389 h 6857982"/>
              <a:gd name="connsiteX3718" fmla="*/ 1307574 w 2433638"/>
              <a:gd name="connsiteY3718" fmla="*/ 634389 h 6857982"/>
              <a:gd name="connsiteX3719" fmla="*/ 1296786 w 2433638"/>
              <a:gd name="connsiteY3719" fmla="*/ 638863 h 6857982"/>
              <a:gd name="connsiteX3720" fmla="*/ 1289593 w 2433638"/>
              <a:gd name="connsiteY3720" fmla="*/ 637074 h 6857982"/>
              <a:gd name="connsiteX3721" fmla="*/ 1281502 w 2433638"/>
              <a:gd name="connsiteY3721" fmla="*/ 639758 h 6857982"/>
              <a:gd name="connsiteX3722" fmla="*/ 1268915 w 2433638"/>
              <a:gd name="connsiteY3722" fmla="*/ 634389 h 6857982"/>
              <a:gd name="connsiteX3723" fmla="*/ 1263521 w 2433638"/>
              <a:gd name="connsiteY3723" fmla="*/ 635284 h 6857982"/>
              <a:gd name="connsiteX3724" fmla="*/ 1247338 w 2433638"/>
              <a:gd name="connsiteY3724" fmla="*/ 622757 h 6857982"/>
              <a:gd name="connsiteX3725" fmla="*/ 1241045 w 2433638"/>
              <a:gd name="connsiteY3725" fmla="*/ 623652 h 6857982"/>
              <a:gd name="connsiteX3726" fmla="*/ 1223963 w 2433638"/>
              <a:gd name="connsiteY3726" fmla="*/ 606651 h 6857982"/>
              <a:gd name="connsiteX3727" fmla="*/ 1241045 w 2433638"/>
              <a:gd name="connsiteY3727" fmla="*/ 590545 h 6857982"/>
              <a:gd name="connsiteX3728" fmla="*/ 1093788 w 2433638"/>
              <a:gd name="connsiteY3728" fmla="*/ 585784 h 6857982"/>
              <a:gd name="connsiteX3729" fmla="*/ 1111251 w 2433638"/>
              <a:gd name="connsiteY3729" fmla="*/ 602453 h 6857982"/>
              <a:gd name="connsiteX3730" fmla="*/ 1093788 w 2433638"/>
              <a:gd name="connsiteY3730" fmla="*/ 619122 h 6857982"/>
              <a:gd name="connsiteX3731" fmla="*/ 1076325 w 2433638"/>
              <a:gd name="connsiteY3731" fmla="*/ 602453 h 6857982"/>
              <a:gd name="connsiteX3732" fmla="*/ 1093788 w 2433638"/>
              <a:gd name="connsiteY3732" fmla="*/ 585784 h 6857982"/>
              <a:gd name="connsiteX3733" fmla="*/ 965201 w 2433638"/>
              <a:gd name="connsiteY3733" fmla="*/ 574679 h 6857982"/>
              <a:gd name="connsiteX3734" fmla="*/ 982664 w 2433638"/>
              <a:gd name="connsiteY3734" fmla="*/ 592142 h 6857982"/>
              <a:gd name="connsiteX3735" fmla="*/ 965201 w 2433638"/>
              <a:gd name="connsiteY3735" fmla="*/ 609605 h 6857982"/>
              <a:gd name="connsiteX3736" fmla="*/ 947738 w 2433638"/>
              <a:gd name="connsiteY3736" fmla="*/ 592142 h 6857982"/>
              <a:gd name="connsiteX3737" fmla="*/ 965201 w 2433638"/>
              <a:gd name="connsiteY3737" fmla="*/ 574679 h 6857982"/>
              <a:gd name="connsiteX3738" fmla="*/ 1213644 w 2433638"/>
              <a:gd name="connsiteY3738" fmla="*/ 571497 h 6857982"/>
              <a:gd name="connsiteX3739" fmla="*/ 1230313 w 2433638"/>
              <a:gd name="connsiteY3739" fmla="*/ 588166 h 6857982"/>
              <a:gd name="connsiteX3740" fmla="*/ 1213644 w 2433638"/>
              <a:gd name="connsiteY3740" fmla="*/ 604835 h 6857982"/>
              <a:gd name="connsiteX3741" fmla="*/ 1196975 w 2433638"/>
              <a:gd name="connsiteY3741" fmla="*/ 588166 h 6857982"/>
              <a:gd name="connsiteX3742" fmla="*/ 1213644 w 2433638"/>
              <a:gd name="connsiteY3742" fmla="*/ 571497 h 6857982"/>
              <a:gd name="connsiteX3743" fmla="*/ 1681163 w 2433638"/>
              <a:gd name="connsiteY3743" fmla="*/ 554048 h 6857982"/>
              <a:gd name="connsiteX3744" fmla="*/ 1698626 w 2433638"/>
              <a:gd name="connsiteY3744" fmla="*/ 570717 h 6857982"/>
              <a:gd name="connsiteX3745" fmla="*/ 1681163 w 2433638"/>
              <a:gd name="connsiteY3745" fmla="*/ 587386 h 6857982"/>
              <a:gd name="connsiteX3746" fmla="*/ 1663700 w 2433638"/>
              <a:gd name="connsiteY3746" fmla="*/ 570717 h 6857982"/>
              <a:gd name="connsiteX3747" fmla="*/ 1681163 w 2433638"/>
              <a:gd name="connsiteY3747" fmla="*/ 554048 h 6857982"/>
              <a:gd name="connsiteX3748" fmla="*/ 1050926 w 2433638"/>
              <a:gd name="connsiteY3748" fmla="*/ 541342 h 6857982"/>
              <a:gd name="connsiteX3749" fmla="*/ 1068389 w 2433638"/>
              <a:gd name="connsiteY3749" fmla="*/ 558011 h 6857982"/>
              <a:gd name="connsiteX3750" fmla="*/ 1050926 w 2433638"/>
              <a:gd name="connsiteY3750" fmla="*/ 574680 h 6857982"/>
              <a:gd name="connsiteX3751" fmla="*/ 1033463 w 2433638"/>
              <a:gd name="connsiteY3751" fmla="*/ 558011 h 6857982"/>
              <a:gd name="connsiteX3752" fmla="*/ 1050926 w 2433638"/>
              <a:gd name="connsiteY3752" fmla="*/ 541342 h 6857982"/>
              <a:gd name="connsiteX3753" fmla="*/ 1178719 w 2433638"/>
              <a:gd name="connsiteY3753" fmla="*/ 541334 h 6857982"/>
              <a:gd name="connsiteX3754" fmla="*/ 1195388 w 2433638"/>
              <a:gd name="connsiteY3754" fmla="*/ 558797 h 6857982"/>
              <a:gd name="connsiteX3755" fmla="*/ 1178719 w 2433638"/>
              <a:gd name="connsiteY3755" fmla="*/ 576260 h 6857982"/>
              <a:gd name="connsiteX3756" fmla="*/ 1162050 w 2433638"/>
              <a:gd name="connsiteY3756" fmla="*/ 558797 h 6857982"/>
              <a:gd name="connsiteX3757" fmla="*/ 1178719 w 2433638"/>
              <a:gd name="connsiteY3757" fmla="*/ 541334 h 6857982"/>
              <a:gd name="connsiteX3758" fmla="*/ 2035176 w 2433638"/>
              <a:gd name="connsiteY3758" fmla="*/ 523884 h 6857982"/>
              <a:gd name="connsiteX3759" fmla="*/ 2052639 w 2433638"/>
              <a:gd name="connsiteY3759" fmla="*/ 541347 h 6857982"/>
              <a:gd name="connsiteX3760" fmla="*/ 2035176 w 2433638"/>
              <a:gd name="connsiteY3760" fmla="*/ 558810 h 6857982"/>
              <a:gd name="connsiteX3761" fmla="*/ 2017713 w 2433638"/>
              <a:gd name="connsiteY3761" fmla="*/ 541347 h 6857982"/>
              <a:gd name="connsiteX3762" fmla="*/ 2035176 w 2433638"/>
              <a:gd name="connsiteY3762" fmla="*/ 523884 h 6857982"/>
              <a:gd name="connsiteX3763" fmla="*/ 1593851 w 2433638"/>
              <a:gd name="connsiteY3763" fmla="*/ 520708 h 6857982"/>
              <a:gd name="connsiteX3764" fmla="*/ 1611314 w 2433638"/>
              <a:gd name="connsiteY3764" fmla="*/ 538171 h 6857982"/>
              <a:gd name="connsiteX3765" fmla="*/ 1593851 w 2433638"/>
              <a:gd name="connsiteY3765" fmla="*/ 555634 h 6857982"/>
              <a:gd name="connsiteX3766" fmla="*/ 1576388 w 2433638"/>
              <a:gd name="connsiteY3766" fmla="*/ 538171 h 6857982"/>
              <a:gd name="connsiteX3767" fmla="*/ 1593851 w 2433638"/>
              <a:gd name="connsiteY3767" fmla="*/ 520708 h 6857982"/>
              <a:gd name="connsiteX3768" fmla="*/ 915988 w 2433638"/>
              <a:gd name="connsiteY3768" fmla="*/ 514356 h 6857982"/>
              <a:gd name="connsiteX3769" fmla="*/ 927101 w 2433638"/>
              <a:gd name="connsiteY3769" fmla="*/ 530684 h 6857982"/>
              <a:gd name="connsiteX3770" fmla="*/ 915988 w 2433638"/>
              <a:gd name="connsiteY3770" fmla="*/ 546106 h 6857982"/>
              <a:gd name="connsiteX3771" fmla="*/ 915988 w 2433638"/>
              <a:gd name="connsiteY3771" fmla="*/ 514356 h 6857982"/>
              <a:gd name="connsiteX3772" fmla="*/ 1446568 w 2433638"/>
              <a:gd name="connsiteY3772" fmla="*/ 511187 h 6857982"/>
              <a:gd name="connsiteX3773" fmla="*/ 1463675 w 2433638"/>
              <a:gd name="connsiteY3773" fmla="*/ 528042 h 6857982"/>
              <a:gd name="connsiteX3774" fmla="*/ 1446568 w 2433638"/>
              <a:gd name="connsiteY3774" fmla="*/ 544898 h 6857982"/>
              <a:gd name="connsiteX3775" fmla="*/ 1434863 w 2433638"/>
              <a:gd name="connsiteY3775" fmla="*/ 540462 h 6857982"/>
              <a:gd name="connsiteX3776" fmla="*/ 1418656 w 2433638"/>
              <a:gd name="connsiteY3776" fmla="*/ 553769 h 6857982"/>
              <a:gd name="connsiteX3777" fmla="*/ 1412354 w 2433638"/>
              <a:gd name="connsiteY3777" fmla="*/ 551994 h 6857982"/>
              <a:gd name="connsiteX3778" fmla="*/ 1396147 w 2433638"/>
              <a:gd name="connsiteY3778" fmla="*/ 562640 h 6857982"/>
              <a:gd name="connsiteX3779" fmla="*/ 1389844 w 2433638"/>
              <a:gd name="connsiteY3779" fmla="*/ 561753 h 6857982"/>
              <a:gd name="connsiteX3780" fmla="*/ 1375438 w 2433638"/>
              <a:gd name="connsiteY3780" fmla="*/ 569737 h 6857982"/>
              <a:gd name="connsiteX3781" fmla="*/ 1365534 w 2433638"/>
              <a:gd name="connsiteY3781" fmla="*/ 566189 h 6857982"/>
              <a:gd name="connsiteX3782" fmla="*/ 1353829 w 2433638"/>
              <a:gd name="connsiteY3782" fmla="*/ 571511 h 6857982"/>
              <a:gd name="connsiteX3783" fmla="*/ 1339424 w 2433638"/>
              <a:gd name="connsiteY3783" fmla="*/ 562640 h 6857982"/>
              <a:gd name="connsiteX3784" fmla="*/ 1329519 w 2433638"/>
              <a:gd name="connsiteY3784" fmla="*/ 566189 h 6857982"/>
              <a:gd name="connsiteX3785" fmla="*/ 1312412 w 2433638"/>
              <a:gd name="connsiteY3785" fmla="*/ 549333 h 6857982"/>
              <a:gd name="connsiteX3786" fmla="*/ 1312412 w 2433638"/>
              <a:gd name="connsiteY3786" fmla="*/ 548446 h 6857982"/>
              <a:gd name="connsiteX3787" fmla="*/ 1299807 w 2433638"/>
              <a:gd name="connsiteY3787" fmla="*/ 553769 h 6857982"/>
              <a:gd name="connsiteX3788" fmla="*/ 1282700 w 2433638"/>
              <a:gd name="connsiteY3788" fmla="*/ 536914 h 6857982"/>
              <a:gd name="connsiteX3789" fmla="*/ 1299807 w 2433638"/>
              <a:gd name="connsiteY3789" fmla="*/ 520058 h 6857982"/>
              <a:gd name="connsiteX3790" fmla="*/ 1316914 w 2433638"/>
              <a:gd name="connsiteY3790" fmla="*/ 536914 h 6857982"/>
              <a:gd name="connsiteX3791" fmla="*/ 1316914 w 2433638"/>
              <a:gd name="connsiteY3791" fmla="*/ 537801 h 6857982"/>
              <a:gd name="connsiteX3792" fmla="*/ 1329519 w 2433638"/>
              <a:gd name="connsiteY3792" fmla="*/ 532478 h 6857982"/>
              <a:gd name="connsiteX3793" fmla="*/ 1343925 w 2433638"/>
              <a:gd name="connsiteY3793" fmla="*/ 541349 h 6857982"/>
              <a:gd name="connsiteX3794" fmla="*/ 1353829 w 2433638"/>
              <a:gd name="connsiteY3794" fmla="*/ 537801 h 6857982"/>
              <a:gd name="connsiteX3795" fmla="*/ 1362833 w 2433638"/>
              <a:gd name="connsiteY3795" fmla="*/ 540462 h 6857982"/>
              <a:gd name="connsiteX3796" fmla="*/ 1375438 w 2433638"/>
              <a:gd name="connsiteY3796" fmla="*/ 536026 h 6857982"/>
              <a:gd name="connsiteX3797" fmla="*/ 1381741 w 2433638"/>
              <a:gd name="connsiteY3797" fmla="*/ 536914 h 6857982"/>
              <a:gd name="connsiteX3798" fmla="*/ 1396147 w 2433638"/>
              <a:gd name="connsiteY3798" fmla="*/ 528929 h 6857982"/>
              <a:gd name="connsiteX3799" fmla="*/ 1403350 w 2433638"/>
              <a:gd name="connsiteY3799" fmla="*/ 530704 h 6857982"/>
              <a:gd name="connsiteX3800" fmla="*/ 1418656 w 2433638"/>
              <a:gd name="connsiteY3800" fmla="*/ 520058 h 6857982"/>
              <a:gd name="connsiteX3801" fmla="*/ 1429461 w 2433638"/>
              <a:gd name="connsiteY3801" fmla="*/ 524494 h 6857982"/>
              <a:gd name="connsiteX3802" fmla="*/ 1446568 w 2433638"/>
              <a:gd name="connsiteY3802" fmla="*/ 511187 h 6857982"/>
              <a:gd name="connsiteX3803" fmla="*/ 1528763 w 2433638"/>
              <a:gd name="connsiteY3803" fmla="*/ 506426 h 6857982"/>
              <a:gd name="connsiteX3804" fmla="*/ 1546226 w 2433638"/>
              <a:gd name="connsiteY3804" fmla="*/ 523889 h 6857982"/>
              <a:gd name="connsiteX3805" fmla="*/ 1528763 w 2433638"/>
              <a:gd name="connsiteY3805" fmla="*/ 541352 h 6857982"/>
              <a:gd name="connsiteX3806" fmla="*/ 1511300 w 2433638"/>
              <a:gd name="connsiteY3806" fmla="*/ 523889 h 6857982"/>
              <a:gd name="connsiteX3807" fmla="*/ 1528763 w 2433638"/>
              <a:gd name="connsiteY3807" fmla="*/ 506426 h 6857982"/>
              <a:gd name="connsiteX3808" fmla="*/ 1481138 w 2433638"/>
              <a:gd name="connsiteY3808" fmla="*/ 504839 h 6857982"/>
              <a:gd name="connsiteX3809" fmla="*/ 1498601 w 2433638"/>
              <a:gd name="connsiteY3809" fmla="*/ 522302 h 6857982"/>
              <a:gd name="connsiteX3810" fmla="*/ 1481138 w 2433638"/>
              <a:gd name="connsiteY3810" fmla="*/ 539765 h 6857982"/>
              <a:gd name="connsiteX3811" fmla="*/ 1463675 w 2433638"/>
              <a:gd name="connsiteY3811" fmla="*/ 522302 h 6857982"/>
              <a:gd name="connsiteX3812" fmla="*/ 1481138 w 2433638"/>
              <a:gd name="connsiteY3812" fmla="*/ 504839 h 6857982"/>
              <a:gd name="connsiteX3813" fmla="*/ 1137444 w 2433638"/>
              <a:gd name="connsiteY3813" fmla="*/ 504830 h 6857982"/>
              <a:gd name="connsiteX3814" fmla="*/ 1154113 w 2433638"/>
              <a:gd name="connsiteY3814" fmla="*/ 521498 h 6857982"/>
              <a:gd name="connsiteX3815" fmla="*/ 1137444 w 2433638"/>
              <a:gd name="connsiteY3815" fmla="*/ 538167 h 6857982"/>
              <a:gd name="connsiteX3816" fmla="*/ 1120775 w 2433638"/>
              <a:gd name="connsiteY3816" fmla="*/ 521498 h 6857982"/>
              <a:gd name="connsiteX3817" fmla="*/ 1137444 w 2433638"/>
              <a:gd name="connsiteY3817" fmla="*/ 504830 h 6857982"/>
              <a:gd name="connsiteX3818" fmla="*/ 1266032 w 2433638"/>
              <a:gd name="connsiteY3818" fmla="*/ 496885 h 6857982"/>
              <a:gd name="connsiteX3819" fmla="*/ 1282701 w 2433638"/>
              <a:gd name="connsiteY3819" fmla="*/ 514348 h 6857982"/>
              <a:gd name="connsiteX3820" fmla="*/ 1266032 w 2433638"/>
              <a:gd name="connsiteY3820" fmla="*/ 531811 h 6857982"/>
              <a:gd name="connsiteX3821" fmla="*/ 1249363 w 2433638"/>
              <a:gd name="connsiteY3821" fmla="*/ 514348 h 6857982"/>
              <a:gd name="connsiteX3822" fmla="*/ 1266032 w 2433638"/>
              <a:gd name="connsiteY3822" fmla="*/ 496885 h 6857982"/>
              <a:gd name="connsiteX3823" fmla="*/ 999332 w 2433638"/>
              <a:gd name="connsiteY3823" fmla="*/ 487366 h 6857982"/>
              <a:gd name="connsiteX3824" fmla="*/ 1016001 w 2433638"/>
              <a:gd name="connsiteY3824" fmla="*/ 504829 h 6857982"/>
              <a:gd name="connsiteX3825" fmla="*/ 999332 w 2433638"/>
              <a:gd name="connsiteY3825" fmla="*/ 522292 h 6857982"/>
              <a:gd name="connsiteX3826" fmla="*/ 982663 w 2433638"/>
              <a:gd name="connsiteY3826" fmla="*/ 504829 h 6857982"/>
              <a:gd name="connsiteX3827" fmla="*/ 999332 w 2433638"/>
              <a:gd name="connsiteY3827" fmla="*/ 487366 h 6857982"/>
              <a:gd name="connsiteX3828" fmla="*/ 1890713 w 2433638"/>
              <a:gd name="connsiteY3828" fmla="*/ 465149 h 6857982"/>
              <a:gd name="connsiteX3829" fmla="*/ 1908176 w 2433638"/>
              <a:gd name="connsiteY3829" fmla="*/ 481818 h 6857982"/>
              <a:gd name="connsiteX3830" fmla="*/ 1890713 w 2433638"/>
              <a:gd name="connsiteY3830" fmla="*/ 498486 h 6857982"/>
              <a:gd name="connsiteX3831" fmla="*/ 1873250 w 2433638"/>
              <a:gd name="connsiteY3831" fmla="*/ 481818 h 6857982"/>
              <a:gd name="connsiteX3832" fmla="*/ 1890713 w 2433638"/>
              <a:gd name="connsiteY3832" fmla="*/ 465149 h 6857982"/>
              <a:gd name="connsiteX3833" fmla="*/ 1223963 w 2433638"/>
              <a:gd name="connsiteY3833" fmla="*/ 465143 h 6857982"/>
              <a:gd name="connsiteX3834" fmla="*/ 1241426 w 2433638"/>
              <a:gd name="connsiteY3834" fmla="*/ 482606 h 6857982"/>
              <a:gd name="connsiteX3835" fmla="*/ 1223963 w 2433638"/>
              <a:gd name="connsiteY3835" fmla="*/ 500069 h 6857982"/>
              <a:gd name="connsiteX3836" fmla="*/ 1206500 w 2433638"/>
              <a:gd name="connsiteY3836" fmla="*/ 482606 h 6857982"/>
              <a:gd name="connsiteX3837" fmla="*/ 1223963 w 2433638"/>
              <a:gd name="connsiteY3837" fmla="*/ 465143 h 6857982"/>
              <a:gd name="connsiteX3838" fmla="*/ 1087438 w 2433638"/>
              <a:gd name="connsiteY3838" fmla="*/ 457204 h 6857982"/>
              <a:gd name="connsiteX3839" fmla="*/ 1104901 w 2433638"/>
              <a:gd name="connsiteY3839" fmla="*/ 473873 h 6857982"/>
              <a:gd name="connsiteX3840" fmla="*/ 1087438 w 2433638"/>
              <a:gd name="connsiteY3840" fmla="*/ 490542 h 6857982"/>
              <a:gd name="connsiteX3841" fmla="*/ 1069975 w 2433638"/>
              <a:gd name="connsiteY3841" fmla="*/ 473873 h 6857982"/>
              <a:gd name="connsiteX3842" fmla="*/ 1087438 w 2433638"/>
              <a:gd name="connsiteY3842" fmla="*/ 457204 h 6857982"/>
              <a:gd name="connsiteX3843" fmla="*/ 1505230 w 2433638"/>
              <a:gd name="connsiteY3843" fmla="*/ 452437 h 6857982"/>
              <a:gd name="connsiteX3844" fmla="*/ 1522413 w 2433638"/>
              <a:gd name="connsiteY3844" fmla="*/ 469249 h 6857982"/>
              <a:gd name="connsiteX3845" fmla="*/ 1505230 w 2433638"/>
              <a:gd name="connsiteY3845" fmla="*/ 486060 h 6857982"/>
              <a:gd name="connsiteX3846" fmla="*/ 1494377 w 2433638"/>
              <a:gd name="connsiteY3846" fmla="*/ 481636 h 6857982"/>
              <a:gd name="connsiteX3847" fmla="*/ 1477193 w 2433638"/>
              <a:gd name="connsiteY3847" fmla="*/ 497563 h 6857982"/>
              <a:gd name="connsiteX3848" fmla="*/ 1465436 w 2433638"/>
              <a:gd name="connsiteY3848" fmla="*/ 494024 h 6857982"/>
              <a:gd name="connsiteX3849" fmla="*/ 1450061 w 2433638"/>
              <a:gd name="connsiteY3849" fmla="*/ 505527 h 6857982"/>
              <a:gd name="connsiteX3850" fmla="*/ 1435591 w 2433638"/>
              <a:gd name="connsiteY3850" fmla="*/ 497563 h 6857982"/>
              <a:gd name="connsiteX3851" fmla="*/ 1421121 w 2433638"/>
              <a:gd name="connsiteY3851" fmla="*/ 506412 h 6857982"/>
              <a:gd name="connsiteX3852" fmla="*/ 1404842 w 2433638"/>
              <a:gd name="connsiteY3852" fmla="*/ 491369 h 6857982"/>
              <a:gd name="connsiteX3853" fmla="*/ 1390371 w 2433638"/>
              <a:gd name="connsiteY3853" fmla="*/ 499333 h 6857982"/>
              <a:gd name="connsiteX3854" fmla="*/ 1373188 w 2433638"/>
              <a:gd name="connsiteY3854" fmla="*/ 482521 h 6857982"/>
              <a:gd name="connsiteX3855" fmla="*/ 1390371 w 2433638"/>
              <a:gd name="connsiteY3855" fmla="*/ 465709 h 6857982"/>
              <a:gd name="connsiteX3856" fmla="*/ 1406651 w 2433638"/>
              <a:gd name="connsiteY3856" fmla="*/ 480751 h 6857982"/>
              <a:gd name="connsiteX3857" fmla="*/ 1421121 w 2433638"/>
              <a:gd name="connsiteY3857" fmla="*/ 472788 h 6857982"/>
              <a:gd name="connsiteX3858" fmla="*/ 1435591 w 2433638"/>
              <a:gd name="connsiteY3858" fmla="*/ 479867 h 6857982"/>
              <a:gd name="connsiteX3859" fmla="*/ 1450061 w 2433638"/>
              <a:gd name="connsiteY3859" fmla="*/ 471903 h 6857982"/>
              <a:gd name="connsiteX3860" fmla="*/ 1460914 w 2433638"/>
              <a:gd name="connsiteY3860" fmla="*/ 475442 h 6857982"/>
              <a:gd name="connsiteX3861" fmla="*/ 1477193 w 2433638"/>
              <a:gd name="connsiteY3861" fmla="*/ 463940 h 6857982"/>
              <a:gd name="connsiteX3862" fmla="*/ 1488046 w 2433638"/>
              <a:gd name="connsiteY3862" fmla="*/ 468364 h 6857982"/>
              <a:gd name="connsiteX3863" fmla="*/ 1505230 w 2433638"/>
              <a:gd name="connsiteY3863" fmla="*/ 452437 h 6857982"/>
              <a:gd name="connsiteX3864" fmla="*/ 1354932 w 2433638"/>
              <a:gd name="connsiteY3864" fmla="*/ 450847 h 6857982"/>
              <a:gd name="connsiteX3865" fmla="*/ 1371601 w 2433638"/>
              <a:gd name="connsiteY3865" fmla="*/ 467516 h 6857982"/>
              <a:gd name="connsiteX3866" fmla="*/ 1354932 w 2433638"/>
              <a:gd name="connsiteY3866" fmla="*/ 484185 h 6857982"/>
              <a:gd name="connsiteX3867" fmla="*/ 1338263 w 2433638"/>
              <a:gd name="connsiteY3867" fmla="*/ 467516 h 6857982"/>
              <a:gd name="connsiteX3868" fmla="*/ 1354932 w 2433638"/>
              <a:gd name="connsiteY3868" fmla="*/ 450847 h 6857982"/>
              <a:gd name="connsiteX3869" fmla="*/ 2295526 w 2433638"/>
              <a:gd name="connsiteY3869" fmla="*/ 449273 h 6857982"/>
              <a:gd name="connsiteX3870" fmla="*/ 2312989 w 2433638"/>
              <a:gd name="connsiteY3870" fmla="*/ 465942 h 6857982"/>
              <a:gd name="connsiteX3871" fmla="*/ 2295526 w 2433638"/>
              <a:gd name="connsiteY3871" fmla="*/ 482611 h 6857982"/>
              <a:gd name="connsiteX3872" fmla="*/ 2278063 w 2433638"/>
              <a:gd name="connsiteY3872" fmla="*/ 465942 h 6857982"/>
              <a:gd name="connsiteX3873" fmla="*/ 2295526 w 2433638"/>
              <a:gd name="connsiteY3873" fmla="*/ 449273 h 6857982"/>
              <a:gd name="connsiteX3874" fmla="*/ 1778001 w 2433638"/>
              <a:gd name="connsiteY3874" fmla="*/ 431809 h 6857982"/>
              <a:gd name="connsiteX3875" fmla="*/ 1795464 w 2433638"/>
              <a:gd name="connsiteY3875" fmla="*/ 448478 h 6857982"/>
              <a:gd name="connsiteX3876" fmla="*/ 1778001 w 2433638"/>
              <a:gd name="connsiteY3876" fmla="*/ 465147 h 6857982"/>
              <a:gd name="connsiteX3877" fmla="*/ 1760538 w 2433638"/>
              <a:gd name="connsiteY3877" fmla="*/ 448478 h 6857982"/>
              <a:gd name="connsiteX3878" fmla="*/ 1778001 w 2433638"/>
              <a:gd name="connsiteY3878" fmla="*/ 431809 h 6857982"/>
              <a:gd name="connsiteX3879" fmla="*/ 944563 w 2433638"/>
              <a:gd name="connsiteY3879" fmla="*/ 423870 h 6857982"/>
              <a:gd name="connsiteX3880" fmla="*/ 957263 w 2433638"/>
              <a:gd name="connsiteY3880" fmla="*/ 440198 h 6857982"/>
              <a:gd name="connsiteX3881" fmla="*/ 944563 w 2433638"/>
              <a:gd name="connsiteY3881" fmla="*/ 455620 h 6857982"/>
              <a:gd name="connsiteX3882" fmla="*/ 944563 w 2433638"/>
              <a:gd name="connsiteY3882" fmla="*/ 423870 h 6857982"/>
              <a:gd name="connsiteX3883" fmla="*/ 1313657 w 2433638"/>
              <a:gd name="connsiteY3883" fmla="*/ 423868 h 6857982"/>
              <a:gd name="connsiteX3884" fmla="*/ 1330326 w 2433638"/>
              <a:gd name="connsiteY3884" fmla="*/ 441331 h 6857982"/>
              <a:gd name="connsiteX3885" fmla="*/ 1313657 w 2433638"/>
              <a:gd name="connsiteY3885" fmla="*/ 458794 h 6857982"/>
              <a:gd name="connsiteX3886" fmla="*/ 1296988 w 2433638"/>
              <a:gd name="connsiteY3886" fmla="*/ 441331 h 6857982"/>
              <a:gd name="connsiteX3887" fmla="*/ 1313657 w 2433638"/>
              <a:gd name="connsiteY3887" fmla="*/ 423868 h 6857982"/>
              <a:gd name="connsiteX3888" fmla="*/ 1176338 w 2433638"/>
              <a:gd name="connsiteY3888" fmla="*/ 423867 h 6857982"/>
              <a:gd name="connsiteX3889" fmla="*/ 1193801 w 2433638"/>
              <a:gd name="connsiteY3889" fmla="*/ 440536 h 6857982"/>
              <a:gd name="connsiteX3890" fmla="*/ 1176338 w 2433638"/>
              <a:gd name="connsiteY3890" fmla="*/ 457205 h 6857982"/>
              <a:gd name="connsiteX3891" fmla="*/ 1158875 w 2433638"/>
              <a:gd name="connsiteY3891" fmla="*/ 440536 h 6857982"/>
              <a:gd name="connsiteX3892" fmla="*/ 1176338 w 2433638"/>
              <a:gd name="connsiteY3892" fmla="*/ 423867 h 6857982"/>
              <a:gd name="connsiteX3893" fmla="*/ 1691482 w 2433638"/>
              <a:gd name="connsiteY3893" fmla="*/ 417527 h 6857982"/>
              <a:gd name="connsiteX3894" fmla="*/ 1708151 w 2433638"/>
              <a:gd name="connsiteY3894" fmla="*/ 434196 h 6857982"/>
              <a:gd name="connsiteX3895" fmla="*/ 1691482 w 2433638"/>
              <a:gd name="connsiteY3895" fmla="*/ 450865 h 6857982"/>
              <a:gd name="connsiteX3896" fmla="*/ 1674813 w 2433638"/>
              <a:gd name="connsiteY3896" fmla="*/ 434196 h 6857982"/>
              <a:gd name="connsiteX3897" fmla="*/ 1691482 w 2433638"/>
              <a:gd name="connsiteY3897" fmla="*/ 417527 h 6857982"/>
              <a:gd name="connsiteX3898" fmla="*/ 1626394 w 2433638"/>
              <a:gd name="connsiteY3898" fmla="*/ 415940 h 6857982"/>
              <a:gd name="connsiteX3899" fmla="*/ 1643063 w 2433638"/>
              <a:gd name="connsiteY3899" fmla="*/ 433403 h 6857982"/>
              <a:gd name="connsiteX3900" fmla="*/ 1626394 w 2433638"/>
              <a:gd name="connsiteY3900" fmla="*/ 450865 h 6857982"/>
              <a:gd name="connsiteX3901" fmla="*/ 1609725 w 2433638"/>
              <a:gd name="connsiteY3901" fmla="*/ 433403 h 6857982"/>
              <a:gd name="connsiteX3902" fmla="*/ 1626394 w 2433638"/>
              <a:gd name="connsiteY3902" fmla="*/ 415940 h 6857982"/>
              <a:gd name="connsiteX3903" fmla="*/ 1518937 w 2433638"/>
              <a:gd name="connsiteY3903" fmla="*/ 411176 h 6857982"/>
              <a:gd name="connsiteX3904" fmla="*/ 1536098 w 2433638"/>
              <a:gd name="connsiteY3904" fmla="*/ 428283 h 6857982"/>
              <a:gd name="connsiteX3905" fmla="*/ 1532485 w 2433638"/>
              <a:gd name="connsiteY3905" fmla="*/ 438187 h 6857982"/>
              <a:gd name="connsiteX3906" fmla="*/ 1537001 w 2433638"/>
              <a:gd name="connsiteY3906" fmla="*/ 437287 h 6857982"/>
              <a:gd name="connsiteX3907" fmla="*/ 1554163 w 2433638"/>
              <a:gd name="connsiteY3907" fmla="*/ 454394 h 6857982"/>
              <a:gd name="connsiteX3908" fmla="*/ 1537001 w 2433638"/>
              <a:gd name="connsiteY3908" fmla="*/ 471501 h 6857982"/>
              <a:gd name="connsiteX3909" fmla="*/ 1519840 w 2433638"/>
              <a:gd name="connsiteY3909" fmla="*/ 454394 h 6857982"/>
              <a:gd name="connsiteX3910" fmla="*/ 1522550 w 2433638"/>
              <a:gd name="connsiteY3910" fmla="*/ 444490 h 6857982"/>
              <a:gd name="connsiteX3911" fmla="*/ 1518937 w 2433638"/>
              <a:gd name="connsiteY3911" fmla="*/ 445390 h 6857982"/>
              <a:gd name="connsiteX3912" fmla="*/ 1501775 w 2433638"/>
              <a:gd name="connsiteY3912" fmla="*/ 428283 h 6857982"/>
              <a:gd name="connsiteX3913" fmla="*/ 1518937 w 2433638"/>
              <a:gd name="connsiteY3913" fmla="*/ 411176 h 6857982"/>
              <a:gd name="connsiteX3914" fmla="*/ 1484313 w 2433638"/>
              <a:gd name="connsiteY3914" fmla="*/ 411161 h 6857982"/>
              <a:gd name="connsiteX3915" fmla="*/ 1501776 w 2433638"/>
              <a:gd name="connsiteY3915" fmla="*/ 427830 h 6857982"/>
              <a:gd name="connsiteX3916" fmla="*/ 1484313 w 2433638"/>
              <a:gd name="connsiteY3916" fmla="*/ 444499 h 6857982"/>
              <a:gd name="connsiteX3917" fmla="*/ 1466850 w 2433638"/>
              <a:gd name="connsiteY3917" fmla="*/ 427830 h 6857982"/>
              <a:gd name="connsiteX3918" fmla="*/ 1484313 w 2433638"/>
              <a:gd name="connsiteY3918" fmla="*/ 411161 h 6857982"/>
              <a:gd name="connsiteX3919" fmla="*/ 1551818 w 2433638"/>
              <a:gd name="connsiteY3919" fmla="*/ 404825 h 6857982"/>
              <a:gd name="connsiteX3920" fmla="*/ 1568524 w 2433638"/>
              <a:gd name="connsiteY3920" fmla="*/ 421917 h 6857982"/>
              <a:gd name="connsiteX3921" fmla="*/ 1567645 w 2433638"/>
              <a:gd name="connsiteY3921" fmla="*/ 426415 h 6857982"/>
              <a:gd name="connsiteX3922" fmla="*/ 1575558 w 2433638"/>
              <a:gd name="connsiteY3922" fmla="*/ 424616 h 6857982"/>
              <a:gd name="connsiteX3923" fmla="*/ 1592263 w 2433638"/>
              <a:gd name="connsiteY3923" fmla="*/ 441708 h 6857982"/>
              <a:gd name="connsiteX3924" fmla="*/ 1575558 w 2433638"/>
              <a:gd name="connsiteY3924" fmla="*/ 458800 h 6857982"/>
              <a:gd name="connsiteX3925" fmla="*/ 1558852 w 2433638"/>
              <a:gd name="connsiteY3925" fmla="*/ 441708 h 6857982"/>
              <a:gd name="connsiteX3926" fmla="*/ 1559731 w 2433638"/>
              <a:gd name="connsiteY3926" fmla="*/ 436310 h 6857982"/>
              <a:gd name="connsiteX3927" fmla="*/ 1551818 w 2433638"/>
              <a:gd name="connsiteY3927" fmla="*/ 439009 h 6857982"/>
              <a:gd name="connsiteX3928" fmla="*/ 1535113 w 2433638"/>
              <a:gd name="connsiteY3928" fmla="*/ 421917 h 6857982"/>
              <a:gd name="connsiteX3929" fmla="*/ 1551818 w 2433638"/>
              <a:gd name="connsiteY3929" fmla="*/ 404825 h 6857982"/>
              <a:gd name="connsiteX3930" fmla="*/ 1447007 w 2433638"/>
              <a:gd name="connsiteY3930" fmla="*/ 401635 h 6857982"/>
              <a:gd name="connsiteX3931" fmla="*/ 1463676 w 2433638"/>
              <a:gd name="connsiteY3931" fmla="*/ 418304 h 6857982"/>
              <a:gd name="connsiteX3932" fmla="*/ 1447007 w 2433638"/>
              <a:gd name="connsiteY3932" fmla="*/ 434973 h 6857982"/>
              <a:gd name="connsiteX3933" fmla="*/ 1430338 w 2433638"/>
              <a:gd name="connsiteY3933" fmla="*/ 418304 h 6857982"/>
              <a:gd name="connsiteX3934" fmla="*/ 1447007 w 2433638"/>
              <a:gd name="connsiteY3934" fmla="*/ 401635 h 6857982"/>
              <a:gd name="connsiteX3935" fmla="*/ 1031082 w 2433638"/>
              <a:gd name="connsiteY3935" fmla="*/ 400056 h 6857982"/>
              <a:gd name="connsiteX3936" fmla="*/ 1047751 w 2433638"/>
              <a:gd name="connsiteY3936" fmla="*/ 416725 h 6857982"/>
              <a:gd name="connsiteX3937" fmla="*/ 1031082 w 2433638"/>
              <a:gd name="connsiteY3937" fmla="*/ 433394 h 6857982"/>
              <a:gd name="connsiteX3938" fmla="*/ 1014413 w 2433638"/>
              <a:gd name="connsiteY3938" fmla="*/ 416725 h 6857982"/>
              <a:gd name="connsiteX3939" fmla="*/ 1031082 w 2433638"/>
              <a:gd name="connsiteY3939" fmla="*/ 400056 h 6857982"/>
              <a:gd name="connsiteX3940" fmla="*/ 1585913 w 2433638"/>
              <a:gd name="connsiteY3940" fmla="*/ 392112 h 6857982"/>
              <a:gd name="connsiteX3941" fmla="*/ 1603376 w 2433638"/>
              <a:gd name="connsiteY3941" fmla="*/ 408781 h 6857982"/>
              <a:gd name="connsiteX3942" fmla="*/ 1585913 w 2433638"/>
              <a:gd name="connsiteY3942" fmla="*/ 425450 h 6857982"/>
              <a:gd name="connsiteX3943" fmla="*/ 1568450 w 2433638"/>
              <a:gd name="connsiteY3943" fmla="*/ 408781 h 6857982"/>
              <a:gd name="connsiteX3944" fmla="*/ 1585913 w 2433638"/>
              <a:gd name="connsiteY3944" fmla="*/ 392112 h 6857982"/>
              <a:gd name="connsiteX3945" fmla="*/ 1266032 w 2433638"/>
              <a:gd name="connsiteY3945" fmla="*/ 388942 h 6857982"/>
              <a:gd name="connsiteX3946" fmla="*/ 1282701 w 2433638"/>
              <a:gd name="connsiteY3946" fmla="*/ 405611 h 6857982"/>
              <a:gd name="connsiteX3947" fmla="*/ 1266032 w 2433638"/>
              <a:gd name="connsiteY3947" fmla="*/ 422279 h 6857982"/>
              <a:gd name="connsiteX3948" fmla="*/ 1249363 w 2433638"/>
              <a:gd name="connsiteY3948" fmla="*/ 405611 h 6857982"/>
              <a:gd name="connsiteX3949" fmla="*/ 1266032 w 2433638"/>
              <a:gd name="connsiteY3949" fmla="*/ 388942 h 6857982"/>
              <a:gd name="connsiteX3950" fmla="*/ 2120901 w 2433638"/>
              <a:gd name="connsiteY3950" fmla="*/ 384186 h 6857982"/>
              <a:gd name="connsiteX3951" fmla="*/ 2138364 w 2433638"/>
              <a:gd name="connsiteY3951" fmla="*/ 400855 h 6857982"/>
              <a:gd name="connsiteX3952" fmla="*/ 2120901 w 2433638"/>
              <a:gd name="connsiteY3952" fmla="*/ 417524 h 6857982"/>
              <a:gd name="connsiteX3953" fmla="*/ 2103438 w 2433638"/>
              <a:gd name="connsiteY3953" fmla="*/ 400855 h 6857982"/>
              <a:gd name="connsiteX3954" fmla="*/ 2120901 w 2433638"/>
              <a:gd name="connsiteY3954" fmla="*/ 384186 h 6857982"/>
              <a:gd name="connsiteX3955" fmla="*/ 1404938 w 2433638"/>
              <a:gd name="connsiteY3955" fmla="*/ 381006 h 6857982"/>
              <a:gd name="connsiteX3956" fmla="*/ 1422401 w 2433638"/>
              <a:gd name="connsiteY3956" fmla="*/ 398469 h 6857982"/>
              <a:gd name="connsiteX3957" fmla="*/ 1404938 w 2433638"/>
              <a:gd name="connsiteY3957" fmla="*/ 415931 h 6857982"/>
              <a:gd name="connsiteX3958" fmla="*/ 1387475 w 2433638"/>
              <a:gd name="connsiteY3958" fmla="*/ 398469 h 6857982"/>
              <a:gd name="connsiteX3959" fmla="*/ 1404938 w 2433638"/>
              <a:gd name="connsiteY3959" fmla="*/ 381006 h 6857982"/>
              <a:gd name="connsiteX3960" fmla="*/ 1120776 w 2433638"/>
              <a:gd name="connsiteY3960" fmla="*/ 371479 h 6857982"/>
              <a:gd name="connsiteX3961" fmla="*/ 1138239 w 2433638"/>
              <a:gd name="connsiteY3961" fmla="*/ 388942 h 6857982"/>
              <a:gd name="connsiteX3962" fmla="*/ 1120776 w 2433638"/>
              <a:gd name="connsiteY3962" fmla="*/ 406405 h 6857982"/>
              <a:gd name="connsiteX3963" fmla="*/ 1103313 w 2433638"/>
              <a:gd name="connsiteY3963" fmla="*/ 388942 h 6857982"/>
              <a:gd name="connsiteX3964" fmla="*/ 1120776 w 2433638"/>
              <a:gd name="connsiteY3964" fmla="*/ 371479 h 6857982"/>
              <a:gd name="connsiteX3965" fmla="*/ 1582738 w 2433638"/>
              <a:gd name="connsiteY3965" fmla="*/ 355598 h 6857982"/>
              <a:gd name="connsiteX3966" fmla="*/ 1600201 w 2433638"/>
              <a:gd name="connsiteY3966" fmla="*/ 372267 h 6857982"/>
              <a:gd name="connsiteX3967" fmla="*/ 1582738 w 2433638"/>
              <a:gd name="connsiteY3967" fmla="*/ 388936 h 6857982"/>
              <a:gd name="connsiteX3968" fmla="*/ 1565275 w 2433638"/>
              <a:gd name="connsiteY3968" fmla="*/ 372267 h 6857982"/>
              <a:gd name="connsiteX3969" fmla="*/ 1582738 w 2433638"/>
              <a:gd name="connsiteY3969" fmla="*/ 355598 h 6857982"/>
              <a:gd name="connsiteX3970" fmla="*/ 1357313 w 2433638"/>
              <a:gd name="connsiteY3970" fmla="*/ 350842 h 6857982"/>
              <a:gd name="connsiteX3971" fmla="*/ 1374776 w 2433638"/>
              <a:gd name="connsiteY3971" fmla="*/ 367511 h 6857982"/>
              <a:gd name="connsiteX3972" fmla="*/ 1357313 w 2433638"/>
              <a:gd name="connsiteY3972" fmla="*/ 384180 h 6857982"/>
              <a:gd name="connsiteX3973" fmla="*/ 1339850 w 2433638"/>
              <a:gd name="connsiteY3973" fmla="*/ 367511 h 6857982"/>
              <a:gd name="connsiteX3974" fmla="*/ 1357313 w 2433638"/>
              <a:gd name="connsiteY3974" fmla="*/ 350842 h 6857982"/>
              <a:gd name="connsiteX3975" fmla="*/ 1621978 w 2433638"/>
              <a:gd name="connsiteY3975" fmla="*/ 350837 h 6857982"/>
              <a:gd name="connsiteX3976" fmla="*/ 1638992 w 2433638"/>
              <a:gd name="connsiteY3976" fmla="*/ 367746 h 6857982"/>
              <a:gd name="connsiteX3977" fmla="*/ 1633619 w 2433638"/>
              <a:gd name="connsiteY3977" fmla="*/ 379316 h 6857982"/>
              <a:gd name="connsiteX3978" fmla="*/ 1639888 w 2433638"/>
              <a:gd name="connsiteY3978" fmla="*/ 392665 h 6857982"/>
              <a:gd name="connsiteX3979" fmla="*/ 1622873 w 2433638"/>
              <a:gd name="connsiteY3979" fmla="*/ 409574 h 6857982"/>
              <a:gd name="connsiteX3980" fmla="*/ 1605859 w 2433638"/>
              <a:gd name="connsiteY3980" fmla="*/ 392665 h 6857982"/>
              <a:gd name="connsiteX3981" fmla="*/ 1611232 w 2433638"/>
              <a:gd name="connsiteY3981" fmla="*/ 380205 h 6857982"/>
              <a:gd name="connsiteX3982" fmla="*/ 1604963 w 2433638"/>
              <a:gd name="connsiteY3982" fmla="*/ 367746 h 6857982"/>
              <a:gd name="connsiteX3983" fmla="*/ 1621978 w 2433638"/>
              <a:gd name="connsiteY3983" fmla="*/ 350837 h 6857982"/>
              <a:gd name="connsiteX3984" fmla="*/ 1542257 w 2433638"/>
              <a:gd name="connsiteY3984" fmla="*/ 350835 h 6857982"/>
              <a:gd name="connsiteX3985" fmla="*/ 1558926 w 2433638"/>
              <a:gd name="connsiteY3985" fmla="*/ 367504 h 6857982"/>
              <a:gd name="connsiteX3986" fmla="*/ 1542257 w 2433638"/>
              <a:gd name="connsiteY3986" fmla="*/ 384173 h 6857982"/>
              <a:gd name="connsiteX3987" fmla="*/ 1525588 w 2433638"/>
              <a:gd name="connsiteY3987" fmla="*/ 367504 h 6857982"/>
              <a:gd name="connsiteX3988" fmla="*/ 1542257 w 2433638"/>
              <a:gd name="connsiteY3988" fmla="*/ 350835 h 6857982"/>
              <a:gd name="connsiteX3989" fmla="*/ 1981201 w 2433638"/>
              <a:gd name="connsiteY3989" fmla="*/ 347672 h 6857982"/>
              <a:gd name="connsiteX3990" fmla="*/ 1998664 w 2433638"/>
              <a:gd name="connsiteY3990" fmla="*/ 364341 h 6857982"/>
              <a:gd name="connsiteX3991" fmla="*/ 1981201 w 2433638"/>
              <a:gd name="connsiteY3991" fmla="*/ 381010 h 6857982"/>
              <a:gd name="connsiteX3992" fmla="*/ 1963738 w 2433638"/>
              <a:gd name="connsiteY3992" fmla="*/ 364341 h 6857982"/>
              <a:gd name="connsiteX3993" fmla="*/ 1981201 w 2433638"/>
              <a:gd name="connsiteY3993" fmla="*/ 347672 h 6857982"/>
              <a:gd name="connsiteX3994" fmla="*/ 1212057 w 2433638"/>
              <a:gd name="connsiteY3994" fmla="*/ 342908 h 6857982"/>
              <a:gd name="connsiteX3995" fmla="*/ 1228726 w 2433638"/>
              <a:gd name="connsiteY3995" fmla="*/ 359577 h 6857982"/>
              <a:gd name="connsiteX3996" fmla="*/ 1212057 w 2433638"/>
              <a:gd name="connsiteY3996" fmla="*/ 376245 h 6857982"/>
              <a:gd name="connsiteX3997" fmla="*/ 1195388 w 2433638"/>
              <a:gd name="connsiteY3997" fmla="*/ 359577 h 6857982"/>
              <a:gd name="connsiteX3998" fmla="*/ 1212057 w 2433638"/>
              <a:gd name="connsiteY3998" fmla="*/ 342908 h 6857982"/>
              <a:gd name="connsiteX3999" fmla="*/ 1661485 w 2433638"/>
              <a:gd name="connsiteY3999" fmla="*/ 338152 h 6857982"/>
              <a:gd name="connsiteX4000" fmla="*/ 1678320 w 2433638"/>
              <a:gd name="connsiteY4000" fmla="*/ 355022 h 6857982"/>
              <a:gd name="connsiteX4001" fmla="*/ 1676548 w 2433638"/>
              <a:gd name="connsiteY4001" fmla="*/ 361238 h 6857982"/>
              <a:gd name="connsiteX4002" fmla="*/ 1682750 w 2433638"/>
              <a:gd name="connsiteY4002" fmla="*/ 373669 h 6857982"/>
              <a:gd name="connsiteX4003" fmla="*/ 1665915 w 2433638"/>
              <a:gd name="connsiteY4003" fmla="*/ 390539 h 6857982"/>
              <a:gd name="connsiteX4004" fmla="*/ 1649080 w 2433638"/>
              <a:gd name="connsiteY4004" fmla="*/ 373669 h 6857982"/>
              <a:gd name="connsiteX4005" fmla="*/ 1649966 w 2433638"/>
              <a:gd name="connsiteY4005" fmla="*/ 367453 h 6857982"/>
              <a:gd name="connsiteX4006" fmla="*/ 1644650 w 2433638"/>
              <a:gd name="connsiteY4006" fmla="*/ 355022 h 6857982"/>
              <a:gd name="connsiteX4007" fmla="*/ 1661485 w 2433638"/>
              <a:gd name="connsiteY4007" fmla="*/ 338152 h 6857982"/>
              <a:gd name="connsiteX4008" fmla="*/ 1498601 w 2433638"/>
              <a:gd name="connsiteY4008" fmla="*/ 336555 h 6857982"/>
              <a:gd name="connsiteX4009" fmla="*/ 1516064 w 2433638"/>
              <a:gd name="connsiteY4009" fmla="*/ 353224 h 6857982"/>
              <a:gd name="connsiteX4010" fmla="*/ 1498601 w 2433638"/>
              <a:gd name="connsiteY4010" fmla="*/ 369893 h 6857982"/>
              <a:gd name="connsiteX4011" fmla="*/ 1481138 w 2433638"/>
              <a:gd name="connsiteY4011" fmla="*/ 353224 h 6857982"/>
              <a:gd name="connsiteX4012" fmla="*/ 1498601 w 2433638"/>
              <a:gd name="connsiteY4012" fmla="*/ 336555 h 6857982"/>
              <a:gd name="connsiteX4013" fmla="*/ 969963 w 2433638"/>
              <a:gd name="connsiteY4013" fmla="*/ 333382 h 6857982"/>
              <a:gd name="connsiteX4014" fmla="*/ 981076 w 2433638"/>
              <a:gd name="connsiteY4014" fmla="*/ 348033 h 6857982"/>
              <a:gd name="connsiteX4015" fmla="*/ 969963 w 2433638"/>
              <a:gd name="connsiteY4015" fmla="*/ 363545 h 6857982"/>
              <a:gd name="connsiteX4016" fmla="*/ 969963 w 2433638"/>
              <a:gd name="connsiteY4016" fmla="*/ 333382 h 6857982"/>
              <a:gd name="connsiteX4017" fmla="*/ 1785144 w 2433638"/>
              <a:gd name="connsiteY4017" fmla="*/ 330215 h 6857982"/>
              <a:gd name="connsiteX4018" fmla="*/ 1801813 w 2433638"/>
              <a:gd name="connsiteY4018" fmla="*/ 347678 h 6857982"/>
              <a:gd name="connsiteX4019" fmla="*/ 1785144 w 2433638"/>
              <a:gd name="connsiteY4019" fmla="*/ 365141 h 6857982"/>
              <a:gd name="connsiteX4020" fmla="*/ 1768475 w 2433638"/>
              <a:gd name="connsiteY4020" fmla="*/ 347678 h 6857982"/>
              <a:gd name="connsiteX4021" fmla="*/ 1785144 w 2433638"/>
              <a:gd name="connsiteY4021" fmla="*/ 330215 h 6857982"/>
              <a:gd name="connsiteX4022" fmla="*/ 1870869 w 2433638"/>
              <a:gd name="connsiteY4022" fmla="*/ 330214 h 6857982"/>
              <a:gd name="connsiteX4023" fmla="*/ 1887538 w 2433638"/>
              <a:gd name="connsiteY4023" fmla="*/ 347677 h 6857982"/>
              <a:gd name="connsiteX4024" fmla="*/ 1870869 w 2433638"/>
              <a:gd name="connsiteY4024" fmla="*/ 365140 h 6857982"/>
              <a:gd name="connsiteX4025" fmla="*/ 1854200 w 2433638"/>
              <a:gd name="connsiteY4025" fmla="*/ 347677 h 6857982"/>
              <a:gd name="connsiteX4026" fmla="*/ 1870869 w 2433638"/>
              <a:gd name="connsiteY4026" fmla="*/ 330214 h 6857982"/>
              <a:gd name="connsiteX4027" fmla="*/ 2369344 w 2433638"/>
              <a:gd name="connsiteY4027" fmla="*/ 311161 h 6857982"/>
              <a:gd name="connsiteX4028" fmla="*/ 2386013 w 2433638"/>
              <a:gd name="connsiteY4028" fmla="*/ 328624 h 6857982"/>
              <a:gd name="connsiteX4029" fmla="*/ 2369344 w 2433638"/>
              <a:gd name="connsiteY4029" fmla="*/ 346087 h 6857982"/>
              <a:gd name="connsiteX4030" fmla="*/ 2352675 w 2433638"/>
              <a:gd name="connsiteY4030" fmla="*/ 328624 h 6857982"/>
              <a:gd name="connsiteX4031" fmla="*/ 2369344 w 2433638"/>
              <a:gd name="connsiteY4031" fmla="*/ 311161 h 6857982"/>
              <a:gd name="connsiteX4032" fmla="*/ 1058069 w 2433638"/>
              <a:gd name="connsiteY4032" fmla="*/ 311158 h 6857982"/>
              <a:gd name="connsiteX4033" fmla="*/ 1074738 w 2433638"/>
              <a:gd name="connsiteY4033" fmla="*/ 327827 h 6857982"/>
              <a:gd name="connsiteX4034" fmla="*/ 1058069 w 2433638"/>
              <a:gd name="connsiteY4034" fmla="*/ 344496 h 6857982"/>
              <a:gd name="connsiteX4035" fmla="*/ 1041400 w 2433638"/>
              <a:gd name="connsiteY4035" fmla="*/ 327827 h 6857982"/>
              <a:gd name="connsiteX4036" fmla="*/ 1058069 w 2433638"/>
              <a:gd name="connsiteY4036" fmla="*/ 311158 h 6857982"/>
              <a:gd name="connsiteX4037" fmla="*/ 1450182 w 2433638"/>
              <a:gd name="connsiteY4037" fmla="*/ 311154 h 6857982"/>
              <a:gd name="connsiteX4038" fmla="*/ 1466851 w 2433638"/>
              <a:gd name="connsiteY4038" fmla="*/ 328617 h 6857982"/>
              <a:gd name="connsiteX4039" fmla="*/ 1450182 w 2433638"/>
              <a:gd name="connsiteY4039" fmla="*/ 346080 h 6857982"/>
              <a:gd name="connsiteX4040" fmla="*/ 1433513 w 2433638"/>
              <a:gd name="connsiteY4040" fmla="*/ 328617 h 6857982"/>
              <a:gd name="connsiteX4041" fmla="*/ 1450182 w 2433638"/>
              <a:gd name="connsiteY4041" fmla="*/ 311154 h 6857982"/>
              <a:gd name="connsiteX4042" fmla="*/ 1303338 w 2433638"/>
              <a:gd name="connsiteY4042" fmla="*/ 309571 h 6857982"/>
              <a:gd name="connsiteX4043" fmla="*/ 1320801 w 2433638"/>
              <a:gd name="connsiteY4043" fmla="*/ 327034 h 6857982"/>
              <a:gd name="connsiteX4044" fmla="*/ 1303338 w 2433638"/>
              <a:gd name="connsiteY4044" fmla="*/ 344496 h 6857982"/>
              <a:gd name="connsiteX4045" fmla="*/ 1285875 w 2433638"/>
              <a:gd name="connsiteY4045" fmla="*/ 327034 h 6857982"/>
              <a:gd name="connsiteX4046" fmla="*/ 1303338 w 2433638"/>
              <a:gd name="connsiteY4046" fmla="*/ 309571 h 6857982"/>
              <a:gd name="connsiteX4047" fmla="*/ 1641476 w 2433638"/>
              <a:gd name="connsiteY4047" fmla="*/ 300035 h 6857982"/>
              <a:gd name="connsiteX4048" fmla="*/ 1658939 w 2433638"/>
              <a:gd name="connsiteY4048" fmla="*/ 316704 h 6857982"/>
              <a:gd name="connsiteX4049" fmla="*/ 1641476 w 2433638"/>
              <a:gd name="connsiteY4049" fmla="*/ 333373 h 6857982"/>
              <a:gd name="connsiteX4050" fmla="*/ 1624013 w 2433638"/>
              <a:gd name="connsiteY4050" fmla="*/ 316704 h 6857982"/>
              <a:gd name="connsiteX4051" fmla="*/ 1641476 w 2433638"/>
              <a:gd name="connsiteY4051" fmla="*/ 300035 h 6857982"/>
              <a:gd name="connsiteX4052" fmla="*/ 1686762 w 2433638"/>
              <a:gd name="connsiteY4052" fmla="*/ 296876 h 6857982"/>
              <a:gd name="connsiteX4053" fmla="*/ 1703474 w 2433638"/>
              <a:gd name="connsiteY4053" fmla="*/ 314210 h 6857982"/>
              <a:gd name="connsiteX4054" fmla="*/ 1702594 w 2433638"/>
              <a:gd name="connsiteY4054" fmla="*/ 320597 h 6857982"/>
              <a:gd name="connsiteX4055" fmla="*/ 1719306 w 2433638"/>
              <a:gd name="connsiteY4055" fmla="*/ 337931 h 6857982"/>
              <a:gd name="connsiteX4056" fmla="*/ 1718426 w 2433638"/>
              <a:gd name="connsiteY4056" fmla="*/ 341581 h 6857982"/>
              <a:gd name="connsiteX4057" fmla="*/ 1735138 w 2433638"/>
              <a:gd name="connsiteY4057" fmla="*/ 358915 h 6857982"/>
              <a:gd name="connsiteX4058" fmla="*/ 1718426 w 2433638"/>
              <a:gd name="connsiteY4058" fmla="*/ 376250 h 6857982"/>
              <a:gd name="connsiteX4059" fmla="*/ 1701714 w 2433638"/>
              <a:gd name="connsiteY4059" fmla="*/ 358915 h 6857982"/>
              <a:gd name="connsiteX4060" fmla="*/ 1701714 w 2433638"/>
              <a:gd name="connsiteY4060" fmla="*/ 354354 h 6857982"/>
              <a:gd name="connsiteX4061" fmla="*/ 1685882 w 2433638"/>
              <a:gd name="connsiteY4061" fmla="*/ 337931 h 6857982"/>
              <a:gd name="connsiteX4062" fmla="*/ 1686762 w 2433638"/>
              <a:gd name="connsiteY4062" fmla="*/ 331545 h 6857982"/>
              <a:gd name="connsiteX4063" fmla="*/ 1670050 w 2433638"/>
              <a:gd name="connsiteY4063" fmla="*/ 314210 h 6857982"/>
              <a:gd name="connsiteX4064" fmla="*/ 1686762 w 2433638"/>
              <a:gd name="connsiteY4064" fmla="*/ 296876 h 6857982"/>
              <a:gd name="connsiteX4065" fmla="*/ 1595438 w 2433638"/>
              <a:gd name="connsiteY4065" fmla="*/ 290519 h 6857982"/>
              <a:gd name="connsiteX4066" fmla="*/ 1612901 w 2433638"/>
              <a:gd name="connsiteY4066" fmla="*/ 307187 h 6857982"/>
              <a:gd name="connsiteX4067" fmla="*/ 1595438 w 2433638"/>
              <a:gd name="connsiteY4067" fmla="*/ 323856 h 6857982"/>
              <a:gd name="connsiteX4068" fmla="*/ 1577975 w 2433638"/>
              <a:gd name="connsiteY4068" fmla="*/ 307187 h 6857982"/>
              <a:gd name="connsiteX4069" fmla="*/ 1595438 w 2433638"/>
              <a:gd name="connsiteY4069" fmla="*/ 290519 h 6857982"/>
              <a:gd name="connsiteX4070" fmla="*/ 1730295 w 2433638"/>
              <a:gd name="connsiteY4070" fmla="*/ 288920 h 6857982"/>
              <a:gd name="connsiteX4071" fmla="*/ 1746762 w 2433638"/>
              <a:gd name="connsiteY4071" fmla="*/ 300477 h 6857982"/>
              <a:gd name="connsiteX4072" fmla="*/ 1749506 w 2433638"/>
              <a:gd name="connsiteY4072" fmla="*/ 299588 h 6857982"/>
              <a:gd name="connsiteX4073" fmla="*/ 1766888 w 2433638"/>
              <a:gd name="connsiteY4073" fmla="*/ 316479 h 6857982"/>
              <a:gd name="connsiteX4074" fmla="*/ 1749506 w 2433638"/>
              <a:gd name="connsiteY4074" fmla="*/ 333370 h 6857982"/>
              <a:gd name="connsiteX4075" fmla="*/ 1733039 w 2433638"/>
              <a:gd name="connsiteY4075" fmla="*/ 321813 h 6857982"/>
              <a:gd name="connsiteX4076" fmla="*/ 1730295 w 2433638"/>
              <a:gd name="connsiteY4076" fmla="*/ 322702 h 6857982"/>
              <a:gd name="connsiteX4077" fmla="*/ 1712913 w 2433638"/>
              <a:gd name="connsiteY4077" fmla="*/ 305811 h 6857982"/>
              <a:gd name="connsiteX4078" fmla="*/ 1730295 w 2433638"/>
              <a:gd name="connsiteY4078" fmla="*/ 288920 h 6857982"/>
              <a:gd name="connsiteX4079" fmla="*/ 1150938 w 2433638"/>
              <a:gd name="connsiteY4079" fmla="*/ 285758 h 6857982"/>
              <a:gd name="connsiteX4080" fmla="*/ 1168401 w 2433638"/>
              <a:gd name="connsiteY4080" fmla="*/ 303221 h 6857982"/>
              <a:gd name="connsiteX4081" fmla="*/ 1150938 w 2433638"/>
              <a:gd name="connsiteY4081" fmla="*/ 320684 h 6857982"/>
              <a:gd name="connsiteX4082" fmla="*/ 1133475 w 2433638"/>
              <a:gd name="connsiteY4082" fmla="*/ 303221 h 6857982"/>
              <a:gd name="connsiteX4083" fmla="*/ 1150938 w 2433638"/>
              <a:gd name="connsiteY4083" fmla="*/ 285758 h 6857982"/>
              <a:gd name="connsiteX4084" fmla="*/ 1396207 w 2433638"/>
              <a:gd name="connsiteY4084" fmla="*/ 276233 h 6857982"/>
              <a:gd name="connsiteX4085" fmla="*/ 1412876 w 2433638"/>
              <a:gd name="connsiteY4085" fmla="*/ 293696 h 6857982"/>
              <a:gd name="connsiteX4086" fmla="*/ 1396207 w 2433638"/>
              <a:gd name="connsiteY4086" fmla="*/ 311159 h 6857982"/>
              <a:gd name="connsiteX4087" fmla="*/ 1379538 w 2433638"/>
              <a:gd name="connsiteY4087" fmla="*/ 293696 h 6857982"/>
              <a:gd name="connsiteX4088" fmla="*/ 1396207 w 2433638"/>
              <a:gd name="connsiteY4088" fmla="*/ 276233 h 6857982"/>
              <a:gd name="connsiteX4089" fmla="*/ 1777587 w 2433638"/>
              <a:gd name="connsiteY4089" fmla="*/ 271476 h 6857982"/>
              <a:gd name="connsiteX4090" fmla="*/ 1793738 w 2433638"/>
              <a:gd name="connsiteY4090" fmla="*/ 284038 h 6857982"/>
              <a:gd name="connsiteX4091" fmla="*/ 1805402 w 2433638"/>
              <a:gd name="connsiteY4091" fmla="*/ 278654 h 6857982"/>
              <a:gd name="connsiteX4092" fmla="*/ 1822451 w 2433638"/>
              <a:gd name="connsiteY4092" fmla="*/ 295703 h 6857982"/>
              <a:gd name="connsiteX4093" fmla="*/ 1805402 w 2433638"/>
              <a:gd name="connsiteY4093" fmla="*/ 312751 h 6857982"/>
              <a:gd name="connsiteX4094" fmla="*/ 1789251 w 2433638"/>
              <a:gd name="connsiteY4094" fmla="*/ 300189 h 6857982"/>
              <a:gd name="connsiteX4095" fmla="*/ 1777587 w 2433638"/>
              <a:gd name="connsiteY4095" fmla="*/ 305573 h 6857982"/>
              <a:gd name="connsiteX4096" fmla="*/ 1760538 w 2433638"/>
              <a:gd name="connsiteY4096" fmla="*/ 288524 h 6857982"/>
              <a:gd name="connsiteX4097" fmla="*/ 1777587 w 2433638"/>
              <a:gd name="connsiteY4097" fmla="*/ 271476 h 6857982"/>
              <a:gd name="connsiteX4098" fmla="*/ 1545432 w 2433638"/>
              <a:gd name="connsiteY4098" fmla="*/ 271467 h 6857982"/>
              <a:gd name="connsiteX4099" fmla="*/ 1562101 w 2433638"/>
              <a:gd name="connsiteY4099" fmla="*/ 288930 h 6857982"/>
              <a:gd name="connsiteX4100" fmla="*/ 1545432 w 2433638"/>
              <a:gd name="connsiteY4100" fmla="*/ 306393 h 6857982"/>
              <a:gd name="connsiteX4101" fmla="*/ 1528763 w 2433638"/>
              <a:gd name="connsiteY4101" fmla="*/ 288930 h 6857982"/>
              <a:gd name="connsiteX4102" fmla="*/ 1545432 w 2433638"/>
              <a:gd name="connsiteY4102" fmla="*/ 271467 h 6857982"/>
              <a:gd name="connsiteX4103" fmla="*/ 2201863 w 2433638"/>
              <a:gd name="connsiteY4103" fmla="*/ 269884 h 6857982"/>
              <a:gd name="connsiteX4104" fmla="*/ 2219326 w 2433638"/>
              <a:gd name="connsiteY4104" fmla="*/ 286553 h 6857982"/>
              <a:gd name="connsiteX4105" fmla="*/ 2201863 w 2433638"/>
              <a:gd name="connsiteY4105" fmla="*/ 303222 h 6857982"/>
              <a:gd name="connsiteX4106" fmla="*/ 2184400 w 2433638"/>
              <a:gd name="connsiteY4106" fmla="*/ 286553 h 6857982"/>
              <a:gd name="connsiteX4107" fmla="*/ 2201863 w 2433638"/>
              <a:gd name="connsiteY4107" fmla="*/ 269884 h 6857982"/>
              <a:gd name="connsiteX4108" fmla="*/ 1873251 w 2433638"/>
              <a:gd name="connsiteY4108" fmla="*/ 260362 h 6857982"/>
              <a:gd name="connsiteX4109" fmla="*/ 1890714 w 2433638"/>
              <a:gd name="connsiteY4109" fmla="*/ 277825 h 6857982"/>
              <a:gd name="connsiteX4110" fmla="*/ 1873251 w 2433638"/>
              <a:gd name="connsiteY4110" fmla="*/ 295288 h 6857982"/>
              <a:gd name="connsiteX4111" fmla="*/ 1855788 w 2433638"/>
              <a:gd name="connsiteY4111" fmla="*/ 277825 h 6857982"/>
              <a:gd name="connsiteX4112" fmla="*/ 1873251 w 2433638"/>
              <a:gd name="connsiteY4112" fmla="*/ 260362 h 6857982"/>
              <a:gd name="connsiteX4113" fmla="*/ 1243013 w 2433638"/>
              <a:gd name="connsiteY4113" fmla="*/ 260358 h 6857982"/>
              <a:gd name="connsiteX4114" fmla="*/ 1260476 w 2433638"/>
              <a:gd name="connsiteY4114" fmla="*/ 277027 h 6857982"/>
              <a:gd name="connsiteX4115" fmla="*/ 1243013 w 2433638"/>
              <a:gd name="connsiteY4115" fmla="*/ 293696 h 6857982"/>
              <a:gd name="connsiteX4116" fmla="*/ 1225550 w 2433638"/>
              <a:gd name="connsiteY4116" fmla="*/ 277027 h 6857982"/>
              <a:gd name="connsiteX4117" fmla="*/ 1243013 w 2433638"/>
              <a:gd name="connsiteY4117" fmla="*/ 260358 h 6857982"/>
              <a:gd name="connsiteX4118" fmla="*/ 2066926 w 2433638"/>
              <a:gd name="connsiteY4118" fmla="*/ 250840 h 6857982"/>
              <a:gd name="connsiteX4119" fmla="*/ 2084389 w 2433638"/>
              <a:gd name="connsiteY4119" fmla="*/ 268303 h 6857982"/>
              <a:gd name="connsiteX4120" fmla="*/ 2066926 w 2433638"/>
              <a:gd name="connsiteY4120" fmla="*/ 285766 h 6857982"/>
              <a:gd name="connsiteX4121" fmla="*/ 2049463 w 2433638"/>
              <a:gd name="connsiteY4121" fmla="*/ 268303 h 6857982"/>
              <a:gd name="connsiteX4122" fmla="*/ 2066926 w 2433638"/>
              <a:gd name="connsiteY4122" fmla="*/ 250840 h 6857982"/>
              <a:gd name="connsiteX4123" fmla="*/ 1958976 w 2433638"/>
              <a:gd name="connsiteY4123" fmla="*/ 249253 h 6857982"/>
              <a:gd name="connsiteX4124" fmla="*/ 1976439 w 2433638"/>
              <a:gd name="connsiteY4124" fmla="*/ 266716 h 6857982"/>
              <a:gd name="connsiteX4125" fmla="*/ 1958976 w 2433638"/>
              <a:gd name="connsiteY4125" fmla="*/ 284179 h 6857982"/>
              <a:gd name="connsiteX4126" fmla="*/ 1941513 w 2433638"/>
              <a:gd name="connsiteY4126" fmla="*/ 266716 h 6857982"/>
              <a:gd name="connsiteX4127" fmla="*/ 1958976 w 2433638"/>
              <a:gd name="connsiteY4127" fmla="*/ 249253 h 6857982"/>
              <a:gd name="connsiteX4128" fmla="*/ 1745457 w 2433638"/>
              <a:gd name="connsiteY4128" fmla="*/ 247647 h 6857982"/>
              <a:gd name="connsiteX4129" fmla="*/ 1762126 w 2433638"/>
              <a:gd name="connsiteY4129" fmla="*/ 264316 h 6857982"/>
              <a:gd name="connsiteX4130" fmla="*/ 1745457 w 2433638"/>
              <a:gd name="connsiteY4130" fmla="*/ 280985 h 6857982"/>
              <a:gd name="connsiteX4131" fmla="*/ 1728788 w 2433638"/>
              <a:gd name="connsiteY4131" fmla="*/ 264316 h 6857982"/>
              <a:gd name="connsiteX4132" fmla="*/ 1745457 w 2433638"/>
              <a:gd name="connsiteY4132" fmla="*/ 247647 h 6857982"/>
              <a:gd name="connsiteX4133" fmla="*/ 1695451 w 2433638"/>
              <a:gd name="connsiteY4133" fmla="*/ 242894 h 6857982"/>
              <a:gd name="connsiteX4134" fmla="*/ 1712914 w 2433638"/>
              <a:gd name="connsiteY4134" fmla="*/ 260357 h 6857982"/>
              <a:gd name="connsiteX4135" fmla="*/ 1695451 w 2433638"/>
              <a:gd name="connsiteY4135" fmla="*/ 277819 h 6857982"/>
              <a:gd name="connsiteX4136" fmla="*/ 1677988 w 2433638"/>
              <a:gd name="connsiteY4136" fmla="*/ 260357 h 6857982"/>
              <a:gd name="connsiteX4137" fmla="*/ 1695451 w 2433638"/>
              <a:gd name="connsiteY4137" fmla="*/ 242894 h 6857982"/>
              <a:gd name="connsiteX4138" fmla="*/ 1491457 w 2433638"/>
              <a:gd name="connsiteY4138" fmla="*/ 241308 h 6857982"/>
              <a:gd name="connsiteX4139" fmla="*/ 1508126 w 2433638"/>
              <a:gd name="connsiteY4139" fmla="*/ 258770 h 6857982"/>
              <a:gd name="connsiteX4140" fmla="*/ 1491457 w 2433638"/>
              <a:gd name="connsiteY4140" fmla="*/ 276234 h 6857982"/>
              <a:gd name="connsiteX4141" fmla="*/ 1474788 w 2433638"/>
              <a:gd name="connsiteY4141" fmla="*/ 258770 h 6857982"/>
              <a:gd name="connsiteX4142" fmla="*/ 1491457 w 2433638"/>
              <a:gd name="connsiteY4142" fmla="*/ 241308 h 6857982"/>
              <a:gd name="connsiteX4143" fmla="*/ 1795463 w 2433638"/>
              <a:gd name="connsiteY4143" fmla="*/ 241298 h 6857982"/>
              <a:gd name="connsiteX4144" fmla="*/ 1812926 w 2433638"/>
              <a:gd name="connsiteY4144" fmla="*/ 257967 h 6857982"/>
              <a:gd name="connsiteX4145" fmla="*/ 1795463 w 2433638"/>
              <a:gd name="connsiteY4145" fmla="*/ 274636 h 6857982"/>
              <a:gd name="connsiteX4146" fmla="*/ 1778000 w 2433638"/>
              <a:gd name="connsiteY4146" fmla="*/ 257967 h 6857982"/>
              <a:gd name="connsiteX4147" fmla="*/ 1795463 w 2433638"/>
              <a:gd name="connsiteY4147" fmla="*/ 241298 h 6857982"/>
              <a:gd name="connsiteX4148" fmla="*/ 992188 w 2433638"/>
              <a:gd name="connsiteY4148" fmla="*/ 239720 h 6857982"/>
              <a:gd name="connsiteX4149" fmla="*/ 1004888 w 2433638"/>
              <a:gd name="connsiteY4149" fmla="*/ 255595 h 6857982"/>
              <a:gd name="connsiteX4150" fmla="*/ 992188 w 2433638"/>
              <a:gd name="connsiteY4150" fmla="*/ 271470 h 6857982"/>
              <a:gd name="connsiteX4151" fmla="*/ 992188 w 2433638"/>
              <a:gd name="connsiteY4151" fmla="*/ 239720 h 6857982"/>
              <a:gd name="connsiteX4152" fmla="*/ 1336676 w 2433638"/>
              <a:gd name="connsiteY4152" fmla="*/ 231783 h 6857982"/>
              <a:gd name="connsiteX4153" fmla="*/ 1354139 w 2433638"/>
              <a:gd name="connsiteY4153" fmla="*/ 248452 h 6857982"/>
              <a:gd name="connsiteX4154" fmla="*/ 1336676 w 2433638"/>
              <a:gd name="connsiteY4154" fmla="*/ 265121 h 6857982"/>
              <a:gd name="connsiteX4155" fmla="*/ 1319213 w 2433638"/>
              <a:gd name="connsiteY4155" fmla="*/ 248452 h 6857982"/>
              <a:gd name="connsiteX4156" fmla="*/ 1336676 w 2433638"/>
              <a:gd name="connsiteY4156" fmla="*/ 231783 h 6857982"/>
              <a:gd name="connsiteX4157" fmla="*/ 1643063 w 2433638"/>
              <a:gd name="connsiteY4157" fmla="*/ 230193 h 6857982"/>
              <a:gd name="connsiteX4158" fmla="*/ 1660526 w 2433638"/>
              <a:gd name="connsiteY4158" fmla="*/ 246862 h 6857982"/>
              <a:gd name="connsiteX4159" fmla="*/ 1643063 w 2433638"/>
              <a:gd name="connsiteY4159" fmla="*/ 263531 h 6857982"/>
              <a:gd name="connsiteX4160" fmla="*/ 1625600 w 2433638"/>
              <a:gd name="connsiteY4160" fmla="*/ 246862 h 6857982"/>
              <a:gd name="connsiteX4161" fmla="*/ 1643063 w 2433638"/>
              <a:gd name="connsiteY4161" fmla="*/ 230193 h 6857982"/>
              <a:gd name="connsiteX4162" fmla="*/ 1082676 w 2433638"/>
              <a:gd name="connsiteY4162" fmla="*/ 220670 h 6857982"/>
              <a:gd name="connsiteX4163" fmla="*/ 1100139 w 2433638"/>
              <a:gd name="connsiteY4163" fmla="*/ 237339 h 6857982"/>
              <a:gd name="connsiteX4164" fmla="*/ 1082676 w 2433638"/>
              <a:gd name="connsiteY4164" fmla="*/ 254008 h 6857982"/>
              <a:gd name="connsiteX4165" fmla="*/ 1065213 w 2433638"/>
              <a:gd name="connsiteY4165" fmla="*/ 237339 h 6857982"/>
              <a:gd name="connsiteX4166" fmla="*/ 1082676 w 2433638"/>
              <a:gd name="connsiteY4166" fmla="*/ 220670 h 6857982"/>
              <a:gd name="connsiteX4167" fmla="*/ 1587501 w 2433638"/>
              <a:gd name="connsiteY4167" fmla="*/ 206383 h 6857982"/>
              <a:gd name="connsiteX4168" fmla="*/ 1604964 w 2433638"/>
              <a:gd name="connsiteY4168" fmla="*/ 223052 h 6857982"/>
              <a:gd name="connsiteX4169" fmla="*/ 1587501 w 2433638"/>
              <a:gd name="connsiteY4169" fmla="*/ 239721 h 6857982"/>
              <a:gd name="connsiteX4170" fmla="*/ 1570038 w 2433638"/>
              <a:gd name="connsiteY4170" fmla="*/ 223052 h 6857982"/>
              <a:gd name="connsiteX4171" fmla="*/ 1587501 w 2433638"/>
              <a:gd name="connsiteY4171" fmla="*/ 206383 h 6857982"/>
              <a:gd name="connsiteX4172" fmla="*/ 1431926 w 2433638"/>
              <a:gd name="connsiteY4172" fmla="*/ 201621 h 6857982"/>
              <a:gd name="connsiteX4173" fmla="*/ 1449389 w 2433638"/>
              <a:gd name="connsiteY4173" fmla="*/ 218290 h 6857982"/>
              <a:gd name="connsiteX4174" fmla="*/ 1431926 w 2433638"/>
              <a:gd name="connsiteY4174" fmla="*/ 234959 h 6857982"/>
              <a:gd name="connsiteX4175" fmla="*/ 1414463 w 2433638"/>
              <a:gd name="connsiteY4175" fmla="*/ 218290 h 6857982"/>
              <a:gd name="connsiteX4176" fmla="*/ 1431926 w 2433638"/>
              <a:gd name="connsiteY4176" fmla="*/ 201621 h 6857982"/>
              <a:gd name="connsiteX4177" fmla="*/ 1176338 w 2433638"/>
              <a:gd name="connsiteY4177" fmla="*/ 198446 h 6857982"/>
              <a:gd name="connsiteX4178" fmla="*/ 1193801 w 2433638"/>
              <a:gd name="connsiteY4178" fmla="*/ 215909 h 6857982"/>
              <a:gd name="connsiteX4179" fmla="*/ 1176338 w 2433638"/>
              <a:gd name="connsiteY4179" fmla="*/ 233372 h 6857982"/>
              <a:gd name="connsiteX4180" fmla="*/ 1158875 w 2433638"/>
              <a:gd name="connsiteY4180" fmla="*/ 215909 h 6857982"/>
              <a:gd name="connsiteX4181" fmla="*/ 1176338 w 2433638"/>
              <a:gd name="connsiteY4181" fmla="*/ 198446 h 6857982"/>
              <a:gd name="connsiteX4182" fmla="*/ 1799432 w 2433638"/>
              <a:gd name="connsiteY4182" fmla="*/ 196856 h 6857982"/>
              <a:gd name="connsiteX4183" fmla="*/ 1816101 w 2433638"/>
              <a:gd name="connsiteY4183" fmla="*/ 214319 h 6857982"/>
              <a:gd name="connsiteX4184" fmla="*/ 1799432 w 2433638"/>
              <a:gd name="connsiteY4184" fmla="*/ 231782 h 6857982"/>
              <a:gd name="connsiteX4185" fmla="*/ 1782763 w 2433638"/>
              <a:gd name="connsiteY4185" fmla="*/ 214319 h 6857982"/>
              <a:gd name="connsiteX4186" fmla="*/ 1799432 w 2433638"/>
              <a:gd name="connsiteY4186" fmla="*/ 196856 h 6857982"/>
              <a:gd name="connsiteX4187" fmla="*/ 1852968 w 2433638"/>
              <a:gd name="connsiteY4187" fmla="*/ 195259 h 6857982"/>
              <a:gd name="connsiteX4188" fmla="*/ 1870075 w 2433638"/>
              <a:gd name="connsiteY4188" fmla="*/ 212321 h 6857982"/>
              <a:gd name="connsiteX4189" fmla="*/ 1853868 w 2433638"/>
              <a:gd name="connsiteY4189" fmla="*/ 229382 h 6857982"/>
              <a:gd name="connsiteX4190" fmla="*/ 1861972 w 2433638"/>
              <a:gd name="connsiteY4190" fmla="*/ 243750 h 6857982"/>
              <a:gd name="connsiteX4191" fmla="*/ 1844865 w 2433638"/>
              <a:gd name="connsiteY4191" fmla="*/ 260812 h 6857982"/>
              <a:gd name="connsiteX4192" fmla="*/ 1843064 w 2433638"/>
              <a:gd name="connsiteY4192" fmla="*/ 260812 h 6857982"/>
              <a:gd name="connsiteX4193" fmla="*/ 1843964 w 2433638"/>
              <a:gd name="connsiteY4193" fmla="*/ 267097 h 6857982"/>
              <a:gd name="connsiteX4194" fmla="*/ 1826857 w 2433638"/>
              <a:gd name="connsiteY4194" fmla="*/ 284159 h 6857982"/>
              <a:gd name="connsiteX4195" fmla="*/ 1809750 w 2433638"/>
              <a:gd name="connsiteY4195" fmla="*/ 267097 h 6857982"/>
              <a:gd name="connsiteX4196" fmla="*/ 1826857 w 2433638"/>
              <a:gd name="connsiteY4196" fmla="*/ 250036 h 6857982"/>
              <a:gd name="connsiteX4197" fmla="*/ 1829558 w 2433638"/>
              <a:gd name="connsiteY4197" fmla="*/ 250934 h 6857982"/>
              <a:gd name="connsiteX4198" fmla="*/ 1827757 w 2433638"/>
              <a:gd name="connsiteY4198" fmla="*/ 243750 h 6857982"/>
              <a:gd name="connsiteX4199" fmla="*/ 1844865 w 2433638"/>
              <a:gd name="connsiteY4199" fmla="*/ 226688 h 6857982"/>
              <a:gd name="connsiteX4200" fmla="*/ 1835861 w 2433638"/>
              <a:gd name="connsiteY4200" fmla="*/ 212321 h 6857982"/>
              <a:gd name="connsiteX4201" fmla="*/ 1852968 w 2433638"/>
              <a:gd name="connsiteY4201" fmla="*/ 195259 h 6857982"/>
              <a:gd name="connsiteX4202" fmla="*/ 1743869 w 2433638"/>
              <a:gd name="connsiteY4202" fmla="*/ 187330 h 6857982"/>
              <a:gd name="connsiteX4203" fmla="*/ 1760538 w 2433638"/>
              <a:gd name="connsiteY4203" fmla="*/ 204793 h 6857982"/>
              <a:gd name="connsiteX4204" fmla="*/ 1743869 w 2433638"/>
              <a:gd name="connsiteY4204" fmla="*/ 222256 h 6857982"/>
              <a:gd name="connsiteX4205" fmla="*/ 1727200 w 2433638"/>
              <a:gd name="connsiteY4205" fmla="*/ 204793 h 6857982"/>
              <a:gd name="connsiteX4206" fmla="*/ 1743869 w 2433638"/>
              <a:gd name="connsiteY4206" fmla="*/ 187330 h 6857982"/>
              <a:gd name="connsiteX4207" fmla="*/ 1908881 w 2433638"/>
              <a:gd name="connsiteY4207" fmla="*/ 185734 h 6857982"/>
              <a:gd name="connsiteX4208" fmla="*/ 1925638 w 2433638"/>
              <a:gd name="connsiteY4208" fmla="*/ 202814 h 6857982"/>
              <a:gd name="connsiteX4209" fmla="*/ 1915937 w 2433638"/>
              <a:gd name="connsiteY4209" fmla="*/ 218096 h 6857982"/>
              <a:gd name="connsiteX4210" fmla="*/ 1916818 w 2433638"/>
              <a:gd name="connsiteY4210" fmla="*/ 223490 h 6857982"/>
              <a:gd name="connsiteX4211" fmla="*/ 1902707 w 2433638"/>
              <a:gd name="connsiteY4211" fmla="*/ 240570 h 6857982"/>
              <a:gd name="connsiteX4212" fmla="*/ 1903589 w 2433638"/>
              <a:gd name="connsiteY4212" fmla="*/ 243267 h 6857982"/>
              <a:gd name="connsiteX4213" fmla="*/ 1886832 w 2433638"/>
              <a:gd name="connsiteY4213" fmla="*/ 260347 h 6857982"/>
              <a:gd name="connsiteX4214" fmla="*/ 1870075 w 2433638"/>
              <a:gd name="connsiteY4214" fmla="*/ 243267 h 6857982"/>
              <a:gd name="connsiteX4215" fmla="*/ 1884186 w 2433638"/>
              <a:gd name="connsiteY4215" fmla="*/ 227086 h 6857982"/>
              <a:gd name="connsiteX4216" fmla="*/ 1883304 w 2433638"/>
              <a:gd name="connsiteY4216" fmla="*/ 223490 h 6857982"/>
              <a:gd name="connsiteX4217" fmla="*/ 1893006 w 2433638"/>
              <a:gd name="connsiteY4217" fmla="*/ 208208 h 6857982"/>
              <a:gd name="connsiteX4218" fmla="*/ 1892124 w 2433638"/>
              <a:gd name="connsiteY4218" fmla="*/ 202814 h 6857982"/>
              <a:gd name="connsiteX4219" fmla="*/ 1908881 w 2433638"/>
              <a:gd name="connsiteY4219" fmla="*/ 185734 h 6857982"/>
              <a:gd name="connsiteX4220" fmla="*/ 2277269 w 2433638"/>
              <a:gd name="connsiteY4220" fmla="*/ 177815 h 6857982"/>
              <a:gd name="connsiteX4221" fmla="*/ 2293938 w 2433638"/>
              <a:gd name="connsiteY4221" fmla="*/ 195278 h 6857982"/>
              <a:gd name="connsiteX4222" fmla="*/ 2277269 w 2433638"/>
              <a:gd name="connsiteY4222" fmla="*/ 212741 h 6857982"/>
              <a:gd name="connsiteX4223" fmla="*/ 2260600 w 2433638"/>
              <a:gd name="connsiteY4223" fmla="*/ 195278 h 6857982"/>
              <a:gd name="connsiteX4224" fmla="*/ 2277269 w 2433638"/>
              <a:gd name="connsiteY4224" fmla="*/ 177815 h 6857982"/>
              <a:gd name="connsiteX4225" fmla="*/ 2147094 w 2433638"/>
              <a:gd name="connsiteY4225" fmla="*/ 174641 h 6857982"/>
              <a:gd name="connsiteX4226" fmla="*/ 2163763 w 2433638"/>
              <a:gd name="connsiteY4226" fmla="*/ 191309 h 6857982"/>
              <a:gd name="connsiteX4227" fmla="*/ 2147094 w 2433638"/>
              <a:gd name="connsiteY4227" fmla="*/ 207978 h 6857982"/>
              <a:gd name="connsiteX4228" fmla="*/ 2130425 w 2433638"/>
              <a:gd name="connsiteY4228" fmla="*/ 191309 h 6857982"/>
              <a:gd name="connsiteX4229" fmla="*/ 2147094 w 2433638"/>
              <a:gd name="connsiteY4229" fmla="*/ 174641 h 6857982"/>
              <a:gd name="connsiteX4230" fmla="*/ 1270794 w 2433638"/>
              <a:gd name="connsiteY4230" fmla="*/ 174632 h 6857982"/>
              <a:gd name="connsiteX4231" fmla="*/ 1287463 w 2433638"/>
              <a:gd name="connsiteY4231" fmla="*/ 192095 h 6857982"/>
              <a:gd name="connsiteX4232" fmla="*/ 1270794 w 2433638"/>
              <a:gd name="connsiteY4232" fmla="*/ 209558 h 6857982"/>
              <a:gd name="connsiteX4233" fmla="*/ 1254125 w 2433638"/>
              <a:gd name="connsiteY4233" fmla="*/ 192095 h 6857982"/>
              <a:gd name="connsiteX4234" fmla="*/ 1270794 w 2433638"/>
              <a:gd name="connsiteY4234" fmla="*/ 174632 h 6857982"/>
              <a:gd name="connsiteX4235" fmla="*/ 1525337 w 2433638"/>
              <a:gd name="connsiteY4235" fmla="*/ 171458 h 6857982"/>
              <a:gd name="connsiteX4236" fmla="*/ 1543719 w 2433638"/>
              <a:gd name="connsiteY4236" fmla="*/ 181370 h 6857982"/>
              <a:gd name="connsiteX4237" fmla="*/ 1544638 w 2433638"/>
              <a:gd name="connsiteY4237" fmla="*/ 187677 h 6857982"/>
              <a:gd name="connsiteX4238" fmla="*/ 1527175 w 2433638"/>
              <a:gd name="connsiteY4238" fmla="*/ 204796 h 6857982"/>
              <a:gd name="connsiteX4239" fmla="*/ 1509713 w 2433638"/>
              <a:gd name="connsiteY4239" fmla="*/ 187677 h 6857982"/>
              <a:gd name="connsiteX4240" fmla="*/ 1525337 w 2433638"/>
              <a:gd name="connsiteY4240" fmla="*/ 171458 h 6857982"/>
              <a:gd name="connsiteX4241" fmla="*/ 1675816 w 2433638"/>
              <a:gd name="connsiteY4241" fmla="*/ 171455 h 6857982"/>
              <a:gd name="connsiteX4242" fmla="*/ 1703388 w 2433638"/>
              <a:gd name="connsiteY4242" fmla="*/ 186105 h 6857982"/>
              <a:gd name="connsiteX4243" fmla="*/ 1685925 w 2433638"/>
              <a:gd name="connsiteY4243" fmla="*/ 201618 h 6857982"/>
              <a:gd name="connsiteX4244" fmla="*/ 1668463 w 2433638"/>
              <a:gd name="connsiteY4244" fmla="*/ 185244 h 6857982"/>
              <a:gd name="connsiteX4245" fmla="*/ 1675816 w 2433638"/>
              <a:gd name="connsiteY4245" fmla="*/ 171455 h 6857982"/>
              <a:gd name="connsiteX4246" fmla="*/ 1831521 w 2433638"/>
              <a:gd name="connsiteY4246" fmla="*/ 152405 h 6857982"/>
              <a:gd name="connsiteX4247" fmla="*/ 1860550 w 2433638"/>
              <a:gd name="connsiteY4247" fmla="*/ 169046 h 6857982"/>
              <a:gd name="connsiteX4248" fmla="*/ 1846036 w 2433638"/>
              <a:gd name="connsiteY4248" fmla="*/ 177805 h 6857982"/>
              <a:gd name="connsiteX4249" fmla="*/ 1828800 w 2433638"/>
              <a:gd name="connsiteY4249" fmla="*/ 161163 h 6857982"/>
              <a:gd name="connsiteX4250" fmla="*/ 1831521 w 2433638"/>
              <a:gd name="connsiteY4250" fmla="*/ 152405 h 6857982"/>
              <a:gd name="connsiteX4251" fmla="*/ 1366044 w 2433638"/>
              <a:gd name="connsiteY4251" fmla="*/ 150820 h 6857982"/>
              <a:gd name="connsiteX4252" fmla="*/ 1382713 w 2433638"/>
              <a:gd name="connsiteY4252" fmla="*/ 167489 h 6857982"/>
              <a:gd name="connsiteX4253" fmla="*/ 1366044 w 2433638"/>
              <a:gd name="connsiteY4253" fmla="*/ 184158 h 6857982"/>
              <a:gd name="connsiteX4254" fmla="*/ 1349375 w 2433638"/>
              <a:gd name="connsiteY4254" fmla="*/ 167489 h 6857982"/>
              <a:gd name="connsiteX4255" fmla="*/ 1366044 w 2433638"/>
              <a:gd name="connsiteY4255" fmla="*/ 150820 h 6857982"/>
              <a:gd name="connsiteX4256" fmla="*/ 1907382 w 2433638"/>
              <a:gd name="connsiteY4256" fmla="*/ 149230 h 6857982"/>
              <a:gd name="connsiteX4257" fmla="*/ 1924051 w 2433638"/>
              <a:gd name="connsiteY4257" fmla="*/ 166693 h 6857982"/>
              <a:gd name="connsiteX4258" fmla="*/ 1907382 w 2433638"/>
              <a:gd name="connsiteY4258" fmla="*/ 184156 h 6857982"/>
              <a:gd name="connsiteX4259" fmla="*/ 1890713 w 2433638"/>
              <a:gd name="connsiteY4259" fmla="*/ 166693 h 6857982"/>
              <a:gd name="connsiteX4260" fmla="*/ 1907382 w 2433638"/>
              <a:gd name="connsiteY4260" fmla="*/ 149230 h 6857982"/>
              <a:gd name="connsiteX4261" fmla="*/ 1012825 w 2433638"/>
              <a:gd name="connsiteY4261" fmla="*/ 144470 h 6857982"/>
              <a:gd name="connsiteX4262" fmla="*/ 1023938 w 2433638"/>
              <a:gd name="connsiteY4262" fmla="*/ 160798 h 6857982"/>
              <a:gd name="connsiteX4263" fmla="*/ 1012825 w 2433638"/>
              <a:gd name="connsiteY4263" fmla="*/ 176220 h 6857982"/>
              <a:gd name="connsiteX4264" fmla="*/ 1012825 w 2433638"/>
              <a:gd name="connsiteY4264" fmla="*/ 144470 h 6857982"/>
              <a:gd name="connsiteX4265" fmla="*/ 1966322 w 2433638"/>
              <a:gd name="connsiteY4265" fmla="*/ 144463 h 6857982"/>
              <a:gd name="connsiteX4266" fmla="*/ 1983473 w 2433638"/>
              <a:gd name="connsiteY4266" fmla="*/ 161574 h 6857982"/>
              <a:gd name="connsiteX4267" fmla="*/ 1978960 w 2433638"/>
              <a:gd name="connsiteY4267" fmla="*/ 172382 h 6857982"/>
              <a:gd name="connsiteX4268" fmla="*/ 1984376 w 2433638"/>
              <a:gd name="connsiteY4268" fmla="*/ 184990 h 6857982"/>
              <a:gd name="connsiteX4269" fmla="*/ 1978057 w 2433638"/>
              <a:gd name="connsiteY4269" fmla="*/ 197598 h 6857982"/>
              <a:gd name="connsiteX4270" fmla="*/ 1978960 w 2433638"/>
              <a:gd name="connsiteY4270" fmla="*/ 199400 h 6857982"/>
              <a:gd name="connsiteX4271" fmla="*/ 1970835 w 2433638"/>
              <a:gd name="connsiteY4271" fmla="*/ 212909 h 6857982"/>
              <a:gd name="connsiteX4272" fmla="*/ 1972641 w 2433638"/>
              <a:gd name="connsiteY4272" fmla="*/ 221014 h 6857982"/>
              <a:gd name="connsiteX4273" fmla="*/ 1955489 w 2433638"/>
              <a:gd name="connsiteY4273" fmla="*/ 238126 h 6857982"/>
              <a:gd name="connsiteX4274" fmla="*/ 1938338 w 2433638"/>
              <a:gd name="connsiteY4274" fmla="*/ 221014 h 6857982"/>
              <a:gd name="connsiteX4275" fmla="*/ 1946462 w 2433638"/>
              <a:gd name="connsiteY4275" fmla="*/ 206604 h 6857982"/>
              <a:gd name="connsiteX4276" fmla="*/ 1944657 w 2433638"/>
              <a:gd name="connsiteY4276" fmla="*/ 199400 h 6857982"/>
              <a:gd name="connsiteX4277" fmla="*/ 1950073 w 2433638"/>
              <a:gd name="connsiteY4277" fmla="*/ 186791 h 6857982"/>
              <a:gd name="connsiteX4278" fmla="*/ 1950073 w 2433638"/>
              <a:gd name="connsiteY4278" fmla="*/ 184990 h 6857982"/>
              <a:gd name="connsiteX4279" fmla="*/ 1954587 w 2433638"/>
              <a:gd name="connsiteY4279" fmla="*/ 173282 h 6857982"/>
              <a:gd name="connsiteX4280" fmla="*/ 1949170 w 2433638"/>
              <a:gd name="connsiteY4280" fmla="*/ 161574 h 6857982"/>
              <a:gd name="connsiteX4281" fmla="*/ 1966322 w 2433638"/>
              <a:gd name="connsiteY4281" fmla="*/ 144463 h 6857982"/>
              <a:gd name="connsiteX4282" fmla="*/ 1104107 w 2433638"/>
              <a:gd name="connsiteY4282" fmla="*/ 127007 h 6857982"/>
              <a:gd name="connsiteX4283" fmla="*/ 1120776 w 2433638"/>
              <a:gd name="connsiteY4283" fmla="*/ 144470 h 6857982"/>
              <a:gd name="connsiteX4284" fmla="*/ 1104107 w 2433638"/>
              <a:gd name="connsiteY4284" fmla="*/ 161932 h 6857982"/>
              <a:gd name="connsiteX4285" fmla="*/ 1087438 w 2433638"/>
              <a:gd name="connsiteY4285" fmla="*/ 144470 h 6857982"/>
              <a:gd name="connsiteX4286" fmla="*/ 1104107 w 2433638"/>
              <a:gd name="connsiteY4286" fmla="*/ 127007 h 6857982"/>
              <a:gd name="connsiteX4287" fmla="*/ 1998663 w 2433638"/>
              <a:gd name="connsiteY4287" fmla="*/ 114297 h 6857982"/>
              <a:gd name="connsiteX4288" fmla="*/ 2010616 w 2433638"/>
              <a:gd name="connsiteY4288" fmla="*/ 121155 h 6857982"/>
              <a:gd name="connsiteX4289" fmla="*/ 2026664 w 2433638"/>
              <a:gd name="connsiteY4289" fmla="*/ 130363 h 6857982"/>
              <a:gd name="connsiteX4290" fmla="*/ 2026083 w 2433638"/>
              <a:gd name="connsiteY4290" fmla="*/ 130555 h 6857982"/>
              <a:gd name="connsiteX4291" fmla="*/ 2026997 w 2433638"/>
              <a:gd name="connsiteY4291" fmla="*/ 130555 h 6857982"/>
              <a:gd name="connsiteX4292" fmla="*/ 2026664 w 2433638"/>
              <a:gd name="connsiteY4292" fmla="*/ 130363 h 6857982"/>
              <a:gd name="connsiteX4293" fmla="*/ 2028825 w 2433638"/>
              <a:gd name="connsiteY4293" fmla="*/ 129651 h 6857982"/>
              <a:gd name="connsiteX4294" fmla="*/ 2046192 w 2433638"/>
              <a:gd name="connsiteY4294" fmla="*/ 146813 h 6857982"/>
              <a:gd name="connsiteX4295" fmla="*/ 2045278 w 2433638"/>
              <a:gd name="connsiteY4295" fmla="*/ 150426 h 6857982"/>
              <a:gd name="connsiteX4296" fmla="*/ 2048934 w 2433638"/>
              <a:gd name="connsiteY4296" fmla="*/ 160361 h 6857982"/>
              <a:gd name="connsiteX4297" fmla="*/ 2048934 w 2433638"/>
              <a:gd name="connsiteY4297" fmla="*/ 164877 h 6857982"/>
              <a:gd name="connsiteX4298" fmla="*/ 2050762 w 2433638"/>
              <a:gd name="connsiteY4298" fmla="*/ 173006 h 6857982"/>
              <a:gd name="connsiteX4299" fmla="*/ 2045278 w 2433638"/>
              <a:gd name="connsiteY4299" fmla="*/ 185652 h 6857982"/>
              <a:gd name="connsiteX4300" fmla="*/ 2058988 w 2433638"/>
              <a:gd name="connsiteY4300" fmla="*/ 201910 h 6857982"/>
              <a:gd name="connsiteX4301" fmla="*/ 2041622 w 2433638"/>
              <a:gd name="connsiteY4301" fmla="*/ 219071 h 6857982"/>
              <a:gd name="connsiteX4302" fmla="*/ 2024255 w 2433638"/>
              <a:gd name="connsiteY4302" fmla="*/ 201910 h 6857982"/>
              <a:gd name="connsiteX4303" fmla="*/ 2029740 w 2433638"/>
              <a:gd name="connsiteY4303" fmla="*/ 189265 h 6857982"/>
              <a:gd name="connsiteX4304" fmla="*/ 2016029 w 2433638"/>
              <a:gd name="connsiteY4304" fmla="*/ 173006 h 6857982"/>
              <a:gd name="connsiteX4305" fmla="*/ 2016943 w 2433638"/>
              <a:gd name="connsiteY4305" fmla="*/ 168490 h 6857982"/>
              <a:gd name="connsiteX4306" fmla="*/ 2014201 w 2433638"/>
              <a:gd name="connsiteY4306" fmla="*/ 160361 h 6857982"/>
              <a:gd name="connsiteX4307" fmla="*/ 2015115 w 2433638"/>
              <a:gd name="connsiteY4307" fmla="*/ 156748 h 6857982"/>
              <a:gd name="connsiteX4308" fmla="*/ 2011459 w 2433638"/>
              <a:gd name="connsiteY4308" fmla="*/ 146813 h 6857982"/>
              <a:gd name="connsiteX4309" fmla="*/ 2018771 w 2433638"/>
              <a:gd name="connsiteY4309" fmla="*/ 134168 h 6857982"/>
              <a:gd name="connsiteX4310" fmla="*/ 2016029 w 2433638"/>
              <a:gd name="connsiteY4310" fmla="*/ 134168 h 6857982"/>
              <a:gd name="connsiteX4311" fmla="*/ 1998663 w 2433638"/>
              <a:gd name="connsiteY4311" fmla="*/ 117006 h 6857982"/>
              <a:gd name="connsiteX4312" fmla="*/ 1998663 w 2433638"/>
              <a:gd name="connsiteY4312" fmla="*/ 114297 h 6857982"/>
              <a:gd name="connsiteX4313" fmla="*/ 2222501 w 2433638"/>
              <a:gd name="connsiteY4313" fmla="*/ 112726 h 6857982"/>
              <a:gd name="connsiteX4314" fmla="*/ 2239964 w 2433638"/>
              <a:gd name="connsiteY4314" fmla="*/ 130189 h 6857982"/>
              <a:gd name="connsiteX4315" fmla="*/ 2222501 w 2433638"/>
              <a:gd name="connsiteY4315" fmla="*/ 147652 h 6857982"/>
              <a:gd name="connsiteX4316" fmla="*/ 2205038 w 2433638"/>
              <a:gd name="connsiteY4316" fmla="*/ 130189 h 6857982"/>
              <a:gd name="connsiteX4317" fmla="*/ 2222501 w 2433638"/>
              <a:gd name="connsiteY4317" fmla="*/ 112726 h 6857982"/>
              <a:gd name="connsiteX4318" fmla="*/ 1199357 w 2433638"/>
              <a:gd name="connsiteY4318" fmla="*/ 109545 h 6857982"/>
              <a:gd name="connsiteX4319" fmla="*/ 1216026 w 2433638"/>
              <a:gd name="connsiteY4319" fmla="*/ 126214 h 6857982"/>
              <a:gd name="connsiteX4320" fmla="*/ 1199357 w 2433638"/>
              <a:gd name="connsiteY4320" fmla="*/ 142883 h 6857982"/>
              <a:gd name="connsiteX4321" fmla="*/ 1182688 w 2433638"/>
              <a:gd name="connsiteY4321" fmla="*/ 126214 h 6857982"/>
              <a:gd name="connsiteX4322" fmla="*/ 1199357 w 2433638"/>
              <a:gd name="connsiteY4322" fmla="*/ 109545 h 6857982"/>
              <a:gd name="connsiteX4323" fmla="*/ 2348707 w 2433638"/>
              <a:gd name="connsiteY4323" fmla="*/ 106379 h 6857982"/>
              <a:gd name="connsiteX4324" fmla="*/ 2365376 w 2433638"/>
              <a:gd name="connsiteY4324" fmla="*/ 123048 h 6857982"/>
              <a:gd name="connsiteX4325" fmla="*/ 2348707 w 2433638"/>
              <a:gd name="connsiteY4325" fmla="*/ 139717 h 6857982"/>
              <a:gd name="connsiteX4326" fmla="*/ 2332038 w 2433638"/>
              <a:gd name="connsiteY4326" fmla="*/ 123048 h 6857982"/>
              <a:gd name="connsiteX4327" fmla="*/ 2348707 w 2433638"/>
              <a:gd name="connsiteY4327" fmla="*/ 106379 h 6857982"/>
              <a:gd name="connsiteX4328" fmla="*/ 2085404 w 2433638"/>
              <a:gd name="connsiteY4328" fmla="*/ 95264 h 6857982"/>
              <a:gd name="connsiteX4329" fmla="*/ 2101406 w 2433638"/>
              <a:gd name="connsiteY4329" fmla="*/ 110295 h 6857982"/>
              <a:gd name="connsiteX4330" fmla="*/ 2110296 w 2433638"/>
              <a:gd name="connsiteY4330" fmla="*/ 118253 h 6857982"/>
              <a:gd name="connsiteX4331" fmla="*/ 2121853 w 2433638"/>
              <a:gd name="connsiteY4331" fmla="*/ 132399 h 6857982"/>
              <a:gd name="connsiteX4332" fmla="*/ 2135188 w 2433638"/>
              <a:gd name="connsiteY4332" fmla="*/ 148315 h 6857982"/>
              <a:gd name="connsiteX4333" fmla="*/ 2118297 w 2433638"/>
              <a:gd name="connsiteY4333" fmla="*/ 165114 h 6857982"/>
              <a:gd name="connsiteX4334" fmla="*/ 2102295 w 2433638"/>
              <a:gd name="connsiteY4334" fmla="*/ 150083 h 6857982"/>
              <a:gd name="connsiteX4335" fmla="*/ 2090738 w 2433638"/>
              <a:gd name="connsiteY4335" fmla="*/ 142125 h 6857982"/>
              <a:gd name="connsiteX4336" fmla="*/ 2079181 w 2433638"/>
              <a:gd name="connsiteY4336" fmla="*/ 127095 h 6857982"/>
              <a:gd name="connsiteX4337" fmla="*/ 2068513 w 2433638"/>
              <a:gd name="connsiteY4337" fmla="*/ 112064 h 6857982"/>
              <a:gd name="connsiteX4338" fmla="*/ 2085404 w 2433638"/>
              <a:gd name="connsiteY4338" fmla="*/ 95264 h 6857982"/>
              <a:gd name="connsiteX4339" fmla="*/ 2155378 w 2433638"/>
              <a:gd name="connsiteY4339" fmla="*/ 76199 h 6857982"/>
              <a:gd name="connsiteX4340" fmla="*/ 2168810 w 2433638"/>
              <a:gd name="connsiteY4340" fmla="*/ 83526 h 6857982"/>
              <a:gd name="connsiteX4341" fmla="*/ 2171497 w 2433638"/>
              <a:gd name="connsiteY4341" fmla="*/ 82610 h 6857982"/>
              <a:gd name="connsiteX4342" fmla="*/ 2185825 w 2433638"/>
              <a:gd name="connsiteY4342" fmla="*/ 90853 h 6857982"/>
              <a:gd name="connsiteX4343" fmla="*/ 2191198 w 2433638"/>
              <a:gd name="connsiteY4343" fmla="*/ 89021 h 6857982"/>
              <a:gd name="connsiteX4344" fmla="*/ 2208213 w 2433638"/>
              <a:gd name="connsiteY4344" fmla="*/ 106422 h 6857982"/>
              <a:gd name="connsiteX4345" fmla="*/ 2191198 w 2433638"/>
              <a:gd name="connsiteY4345" fmla="*/ 123824 h 6857982"/>
              <a:gd name="connsiteX4346" fmla="*/ 2177766 w 2433638"/>
              <a:gd name="connsiteY4346" fmla="*/ 116497 h 6857982"/>
              <a:gd name="connsiteX4347" fmla="*/ 2171497 w 2433638"/>
              <a:gd name="connsiteY4347" fmla="*/ 117413 h 6857982"/>
              <a:gd name="connsiteX4348" fmla="*/ 2158960 w 2433638"/>
              <a:gd name="connsiteY4348" fmla="*/ 111002 h 6857982"/>
              <a:gd name="connsiteX4349" fmla="*/ 2155378 w 2433638"/>
              <a:gd name="connsiteY4349" fmla="*/ 111002 h 6857982"/>
              <a:gd name="connsiteX4350" fmla="*/ 2138363 w 2433638"/>
              <a:gd name="connsiteY4350" fmla="*/ 93600 h 6857982"/>
              <a:gd name="connsiteX4351" fmla="*/ 2155378 w 2433638"/>
              <a:gd name="connsiteY4351" fmla="*/ 76199 h 6857982"/>
              <a:gd name="connsiteX4352" fmla="*/ 2293144 w 2433638"/>
              <a:gd name="connsiteY4352" fmla="*/ 65102 h 6857982"/>
              <a:gd name="connsiteX4353" fmla="*/ 2309813 w 2433638"/>
              <a:gd name="connsiteY4353" fmla="*/ 82565 h 6857982"/>
              <a:gd name="connsiteX4354" fmla="*/ 2293144 w 2433638"/>
              <a:gd name="connsiteY4354" fmla="*/ 100028 h 6857982"/>
              <a:gd name="connsiteX4355" fmla="*/ 2276475 w 2433638"/>
              <a:gd name="connsiteY4355" fmla="*/ 82565 h 6857982"/>
              <a:gd name="connsiteX4356" fmla="*/ 2293144 w 2433638"/>
              <a:gd name="connsiteY4356" fmla="*/ 65102 h 6857982"/>
              <a:gd name="connsiteX4357" fmla="*/ 2185988 w 2433638"/>
              <a:gd name="connsiteY4357" fmla="*/ 61910 h 6857982"/>
              <a:gd name="connsiteX4358" fmla="*/ 2206626 w 2433638"/>
              <a:gd name="connsiteY4358" fmla="*/ 73703 h 6857982"/>
              <a:gd name="connsiteX4359" fmla="*/ 2202139 w 2433638"/>
              <a:gd name="connsiteY4359" fmla="*/ 74610 h 6857982"/>
              <a:gd name="connsiteX4360" fmla="*/ 2185988 w 2433638"/>
              <a:gd name="connsiteY4360" fmla="*/ 61910 h 6857982"/>
              <a:gd name="connsiteX4361" fmla="*/ 2231929 w 2433638"/>
              <a:gd name="connsiteY4361" fmla="*/ 53975 h 6857982"/>
              <a:gd name="connsiteX4362" fmla="*/ 2244725 w 2433638"/>
              <a:gd name="connsiteY4362" fmla="*/ 60243 h 6857982"/>
              <a:gd name="connsiteX4363" fmla="*/ 2257522 w 2433638"/>
              <a:gd name="connsiteY4363" fmla="*/ 54870 h 6857982"/>
              <a:gd name="connsiteX4364" fmla="*/ 2274888 w 2433638"/>
              <a:gd name="connsiteY4364" fmla="*/ 71885 h 6857982"/>
              <a:gd name="connsiteX4365" fmla="*/ 2257522 w 2433638"/>
              <a:gd name="connsiteY4365" fmla="*/ 88900 h 6857982"/>
              <a:gd name="connsiteX4366" fmla="*/ 2243811 w 2433638"/>
              <a:gd name="connsiteY4366" fmla="*/ 82631 h 6857982"/>
              <a:gd name="connsiteX4367" fmla="*/ 2231929 w 2433638"/>
              <a:gd name="connsiteY4367" fmla="*/ 88004 h 6857982"/>
              <a:gd name="connsiteX4368" fmla="*/ 2214563 w 2433638"/>
              <a:gd name="connsiteY4368" fmla="*/ 70990 h 6857982"/>
              <a:gd name="connsiteX4369" fmla="*/ 2231929 w 2433638"/>
              <a:gd name="connsiteY4369" fmla="*/ 53975 h 6857982"/>
              <a:gd name="connsiteX4370" fmla="*/ 2415382 w 2433638"/>
              <a:gd name="connsiteY4370" fmla="*/ 50813 h 6857982"/>
              <a:gd name="connsiteX4371" fmla="*/ 2432051 w 2433638"/>
              <a:gd name="connsiteY4371" fmla="*/ 67482 h 6857982"/>
              <a:gd name="connsiteX4372" fmla="*/ 2415382 w 2433638"/>
              <a:gd name="connsiteY4372" fmla="*/ 84151 h 6857982"/>
              <a:gd name="connsiteX4373" fmla="*/ 2398713 w 2433638"/>
              <a:gd name="connsiteY4373" fmla="*/ 67482 h 6857982"/>
              <a:gd name="connsiteX4374" fmla="*/ 2415382 w 2433638"/>
              <a:gd name="connsiteY4374" fmla="*/ 50813 h 6857982"/>
              <a:gd name="connsiteX4375" fmla="*/ 1028701 w 2433638"/>
              <a:gd name="connsiteY4375" fmla="*/ 49240 h 6857982"/>
              <a:gd name="connsiteX4376" fmla="*/ 1041401 w 2433638"/>
              <a:gd name="connsiteY4376" fmla="*/ 63891 h 6857982"/>
              <a:gd name="connsiteX4377" fmla="*/ 1028701 w 2433638"/>
              <a:gd name="connsiteY4377" fmla="*/ 79403 h 6857982"/>
              <a:gd name="connsiteX4378" fmla="*/ 1028701 w 2433638"/>
              <a:gd name="connsiteY4378" fmla="*/ 49240 h 6857982"/>
              <a:gd name="connsiteX4379" fmla="*/ 2287066 w 2433638"/>
              <a:gd name="connsiteY4379" fmla="*/ 26985 h 6857982"/>
              <a:gd name="connsiteX4380" fmla="*/ 2303115 w 2433638"/>
              <a:gd name="connsiteY4380" fmla="*/ 37095 h 6857982"/>
              <a:gd name="connsiteX4381" fmla="*/ 2318272 w 2433638"/>
              <a:gd name="connsiteY4381" fmla="*/ 26985 h 6857982"/>
              <a:gd name="connsiteX4382" fmla="*/ 2335213 w 2433638"/>
              <a:gd name="connsiteY4382" fmla="*/ 44448 h 6857982"/>
              <a:gd name="connsiteX4383" fmla="*/ 2318272 w 2433638"/>
              <a:gd name="connsiteY4383" fmla="*/ 61910 h 6857982"/>
              <a:gd name="connsiteX4384" fmla="*/ 2302223 w 2433638"/>
              <a:gd name="connsiteY4384" fmla="*/ 50881 h 6857982"/>
              <a:gd name="connsiteX4385" fmla="*/ 2287066 w 2433638"/>
              <a:gd name="connsiteY4385" fmla="*/ 61910 h 6857982"/>
              <a:gd name="connsiteX4386" fmla="*/ 2270125 w 2433638"/>
              <a:gd name="connsiteY4386" fmla="*/ 44448 h 6857982"/>
              <a:gd name="connsiteX4387" fmla="*/ 2287066 w 2433638"/>
              <a:gd name="connsiteY4387" fmla="*/ 26985 h 6857982"/>
              <a:gd name="connsiteX4388" fmla="*/ 2374079 w 2433638"/>
              <a:gd name="connsiteY4388" fmla="*/ 3171 h 6857982"/>
              <a:gd name="connsiteX4389" fmla="*/ 2390776 w 2433638"/>
              <a:gd name="connsiteY4389" fmla="*/ 20278 h 6857982"/>
              <a:gd name="connsiteX4390" fmla="*/ 2374079 w 2433638"/>
              <a:gd name="connsiteY4390" fmla="*/ 37385 h 6857982"/>
              <a:gd name="connsiteX4391" fmla="*/ 2371442 w 2433638"/>
              <a:gd name="connsiteY4391" fmla="*/ 36485 h 6857982"/>
              <a:gd name="connsiteX4392" fmla="*/ 2374958 w 2433638"/>
              <a:gd name="connsiteY4392" fmla="*/ 46389 h 6857982"/>
              <a:gd name="connsiteX4393" fmla="*/ 2358260 w 2433638"/>
              <a:gd name="connsiteY4393" fmla="*/ 63496 h 6857982"/>
              <a:gd name="connsiteX4394" fmla="*/ 2341563 w 2433638"/>
              <a:gd name="connsiteY4394" fmla="*/ 46389 h 6857982"/>
              <a:gd name="connsiteX4395" fmla="*/ 2358260 w 2433638"/>
              <a:gd name="connsiteY4395" fmla="*/ 29282 h 6857982"/>
              <a:gd name="connsiteX4396" fmla="*/ 2360897 w 2433638"/>
              <a:gd name="connsiteY4396" fmla="*/ 29282 h 6857982"/>
              <a:gd name="connsiteX4397" fmla="*/ 2357381 w 2433638"/>
              <a:gd name="connsiteY4397" fmla="*/ 20278 h 6857982"/>
              <a:gd name="connsiteX4398" fmla="*/ 2374079 w 2433638"/>
              <a:gd name="connsiteY4398" fmla="*/ 3171 h 6857982"/>
              <a:gd name="connsiteX4399" fmla="*/ 2416969 w 2433638"/>
              <a:gd name="connsiteY4399" fmla="*/ 0 h 6857982"/>
              <a:gd name="connsiteX4400" fmla="*/ 2433638 w 2433638"/>
              <a:gd name="connsiteY4400" fmla="*/ 16669 h 6857982"/>
              <a:gd name="connsiteX4401" fmla="*/ 2416969 w 2433638"/>
              <a:gd name="connsiteY4401" fmla="*/ 33338 h 6857982"/>
              <a:gd name="connsiteX4402" fmla="*/ 2400300 w 2433638"/>
              <a:gd name="connsiteY4402" fmla="*/ 16669 h 6857982"/>
              <a:gd name="connsiteX4403" fmla="*/ 2416969 w 2433638"/>
              <a:gd name="connsiteY4403" fmla="*/ 0 h 685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</a:cxnLst>
            <a:rect l="l" t="t" r="r" b="b"/>
            <a:pathLst>
              <a:path w="2433638" h="6857982">
                <a:moveTo>
                  <a:pt x="1154782" y="6834170"/>
                </a:moveTo>
                <a:cubicBezTo>
                  <a:pt x="1154782" y="6834170"/>
                  <a:pt x="1155701" y="6834170"/>
                  <a:pt x="1155701" y="6834170"/>
                </a:cubicBezTo>
                <a:cubicBezTo>
                  <a:pt x="1155701" y="6834170"/>
                  <a:pt x="1155701" y="6834170"/>
                  <a:pt x="1138238" y="6845283"/>
                </a:cubicBezTo>
                <a:cubicBezTo>
                  <a:pt x="1140995" y="6839222"/>
                  <a:pt x="1147429" y="6834170"/>
                  <a:pt x="1154782" y="6834170"/>
                </a:cubicBezTo>
                <a:close/>
                <a:moveTo>
                  <a:pt x="1060450" y="6826232"/>
                </a:moveTo>
                <a:cubicBezTo>
                  <a:pt x="1067289" y="6828047"/>
                  <a:pt x="1071563" y="6834397"/>
                  <a:pt x="1071563" y="6842561"/>
                </a:cubicBezTo>
                <a:cubicBezTo>
                  <a:pt x="1071563" y="6849818"/>
                  <a:pt x="1067289" y="6856168"/>
                  <a:pt x="1060450" y="6857982"/>
                </a:cubicBezTo>
                <a:cubicBezTo>
                  <a:pt x="1060450" y="6857982"/>
                  <a:pt x="1060450" y="6857982"/>
                  <a:pt x="1060450" y="6826232"/>
                </a:cubicBezTo>
                <a:close/>
                <a:moveTo>
                  <a:pt x="1243014" y="6746858"/>
                </a:moveTo>
                <a:cubicBezTo>
                  <a:pt x="1252659" y="6746858"/>
                  <a:pt x="1260477" y="6754676"/>
                  <a:pt x="1260477" y="6764321"/>
                </a:cubicBezTo>
                <a:cubicBezTo>
                  <a:pt x="1260477" y="6773966"/>
                  <a:pt x="1252659" y="6781784"/>
                  <a:pt x="1243014" y="6781784"/>
                </a:cubicBezTo>
                <a:cubicBezTo>
                  <a:pt x="1233369" y="6781784"/>
                  <a:pt x="1225551" y="6773966"/>
                  <a:pt x="1225551" y="6764321"/>
                </a:cubicBezTo>
                <a:cubicBezTo>
                  <a:pt x="1225551" y="6754676"/>
                  <a:pt x="1233369" y="6746858"/>
                  <a:pt x="1243014" y="6746858"/>
                </a:cubicBezTo>
                <a:close/>
                <a:moveTo>
                  <a:pt x="1143795" y="6734158"/>
                </a:moveTo>
                <a:cubicBezTo>
                  <a:pt x="1153001" y="6734158"/>
                  <a:pt x="1160464" y="6741976"/>
                  <a:pt x="1160464" y="6751621"/>
                </a:cubicBezTo>
                <a:cubicBezTo>
                  <a:pt x="1160464" y="6761266"/>
                  <a:pt x="1153001" y="6769084"/>
                  <a:pt x="1143795" y="6769084"/>
                </a:cubicBezTo>
                <a:cubicBezTo>
                  <a:pt x="1134589" y="6769084"/>
                  <a:pt x="1127126" y="6761266"/>
                  <a:pt x="1127126" y="6751621"/>
                </a:cubicBezTo>
                <a:cubicBezTo>
                  <a:pt x="1127126" y="6741976"/>
                  <a:pt x="1134589" y="6734158"/>
                  <a:pt x="1143795" y="6734158"/>
                </a:cubicBezTo>
                <a:close/>
                <a:moveTo>
                  <a:pt x="1049338" y="6726220"/>
                </a:moveTo>
                <a:cubicBezTo>
                  <a:pt x="1055322" y="6728035"/>
                  <a:pt x="1060451" y="6734385"/>
                  <a:pt x="1060451" y="6741642"/>
                </a:cubicBezTo>
                <a:cubicBezTo>
                  <a:pt x="1060451" y="6749806"/>
                  <a:pt x="1055322" y="6756156"/>
                  <a:pt x="1049338" y="6757970"/>
                </a:cubicBezTo>
                <a:cubicBezTo>
                  <a:pt x="1049338" y="6757970"/>
                  <a:pt x="1049338" y="6757970"/>
                  <a:pt x="1049338" y="6726220"/>
                </a:cubicBezTo>
                <a:close/>
                <a:moveTo>
                  <a:pt x="1423989" y="6686533"/>
                </a:moveTo>
                <a:cubicBezTo>
                  <a:pt x="1433634" y="6686533"/>
                  <a:pt x="1441452" y="6693996"/>
                  <a:pt x="1441452" y="6703202"/>
                </a:cubicBezTo>
                <a:cubicBezTo>
                  <a:pt x="1441452" y="6712408"/>
                  <a:pt x="1433634" y="6719871"/>
                  <a:pt x="1423989" y="6719871"/>
                </a:cubicBezTo>
                <a:cubicBezTo>
                  <a:pt x="1414344" y="6719871"/>
                  <a:pt x="1406526" y="6712408"/>
                  <a:pt x="1406526" y="6703202"/>
                </a:cubicBezTo>
                <a:cubicBezTo>
                  <a:pt x="1406526" y="6693996"/>
                  <a:pt x="1414344" y="6686533"/>
                  <a:pt x="1423989" y="6686533"/>
                </a:cubicBezTo>
                <a:close/>
                <a:moveTo>
                  <a:pt x="1325564" y="6669070"/>
                </a:moveTo>
                <a:cubicBezTo>
                  <a:pt x="1335209" y="6669070"/>
                  <a:pt x="1343027" y="6676888"/>
                  <a:pt x="1343027" y="6686533"/>
                </a:cubicBezTo>
                <a:cubicBezTo>
                  <a:pt x="1343027" y="6696178"/>
                  <a:pt x="1335209" y="6703996"/>
                  <a:pt x="1325564" y="6703996"/>
                </a:cubicBezTo>
                <a:cubicBezTo>
                  <a:pt x="1315919" y="6703996"/>
                  <a:pt x="1308101" y="6696178"/>
                  <a:pt x="1308101" y="6686533"/>
                </a:cubicBezTo>
                <a:cubicBezTo>
                  <a:pt x="1308101" y="6676888"/>
                  <a:pt x="1315919" y="6669070"/>
                  <a:pt x="1325564" y="6669070"/>
                </a:cubicBezTo>
                <a:close/>
                <a:moveTo>
                  <a:pt x="2315666" y="6665895"/>
                </a:moveTo>
                <a:cubicBezTo>
                  <a:pt x="2320131" y="6665895"/>
                  <a:pt x="2323703" y="6667690"/>
                  <a:pt x="2327275" y="6670382"/>
                </a:cubicBezTo>
                <a:cubicBezTo>
                  <a:pt x="2327275" y="6670382"/>
                  <a:pt x="2327275" y="6670382"/>
                  <a:pt x="2299593" y="6686533"/>
                </a:cubicBezTo>
                <a:cubicBezTo>
                  <a:pt x="2299593" y="6684739"/>
                  <a:pt x="2298700" y="6683841"/>
                  <a:pt x="2298700" y="6682944"/>
                </a:cubicBezTo>
                <a:cubicBezTo>
                  <a:pt x="2298700" y="6673971"/>
                  <a:pt x="2306737" y="6665895"/>
                  <a:pt x="2315666" y="6665895"/>
                </a:cubicBezTo>
                <a:close/>
                <a:moveTo>
                  <a:pt x="1227139" y="6653195"/>
                </a:moveTo>
                <a:cubicBezTo>
                  <a:pt x="1236784" y="6653195"/>
                  <a:pt x="1244602" y="6660658"/>
                  <a:pt x="1244602" y="6669864"/>
                </a:cubicBezTo>
                <a:cubicBezTo>
                  <a:pt x="1244602" y="6679070"/>
                  <a:pt x="1236784" y="6686533"/>
                  <a:pt x="1227139" y="6686533"/>
                </a:cubicBezTo>
                <a:cubicBezTo>
                  <a:pt x="1217494" y="6686533"/>
                  <a:pt x="1209676" y="6679070"/>
                  <a:pt x="1209676" y="6669864"/>
                </a:cubicBezTo>
                <a:cubicBezTo>
                  <a:pt x="1209676" y="6660658"/>
                  <a:pt x="1217494" y="6653195"/>
                  <a:pt x="1227139" y="6653195"/>
                </a:cubicBezTo>
                <a:close/>
                <a:moveTo>
                  <a:pt x="1600201" y="6643670"/>
                </a:moveTo>
                <a:cubicBezTo>
                  <a:pt x="1609846" y="6643670"/>
                  <a:pt x="1617664" y="6651488"/>
                  <a:pt x="1617664" y="6661133"/>
                </a:cubicBezTo>
                <a:cubicBezTo>
                  <a:pt x="1617664" y="6670778"/>
                  <a:pt x="1609846" y="6678596"/>
                  <a:pt x="1600201" y="6678596"/>
                </a:cubicBezTo>
                <a:cubicBezTo>
                  <a:pt x="1590556" y="6678596"/>
                  <a:pt x="1582738" y="6670778"/>
                  <a:pt x="1582738" y="6661133"/>
                </a:cubicBezTo>
                <a:cubicBezTo>
                  <a:pt x="1582738" y="6651488"/>
                  <a:pt x="1590556" y="6643670"/>
                  <a:pt x="1600201" y="6643670"/>
                </a:cubicBezTo>
                <a:close/>
                <a:moveTo>
                  <a:pt x="1128714" y="6637320"/>
                </a:moveTo>
                <a:cubicBezTo>
                  <a:pt x="1138359" y="6637320"/>
                  <a:pt x="1146177" y="6645138"/>
                  <a:pt x="1146177" y="6654783"/>
                </a:cubicBezTo>
                <a:cubicBezTo>
                  <a:pt x="1146177" y="6664428"/>
                  <a:pt x="1138359" y="6672246"/>
                  <a:pt x="1128714" y="6672246"/>
                </a:cubicBezTo>
                <a:cubicBezTo>
                  <a:pt x="1119069" y="6672246"/>
                  <a:pt x="1111251" y="6664428"/>
                  <a:pt x="1111251" y="6654783"/>
                </a:cubicBezTo>
                <a:cubicBezTo>
                  <a:pt x="1111251" y="6645138"/>
                  <a:pt x="1119069" y="6637320"/>
                  <a:pt x="1128714" y="6637320"/>
                </a:cubicBezTo>
                <a:close/>
                <a:moveTo>
                  <a:pt x="2124958" y="6634145"/>
                </a:moveTo>
                <a:cubicBezTo>
                  <a:pt x="2132013" y="6634145"/>
                  <a:pt x="2137305" y="6637649"/>
                  <a:pt x="2139951" y="6643780"/>
                </a:cubicBezTo>
                <a:lnTo>
                  <a:pt x="2111729" y="6659545"/>
                </a:lnTo>
                <a:cubicBezTo>
                  <a:pt x="2109965" y="6656918"/>
                  <a:pt x="2108201" y="6654290"/>
                  <a:pt x="2108201" y="6650787"/>
                </a:cubicBezTo>
                <a:cubicBezTo>
                  <a:pt x="2108201" y="6642028"/>
                  <a:pt x="2116139" y="6634145"/>
                  <a:pt x="2124958" y="6634145"/>
                </a:cubicBezTo>
                <a:close/>
                <a:moveTo>
                  <a:pt x="2277269" y="6629382"/>
                </a:moveTo>
                <a:cubicBezTo>
                  <a:pt x="2286475" y="6629382"/>
                  <a:pt x="2293938" y="6636845"/>
                  <a:pt x="2293938" y="6646051"/>
                </a:cubicBezTo>
                <a:cubicBezTo>
                  <a:pt x="2293938" y="6655257"/>
                  <a:pt x="2286475" y="6662720"/>
                  <a:pt x="2277269" y="6662720"/>
                </a:cubicBezTo>
                <a:cubicBezTo>
                  <a:pt x="2268063" y="6662720"/>
                  <a:pt x="2260600" y="6655257"/>
                  <a:pt x="2260600" y="6646051"/>
                </a:cubicBezTo>
                <a:cubicBezTo>
                  <a:pt x="2260600" y="6636845"/>
                  <a:pt x="2268063" y="6629382"/>
                  <a:pt x="2277269" y="6629382"/>
                </a:cubicBezTo>
                <a:close/>
                <a:moveTo>
                  <a:pt x="2200276" y="6626207"/>
                </a:moveTo>
                <a:cubicBezTo>
                  <a:pt x="2209921" y="6626207"/>
                  <a:pt x="2217739" y="6633670"/>
                  <a:pt x="2217739" y="6642876"/>
                </a:cubicBezTo>
                <a:cubicBezTo>
                  <a:pt x="2217739" y="6652082"/>
                  <a:pt x="2209921" y="6659545"/>
                  <a:pt x="2200276" y="6659545"/>
                </a:cubicBezTo>
                <a:cubicBezTo>
                  <a:pt x="2190631" y="6659545"/>
                  <a:pt x="2182813" y="6652082"/>
                  <a:pt x="2182813" y="6642876"/>
                </a:cubicBezTo>
                <a:cubicBezTo>
                  <a:pt x="2182813" y="6633670"/>
                  <a:pt x="2190631" y="6626207"/>
                  <a:pt x="2200276" y="6626207"/>
                </a:cubicBezTo>
                <a:close/>
                <a:moveTo>
                  <a:pt x="1035050" y="6626207"/>
                </a:moveTo>
                <a:cubicBezTo>
                  <a:pt x="1042865" y="6628853"/>
                  <a:pt x="1047750" y="6635027"/>
                  <a:pt x="1047750" y="6642082"/>
                </a:cubicBezTo>
                <a:cubicBezTo>
                  <a:pt x="1047750" y="6650020"/>
                  <a:pt x="1042865" y="6655311"/>
                  <a:pt x="1035050" y="6657957"/>
                </a:cubicBezTo>
                <a:cubicBezTo>
                  <a:pt x="1035050" y="6657957"/>
                  <a:pt x="1035050" y="6657957"/>
                  <a:pt x="1035050" y="6626207"/>
                </a:cubicBezTo>
                <a:close/>
                <a:moveTo>
                  <a:pt x="1772445" y="6621445"/>
                </a:moveTo>
                <a:cubicBezTo>
                  <a:pt x="1782095" y="6621445"/>
                  <a:pt x="1789114" y="6629341"/>
                  <a:pt x="1789114" y="6638114"/>
                </a:cubicBezTo>
                <a:cubicBezTo>
                  <a:pt x="1789114" y="6640746"/>
                  <a:pt x="1789114" y="6642501"/>
                  <a:pt x="1788237" y="6645133"/>
                </a:cubicBezTo>
                <a:cubicBezTo>
                  <a:pt x="1788237" y="6645133"/>
                  <a:pt x="1788237" y="6645133"/>
                  <a:pt x="1770690" y="6654783"/>
                </a:cubicBezTo>
                <a:cubicBezTo>
                  <a:pt x="1762795" y="6653906"/>
                  <a:pt x="1755776" y="6646887"/>
                  <a:pt x="1755776" y="6638114"/>
                </a:cubicBezTo>
                <a:cubicBezTo>
                  <a:pt x="1755776" y="6629341"/>
                  <a:pt x="1763672" y="6621445"/>
                  <a:pt x="1772445" y="6621445"/>
                </a:cubicBezTo>
                <a:close/>
                <a:moveTo>
                  <a:pt x="1500982" y="6621445"/>
                </a:moveTo>
                <a:cubicBezTo>
                  <a:pt x="1510188" y="6621445"/>
                  <a:pt x="1517651" y="6629263"/>
                  <a:pt x="1517651" y="6638908"/>
                </a:cubicBezTo>
                <a:cubicBezTo>
                  <a:pt x="1517651" y="6648553"/>
                  <a:pt x="1510188" y="6656371"/>
                  <a:pt x="1500982" y="6656371"/>
                </a:cubicBezTo>
                <a:cubicBezTo>
                  <a:pt x="1491776" y="6656371"/>
                  <a:pt x="1484313" y="6648553"/>
                  <a:pt x="1484313" y="6638908"/>
                </a:cubicBezTo>
                <a:cubicBezTo>
                  <a:pt x="1484313" y="6629263"/>
                  <a:pt x="1491776" y="6621445"/>
                  <a:pt x="1500982" y="6621445"/>
                </a:cubicBezTo>
                <a:close/>
                <a:moveTo>
                  <a:pt x="1946275" y="6618270"/>
                </a:moveTo>
                <a:cubicBezTo>
                  <a:pt x="1955466" y="6618270"/>
                  <a:pt x="1962819" y="6625367"/>
                  <a:pt x="1963738" y="6634239"/>
                </a:cubicBezTo>
                <a:cubicBezTo>
                  <a:pt x="1963738" y="6634239"/>
                  <a:pt x="1963738" y="6634239"/>
                  <a:pt x="1937085" y="6648433"/>
                </a:cubicBezTo>
                <a:cubicBezTo>
                  <a:pt x="1932489" y="6645772"/>
                  <a:pt x="1928813" y="6641336"/>
                  <a:pt x="1928813" y="6635126"/>
                </a:cubicBezTo>
                <a:cubicBezTo>
                  <a:pt x="1928813" y="6626255"/>
                  <a:pt x="1937085" y="6618270"/>
                  <a:pt x="1946275" y="6618270"/>
                </a:cubicBezTo>
                <a:close/>
                <a:moveTo>
                  <a:pt x="2385484" y="6615095"/>
                </a:moveTo>
                <a:cubicBezTo>
                  <a:pt x="2395288" y="6615095"/>
                  <a:pt x="2402418" y="6622296"/>
                  <a:pt x="2402418" y="6632198"/>
                </a:cubicBezTo>
                <a:cubicBezTo>
                  <a:pt x="2402418" y="6633998"/>
                  <a:pt x="2402418" y="6635798"/>
                  <a:pt x="2401526" y="6637599"/>
                </a:cubicBezTo>
                <a:cubicBezTo>
                  <a:pt x="2409547" y="6639399"/>
                  <a:pt x="2414895" y="6646600"/>
                  <a:pt x="2414895" y="6654701"/>
                </a:cubicBezTo>
                <a:cubicBezTo>
                  <a:pt x="2414895" y="6661002"/>
                  <a:pt x="2411330" y="6666403"/>
                  <a:pt x="2405983" y="6669103"/>
                </a:cubicBezTo>
                <a:cubicBezTo>
                  <a:pt x="2413112" y="6670904"/>
                  <a:pt x="2419351" y="6677204"/>
                  <a:pt x="2419351" y="6686206"/>
                </a:cubicBezTo>
                <a:cubicBezTo>
                  <a:pt x="2419351" y="6695207"/>
                  <a:pt x="2411330" y="6702408"/>
                  <a:pt x="2402418" y="6702408"/>
                </a:cubicBezTo>
                <a:cubicBezTo>
                  <a:pt x="2392614" y="6702408"/>
                  <a:pt x="2385484" y="6695207"/>
                  <a:pt x="2385484" y="6686206"/>
                </a:cubicBezTo>
                <a:cubicBezTo>
                  <a:pt x="2385484" y="6679005"/>
                  <a:pt x="2389049" y="6673604"/>
                  <a:pt x="2394397" y="6670904"/>
                </a:cubicBezTo>
                <a:cubicBezTo>
                  <a:pt x="2387267" y="6669103"/>
                  <a:pt x="2381028" y="6662802"/>
                  <a:pt x="2381028" y="6654701"/>
                </a:cubicBezTo>
                <a:cubicBezTo>
                  <a:pt x="2381028" y="6652001"/>
                  <a:pt x="2381919" y="6650200"/>
                  <a:pt x="2381919" y="6648400"/>
                </a:cubicBezTo>
                <a:cubicBezTo>
                  <a:pt x="2374790" y="6646600"/>
                  <a:pt x="2368551" y="6640299"/>
                  <a:pt x="2368551" y="6632198"/>
                </a:cubicBezTo>
                <a:cubicBezTo>
                  <a:pt x="2368551" y="6622296"/>
                  <a:pt x="2376572" y="6615095"/>
                  <a:pt x="2385484" y="6615095"/>
                </a:cubicBezTo>
                <a:close/>
                <a:moveTo>
                  <a:pt x="2310842" y="6613508"/>
                </a:moveTo>
                <a:cubicBezTo>
                  <a:pt x="2319739" y="6613508"/>
                  <a:pt x="2326857" y="6620792"/>
                  <a:pt x="2327747" y="6629897"/>
                </a:cubicBezTo>
                <a:cubicBezTo>
                  <a:pt x="2327747" y="6620792"/>
                  <a:pt x="2334864" y="6613508"/>
                  <a:pt x="2343761" y="6613508"/>
                </a:cubicBezTo>
                <a:cubicBezTo>
                  <a:pt x="2353548" y="6613508"/>
                  <a:pt x="2360666" y="6620792"/>
                  <a:pt x="2360666" y="6630807"/>
                </a:cubicBezTo>
                <a:cubicBezTo>
                  <a:pt x="2360666" y="6634449"/>
                  <a:pt x="2359776" y="6638091"/>
                  <a:pt x="2357107" y="6640823"/>
                </a:cubicBezTo>
                <a:cubicBezTo>
                  <a:pt x="2357997" y="6640823"/>
                  <a:pt x="2357997" y="6640823"/>
                  <a:pt x="2357997" y="6640823"/>
                </a:cubicBezTo>
                <a:cubicBezTo>
                  <a:pt x="2367783" y="6640823"/>
                  <a:pt x="2374901" y="6648107"/>
                  <a:pt x="2374901" y="6658122"/>
                </a:cubicBezTo>
                <a:cubicBezTo>
                  <a:pt x="2374901" y="6667227"/>
                  <a:pt x="2367783" y="6675421"/>
                  <a:pt x="2357997" y="6675421"/>
                </a:cubicBezTo>
                <a:cubicBezTo>
                  <a:pt x="2349100" y="6675421"/>
                  <a:pt x="2341092" y="6667227"/>
                  <a:pt x="2341092" y="6658122"/>
                </a:cubicBezTo>
                <a:cubicBezTo>
                  <a:pt x="2341092" y="6653570"/>
                  <a:pt x="2342872" y="6650838"/>
                  <a:pt x="2345541" y="6647196"/>
                </a:cubicBezTo>
                <a:cubicBezTo>
                  <a:pt x="2344651" y="6647196"/>
                  <a:pt x="2344651" y="6648107"/>
                  <a:pt x="2343761" y="6648107"/>
                </a:cubicBezTo>
                <a:cubicBezTo>
                  <a:pt x="2335754" y="6648107"/>
                  <a:pt x="2328636" y="6640823"/>
                  <a:pt x="2327747" y="6631718"/>
                </a:cubicBezTo>
                <a:cubicBezTo>
                  <a:pt x="2326857" y="6640823"/>
                  <a:pt x="2319739" y="6648107"/>
                  <a:pt x="2310842" y="6648107"/>
                </a:cubicBezTo>
                <a:cubicBezTo>
                  <a:pt x="2301945" y="6648107"/>
                  <a:pt x="2293938" y="6640823"/>
                  <a:pt x="2293938" y="6630807"/>
                </a:cubicBezTo>
                <a:cubicBezTo>
                  <a:pt x="2293938" y="6621703"/>
                  <a:pt x="2301945" y="6613508"/>
                  <a:pt x="2310842" y="6613508"/>
                </a:cubicBezTo>
                <a:close/>
                <a:moveTo>
                  <a:pt x="1403351" y="6600808"/>
                </a:moveTo>
                <a:cubicBezTo>
                  <a:pt x="1412996" y="6600808"/>
                  <a:pt x="1420814" y="6608271"/>
                  <a:pt x="1420814" y="6617477"/>
                </a:cubicBezTo>
                <a:cubicBezTo>
                  <a:pt x="1420814" y="6626683"/>
                  <a:pt x="1412996" y="6634146"/>
                  <a:pt x="1403351" y="6634146"/>
                </a:cubicBezTo>
                <a:cubicBezTo>
                  <a:pt x="1393706" y="6634146"/>
                  <a:pt x="1385888" y="6626683"/>
                  <a:pt x="1385888" y="6617477"/>
                </a:cubicBezTo>
                <a:cubicBezTo>
                  <a:pt x="1385888" y="6608271"/>
                  <a:pt x="1393706" y="6600808"/>
                  <a:pt x="1403351" y="6600808"/>
                </a:cubicBezTo>
                <a:close/>
                <a:moveTo>
                  <a:pt x="2016920" y="6596045"/>
                </a:moveTo>
                <a:cubicBezTo>
                  <a:pt x="2026126" y="6596045"/>
                  <a:pt x="2033589" y="6603863"/>
                  <a:pt x="2033589" y="6613508"/>
                </a:cubicBezTo>
                <a:cubicBezTo>
                  <a:pt x="2033589" y="6623153"/>
                  <a:pt x="2026126" y="6630971"/>
                  <a:pt x="2016920" y="6630971"/>
                </a:cubicBezTo>
                <a:cubicBezTo>
                  <a:pt x="2007714" y="6630971"/>
                  <a:pt x="2000251" y="6623153"/>
                  <a:pt x="2000251" y="6613508"/>
                </a:cubicBezTo>
                <a:cubicBezTo>
                  <a:pt x="2000251" y="6603863"/>
                  <a:pt x="2007714" y="6596045"/>
                  <a:pt x="2016920" y="6596045"/>
                </a:cubicBezTo>
                <a:close/>
                <a:moveTo>
                  <a:pt x="1671639" y="6592870"/>
                </a:moveTo>
                <a:cubicBezTo>
                  <a:pt x="1681284" y="6592870"/>
                  <a:pt x="1689102" y="6600688"/>
                  <a:pt x="1689102" y="6610333"/>
                </a:cubicBezTo>
                <a:cubicBezTo>
                  <a:pt x="1689102" y="6619978"/>
                  <a:pt x="1681284" y="6627796"/>
                  <a:pt x="1671639" y="6627796"/>
                </a:cubicBezTo>
                <a:cubicBezTo>
                  <a:pt x="1661994" y="6627796"/>
                  <a:pt x="1654176" y="6619978"/>
                  <a:pt x="1654176" y="6610333"/>
                </a:cubicBezTo>
                <a:cubicBezTo>
                  <a:pt x="1654176" y="6600688"/>
                  <a:pt x="1661994" y="6592870"/>
                  <a:pt x="1671639" y="6592870"/>
                </a:cubicBezTo>
                <a:close/>
                <a:moveTo>
                  <a:pt x="2284948" y="6586520"/>
                </a:moveTo>
                <a:cubicBezTo>
                  <a:pt x="2294748" y="6586520"/>
                  <a:pt x="2301876" y="6594685"/>
                  <a:pt x="2301876" y="6603756"/>
                </a:cubicBezTo>
                <a:cubicBezTo>
                  <a:pt x="2301876" y="6613735"/>
                  <a:pt x="2294748" y="6620992"/>
                  <a:pt x="2284948" y="6620992"/>
                </a:cubicBezTo>
                <a:cubicBezTo>
                  <a:pt x="2279602" y="6620992"/>
                  <a:pt x="2274257" y="6618270"/>
                  <a:pt x="2271584" y="6613735"/>
                </a:cubicBezTo>
                <a:cubicBezTo>
                  <a:pt x="2268020" y="6618270"/>
                  <a:pt x="2263565" y="6621899"/>
                  <a:pt x="2257329" y="6621899"/>
                </a:cubicBezTo>
                <a:cubicBezTo>
                  <a:pt x="2253765" y="6621899"/>
                  <a:pt x="2250201" y="6620085"/>
                  <a:pt x="2247528" y="6618270"/>
                </a:cubicBezTo>
                <a:cubicBezTo>
                  <a:pt x="2245746" y="6625527"/>
                  <a:pt x="2239510" y="6630970"/>
                  <a:pt x="2231491" y="6630970"/>
                </a:cubicBezTo>
                <a:cubicBezTo>
                  <a:pt x="2221691" y="6630970"/>
                  <a:pt x="2214563" y="6623713"/>
                  <a:pt x="2214563" y="6613735"/>
                </a:cubicBezTo>
                <a:cubicBezTo>
                  <a:pt x="2214563" y="6604663"/>
                  <a:pt x="2221691" y="6596499"/>
                  <a:pt x="2231491" y="6596499"/>
                </a:cubicBezTo>
                <a:cubicBezTo>
                  <a:pt x="2235055" y="6596499"/>
                  <a:pt x="2238619" y="6598313"/>
                  <a:pt x="2241291" y="6600127"/>
                </a:cubicBezTo>
                <a:cubicBezTo>
                  <a:pt x="2243073" y="6592870"/>
                  <a:pt x="2249310" y="6587427"/>
                  <a:pt x="2257329" y="6587427"/>
                </a:cubicBezTo>
                <a:cubicBezTo>
                  <a:pt x="2263565" y="6587427"/>
                  <a:pt x="2268020" y="6590149"/>
                  <a:pt x="2270693" y="6594685"/>
                </a:cubicBezTo>
                <a:cubicBezTo>
                  <a:pt x="2274257" y="6590149"/>
                  <a:pt x="2279602" y="6586520"/>
                  <a:pt x="2284948" y="6586520"/>
                </a:cubicBezTo>
                <a:close/>
                <a:moveTo>
                  <a:pt x="2086769" y="6586520"/>
                </a:moveTo>
                <a:cubicBezTo>
                  <a:pt x="2095975" y="6586520"/>
                  <a:pt x="2103438" y="6594338"/>
                  <a:pt x="2103438" y="6603983"/>
                </a:cubicBezTo>
                <a:cubicBezTo>
                  <a:pt x="2103438" y="6613628"/>
                  <a:pt x="2095975" y="6621446"/>
                  <a:pt x="2086769" y="6621446"/>
                </a:cubicBezTo>
                <a:cubicBezTo>
                  <a:pt x="2077563" y="6621446"/>
                  <a:pt x="2070100" y="6613628"/>
                  <a:pt x="2070100" y="6603983"/>
                </a:cubicBezTo>
                <a:cubicBezTo>
                  <a:pt x="2070100" y="6594338"/>
                  <a:pt x="2077563" y="6586520"/>
                  <a:pt x="2086769" y="6586520"/>
                </a:cubicBezTo>
                <a:close/>
                <a:moveTo>
                  <a:pt x="1843089" y="6584933"/>
                </a:moveTo>
                <a:cubicBezTo>
                  <a:pt x="1852734" y="6584933"/>
                  <a:pt x="1860552" y="6592396"/>
                  <a:pt x="1860552" y="6601602"/>
                </a:cubicBezTo>
                <a:cubicBezTo>
                  <a:pt x="1860552" y="6610808"/>
                  <a:pt x="1852734" y="6618271"/>
                  <a:pt x="1843089" y="6618271"/>
                </a:cubicBezTo>
                <a:cubicBezTo>
                  <a:pt x="1833444" y="6618271"/>
                  <a:pt x="1825626" y="6610808"/>
                  <a:pt x="1825626" y="6601602"/>
                </a:cubicBezTo>
                <a:cubicBezTo>
                  <a:pt x="1825626" y="6592396"/>
                  <a:pt x="1833444" y="6584933"/>
                  <a:pt x="1843089" y="6584933"/>
                </a:cubicBezTo>
                <a:close/>
                <a:moveTo>
                  <a:pt x="2322513" y="6580170"/>
                </a:moveTo>
                <a:cubicBezTo>
                  <a:pt x="2332158" y="6580170"/>
                  <a:pt x="2339976" y="6587988"/>
                  <a:pt x="2339976" y="6597633"/>
                </a:cubicBezTo>
                <a:cubicBezTo>
                  <a:pt x="2339976" y="6607278"/>
                  <a:pt x="2332158" y="6615096"/>
                  <a:pt x="2322513" y="6615096"/>
                </a:cubicBezTo>
                <a:cubicBezTo>
                  <a:pt x="2312868" y="6615096"/>
                  <a:pt x="2305050" y="6607278"/>
                  <a:pt x="2305050" y="6597633"/>
                </a:cubicBezTo>
                <a:cubicBezTo>
                  <a:pt x="2305050" y="6587988"/>
                  <a:pt x="2312868" y="6580170"/>
                  <a:pt x="2322513" y="6580170"/>
                </a:cubicBezTo>
                <a:close/>
                <a:moveTo>
                  <a:pt x="1306514" y="6580170"/>
                </a:moveTo>
                <a:cubicBezTo>
                  <a:pt x="1316159" y="6580170"/>
                  <a:pt x="1323977" y="6587633"/>
                  <a:pt x="1323977" y="6596839"/>
                </a:cubicBezTo>
                <a:cubicBezTo>
                  <a:pt x="1323977" y="6606045"/>
                  <a:pt x="1316159" y="6613508"/>
                  <a:pt x="1306514" y="6613508"/>
                </a:cubicBezTo>
                <a:cubicBezTo>
                  <a:pt x="1296869" y="6613508"/>
                  <a:pt x="1289051" y="6606045"/>
                  <a:pt x="1289051" y="6596839"/>
                </a:cubicBezTo>
                <a:cubicBezTo>
                  <a:pt x="1289051" y="6587633"/>
                  <a:pt x="1296869" y="6580170"/>
                  <a:pt x="1306514" y="6580170"/>
                </a:cubicBezTo>
                <a:close/>
                <a:moveTo>
                  <a:pt x="1573214" y="6567470"/>
                </a:moveTo>
                <a:cubicBezTo>
                  <a:pt x="1582859" y="6567470"/>
                  <a:pt x="1590677" y="6574933"/>
                  <a:pt x="1590677" y="6584139"/>
                </a:cubicBezTo>
                <a:cubicBezTo>
                  <a:pt x="1590677" y="6593345"/>
                  <a:pt x="1582859" y="6600808"/>
                  <a:pt x="1573214" y="6600808"/>
                </a:cubicBezTo>
                <a:cubicBezTo>
                  <a:pt x="1563569" y="6600808"/>
                  <a:pt x="1555751" y="6593345"/>
                  <a:pt x="1555751" y="6584139"/>
                </a:cubicBezTo>
                <a:cubicBezTo>
                  <a:pt x="1555751" y="6574933"/>
                  <a:pt x="1563569" y="6567470"/>
                  <a:pt x="1573214" y="6567470"/>
                </a:cubicBezTo>
                <a:close/>
                <a:moveTo>
                  <a:pt x="1910557" y="6561120"/>
                </a:moveTo>
                <a:cubicBezTo>
                  <a:pt x="1919763" y="6561120"/>
                  <a:pt x="1927226" y="6568583"/>
                  <a:pt x="1927226" y="6577789"/>
                </a:cubicBezTo>
                <a:cubicBezTo>
                  <a:pt x="1927226" y="6586995"/>
                  <a:pt x="1919763" y="6594458"/>
                  <a:pt x="1910557" y="6594458"/>
                </a:cubicBezTo>
                <a:cubicBezTo>
                  <a:pt x="1901351" y="6594458"/>
                  <a:pt x="1893888" y="6586995"/>
                  <a:pt x="1893888" y="6577789"/>
                </a:cubicBezTo>
                <a:cubicBezTo>
                  <a:pt x="1893888" y="6568583"/>
                  <a:pt x="1901351" y="6561120"/>
                  <a:pt x="1910557" y="6561120"/>
                </a:cubicBezTo>
                <a:close/>
                <a:moveTo>
                  <a:pt x="1208882" y="6561120"/>
                </a:moveTo>
                <a:cubicBezTo>
                  <a:pt x="1218088" y="6561120"/>
                  <a:pt x="1225551" y="6568583"/>
                  <a:pt x="1225551" y="6577789"/>
                </a:cubicBezTo>
                <a:cubicBezTo>
                  <a:pt x="1225551" y="6586995"/>
                  <a:pt x="1218088" y="6594458"/>
                  <a:pt x="1208882" y="6594458"/>
                </a:cubicBezTo>
                <a:cubicBezTo>
                  <a:pt x="1199676" y="6594458"/>
                  <a:pt x="1192213" y="6586995"/>
                  <a:pt x="1192213" y="6577789"/>
                </a:cubicBezTo>
                <a:cubicBezTo>
                  <a:pt x="1192213" y="6568583"/>
                  <a:pt x="1199676" y="6561120"/>
                  <a:pt x="1208882" y="6561120"/>
                </a:cubicBezTo>
                <a:close/>
                <a:moveTo>
                  <a:pt x="2221219" y="6556358"/>
                </a:moveTo>
                <a:cubicBezTo>
                  <a:pt x="2231152" y="6556358"/>
                  <a:pt x="2238376" y="6563491"/>
                  <a:pt x="2238376" y="6572407"/>
                </a:cubicBezTo>
                <a:cubicBezTo>
                  <a:pt x="2238376" y="6582215"/>
                  <a:pt x="2231152" y="6589348"/>
                  <a:pt x="2221219" y="6589348"/>
                </a:cubicBezTo>
                <a:cubicBezTo>
                  <a:pt x="2217607" y="6589348"/>
                  <a:pt x="2214898" y="6588456"/>
                  <a:pt x="2212190" y="6586673"/>
                </a:cubicBezTo>
                <a:cubicBezTo>
                  <a:pt x="2209481" y="6591131"/>
                  <a:pt x="2204063" y="6593806"/>
                  <a:pt x="2198645" y="6593806"/>
                </a:cubicBezTo>
                <a:cubicBezTo>
                  <a:pt x="2196839" y="6593806"/>
                  <a:pt x="2195033" y="6592915"/>
                  <a:pt x="2193227" y="6592023"/>
                </a:cubicBezTo>
                <a:cubicBezTo>
                  <a:pt x="2190518" y="6596481"/>
                  <a:pt x="2185100" y="6600047"/>
                  <a:pt x="2179682" y="6600047"/>
                </a:cubicBezTo>
                <a:cubicBezTo>
                  <a:pt x="2176973" y="6600047"/>
                  <a:pt x="2175167" y="6599156"/>
                  <a:pt x="2172458" y="6598264"/>
                </a:cubicBezTo>
                <a:cubicBezTo>
                  <a:pt x="2173361" y="6600047"/>
                  <a:pt x="2174264" y="6602722"/>
                  <a:pt x="2174264" y="6604506"/>
                </a:cubicBezTo>
                <a:cubicBezTo>
                  <a:pt x="2174264" y="6613422"/>
                  <a:pt x="2166137" y="6621446"/>
                  <a:pt x="2157108" y="6621446"/>
                </a:cubicBezTo>
                <a:cubicBezTo>
                  <a:pt x="2147175" y="6621446"/>
                  <a:pt x="2139951" y="6613422"/>
                  <a:pt x="2139951" y="6604506"/>
                </a:cubicBezTo>
                <a:cubicBezTo>
                  <a:pt x="2139951" y="6594698"/>
                  <a:pt x="2147175" y="6587565"/>
                  <a:pt x="2157108" y="6587565"/>
                </a:cubicBezTo>
                <a:cubicBezTo>
                  <a:pt x="2158914" y="6587565"/>
                  <a:pt x="2161623" y="6587565"/>
                  <a:pt x="2163429" y="6589348"/>
                </a:cubicBezTo>
                <a:cubicBezTo>
                  <a:pt x="2162526" y="6586673"/>
                  <a:pt x="2162526" y="6584890"/>
                  <a:pt x="2162526" y="6583107"/>
                </a:cubicBezTo>
                <a:cubicBezTo>
                  <a:pt x="2162526" y="6573299"/>
                  <a:pt x="2169749" y="6566166"/>
                  <a:pt x="2179682" y="6566166"/>
                </a:cubicBezTo>
                <a:cubicBezTo>
                  <a:pt x="2181488" y="6566166"/>
                  <a:pt x="2183294" y="6566166"/>
                  <a:pt x="2185100" y="6567058"/>
                </a:cubicBezTo>
                <a:cubicBezTo>
                  <a:pt x="2187809" y="6562600"/>
                  <a:pt x="2193227" y="6559925"/>
                  <a:pt x="2198645" y="6559925"/>
                </a:cubicBezTo>
                <a:cubicBezTo>
                  <a:pt x="2202257" y="6559925"/>
                  <a:pt x="2204966" y="6560816"/>
                  <a:pt x="2207675" y="6562600"/>
                </a:cubicBezTo>
                <a:cubicBezTo>
                  <a:pt x="2211287" y="6559033"/>
                  <a:pt x="2215801" y="6556358"/>
                  <a:pt x="2221219" y="6556358"/>
                </a:cubicBezTo>
                <a:close/>
                <a:moveTo>
                  <a:pt x="1740695" y="6553183"/>
                </a:moveTo>
                <a:cubicBezTo>
                  <a:pt x="1749901" y="6553183"/>
                  <a:pt x="1757364" y="6561001"/>
                  <a:pt x="1757364" y="6570646"/>
                </a:cubicBezTo>
                <a:cubicBezTo>
                  <a:pt x="1757364" y="6580291"/>
                  <a:pt x="1749901" y="6588109"/>
                  <a:pt x="1740695" y="6588109"/>
                </a:cubicBezTo>
                <a:cubicBezTo>
                  <a:pt x="1731489" y="6588109"/>
                  <a:pt x="1724026" y="6580291"/>
                  <a:pt x="1724026" y="6570646"/>
                </a:cubicBezTo>
                <a:cubicBezTo>
                  <a:pt x="1724026" y="6561001"/>
                  <a:pt x="1731489" y="6553183"/>
                  <a:pt x="1740695" y="6553183"/>
                </a:cubicBezTo>
                <a:close/>
                <a:moveTo>
                  <a:pt x="2379663" y="6548420"/>
                </a:moveTo>
                <a:cubicBezTo>
                  <a:pt x="2389308" y="6548420"/>
                  <a:pt x="2397126" y="6556238"/>
                  <a:pt x="2397126" y="6565883"/>
                </a:cubicBezTo>
                <a:cubicBezTo>
                  <a:pt x="2397126" y="6575528"/>
                  <a:pt x="2389308" y="6583346"/>
                  <a:pt x="2379663" y="6583346"/>
                </a:cubicBezTo>
                <a:cubicBezTo>
                  <a:pt x="2370018" y="6583346"/>
                  <a:pt x="2362200" y="6575528"/>
                  <a:pt x="2362200" y="6565883"/>
                </a:cubicBezTo>
                <a:cubicBezTo>
                  <a:pt x="2362200" y="6556238"/>
                  <a:pt x="2370018" y="6548420"/>
                  <a:pt x="2379663" y="6548420"/>
                </a:cubicBezTo>
                <a:close/>
                <a:moveTo>
                  <a:pt x="1975644" y="6546832"/>
                </a:moveTo>
                <a:cubicBezTo>
                  <a:pt x="1984850" y="6546832"/>
                  <a:pt x="1992313" y="6554650"/>
                  <a:pt x="1992313" y="6564295"/>
                </a:cubicBezTo>
                <a:cubicBezTo>
                  <a:pt x="1992313" y="6573940"/>
                  <a:pt x="1984850" y="6581758"/>
                  <a:pt x="1975644" y="6581758"/>
                </a:cubicBezTo>
                <a:cubicBezTo>
                  <a:pt x="1966438" y="6581758"/>
                  <a:pt x="1958975" y="6573940"/>
                  <a:pt x="1958975" y="6564295"/>
                </a:cubicBezTo>
                <a:cubicBezTo>
                  <a:pt x="1958975" y="6554650"/>
                  <a:pt x="1966438" y="6546832"/>
                  <a:pt x="1975644" y="6546832"/>
                </a:cubicBezTo>
                <a:close/>
                <a:moveTo>
                  <a:pt x="1112045" y="6542070"/>
                </a:moveTo>
                <a:cubicBezTo>
                  <a:pt x="1121251" y="6542070"/>
                  <a:pt x="1128714" y="6549888"/>
                  <a:pt x="1128714" y="6559533"/>
                </a:cubicBezTo>
                <a:cubicBezTo>
                  <a:pt x="1128714" y="6569178"/>
                  <a:pt x="1121251" y="6576996"/>
                  <a:pt x="1112045" y="6576996"/>
                </a:cubicBezTo>
                <a:cubicBezTo>
                  <a:pt x="1102839" y="6576996"/>
                  <a:pt x="1095376" y="6569178"/>
                  <a:pt x="1095376" y="6559533"/>
                </a:cubicBezTo>
                <a:cubicBezTo>
                  <a:pt x="1095376" y="6549888"/>
                  <a:pt x="1102839" y="6542070"/>
                  <a:pt x="1112045" y="6542070"/>
                </a:cubicBezTo>
                <a:close/>
                <a:moveTo>
                  <a:pt x="1474788" y="6540482"/>
                </a:moveTo>
                <a:cubicBezTo>
                  <a:pt x="1484433" y="6540482"/>
                  <a:pt x="1492251" y="6548300"/>
                  <a:pt x="1492251" y="6557945"/>
                </a:cubicBezTo>
                <a:cubicBezTo>
                  <a:pt x="1492251" y="6567590"/>
                  <a:pt x="1484433" y="6575408"/>
                  <a:pt x="1474788" y="6575408"/>
                </a:cubicBezTo>
                <a:cubicBezTo>
                  <a:pt x="1465143" y="6575408"/>
                  <a:pt x="1457325" y="6567590"/>
                  <a:pt x="1457325" y="6557945"/>
                </a:cubicBezTo>
                <a:cubicBezTo>
                  <a:pt x="1457325" y="6548300"/>
                  <a:pt x="1465143" y="6540482"/>
                  <a:pt x="1474788" y="6540482"/>
                </a:cubicBezTo>
                <a:close/>
                <a:moveTo>
                  <a:pt x="2254251" y="6538895"/>
                </a:moveTo>
                <a:cubicBezTo>
                  <a:pt x="2263896" y="6538895"/>
                  <a:pt x="2271714" y="6546358"/>
                  <a:pt x="2271714" y="6555564"/>
                </a:cubicBezTo>
                <a:cubicBezTo>
                  <a:pt x="2271714" y="6564770"/>
                  <a:pt x="2263896" y="6572233"/>
                  <a:pt x="2254251" y="6572233"/>
                </a:cubicBezTo>
                <a:cubicBezTo>
                  <a:pt x="2244606" y="6572233"/>
                  <a:pt x="2236788" y="6564770"/>
                  <a:pt x="2236788" y="6555564"/>
                </a:cubicBezTo>
                <a:cubicBezTo>
                  <a:pt x="2236788" y="6546358"/>
                  <a:pt x="2244606" y="6538895"/>
                  <a:pt x="2254251" y="6538895"/>
                </a:cubicBezTo>
                <a:close/>
                <a:moveTo>
                  <a:pt x="1019175" y="6529370"/>
                </a:moveTo>
                <a:cubicBezTo>
                  <a:pt x="1026432" y="6532016"/>
                  <a:pt x="1031875" y="6538190"/>
                  <a:pt x="1031875" y="6545245"/>
                </a:cubicBezTo>
                <a:cubicBezTo>
                  <a:pt x="1031875" y="6552301"/>
                  <a:pt x="1026432" y="6558474"/>
                  <a:pt x="1019175" y="6561120"/>
                </a:cubicBezTo>
                <a:cubicBezTo>
                  <a:pt x="1019175" y="6561120"/>
                  <a:pt x="1019175" y="6561120"/>
                  <a:pt x="1019175" y="6529370"/>
                </a:cubicBezTo>
                <a:close/>
                <a:moveTo>
                  <a:pt x="1805782" y="6524608"/>
                </a:moveTo>
                <a:cubicBezTo>
                  <a:pt x="1814988" y="6524608"/>
                  <a:pt x="1822451" y="6532426"/>
                  <a:pt x="1822451" y="6542071"/>
                </a:cubicBezTo>
                <a:cubicBezTo>
                  <a:pt x="1822451" y="6551716"/>
                  <a:pt x="1814988" y="6559534"/>
                  <a:pt x="1805782" y="6559534"/>
                </a:cubicBezTo>
                <a:cubicBezTo>
                  <a:pt x="1796576" y="6559534"/>
                  <a:pt x="1789113" y="6551716"/>
                  <a:pt x="1789113" y="6542071"/>
                </a:cubicBezTo>
                <a:cubicBezTo>
                  <a:pt x="1789113" y="6532426"/>
                  <a:pt x="1796576" y="6524608"/>
                  <a:pt x="1805782" y="6524608"/>
                </a:cubicBezTo>
                <a:close/>
                <a:moveTo>
                  <a:pt x="1640682" y="6521433"/>
                </a:moveTo>
                <a:cubicBezTo>
                  <a:pt x="1649888" y="6521433"/>
                  <a:pt x="1657351" y="6529251"/>
                  <a:pt x="1657351" y="6538896"/>
                </a:cubicBezTo>
                <a:cubicBezTo>
                  <a:pt x="1657351" y="6548541"/>
                  <a:pt x="1649888" y="6556359"/>
                  <a:pt x="1640682" y="6556359"/>
                </a:cubicBezTo>
                <a:cubicBezTo>
                  <a:pt x="1631476" y="6556359"/>
                  <a:pt x="1624013" y="6548541"/>
                  <a:pt x="1624013" y="6538896"/>
                </a:cubicBezTo>
                <a:cubicBezTo>
                  <a:pt x="1624013" y="6529251"/>
                  <a:pt x="1631476" y="6521433"/>
                  <a:pt x="1640682" y="6521433"/>
                </a:cubicBezTo>
                <a:close/>
                <a:moveTo>
                  <a:pt x="2151690" y="6516670"/>
                </a:moveTo>
                <a:cubicBezTo>
                  <a:pt x="2160551" y="6516670"/>
                  <a:pt x="2168525" y="6523952"/>
                  <a:pt x="2168525" y="6533964"/>
                </a:cubicBezTo>
                <a:cubicBezTo>
                  <a:pt x="2168525" y="6543065"/>
                  <a:pt x="2160551" y="6551257"/>
                  <a:pt x="2151690" y="6551257"/>
                </a:cubicBezTo>
                <a:cubicBezTo>
                  <a:pt x="2151690" y="6551257"/>
                  <a:pt x="2151690" y="6551257"/>
                  <a:pt x="2150804" y="6551257"/>
                </a:cubicBezTo>
                <a:cubicBezTo>
                  <a:pt x="2149032" y="6556718"/>
                  <a:pt x="2142830" y="6561269"/>
                  <a:pt x="2136627" y="6562179"/>
                </a:cubicBezTo>
                <a:cubicBezTo>
                  <a:pt x="2133969" y="6564909"/>
                  <a:pt x="2130425" y="6567640"/>
                  <a:pt x="2125995" y="6567640"/>
                </a:cubicBezTo>
                <a:cubicBezTo>
                  <a:pt x="2125109" y="6577652"/>
                  <a:pt x="2118020" y="6584933"/>
                  <a:pt x="2109160" y="6584933"/>
                </a:cubicBezTo>
                <a:cubicBezTo>
                  <a:pt x="2099413" y="6584933"/>
                  <a:pt x="2092325" y="6577652"/>
                  <a:pt x="2092325" y="6567640"/>
                </a:cubicBezTo>
                <a:cubicBezTo>
                  <a:pt x="2092325" y="6559448"/>
                  <a:pt x="2098527" y="6552167"/>
                  <a:pt x="2106502" y="6551257"/>
                </a:cubicBezTo>
                <a:cubicBezTo>
                  <a:pt x="2106502" y="6542155"/>
                  <a:pt x="2113590" y="6534874"/>
                  <a:pt x="2122451" y="6533964"/>
                </a:cubicBezTo>
                <a:cubicBezTo>
                  <a:pt x="2125995" y="6530323"/>
                  <a:pt x="2130425" y="6527592"/>
                  <a:pt x="2135741" y="6527592"/>
                </a:cubicBezTo>
                <a:cubicBezTo>
                  <a:pt x="2138399" y="6521221"/>
                  <a:pt x="2144602" y="6516670"/>
                  <a:pt x="2151690" y="6516670"/>
                </a:cubicBezTo>
                <a:close/>
                <a:moveTo>
                  <a:pt x="1378744" y="6515082"/>
                </a:moveTo>
                <a:cubicBezTo>
                  <a:pt x="1387950" y="6515082"/>
                  <a:pt x="1395413" y="6522900"/>
                  <a:pt x="1395413" y="6532545"/>
                </a:cubicBezTo>
                <a:cubicBezTo>
                  <a:pt x="1395413" y="6542190"/>
                  <a:pt x="1387950" y="6550008"/>
                  <a:pt x="1378744" y="6550008"/>
                </a:cubicBezTo>
                <a:cubicBezTo>
                  <a:pt x="1369538" y="6550008"/>
                  <a:pt x="1362075" y="6542190"/>
                  <a:pt x="1362075" y="6532545"/>
                </a:cubicBezTo>
                <a:cubicBezTo>
                  <a:pt x="1362075" y="6522900"/>
                  <a:pt x="1369538" y="6515082"/>
                  <a:pt x="1378744" y="6515082"/>
                </a:cubicBezTo>
                <a:close/>
                <a:moveTo>
                  <a:pt x="1867694" y="6507145"/>
                </a:moveTo>
                <a:cubicBezTo>
                  <a:pt x="1876900" y="6507145"/>
                  <a:pt x="1884363" y="6514608"/>
                  <a:pt x="1884363" y="6523814"/>
                </a:cubicBezTo>
                <a:cubicBezTo>
                  <a:pt x="1884363" y="6533020"/>
                  <a:pt x="1876900" y="6540483"/>
                  <a:pt x="1867694" y="6540483"/>
                </a:cubicBezTo>
                <a:cubicBezTo>
                  <a:pt x="1858488" y="6540483"/>
                  <a:pt x="1851025" y="6533020"/>
                  <a:pt x="1851025" y="6523814"/>
                </a:cubicBezTo>
                <a:cubicBezTo>
                  <a:pt x="1851025" y="6514608"/>
                  <a:pt x="1858488" y="6507145"/>
                  <a:pt x="1867694" y="6507145"/>
                </a:cubicBezTo>
                <a:close/>
                <a:moveTo>
                  <a:pt x="1928813" y="6500795"/>
                </a:moveTo>
                <a:cubicBezTo>
                  <a:pt x="1938458" y="6500795"/>
                  <a:pt x="1946276" y="6508258"/>
                  <a:pt x="1946276" y="6517464"/>
                </a:cubicBezTo>
                <a:cubicBezTo>
                  <a:pt x="1946276" y="6526670"/>
                  <a:pt x="1938458" y="6534133"/>
                  <a:pt x="1928813" y="6534133"/>
                </a:cubicBezTo>
                <a:cubicBezTo>
                  <a:pt x="1919168" y="6534133"/>
                  <a:pt x="1911350" y="6526670"/>
                  <a:pt x="1911350" y="6517464"/>
                </a:cubicBezTo>
                <a:cubicBezTo>
                  <a:pt x="1911350" y="6508258"/>
                  <a:pt x="1919168" y="6500795"/>
                  <a:pt x="1928813" y="6500795"/>
                </a:cubicBezTo>
                <a:close/>
                <a:moveTo>
                  <a:pt x="1282701" y="6492857"/>
                </a:moveTo>
                <a:cubicBezTo>
                  <a:pt x="1292346" y="6492857"/>
                  <a:pt x="1300164" y="6500320"/>
                  <a:pt x="1300164" y="6509526"/>
                </a:cubicBezTo>
                <a:cubicBezTo>
                  <a:pt x="1300164" y="6518732"/>
                  <a:pt x="1292346" y="6526195"/>
                  <a:pt x="1282701" y="6526195"/>
                </a:cubicBezTo>
                <a:cubicBezTo>
                  <a:pt x="1273056" y="6526195"/>
                  <a:pt x="1265238" y="6518732"/>
                  <a:pt x="1265238" y="6509526"/>
                </a:cubicBezTo>
                <a:cubicBezTo>
                  <a:pt x="1265238" y="6500320"/>
                  <a:pt x="1273056" y="6492857"/>
                  <a:pt x="1282701" y="6492857"/>
                </a:cubicBezTo>
                <a:close/>
                <a:moveTo>
                  <a:pt x="1542257" y="6491270"/>
                </a:moveTo>
                <a:cubicBezTo>
                  <a:pt x="1551463" y="6491270"/>
                  <a:pt x="1558926" y="6499088"/>
                  <a:pt x="1558926" y="6508733"/>
                </a:cubicBezTo>
                <a:cubicBezTo>
                  <a:pt x="1558926" y="6518378"/>
                  <a:pt x="1551463" y="6526196"/>
                  <a:pt x="1542257" y="6526196"/>
                </a:cubicBezTo>
                <a:cubicBezTo>
                  <a:pt x="1533051" y="6526196"/>
                  <a:pt x="1525588" y="6518378"/>
                  <a:pt x="1525588" y="6508733"/>
                </a:cubicBezTo>
                <a:cubicBezTo>
                  <a:pt x="1525588" y="6499088"/>
                  <a:pt x="1533051" y="6491270"/>
                  <a:pt x="1542257" y="6491270"/>
                </a:cubicBezTo>
                <a:close/>
                <a:moveTo>
                  <a:pt x="1704182" y="6488095"/>
                </a:moveTo>
                <a:cubicBezTo>
                  <a:pt x="1713388" y="6488095"/>
                  <a:pt x="1720851" y="6495913"/>
                  <a:pt x="1720851" y="6505558"/>
                </a:cubicBezTo>
                <a:cubicBezTo>
                  <a:pt x="1720851" y="6515203"/>
                  <a:pt x="1713388" y="6523021"/>
                  <a:pt x="1704182" y="6523021"/>
                </a:cubicBezTo>
                <a:cubicBezTo>
                  <a:pt x="1694976" y="6523021"/>
                  <a:pt x="1687513" y="6515203"/>
                  <a:pt x="1687513" y="6505558"/>
                </a:cubicBezTo>
                <a:cubicBezTo>
                  <a:pt x="1687513" y="6495913"/>
                  <a:pt x="1694976" y="6488095"/>
                  <a:pt x="1704182" y="6488095"/>
                </a:cubicBezTo>
                <a:close/>
                <a:moveTo>
                  <a:pt x="2310607" y="6484920"/>
                </a:moveTo>
                <a:cubicBezTo>
                  <a:pt x="2319813" y="6484920"/>
                  <a:pt x="2327276" y="6492738"/>
                  <a:pt x="2327276" y="6502383"/>
                </a:cubicBezTo>
                <a:cubicBezTo>
                  <a:pt x="2327276" y="6512028"/>
                  <a:pt x="2319813" y="6519846"/>
                  <a:pt x="2310607" y="6519846"/>
                </a:cubicBezTo>
                <a:cubicBezTo>
                  <a:pt x="2301401" y="6519846"/>
                  <a:pt x="2293938" y="6512028"/>
                  <a:pt x="2293938" y="6502383"/>
                </a:cubicBezTo>
                <a:cubicBezTo>
                  <a:pt x="2293938" y="6492738"/>
                  <a:pt x="2301401" y="6484920"/>
                  <a:pt x="2310607" y="6484920"/>
                </a:cubicBezTo>
                <a:close/>
                <a:moveTo>
                  <a:pt x="2182019" y="6483332"/>
                </a:moveTo>
                <a:cubicBezTo>
                  <a:pt x="2191225" y="6483332"/>
                  <a:pt x="2198688" y="6490795"/>
                  <a:pt x="2198688" y="6500001"/>
                </a:cubicBezTo>
                <a:cubicBezTo>
                  <a:pt x="2198688" y="6509207"/>
                  <a:pt x="2191225" y="6516670"/>
                  <a:pt x="2182019" y="6516670"/>
                </a:cubicBezTo>
                <a:cubicBezTo>
                  <a:pt x="2172813" y="6516670"/>
                  <a:pt x="2165350" y="6509207"/>
                  <a:pt x="2165350" y="6500001"/>
                </a:cubicBezTo>
                <a:cubicBezTo>
                  <a:pt x="2165350" y="6490795"/>
                  <a:pt x="2172813" y="6483332"/>
                  <a:pt x="2182019" y="6483332"/>
                </a:cubicBezTo>
                <a:close/>
                <a:moveTo>
                  <a:pt x="1187451" y="6470633"/>
                </a:moveTo>
                <a:cubicBezTo>
                  <a:pt x="1197096" y="6470633"/>
                  <a:pt x="1204914" y="6478451"/>
                  <a:pt x="1204914" y="6488096"/>
                </a:cubicBezTo>
                <a:cubicBezTo>
                  <a:pt x="1204914" y="6497741"/>
                  <a:pt x="1197096" y="6505559"/>
                  <a:pt x="1187451" y="6505559"/>
                </a:cubicBezTo>
                <a:cubicBezTo>
                  <a:pt x="1177806" y="6505559"/>
                  <a:pt x="1169988" y="6497741"/>
                  <a:pt x="1169988" y="6488096"/>
                </a:cubicBezTo>
                <a:cubicBezTo>
                  <a:pt x="1169988" y="6478451"/>
                  <a:pt x="1177806" y="6470633"/>
                  <a:pt x="1187451" y="6470633"/>
                </a:cubicBezTo>
                <a:close/>
                <a:moveTo>
                  <a:pt x="2076898" y="6469045"/>
                </a:moveTo>
                <a:cubicBezTo>
                  <a:pt x="2085853" y="6469045"/>
                  <a:pt x="2093913" y="6477193"/>
                  <a:pt x="2093913" y="6486245"/>
                </a:cubicBezTo>
                <a:cubicBezTo>
                  <a:pt x="2093913" y="6493488"/>
                  <a:pt x="2088540" y="6499825"/>
                  <a:pt x="2082271" y="6502540"/>
                </a:cubicBezTo>
                <a:cubicBezTo>
                  <a:pt x="2082271" y="6504351"/>
                  <a:pt x="2083167" y="6506161"/>
                  <a:pt x="2083167" y="6507972"/>
                </a:cubicBezTo>
                <a:cubicBezTo>
                  <a:pt x="2083167" y="6513404"/>
                  <a:pt x="2081376" y="6517930"/>
                  <a:pt x="2077794" y="6520646"/>
                </a:cubicBezTo>
                <a:cubicBezTo>
                  <a:pt x="2076898" y="6525172"/>
                  <a:pt x="2075107" y="6528793"/>
                  <a:pt x="2071525" y="6531509"/>
                </a:cubicBezTo>
                <a:cubicBezTo>
                  <a:pt x="2071525" y="6541467"/>
                  <a:pt x="2064361" y="6548709"/>
                  <a:pt x="2054510" y="6548709"/>
                </a:cubicBezTo>
                <a:cubicBezTo>
                  <a:pt x="2053615" y="6548709"/>
                  <a:pt x="2052719" y="6548709"/>
                  <a:pt x="2051824" y="6548709"/>
                </a:cubicBezTo>
                <a:cubicBezTo>
                  <a:pt x="2055406" y="6551425"/>
                  <a:pt x="2058092" y="6555951"/>
                  <a:pt x="2058092" y="6561383"/>
                </a:cubicBezTo>
                <a:cubicBezTo>
                  <a:pt x="2058092" y="6570436"/>
                  <a:pt x="2050033" y="6578583"/>
                  <a:pt x="2041078" y="6578583"/>
                </a:cubicBezTo>
                <a:cubicBezTo>
                  <a:pt x="2031227" y="6578583"/>
                  <a:pt x="2024063" y="6570436"/>
                  <a:pt x="2024063" y="6561383"/>
                </a:cubicBezTo>
                <a:cubicBezTo>
                  <a:pt x="2024063" y="6551425"/>
                  <a:pt x="2031227" y="6544183"/>
                  <a:pt x="2041078" y="6544183"/>
                </a:cubicBezTo>
                <a:cubicBezTo>
                  <a:pt x="2041973" y="6544183"/>
                  <a:pt x="2042869" y="6544183"/>
                  <a:pt x="2043764" y="6544183"/>
                </a:cubicBezTo>
                <a:cubicBezTo>
                  <a:pt x="2040182" y="6541467"/>
                  <a:pt x="2037496" y="6536941"/>
                  <a:pt x="2037496" y="6531509"/>
                </a:cubicBezTo>
                <a:cubicBezTo>
                  <a:pt x="2037496" y="6526077"/>
                  <a:pt x="2040182" y="6521551"/>
                  <a:pt x="2044660" y="6518835"/>
                </a:cubicBezTo>
                <a:cubicBezTo>
                  <a:pt x="2043764" y="6518835"/>
                  <a:pt x="2043764" y="6517930"/>
                  <a:pt x="2043764" y="6517930"/>
                </a:cubicBezTo>
                <a:cubicBezTo>
                  <a:pt x="2043764" y="6513404"/>
                  <a:pt x="2046451" y="6508877"/>
                  <a:pt x="2049137" y="6505256"/>
                </a:cubicBezTo>
                <a:cubicBezTo>
                  <a:pt x="2050928" y="6498919"/>
                  <a:pt x="2054510" y="6494393"/>
                  <a:pt x="2060779" y="6492582"/>
                </a:cubicBezTo>
                <a:cubicBezTo>
                  <a:pt x="2059884" y="6490772"/>
                  <a:pt x="2059884" y="6488056"/>
                  <a:pt x="2059884" y="6486245"/>
                </a:cubicBezTo>
                <a:cubicBezTo>
                  <a:pt x="2059884" y="6477193"/>
                  <a:pt x="2067048" y="6469045"/>
                  <a:pt x="2076898" y="6469045"/>
                </a:cubicBezTo>
                <a:close/>
                <a:moveTo>
                  <a:pt x="1764507" y="6465870"/>
                </a:moveTo>
                <a:cubicBezTo>
                  <a:pt x="1773713" y="6465870"/>
                  <a:pt x="1781176" y="6473688"/>
                  <a:pt x="1781176" y="6483333"/>
                </a:cubicBezTo>
                <a:cubicBezTo>
                  <a:pt x="1781176" y="6492978"/>
                  <a:pt x="1773713" y="6500796"/>
                  <a:pt x="1764507" y="6500796"/>
                </a:cubicBezTo>
                <a:cubicBezTo>
                  <a:pt x="1755301" y="6500796"/>
                  <a:pt x="1747838" y="6492978"/>
                  <a:pt x="1747838" y="6483333"/>
                </a:cubicBezTo>
                <a:cubicBezTo>
                  <a:pt x="1747838" y="6473688"/>
                  <a:pt x="1755301" y="6465870"/>
                  <a:pt x="1764507" y="6465870"/>
                </a:cubicBezTo>
                <a:close/>
                <a:moveTo>
                  <a:pt x="1446214" y="6461108"/>
                </a:moveTo>
                <a:cubicBezTo>
                  <a:pt x="1455859" y="6461108"/>
                  <a:pt x="1463677" y="6468926"/>
                  <a:pt x="1463677" y="6478571"/>
                </a:cubicBezTo>
                <a:cubicBezTo>
                  <a:pt x="1463677" y="6488216"/>
                  <a:pt x="1455859" y="6496034"/>
                  <a:pt x="1446214" y="6496034"/>
                </a:cubicBezTo>
                <a:cubicBezTo>
                  <a:pt x="1436569" y="6496034"/>
                  <a:pt x="1428751" y="6488216"/>
                  <a:pt x="1428751" y="6478571"/>
                </a:cubicBezTo>
                <a:cubicBezTo>
                  <a:pt x="1428751" y="6468926"/>
                  <a:pt x="1436569" y="6461108"/>
                  <a:pt x="1446214" y="6461108"/>
                </a:cubicBezTo>
                <a:close/>
                <a:moveTo>
                  <a:pt x="1822451" y="6454757"/>
                </a:moveTo>
                <a:cubicBezTo>
                  <a:pt x="1832096" y="6454757"/>
                  <a:pt x="1839914" y="6462220"/>
                  <a:pt x="1839914" y="6471426"/>
                </a:cubicBezTo>
                <a:cubicBezTo>
                  <a:pt x="1839914" y="6480632"/>
                  <a:pt x="1832096" y="6488095"/>
                  <a:pt x="1822451" y="6488095"/>
                </a:cubicBezTo>
                <a:cubicBezTo>
                  <a:pt x="1812806" y="6488095"/>
                  <a:pt x="1804988" y="6480632"/>
                  <a:pt x="1804988" y="6471426"/>
                </a:cubicBezTo>
                <a:cubicBezTo>
                  <a:pt x="1804988" y="6462220"/>
                  <a:pt x="1812806" y="6454757"/>
                  <a:pt x="1822451" y="6454757"/>
                </a:cubicBezTo>
                <a:close/>
                <a:moveTo>
                  <a:pt x="1605757" y="6453170"/>
                </a:moveTo>
                <a:cubicBezTo>
                  <a:pt x="1614963" y="6453170"/>
                  <a:pt x="1622426" y="6460988"/>
                  <a:pt x="1622426" y="6470633"/>
                </a:cubicBezTo>
                <a:cubicBezTo>
                  <a:pt x="1622426" y="6480278"/>
                  <a:pt x="1614963" y="6488096"/>
                  <a:pt x="1605757" y="6488096"/>
                </a:cubicBezTo>
                <a:cubicBezTo>
                  <a:pt x="1596551" y="6488096"/>
                  <a:pt x="1589088" y="6480278"/>
                  <a:pt x="1589088" y="6470633"/>
                </a:cubicBezTo>
                <a:cubicBezTo>
                  <a:pt x="1589088" y="6460988"/>
                  <a:pt x="1596551" y="6453170"/>
                  <a:pt x="1605757" y="6453170"/>
                </a:cubicBezTo>
                <a:close/>
                <a:moveTo>
                  <a:pt x="1092201" y="6449995"/>
                </a:moveTo>
                <a:cubicBezTo>
                  <a:pt x="1101846" y="6449995"/>
                  <a:pt x="1109664" y="6457813"/>
                  <a:pt x="1109664" y="6467458"/>
                </a:cubicBezTo>
                <a:cubicBezTo>
                  <a:pt x="1109664" y="6477103"/>
                  <a:pt x="1101846" y="6484921"/>
                  <a:pt x="1092201" y="6484921"/>
                </a:cubicBezTo>
                <a:cubicBezTo>
                  <a:pt x="1082556" y="6484921"/>
                  <a:pt x="1074738" y="6477103"/>
                  <a:pt x="1074738" y="6467458"/>
                </a:cubicBezTo>
                <a:cubicBezTo>
                  <a:pt x="1074738" y="6457813"/>
                  <a:pt x="1082556" y="6449995"/>
                  <a:pt x="1092201" y="6449995"/>
                </a:cubicBezTo>
                <a:close/>
                <a:moveTo>
                  <a:pt x="1992571" y="6448407"/>
                </a:moveTo>
                <a:cubicBezTo>
                  <a:pt x="2001431" y="6448407"/>
                  <a:pt x="2009406" y="6456489"/>
                  <a:pt x="2009406" y="6465469"/>
                </a:cubicBezTo>
                <a:cubicBezTo>
                  <a:pt x="2009406" y="6468163"/>
                  <a:pt x="2008520" y="6469959"/>
                  <a:pt x="2007634" y="6472653"/>
                </a:cubicBezTo>
                <a:cubicBezTo>
                  <a:pt x="2010292" y="6475347"/>
                  <a:pt x="2011178" y="6478041"/>
                  <a:pt x="2011178" y="6482530"/>
                </a:cubicBezTo>
                <a:cubicBezTo>
                  <a:pt x="2011178" y="6484326"/>
                  <a:pt x="2011178" y="6486122"/>
                  <a:pt x="2010292" y="6487020"/>
                </a:cubicBezTo>
                <a:cubicBezTo>
                  <a:pt x="2012064" y="6489714"/>
                  <a:pt x="2012950" y="6492408"/>
                  <a:pt x="2012950" y="6496000"/>
                </a:cubicBezTo>
                <a:cubicBezTo>
                  <a:pt x="2012950" y="6502286"/>
                  <a:pt x="2010292" y="6507674"/>
                  <a:pt x="2004976" y="6510368"/>
                </a:cubicBezTo>
                <a:cubicBezTo>
                  <a:pt x="2006748" y="6513062"/>
                  <a:pt x="2008520" y="6516654"/>
                  <a:pt x="2008520" y="6520246"/>
                </a:cubicBezTo>
                <a:cubicBezTo>
                  <a:pt x="2008520" y="6529225"/>
                  <a:pt x="2000545" y="6537307"/>
                  <a:pt x="1991685" y="6537307"/>
                </a:cubicBezTo>
                <a:cubicBezTo>
                  <a:pt x="1982824" y="6537307"/>
                  <a:pt x="1974850" y="6529225"/>
                  <a:pt x="1974850" y="6520246"/>
                </a:cubicBezTo>
                <a:cubicBezTo>
                  <a:pt x="1974850" y="6513960"/>
                  <a:pt x="1978394" y="6508572"/>
                  <a:pt x="1982824" y="6505878"/>
                </a:cubicBezTo>
                <a:cubicBezTo>
                  <a:pt x="1981052" y="6503184"/>
                  <a:pt x="1979280" y="6499592"/>
                  <a:pt x="1979280" y="6496000"/>
                </a:cubicBezTo>
                <a:cubicBezTo>
                  <a:pt x="1979280" y="6494204"/>
                  <a:pt x="1980166" y="6492408"/>
                  <a:pt x="1980166" y="6490612"/>
                </a:cubicBezTo>
                <a:cubicBezTo>
                  <a:pt x="1979280" y="6488816"/>
                  <a:pt x="1977508" y="6485224"/>
                  <a:pt x="1977508" y="6482530"/>
                </a:cubicBezTo>
                <a:cubicBezTo>
                  <a:pt x="1977508" y="6479837"/>
                  <a:pt x="1978394" y="6478041"/>
                  <a:pt x="1979280" y="6475347"/>
                </a:cubicBezTo>
                <a:cubicBezTo>
                  <a:pt x="1977508" y="6472653"/>
                  <a:pt x="1975736" y="6469061"/>
                  <a:pt x="1975736" y="6465469"/>
                </a:cubicBezTo>
                <a:cubicBezTo>
                  <a:pt x="1975736" y="6456489"/>
                  <a:pt x="1982824" y="6448407"/>
                  <a:pt x="1992571" y="6448407"/>
                </a:cubicBezTo>
                <a:close/>
                <a:moveTo>
                  <a:pt x="1350963" y="6434120"/>
                </a:moveTo>
                <a:cubicBezTo>
                  <a:pt x="1360608" y="6434120"/>
                  <a:pt x="1368426" y="6441583"/>
                  <a:pt x="1368426" y="6450789"/>
                </a:cubicBezTo>
                <a:cubicBezTo>
                  <a:pt x="1368426" y="6459995"/>
                  <a:pt x="1360608" y="6467458"/>
                  <a:pt x="1350963" y="6467458"/>
                </a:cubicBezTo>
                <a:cubicBezTo>
                  <a:pt x="1341318" y="6467458"/>
                  <a:pt x="1333500" y="6459995"/>
                  <a:pt x="1333500" y="6450789"/>
                </a:cubicBezTo>
                <a:cubicBezTo>
                  <a:pt x="1333500" y="6441583"/>
                  <a:pt x="1341318" y="6434120"/>
                  <a:pt x="1350963" y="6434120"/>
                </a:cubicBezTo>
                <a:close/>
                <a:moveTo>
                  <a:pt x="1001713" y="6434120"/>
                </a:moveTo>
                <a:cubicBezTo>
                  <a:pt x="1008552" y="6436766"/>
                  <a:pt x="1012826" y="6442940"/>
                  <a:pt x="1012826" y="6449995"/>
                </a:cubicBezTo>
                <a:cubicBezTo>
                  <a:pt x="1012826" y="6457051"/>
                  <a:pt x="1008552" y="6463224"/>
                  <a:pt x="1001713" y="6465870"/>
                </a:cubicBezTo>
                <a:cubicBezTo>
                  <a:pt x="1001713" y="6465870"/>
                  <a:pt x="1001713" y="6465870"/>
                  <a:pt x="1001713" y="6434120"/>
                </a:cubicBezTo>
                <a:close/>
                <a:moveTo>
                  <a:pt x="1662907" y="6426182"/>
                </a:moveTo>
                <a:cubicBezTo>
                  <a:pt x="1672113" y="6426182"/>
                  <a:pt x="1679576" y="6433645"/>
                  <a:pt x="1679576" y="6442851"/>
                </a:cubicBezTo>
                <a:cubicBezTo>
                  <a:pt x="1679576" y="6452057"/>
                  <a:pt x="1672113" y="6459520"/>
                  <a:pt x="1662907" y="6459520"/>
                </a:cubicBezTo>
                <a:cubicBezTo>
                  <a:pt x="1653701" y="6459520"/>
                  <a:pt x="1646238" y="6452057"/>
                  <a:pt x="1646238" y="6442851"/>
                </a:cubicBezTo>
                <a:cubicBezTo>
                  <a:pt x="1646238" y="6433645"/>
                  <a:pt x="1653701" y="6426182"/>
                  <a:pt x="1662907" y="6426182"/>
                </a:cubicBezTo>
                <a:close/>
                <a:moveTo>
                  <a:pt x="1508126" y="6418245"/>
                </a:moveTo>
                <a:cubicBezTo>
                  <a:pt x="1517771" y="6418245"/>
                  <a:pt x="1525589" y="6426063"/>
                  <a:pt x="1525589" y="6435708"/>
                </a:cubicBezTo>
                <a:cubicBezTo>
                  <a:pt x="1525589" y="6445353"/>
                  <a:pt x="1517771" y="6453171"/>
                  <a:pt x="1508126" y="6453171"/>
                </a:cubicBezTo>
                <a:cubicBezTo>
                  <a:pt x="1498481" y="6453171"/>
                  <a:pt x="1490663" y="6445353"/>
                  <a:pt x="1490663" y="6435708"/>
                </a:cubicBezTo>
                <a:cubicBezTo>
                  <a:pt x="1490663" y="6426063"/>
                  <a:pt x="1498481" y="6418245"/>
                  <a:pt x="1508126" y="6418245"/>
                </a:cubicBezTo>
                <a:close/>
                <a:moveTo>
                  <a:pt x="2103438" y="6413482"/>
                </a:moveTo>
                <a:cubicBezTo>
                  <a:pt x="2113083" y="6413482"/>
                  <a:pt x="2120901" y="6421300"/>
                  <a:pt x="2120901" y="6430945"/>
                </a:cubicBezTo>
                <a:cubicBezTo>
                  <a:pt x="2120901" y="6440590"/>
                  <a:pt x="2113083" y="6448408"/>
                  <a:pt x="2103438" y="6448408"/>
                </a:cubicBezTo>
                <a:cubicBezTo>
                  <a:pt x="2093793" y="6448408"/>
                  <a:pt x="2085975" y="6440590"/>
                  <a:pt x="2085975" y="6430945"/>
                </a:cubicBezTo>
                <a:cubicBezTo>
                  <a:pt x="2085975" y="6421300"/>
                  <a:pt x="2093793" y="6413482"/>
                  <a:pt x="2103438" y="6413482"/>
                </a:cubicBezTo>
                <a:close/>
                <a:moveTo>
                  <a:pt x="1996282" y="6410307"/>
                </a:moveTo>
                <a:cubicBezTo>
                  <a:pt x="2005488" y="6410307"/>
                  <a:pt x="2012951" y="6418125"/>
                  <a:pt x="2012951" y="6427770"/>
                </a:cubicBezTo>
                <a:cubicBezTo>
                  <a:pt x="2012951" y="6437415"/>
                  <a:pt x="2005488" y="6445233"/>
                  <a:pt x="1996282" y="6445233"/>
                </a:cubicBezTo>
                <a:cubicBezTo>
                  <a:pt x="1987076" y="6445233"/>
                  <a:pt x="1979613" y="6437415"/>
                  <a:pt x="1979613" y="6427770"/>
                </a:cubicBezTo>
                <a:cubicBezTo>
                  <a:pt x="1979613" y="6418125"/>
                  <a:pt x="1987076" y="6410307"/>
                  <a:pt x="1996282" y="6410307"/>
                </a:cubicBezTo>
                <a:close/>
                <a:moveTo>
                  <a:pt x="1717676" y="6410307"/>
                </a:moveTo>
                <a:cubicBezTo>
                  <a:pt x="1727321" y="6410307"/>
                  <a:pt x="1735139" y="6417770"/>
                  <a:pt x="1735139" y="6426976"/>
                </a:cubicBezTo>
                <a:cubicBezTo>
                  <a:pt x="1735139" y="6436182"/>
                  <a:pt x="1727321" y="6443645"/>
                  <a:pt x="1717676" y="6443645"/>
                </a:cubicBezTo>
                <a:cubicBezTo>
                  <a:pt x="1708031" y="6443645"/>
                  <a:pt x="1700213" y="6436182"/>
                  <a:pt x="1700213" y="6426976"/>
                </a:cubicBezTo>
                <a:cubicBezTo>
                  <a:pt x="1700213" y="6417770"/>
                  <a:pt x="1708031" y="6410307"/>
                  <a:pt x="1717676" y="6410307"/>
                </a:cubicBezTo>
                <a:close/>
                <a:moveTo>
                  <a:pt x="1256507" y="6407133"/>
                </a:moveTo>
                <a:cubicBezTo>
                  <a:pt x="1265713" y="6407133"/>
                  <a:pt x="1273176" y="6414596"/>
                  <a:pt x="1273176" y="6423802"/>
                </a:cubicBezTo>
                <a:cubicBezTo>
                  <a:pt x="1273176" y="6433008"/>
                  <a:pt x="1265713" y="6440471"/>
                  <a:pt x="1256507" y="6440471"/>
                </a:cubicBezTo>
                <a:cubicBezTo>
                  <a:pt x="1247301" y="6440471"/>
                  <a:pt x="1239838" y="6433008"/>
                  <a:pt x="1239838" y="6423802"/>
                </a:cubicBezTo>
                <a:cubicBezTo>
                  <a:pt x="1239838" y="6414596"/>
                  <a:pt x="1247301" y="6407133"/>
                  <a:pt x="1256507" y="6407133"/>
                </a:cubicBezTo>
                <a:close/>
                <a:moveTo>
                  <a:pt x="1770063" y="6403957"/>
                </a:moveTo>
                <a:cubicBezTo>
                  <a:pt x="1779708" y="6403957"/>
                  <a:pt x="1787526" y="6411775"/>
                  <a:pt x="1787526" y="6421420"/>
                </a:cubicBezTo>
                <a:cubicBezTo>
                  <a:pt x="1787526" y="6431065"/>
                  <a:pt x="1779708" y="6438883"/>
                  <a:pt x="1770063" y="6438883"/>
                </a:cubicBezTo>
                <a:cubicBezTo>
                  <a:pt x="1760418" y="6438883"/>
                  <a:pt x="1752600" y="6431065"/>
                  <a:pt x="1752600" y="6421420"/>
                </a:cubicBezTo>
                <a:cubicBezTo>
                  <a:pt x="1752600" y="6411775"/>
                  <a:pt x="1760418" y="6403957"/>
                  <a:pt x="1770063" y="6403957"/>
                </a:cubicBezTo>
                <a:close/>
                <a:moveTo>
                  <a:pt x="2235994" y="6402370"/>
                </a:moveTo>
                <a:cubicBezTo>
                  <a:pt x="2245200" y="6402370"/>
                  <a:pt x="2252663" y="6410188"/>
                  <a:pt x="2252663" y="6419833"/>
                </a:cubicBezTo>
                <a:cubicBezTo>
                  <a:pt x="2252663" y="6429478"/>
                  <a:pt x="2245200" y="6437296"/>
                  <a:pt x="2235994" y="6437296"/>
                </a:cubicBezTo>
                <a:cubicBezTo>
                  <a:pt x="2226788" y="6437296"/>
                  <a:pt x="2219325" y="6429478"/>
                  <a:pt x="2219325" y="6419833"/>
                </a:cubicBezTo>
                <a:cubicBezTo>
                  <a:pt x="2219325" y="6410188"/>
                  <a:pt x="2226788" y="6402370"/>
                  <a:pt x="2235994" y="6402370"/>
                </a:cubicBezTo>
                <a:close/>
                <a:moveTo>
                  <a:pt x="1912441" y="6396020"/>
                </a:moveTo>
                <a:cubicBezTo>
                  <a:pt x="1921371" y="6396020"/>
                  <a:pt x="1929408" y="6403164"/>
                  <a:pt x="1929408" y="6412987"/>
                </a:cubicBezTo>
                <a:cubicBezTo>
                  <a:pt x="1929408" y="6416559"/>
                  <a:pt x="1926729" y="6421023"/>
                  <a:pt x="1924050" y="6423702"/>
                </a:cubicBezTo>
                <a:cubicBezTo>
                  <a:pt x="1932087" y="6425488"/>
                  <a:pt x="1938337" y="6431739"/>
                  <a:pt x="1938337" y="6440669"/>
                </a:cubicBezTo>
                <a:cubicBezTo>
                  <a:pt x="1938337" y="6440669"/>
                  <a:pt x="1938337" y="6441562"/>
                  <a:pt x="1938337" y="6441562"/>
                </a:cubicBezTo>
                <a:cubicBezTo>
                  <a:pt x="1944588" y="6444241"/>
                  <a:pt x="1949053" y="6450492"/>
                  <a:pt x="1949053" y="6457635"/>
                </a:cubicBezTo>
                <a:cubicBezTo>
                  <a:pt x="1949053" y="6460314"/>
                  <a:pt x="1947267" y="6462993"/>
                  <a:pt x="1946374" y="6465672"/>
                </a:cubicBezTo>
                <a:cubicBezTo>
                  <a:pt x="1949946" y="6468351"/>
                  <a:pt x="1952625" y="6473709"/>
                  <a:pt x="1952625" y="6479067"/>
                </a:cubicBezTo>
                <a:cubicBezTo>
                  <a:pt x="1952625" y="6487996"/>
                  <a:pt x="1945481" y="6496033"/>
                  <a:pt x="1935659" y="6496033"/>
                </a:cubicBezTo>
                <a:cubicBezTo>
                  <a:pt x="1926729" y="6496033"/>
                  <a:pt x="1918692" y="6487996"/>
                  <a:pt x="1918692" y="6479067"/>
                </a:cubicBezTo>
                <a:cubicBezTo>
                  <a:pt x="1918692" y="6475495"/>
                  <a:pt x="1920478" y="6472816"/>
                  <a:pt x="1921371" y="6470137"/>
                </a:cubicBezTo>
                <a:cubicBezTo>
                  <a:pt x="1917799" y="6467458"/>
                  <a:pt x="1915120" y="6462993"/>
                  <a:pt x="1915120" y="6457635"/>
                </a:cubicBezTo>
                <a:cubicBezTo>
                  <a:pt x="1915120" y="6456742"/>
                  <a:pt x="1915120" y="6456742"/>
                  <a:pt x="1915120" y="6455849"/>
                </a:cubicBezTo>
                <a:cubicBezTo>
                  <a:pt x="1908870" y="6453171"/>
                  <a:pt x="1904405" y="6446920"/>
                  <a:pt x="1904405" y="6440669"/>
                </a:cubicBezTo>
                <a:cubicBezTo>
                  <a:pt x="1904405" y="6436204"/>
                  <a:pt x="1906191" y="6431739"/>
                  <a:pt x="1908870" y="6429060"/>
                </a:cubicBezTo>
                <a:cubicBezTo>
                  <a:pt x="1900833" y="6427274"/>
                  <a:pt x="1895475" y="6421023"/>
                  <a:pt x="1895475" y="6412987"/>
                </a:cubicBezTo>
                <a:cubicBezTo>
                  <a:pt x="1895475" y="6403164"/>
                  <a:pt x="1902619" y="6396020"/>
                  <a:pt x="1912441" y="6396020"/>
                </a:cubicBezTo>
                <a:close/>
                <a:moveTo>
                  <a:pt x="1565276" y="6386495"/>
                </a:moveTo>
                <a:cubicBezTo>
                  <a:pt x="1574921" y="6386495"/>
                  <a:pt x="1582739" y="6393958"/>
                  <a:pt x="1582739" y="6403164"/>
                </a:cubicBezTo>
                <a:cubicBezTo>
                  <a:pt x="1582739" y="6412370"/>
                  <a:pt x="1574921" y="6419833"/>
                  <a:pt x="1565276" y="6419833"/>
                </a:cubicBezTo>
                <a:cubicBezTo>
                  <a:pt x="1555631" y="6419833"/>
                  <a:pt x="1547813" y="6412370"/>
                  <a:pt x="1547813" y="6403164"/>
                </a:cubicBezTo>
                <a:cubicBezTo>
                  <a:pt x="1547813" y="6393958"/>
                  <a:pt x="1555631" y="6386495"/>
                  <a:pt x="1565276" y="6386495"/>
                </a:cubicBezTo>
                <a:close/>
                <a:moveTo>
                  <a:pt x="1412876" y="6384908"/>
                </a:moveTo>
                <a:cubicBezTo>
                  <a:pt x="1422521" y="6384908"/>
                  <a:pt x="1430339" y="6392726"/>
                  <a:pt x="1430339" y="6402371"/>
                </a:cubicBezTo>
                <a:cubicBezTo>
                  <a:pt x="1430339" y="6412016"/>
                  <a:pt x="1422521" y="6419834"/>
                  <a:pt x="1412876" y="6419834"/>
                </a:cubicBezTo>
                <a:cubicBezTo>
                  <a:pt x="1403231" y="6419834"/>
                  <a:pt x="1395413" y="6412016"/>
                  <a:pt x="1395413" y="6402371"/>
                </a:cubicBezTo>
                <a:cubicBezTo>
                  <a:pt x="1395413" y="6392726"/>
                  <a:pt x="1403231" y="6384908"/>
                  <a:pt x="1412876" y="6384908"/>
                </a:cubicBezTo>
                <a:close/>
                <a:moveTo>
                  <a:pt x="1162051" y="6381733"/>
                </a:moveTo>
                <a:cubicBezTo>
                  <a:pt x="1171696" y="6381733"/>
                  <a:pt x="1179514" y="6389551"/>
                  <a:pt x="1179514" y="6399196"/>
                </a:cubicBezTo>
                <a:cubicBezTo>
                  <a:pt x="1179514" y="6408841"/>
                  <a:pt x="1171696" y="6416659"/>
                  <a:pt x="1162051" y="6416659"/>
                </a:cubicBezTo>
                <a:cubicBezTo>
                  <a:pt x="1152406" y="6416659"/>
                  <a:pt x="1144588" y="6408841"/>
                  <a:pt x="1144588" y="6399196"/>
                </a:cubicBezTo>
                <a:cubicBezTo>
                  <a:pt x="1144588" y="6389551"/>
                  <a:pt x="1152406" y="6381733"/>
                  <a:pt x="1162051" y="6381733"/>
                </a:cubicBezTo>
                <a:close/>
                <a:moveTo>
                  <a:pt x="1809361" y="6378558"/>
                </a:moveTo>
                <a:cubicBezTo>
                  <a:pt x="1818347" y="6378558"/>
                  <a:pt x="1826434" y="6385790"/>
                  <a:pt x="1826434" y="6395734"/>
                </a:cubicBezTo>
                <a:cubicBezTo>
                  <a:pt x="1826434" y="6402062"/>
                  <a:pt x="1822840" y="6407486"/>
                  <a:pt x="1817448" y="6410198"/>
                </a:cubicBezTo>
                <a:cubicBezTo>
                  <a:pt x="1819246" y="6409294"/>
                  <a:pt x="1821043" y="6409294"/>
                  <a:pt x="1822840" y="6409294"/>
                </a:cubicBezTo>
                <a:cubicBezTo>
                  <a:pt x="1831826" y="6409294"/>
                  <a:pt x="1839913" y="6416526"/>
                  <a:pt x="1839913" y="6426470"/>
                </a:cubicBezTo>
                <a:cubicBezTo>
                  <a:pt x="1839913" y="6435510"/>
                  <a:pt x="1831826" y="6443646"/>
                  <a:pt x="1822840" y="6443646"/>
                </a:cubicBezTo>
                <a:cubicBezTo>
                  <a:pt x="1812955" y="6443646"/>
                  <a:pt x="1805767" y="6435510"/>
                  <a:pt x="1805767" y="6426470"/>
                </a:cubicBezTo>
                <a:cubicBezTo>
                  <a:pt x="1805767" y="6420142"/>
                  <a:pt x="1809361" y="6414718"/>
                  <a:pt x="1814753" y="6411102"/>
                </a:cubicBezTo>
                <a:cubicBezTo>
                  <a:pt x="1812955" y="6412006"/>
                  <a:pt x="1811158" y="6412006"/>
                  <a:pt x="1809361" y="6412006"/>
                </a:cubicBezTo>
                <a:cubicBezTo>
                  <a:pt x="1799477" y="6412006"/>
                  <a:pt x="1792288" y="6404774"/>
                  <a:pt x="1792288" y="6395734"/>
                </a:cubicBezTo>
                <a:cubicBezTo>
                  <a:pt x="1792288" y="6385790"/>
                  <a:pt x="1799477" y="6378558"/>
                  <a:pt x="1809361" y="6378558"/>
                </a:cubicBezTo>
                <a:close/>
                <a:moveTo>
                  <a:pt x="1842640" y="6375382"/>
                </a:moveTo>
                <a:cubicBezTo>
                  <a:pt x="1851595" y="6375382"/>
                  <a:pt x="1859654" y="6382596"/>
                  <a:pt x="1859654" y="6392515"/>
                </a:cubicBezTo>
                <a:cubicBezTo>
                  <a:pt x="1859654" y="6395220"/>
                  <a:pt x="1858759" y="6397925"/>
                  <a:pt x="1856968" y="6399728"/>
                </a:cubicBezTo>
                <a:cubicBezTo>
                  <a:pt x="1858759" y="6399728"/>
                  <a:pt x="1859654" y="6398827"/>
                  <a:pt x="1861446" y="6398827"/>
                </a:cubicBezTo>
                <a:cubicBezTo>
                  <a:pt x="1870401" y="6398827"/>
                  <a:pt x="1878460" y="6406942"/>
                  <a:pt x="1878460" y="6415959"/>
                </a:cubicBezTo>
                <a:cubicBezTo>
                  <a:pt x="1878460" y="6417762"/>
                  <a:pt x="1877565" y="6419566"/>
                  <a:pt x="1876669" y="6421369"/>
                </a:cubicBezTo>
                <a:cubicBezTo>
                  <a:pt x="1885624" y="6423173"/>
                  <a:pt x="1891893" y="6429484"/>
                  <a:pt x="1891893" y="6438502"/>
                </a:cubicBezTo>
                <a:cubicBezTo>
                  <a:pt x="1891893" y="6445715"/>
                  <a:pt x="1886520" y="6452027"/>
                  <a:pt x="1879356" y="6454732"/>
                </a:cubicBezTo>
                <a:cubicBezTo>
                  <a:pt x="1888311" y="6454732"/>
                  <a:pt x="1895475" y="6461946"/>
                  <a:pt x="1895475" y="6470963"/>
                </a:cubicBezTo>
                <a:cubicBezTo>
                  <a:pt x="1895475" y="6480882"/>
                  <a:pt x="1887415" y="6488095"/>
                  <a:pt x="1878460" y="6488095"/>
                </a:cubicBezTo>
                <a:cubicBezTo>
                  <a:pt x="1868610" y="6488095"/>
                  <a:pt x="1861446" y="6480882"/>
                  <a:pt x="1861446" y="6470963"/>
                </a:cubicBezTo>
                <a:cubicBezTo>
                  <a:pt x="1861446" y="6463749"/>
                  <a:pt x="1865923" y="6457437"/>
                  <a:pt x="1873087" y="6454732"/>
                </a:cubicBezTo>
                <a:cubicBezTo>
                  <a:pt x="1865028" y="6454732"/>
                  <a:pt x="1857863" y="6447519"/>
                  <a:pt x="1857863" y="6438502"/>
                </a:cubicBezTo>
                <a:cubicBezTo>
                  <a:pt x="1857863" y="6436698"/>
                  <a:pt x="1857863" y="6434895"/>
                  <a:pt x="1858759" y="6433091"/>
                </a:cubicBezTo>
                <a:cubicBezTo>
                  <a:pt x="1850699" y="6431288"/>
                  <a:pt x="1844431" y="6424976"/>
                  <a:pt x="1844431" y="6415959"/>
                </a:cubicBezTo>
                <a:cubicBezTo>
                  <a:pt x="1844431" y="6413254"/>
                  <a:pt x="1845326" y="6410549"/>
                  <a:pt x="1846222" y="6408745"/>
                </a:cubicBezTo>
                <a:cubicBezTo>
                  <a:pt x="1844431" y="6408745"/>
                  <a:pt x="1843535" y="6408745"/>
                  <a:pt x="1842640" y="6408745"/>
                </a:cubicBezTo>
                <a:cubicBezTo>
                  <a:pt x="1832789" y="6408745"/>
                  <a:pt x="1825625" y="6401532"/>
                  <a:pt x="1825625" y="6392515"/>
                </a:cubicBezTo>
                <a:cubicBezTo>
                  <a:pt x="1825625" y="6382596"/>
                  <a:pt x="1832789" y="6375382"/>
                  <a:pt x="1842640" y="6375382"/>
                </a:cubicBezTo>
                <a:close/>
                <a:moveTo>
                  <a:pt x="2401094" y="6369032"/>
                </a:moveTo>
                <a:cubicBezTo>
                  <a:pt x="2410300" y="6369032"/>
                  <a:pt x="2417763" y="6376850"/>
                  <a:pt x="2417763" y="6386495"/>
                </a:cubicBezTo>
                <a:cubicBezTo>
                  <a:pt x="2417763" y="6396140"/>
                  <a:pt x="2410300" y="6403958"/>
                  <a:pt x="2401094" y="6403958"/>
                </a:cubicBezTo>
                <a:cubicBezTo>
                  <a:pt x="2391888" y="6403958"/>
                  <a:pt x="2384425" y="6396140"/>
                  <a:pt x="2384425" y="6386495"/>
                </a:cubicBezTo>
                <a:cubicBezTo>
                  <a:pt x="2384425" y="6376850"/>
                  <a:pt x="2391888" y="6369032"/>
                  <a:pt x="2401094" y="6369032"/>
                </a:cubicBezTo>
                <a:close/>
                <a:moveTo>
                  <a:pt x="1616869" y="6365857"/>
                </a:moveTo>
                <a:cubicBezTo>
                  <a:pt x="1626075" y="6365857"/>
                  <a:pt x="1633538" y="6373320"/>
                  <a:pt x="1633538" y="6382526"/>
                </a:cubicBezTo>
                <a:cubicBezTo>
                  <a:pt x="1633538" y="6391732"/>
                  <a:pt x="1626075" y="6399195"/>
                  <a:pt x="1616869" y="6399195"/>
                </a:cubicBezTo>
                <a:cubicBezTo>
                  <a:pt x="1607663" y="6399195"/>
                  <a:pt x="1600200" y="6391732"/>
                  <a:pt x="1600200" y="6382526"/>
                </a:cubicBezTo>
                <a:cubicBezTo>
                  <a:pt x="1600200" y="6373320"/>
                  <a:pt x="1607663" y="6365857"/>
                  <a:pt x="1616869" y="6365857"/>
                </a:cubicBezTo>
                <a:close/>
                <a:moveTo>
                  <a:pt x="1069976" y="6357920"/>
                </a:moveTo>
                <a:cubicBezTo>
                  <a:pt x="1079621" y="6357920"/>
                  <a:pt x="1087439" y="6365738"/>
                  <a:pt x="1087439" y="6375383"/>
                </a:cubicBezTo>
                <a:cubicBezTo>
                  <a:pt x="1087439" y="6385028"/>
                  <a:pt x="1079621" y="6392846"/>
                  <a:pt x="1069976" y="6392846"/>
                </a:cubicBezTo>
                <a:cubicBezTo>
                  <a:pt x="1060331" y="6392846"/>
                  <a:pt x="1052513" y="6385028"/>
                  <a:pt x="1052513" y="6375383"/>
                </a:cubicBezTo>
                <a:cubicBezTo>
                  <a:pt x="1052513" y="6365738"/>
                  <a:pt x="1060331" y="6357920"/>
                  <a:pt x="1069976" y="6357920"/>
                </a:cubicBezTo>
                <a:close/>
                <a:moveTo>
                  <a:pt x="1666876" y="6354745"/>
                </a:moveTo>
                <a:cubicBezTo>
                  <a:pt x="1676521" y="6354745"/>
                  <a:pt x="1684339" y="6362563"/>
                  <a:pt x="1684339" y="6372208"/>
                </a:cubicBezTo>
                <a:cubicBezTo>
                  <a:pt x="1684339" y="6381853"/>
                  <a:pt x="1676521" y="6389671"/>
                  <a:pt x="1666876" y="6389671"/>
                </a:cubicBezTo>
                <a:cubicBezTo>
                  <a:pt x="1657231" y="6389671"/>
                  <a:pt x="1649413" y="6381853"/>
                  <a:pt x="1649413" y="6372208"/>
                </a:cubicBezTo>
                <a:cubicBezTo>
                  <a:pt x="1649413" y="6362563"/>
                  <a:pt x="1657231" y="6354745"/>
                  <a:pt x="1666876" y="6354745"/>
                </a:cubicBezTo>
                <a:close/>
                <a:moveTo>
                  <a:pt x="1318420" y="6353158"/>
                </a:moveTo>
                <a:cubicBezTo>
                  <a:pt x="1327626" y="6353158"/>
                  <a:pt x="1335089" y="6360976"/>
                  <a:pt x="1335089" y="6370621"/>
                </a:cubicBezTo>
                <a:cubicBezTo>
                  <a:pt x="1335089" y="6380266"/>
                  <a:pt x="1327626" y="6388084"/>
                  <a:pt x="1318420" y="6388084"/>
                </a:cubicBezTo>
                <a:cubicBezTo>
                  <a:pt x="1309214" y="6388084"/>
                  <a:pt x="1301751" y="6380266"/>
                  <a:pt x="1301751" y="6370621"/>
                </a:cubicBezTo>
                <a:cubicBezTo>
                  <a:pt x="1301751" y="6360976"/>
                  <a:pt x="1309214" y="6353158"/>
                  <a:pt x="1318420" y="6353158"/>
                </a:cubicBezTo>
                <a:close/>
                <a:moveTo>
                  <a:pt x="1784905" y="6351570"/>
                </a:moveTo>
                <a:cubicBezTo>
                  <a:pt x="1794694" y="6351570"/>
                  <a:pt x="1801814" y="6359735"/>
                  <a:pt x="1801814" y="6368806"/>
                </a:cubicBezTo>
                <a:cubicBezTo>
                  <a:pt x="1801814" y="6378785"/>
                  <a:pt x="1794694" y="6386042"/>
                  <a:pt x="1784905" y="6386042"/>
                </a:cubicBezTo>
                <a:cubicBezTo>
                  <a:pt x="1781345" y="6386042"/>
                  <a:pt x="1778675" y="6385135"/>
                  <a:pt x="1776005" y="6383320"/>
                </a:cubicBezTo>
                <a:cubicBezTo>
                  <a:pt x="1774225" y="6390577"/>
                  <a:pt x="1767995" y="6396020"/>
                  <a:pt x="1759985" y="6396020"/>
                </a:cubicBezTo>
                <a:cubicBezTo>
                  <a:pt x="1751086" y="6396020"/>
                  <a:pt x="1743076" y="6387856"/>
                  <a:pt x="1743076" y="6378785"/>
                </a:cubicBezTo>
                <a:cubicBezTo>
                  <a:pt x="1743076" y="6369713"/>
                  <a:pt x="1751086" y="6361549"/>
                  <a:pt x="1759985" y="6361549"/>
                </a:cubicBezTo>
                <a:cubicBezTo>
                  <a:pt x="1763545" y="6361549"/>
                  <a:pt x="1766215" y="6362456"/>
                  <a:pt x="1768885" y="6364270"/>
                </a:cubicBezTo>
                <a:cubicBezTo>
                  <a:pt x="1770665" y="6357013"/>
                  <a:pt x="1776895" y="6351570"/>
                  <a:pt x="1784905" y="6351570"/>
                </a:cubicBezTo>
                <a:close/>
                <a:moveTo>
                  <a:pt x="1469232" y="6348395"/>
                </a:moveTo>
                <a:cubicBezTo>
                  <a:pt x="1478438" y="6348395"/>
                  <a:pt x="1485901" y="6355858"/>
                  <a:pt x="1485901" y="6365064"/>
                </a:cubicBezTo>
                <a:cubicBezTo>
                  <a:pt x="1485901" y="6374270"/>
                  <a:pt x="1478438" y="6381733"/>
                  <a:pt x="1469232" y="6381733"/>
                </a:cubicBezTo>
                <a:cubicBezTo>
                  <a:pt x="1460026" y="6381733"/>
                  <a:pt x="1452563" y="6374270"/>
                  <a:pt x="1452563" y="6365064"/>
                </a:cubicBezTo>
                <a:cubicBezTo>
                  <a:pt x="1452563" y="6355858"/>
                  <a:pt x="1460026" y="6348395"/>
                  <a:pt x="1469232" y="6348395"/>
                </a:cubicBezTo>
                <a:close/>
                <a:moveTo>
                  <a:pt x="981075" y="6340457"/>
                </a:moveTo>
                <a:cubicBezTo>
                  <a:pt x="987059" y="6342221"/>
                  <a:pt x="992188" y="6348395"/>
                  <a:pt x="992188" y="6356332"/>
                </a:cubicBezTo>
                <a:cubicBezTo>
                  <a:pt x="992188" y="6363388"/>
                  <a:pt x="987059" y="6369561"/>
                  <a:pt x="981075" y="6372207"/>
                </a:cubicBezTo>
                <a:cubicBezTo>
                  <a:pt x="981075" y="6372207"/>
                  <a:pt x="981075" y="6372207"/>
                  <a:pt x="981075" y="6340457"/>
                </a:cubicBezTo>
                <a:close/>
                <a:moveTo>
                  <a:pt x="1911351" y="6337282"/>
                </a:moveTo>
                <a:cubicBezTo>
                  <a:pt x="1920996" y="6337282"/>
                  <a:pt x="1928814" y="6344745"/>
                  <a:pt x="1928814" y="6353951"/>
                </a:cubicBezTo>
                <a:cubicBezTo>
                  <a:pt x="1928814" y="6363157"/>
                  <a:pt x="1920996" y="6370620"/>
                  <a:pt x="1911351" y="6370620"/>
                </a:cubicBezTo>
                <a:cubicBezTo>
                  <a:pt x="1901706" y="6370620"/>
                  <a:pt x="1893888" y="6363157"/>
                  <a:pt x="1893888" y="6353951"/>
                </a:cubicBezTo>
                <a:cubicBezTo>
                  <a:pt x="1893888" y="6344745"/>
                  <a:pt x="1901706" y="6337282"/>
                  <a:pt x="1911351" y="6337282"/>
                </a:cubicBezTo>
                <a:close/>
                <a:moveTo>
                  <a:pt x="1825626" y="6330932"/>
                </a:moveTo>
                <a:cubicBezTo>
                  <a:pt x="1835271" y="6330932"/>
                  <a:pt x="1843089" y="6338750"/>
                  <a:pt x="1843089" y="6348395"/>
                </a:cubicBezTo>
                <a:cubicBezTo>
                  <a:pt x="1843089" y="6358040"/>
                  <a:pt x="1835271" y="6365858"/>
                  <a:pt x="1825626" y="6365858"/>
                </a:cubicBezTo>
                <a:cubicBezTo>
                  <a:pt x="1815981" y="6365858"/>
                  <a:pt x="1808163" y="6358040"/>
                  <a:pt x="1808163" y="6348395"/>
                </a:cubicBezTo>
                <a:cubicBezTo>
                  <a:pt x="1808163" y="6338750"/>
                  <a:pt x="1815981" y="6330932"/>
                  <a:pt x="1825626" y="6330932"/>
                </a:cubicBezTo>
                <a:close/>
                <a:moveTo>
                  <a:pt x="2020094" y="6327757"/>
                </a:moveTo>
                <a:cubicBezTo>
                  <a:pt x="2029300" y="6327757"/>
                  <a:pt x="2036763" y="6335575"/>
                  <a:pt x="2036763" y="6345220"/>
                </a:cubicBezTo>
                <a:cubicBezTo>
                  <a:pt x="2036763" y="6354865"/>
                  <a:pt x="2029300" y="6362683"/>
                  <a:pt x="2020094" y="6362683"/>
                </a:cubicBezTo>
                <a:cubicBezTo>
                  <a:pt x="2010888" y="6362683"/>
                  <a:pt x="2003425" y="6354865"/>
                  <a:pt x="2003425" y="6345220"/>
                </a:cubicBezTo>
                <a:cubicBezTo>
                  <a:pt x="2003425" y="6335575"/>
                  <a:pt x="2010888" y="6327757"/>
                  <a:pt x="2020094" y="6327757"/>
                </a:cubicBezTo>
                <a:close/>
                <a:moveTo>
                  <a:pt x="1226345" y="6322995"/>
                </a:moveTo>
                <a:cubicBezTo>
                  <a:pt x="1235551" y="6322995"/>
                  <a:pt x="1243014" y="6330813"/>
                  <a:pt x="1243014" y="6340458"/>
                </a:cubicBezTo>
                <a:cubicBezTo>
                  <a:pt x="1243014" y="6350103"/>
                  <a:pt x="1235551" y="6357921"/>
                  <a:pt x="1226345" y="6357921"/>
                </a:cubicBezTo>
                <a:cubicBezTo>
                  <a:pt x="1217139" y="6357921"/>
                  <a:pt x="1209676" y="6350103"/>
                  <a:pt x="1209676" y="6340458"/>
                </a:cubicBezTo>
                <a:cubicBezTo>
                  <a:pt x="1209676" y="6330813"/>
                  <a:pt x="1217139" y="6322995"/>
                  <a:pt x="1226345" y="6322995"/>
                </a:cubicBezTo>
                <a:close/>
                <a:moveTo>
                  <a:pt x="1520032" y="6321407"/>
                </a:moveTo>
                <a:cubicBezTo>
                  <a:pt x="1529238" y="6321407"/>
                  <a:pt x="1536701" y="6329225"/>
                  <a:pt x="1536701" y="6338870"/>
                </a:cubicBezTo>
                <a:cubicBezTo>
                  <a:pt x="1536701" y="6348515"/>
                  <a:pt x="1529238" y="6356333"/>
                  <a:pt x="1520032" y="6356333"/>
                </a:cubicBezTo>
                <a:cubicBezTo>
                  <a:pt x="1510826" y="6356333"/>
                  <a:pt x="1503363" y="6348515"/>
                  <a:pt x="1503363" y="6338870"/>
                </a:cubicBezTo>
                <a:cubicBezTo>
                  <a:pt x="1503363" y="6329225"/>
                  <a:pt x="1510826" y="6321407"/>
                  <a:pt x="1520032" y="6321407"/>
                </a:cubicBezTo>
                <a:close/>
                <a:moveTo>
                  <a:pt x="1758031" y="6316645"/>
                </a:moveTo>
                <a:cubicBezTo>
                  <a:pt x="1766870" y="6316645"/>
                  <a:pt x="1774826" y="6324784"/>
                  <a:pt x="1774826" y="6333827"/>
                </a:cubicBezTo>
                <a:cubicBezTo>
                  <a:pt x="1774826" y="6343774"/>
                  <a:pt x="1766870" y="6351008"/>
                  <a:pt x="1758031" y="6351008"/>
                </a:cubicBezTo>
                <a:cubicBezTo>
                  <a:pt x="1756263" y="6351008"/>
                  <a:pt x="1754495" y="6351008"/>
                  <a:pt x="1752727" y="6350104"/>
                </a:cubicBezTo>
                <a:cubicBezTo>
                  <a:pt x="1751843" y="6358242"/>
                  <a:pt x="1744772" y="6364572"/>
                  <a:pt x="1736816" y="6364572"/>
                </a:cubicBezTo>
                <a:cubicBezTo>
                  <a:pt x="1733280" y="6364572"/>
                  <a:pt x="1730628" y="6363668"/>
                  <a:pt x="1727976" y="6362763"/>
                </a:cubicBezTo>
                <a:cubicBezTo>
                  <a:pt x="1729744" y="6364572"/>
                  <a:pt x="1730628" y="6367285"/>
                  <a:pt x="1730628" y="6370902"/>
                </a:cubicBezTo>
                <a:cubicBezTo>
                  <a:pt x="1730628" y="6379945"/>
                  <a:pt x="1723557" y="6388083"/>
                  <a:pt x="1713833" y="6388083"/>
                </a:cubicBezTo>
                <a:cubicBezTo>
                  <a:pt x="1704994" y="6388083"/>
                  <a:pt x="1697038" y="6379945"/>
                  <a:pt x="1697038" y="6370902"/>
                </a:cubicBezTo>
                <a:cubicBezTo>
                  <a:pt x="1697038" y="6360955"/>
                  <a:pt x="1704994" y="6353721"/>
                  <a:pt x="1713833" y="6353721"/>
                </a:cubicBezTo>
                <a:cubicBezTo>
                  <a:pt x="1717369" y="6353721"/>
                  <a:pt x="1720021" y="6354625"/>
                  <a:pt x="1722673" y="6356434"/>
                </a:cubicBezTo>
                <a:cubicBezTo>
                  <a:pt x="1720905" y="6353721"/>
                  <a:pt x="1720021" y="6351008"/>
                  <a:pt x="1720021" y="6347391"/>
                </a:cubicBezTo>
                <a:cubicBezTo>
                  <a:pt x="1720021" y="6338348"/>
                  <a:pt x="1727092" y="6330209"/>
                  <a:pt x="1736816" y="6330209"/>
                </a:cubicBezTo>
                <a:cubicBezTo>
                  <a:pt x="1738584" y="6330209"/>
                  <a:pt x="1740352" y="6331114"/>
                  <a:pt x="1741236" y="6332018"/>
                </a:cubicBezTo>
                <a:cubicBezTo>
                  <a:pt x="1743004" y="6322975"/>
                  <a:pt x="1749191" y="6316645"/>
                  <a:pt x="1758031" y="6316645"/>
                </a:cubicBezTo>
                <a:close/>
                <a:moveTo>
                  <a:pt x="1375570" y="6310295"/>
                </a:moveTo>
                <a:cubicBezTo>
                  <a:pt x="1384776" y="6310295"/>
                  <a:pt x="1392239" y="6318113"/>
                  <a:pt x="1392239" y="6327758"/>
                </a:cubicBezTo>
                <a:cubicBezTo>
                  <a:pt x="1392239" y="6337403"/>
                  <a:pt x="1384776" y="6345221"/>
                  <a:pt x="1375570" y="6345221"/>
                </a:cubicBezTo>
                <a:cubicBezTo>
                  <a:pt x="1366364" y="6345221"/>
                  <a:pt x="1358901" y="6337403"/>
                  <a:pt x="1358901" y="6327758"/>
                </a:cubicBezTo>
                <a:cubicBezTo>
                  <a:pt x="1358901" y="6318113"/>
                  <a:pt x="1366364" y="6310295"/>
                  <a:pt x="1375570" y="6310295"/>
                </a:cubicBezTo>
                <a:close/>
                <a:moveTo>
                  <a:pt x="1566863" y="6305532"/>
                </a:moveTo>
                <a:cubicBezTo>
                  <a:pt x="1576508" y="6305532"/>
                  <a:pt x="1584326" y="6312995"/>
                  <a:pt x="1584326" y="6322201"/>
                </a:cubicBezTo>
                <a:cubicBezTo>
                  <a:pt x="1584326" y="6331407"/>
                  <a:pt x="1576508" y="6338870"/>
                  <a:pt x="1566863" y="6338870"/>
                </a:cubicBezTo>
                <a:cubicBezTo>
                  <a:pt x="1557218" y="6338870"/>
                  <a:pt x="1549400" y="6331407"/>
                  <a:pt x="1549400" y="6322201"/>
                </a:cubicBezTo>
                <a:cubicBezTo>
                  <a:pt x="1549400" y="6312995"/>
                  <a:pt x="1557218" y="6305532"/>
                  <a:pt x="1566863" y="6305532"/>
                </a:cubicBezTo>
                <a:close/>
                <a:moveTo>
                  <a:pt x="2157413" y="6299182"/>
                </a:moveTo>
                <a:cubicBezTo>
                  <a:pt x="2167058" y="6299182"/>
                  <a:pt x="2174876" y="6306645"/>
                  <a:pt x="2174876" y="6315851"/>
                </a:cubicBezTo>
                <a:cubicBezTo>
                  <a:pt x="2174876" y="6325057"/>
                  <a:pt x="2167058" y="6332520"/>
                  <a:pt x="2157413" y="6332520"/>
                </a:cubicBezTo>
                <a:cubicBezTo>
                  <a:pt x="2147768" y="6332520"/>
                  <a:pt x="2139950" y="6325057"/>
                  <a:pt x="2139950" y="6315851"/>
                </a:cubicBezTo>
                <a:cubicBezTo>
                  <a:pt x="2139950" y="6306645"/>
                  <a:pt x="2147768" y="6299182"/>
                  <a:pt x="2157413" y="6299182"/>
                </a:cubicBezTo>
                <a:close/>
                <a:moveTo>
                  <a:pt x="1609726" y="6299182"/>
                </a:moveTo>
                <a:cubicBezTo>
                  <a:pt x="1619371" y="6299182"/>
                  <a:pt x="1627189" y="6306645"/>
                  <a:pt x="1627189" y="6315851"/>
                </a:cubicBezTo>
                <a:cubicBezTo>
                  <a:pt x="1627189" y="6325057"/>
                  <a:pt x="1619371" y="6332520"/>
                  <a:pt x="1609726" y="6332520"/>
                </a:cubicBezTo>
                <a:cubicBezTo>
                  <a:pt x="1600081" y="6332520"/>
                  <a:pt x="1592263" y="6325057"/>
                  <a:pt x="1592263" y="6315851"/>
                </a:cubicBezTo>
                <a:cubicBezTo>
                  <a:pt x="1592263" y="6306645"/>
                  <a:pt x="1600081" y="6299182"/>
                  <a:pt x="1609726" y="6299182"/>
                </a:cubicBezTo>
                <a:close/>
                <a:moveTo>
                  <a:pt x="1703959" y="6297595"/>
                </a:moveTo>
                <a:cubicBezTo>
                  <a:pt x="1713738" y="6297595"/>
                  <a:pt x="1720850" y="6305908"/>
                  <a:pt x="1720850" y="6315144"/>
                </a:cubicBezTo>
                <a:cubicBezTo>
                  <a:pt x="1720850" y="6323457"/>
                  <a:pt x="1716405" y="6328999"/>
                  <a:pt x="1710182" y="6331770"/>
                </a:cubicBezTo>
                <a:cubicBezTo>
                  <a:pt x="1709293" y="6341006"/>
                  <a:pt x="1702181" y="6348395"/>
                  <a:pt x="1693291" y="6348395"/>
                </a:cubicBezTo>
                <a:cubicBezTo>
                  <a:pt x="1684401" y="6348395"/>
                  <a:pt x="1676400" y="6341006"/>
                  <a:pt x="1676400" y="6330846"/>
                </a:cubicBezTo>
                <a:cubicBezTo>
                  <a:pt x="1676400" y="6323457"/>
                  <a:pt x="1680845" y="6316992"/>
                  <a:pt x="1687957" y="6314221"/>
                </a:cubicBezTo>
                <a:cubicBezTo>
                  <a:pt x="1687957" y="6304984"/>
                  <a:pt x="1695069" y="6297595"/>
                  <a:pt x="1703959" y="6297595"/>
                </a:cubicBezTo>
                <a:close/>
                <a:moveTo>
                  <a:pt x="1134270" y="6296008"/>
                </a:moveTo>
                <a:cubicBezTo>
                  <a:pt x="1143476" y="6296008"/>
                  <a:pt x="1150939" y="6303471"/>
                  <a:pt x="1150939" y="6312677"/>
                </a:cubicBezTo>
                <a:cubicBezTo>
                  <a:pt x="1150939" y="6321883"/>
                  <a:pt x="1143476" y="6329346"/>
                  <a:pt x="1134270" y="6329346"/>
                </a:cubicBezTo>
                <a:cubicBezTo>
                  <a:pt x="1125064" y="6329346"/>
                  <a:pt x="1117601" y="6321883"/>
                  <a:pt x="1117601" y="6312677"/>
                </a:cubicBezTo>
                <a:cubicBezTo>
                  <a:pt x="1117601" y="6303471"/>
                  <a:pt x="1125064" y="6296008"/>
                  <a:pt x="1134270" y="6296008"/>
                </a:cubicBezTo>
                <a:close/>
                <a:moveTo>
                  <a:pt x="1425576" y="6278545"/>
                </a:moveTo>
                <a:cubicBezTo>
                  <a:pt x="1435221" y="6278545"/>
                  <a:pt x="1443039" y="6286008"/>
                  <a:pt x="1443039" y="6295214"/>
                </a:cubicBezTo>
                <a:cubicBezTo>
                  <a:pt x="1443039" y="6304420"/>
                  <a:pt x="1435221" y="6311883"/>
                  <a:pt x="1425576" y="6311883"/>
                </a:cubicBezTo>
                <a:cubicBezTo>
                  <a:pt x="1415931" y="6311883"/>
                  <a:pt x="1408113" y="6304420"/>
                  <a:pt x="1408113" y="6295214"/>
                </a:cubicBezTo>
                <a:cubicBezTo>
                  <a:pt x="1408113" y="6286008"/>
                  <a:pt x="1415931" y="6278545"/>
                  <a:pt x="1425576" y="6278545"/>
                </a:cubicBezTo>
                <a:close/>
                <a:moveTo>
                  <a:pt x="1283495" y="6275370"/>
                </a:moveTo>
                <a:cubicBezTo>
                  <a:pt x="1292701" y="6275370"/>
                  <a:pt x="1300164" y="6283188"/>
                  <a:pt x="1300164" y="6292833"/>
                </a:cubicBezTo>
                <a:cubicBezTo>
                  <a:pt x="1300164" y="6302478"/>
                  <a:pt x="1292701" y="6310296"/>
                  <a:pt x="1283495" y="6310296"/>
                </a:cubicBezTo>
                <a:cubicBezTo>
                  <a:pt x="1274289" y="6310296"/>
                  <a:pt x="1266826" y="6302478"/>
                  <a:pt x="1266826" y="6292833"/>
                </a:cubicBezTo>
                <a:cubicBezTo>
                  <a:pt x="1266826" y="6283188"/>
                  <a:pt x="1274289" y="6275370"/>
                  <a:pt x="1283495" y="6275370"/>
                </a:cubicBezTo>
                <a:close/>
                <a:moveTo>
                  <a:pt x="1043782" y="6269020"/>
                </a:moveTo>
                <a:cubicBezTo>
                  <a:pt x="1052988" y="6269020"/>
                  <a:pt x="1060451" y="6276483"/>
                  <a:pt x="1060451" y="6285689"/>
                </a:cubicBezTo>
                <a:cubicBezTo>
                  <a:pt x="1060451" y="6294895"/>
                  <a:pt x="1052988" y="6302358"/>
                  <a:pt x="1043782" y="6302358"/>
                </a:cubicBezTo>
                <a:cubicBezTo>
                  <a:pt x="1034576" y="6302358"/>
                  <a:pt x="1027113" y="6294895"/>
                  <a:pt x="1027113" y="6285689"/>
                </a:cubicBezTo>
                <a:cubicBezTo>
                  <a:pt x="1027113" y="6276483"/>
                  <a:pt x="1034576" y="6269020"/>
                  <a:pt x="1043782" y="6269020"/>
                </a:cubicBezTo>
                <a:close/>
                <a:moveTo>
                  <a:pt x="1470819" y="6256320"/>
                </a:moveTo>
                <a:cubicBezTo>
                  <a:pt x="1480025" y="6256320"/>
                  <a:pt x="1487488" y="6264138"/>
                  <a:pt x="1487488" y="6273783"/>
                </a:cubicBezTo>
                <a:cubicBezTo>
                  <a:pt x="1487488" y="6283428"/>
                  <a:pt x="1480025" y="6291246"/>
                  <a:pt x="1470819" y="6291246"/>
                </a:cubicBezTo>
                <a:cubicBezTo>
                  <a:pt x="1461613" y="6291246"/>
                  <a:pt x="1454150" y="6283428"/>
                  <a:pt x="1454150" y="6273783"/>
                </a:cubicBezTo>
                <a:cubicBezTo>
                  <a:pt x="1454150" y="6264138"/>
                  <a:pt x="1461613" y="6256320"/>
                  <a:pt x="1470819" y="6256320"/>
                </a:cubicBezTo>
                <a:close/>
                <a:moveTo>
                  <a:pt x="1735138" y="6253145"/>
                </a:moveTo>
                <a:cubicBezTo>
                  <a:pt x="1744783" y="6253145"/>
                  <a:pt x="1752601" y="6260608"/>
                  <a:pt x="1752601" y="6269814"/>
                </a:cubicBezTo>
                <a:cubicBezTo>
                  <a:pt x="1752601" y="6279020"/>
                  <a:pt x="1744783" y="6286483"/>
                  <a:pt x="1735138" y="6286483"/>
                </a:cubicBezTo>
                <a:cubicBezTo>
                  <a:pt x="1725493" y="6286483"/>
                  <a:pt x="1717675" y="6279020"/>
                  <a:pt x="1717675" y="6269814"/>
                </a:cubicBezTo>
                <a:cubicBezTo>
                  <a:pt x="1717675" y="6260608"/>
                  <a:pt x="1725493" y="6253145"/>
                  <a:pt x="1735138" y="6253145"/>
                </a:cubicBezTo>
                <a:close/>
                <a:moveTo>
                  <a:pt x="1668463" y="6248383"/>
                </a:moveTo>
                <a:cubicBezTo>
                  <a:pt x="1677654" y="6248383"/>
                  <a:pt x="1685926" y="6255567"/>
                  <a:pt x="1685926" y="6265445"/>
                </a:cubicBezTo>
                <a:cubicBezTo>
                  <a:pt x="1685926" y="6274425"/>
                  <a:pt x="1677654" y="6282506"/>
                  <a:pt x="1668463" y="6282506"/>
                </a:cubicBezTo>
                <a:cubicBezTo>
                  <a:pt x="1668463" y="6282506"/>
                  <a:pt x="1668463" y="6282506"/>
                  <a:pt x="1667544" y="6282506"/>
                </a:cubicBezTo>
                <a:cubicBezTo>
                  <a:pt x="1673059" y="6285200"/>
                  <a:pt x="1676735" y="6290588"/>
                  <a:pt x="1676735" y="6296874"/>
                </a:cubicBezTo>
                <a:cubicBezTo>
                  <a:pt x="1676735" y="6303160"/>
                  <a:pt x="1672140" y="6309446"/>
                  <a:pt x="1666625" y="6312140"/>
                </a:cubicBezTo>
                <a:cubicBezTo>
                  <a:pt x="1667544" y="6313936"/>
                  <a:pt x="1668463" y="6316630"/>
                  <a:pt x="1668463" y="6320222"/>
                </a:cubicBezTo>
                <a:cubicBezTo>
                  <a:pt x="1668463" y="6329201"/>
                  <a:pt x="1661111" y="6337283"/>
                  <a:pt x="1651001" y="6337283"/>
                </a:cubicBezTo>
                <a:cubicBezTo>
                  <a:pt x="1641810" y="6337283"/>
                  <a:pt x="1633538" y="6329201"/>
                  <a:pt x="1633538" y="6320222"/>
                </a:cubicBezTo>
                <a:cubicBezTo>
                  <a:pt x="1633538" y="6313038"/>
                  <a:pt x="1638133" y="6307650"/>
                  <a:pt x="1643648" y="6304956"/>
                </a:cubicBezTo>
                <a:cubicBezTo>
                  <a:pt x="1642729" y="6302262"/>
                  <a:pt x="1641810" y="6299568"/>
                  <a:pt x="1641810" y="6296874"/>
                </a:cubicBezTo>
                <a:cubicBezTo>
                  <a:pt x="1641810" y="6286996"/>
                  <a:pt x="1649162" y="6279813"/>
                  <a:pt x="1659272" y="6279813"/>
                </a:cubicBezTo>
                <a:cubicBezTo>
                  <a:pt x="1654677" y="6276221"/>
                  <a:pt x="1651001" y="6271731"/>
                  <a:pt x="1651001" y="6265445"/>
                </a:cubicBezTo>
                <a:cubicBezTo>
                  <a:pt x="1651001" y="6255567"/>
                  <a:pt x="1658353" y="6248383"/>
                  <a:pt x="1668463" y="6248383"/>
                </a:cubicBezTo>
                <a:close/>
                <a:moveTo>
                  <a:pt x="957263" y="6248382"/>
                </a:moveTo>
                <a:cubicBezTo>
                  <a:pt x="963247" y="6251028"/>
                  <a:pt x="968376" y="6257202"/>
                  <a:pt x="968376" y="6264257"/>
                </a:cubicBezTo>
                <a:cubicBezTo>
                  <a:pt x="968376" y="6271313"/>
                  <a:pt x="963247" y="6277486"/>
                  <a:pt x="957263" y="6280132"/>
                </a:cubicBezTo>
                <a:cubicBezTo>
                  <a:pt x="957263" y="6280132"/>
                  <a:pt x="957263" y="6280132"/>
                  <a:pt x="957263" y="6248382"/>
                </a:cubicBezTo>
                <a:close/>
                <a:moveTo>
                  <a:pt x="2328864" y="6245208"/>
                </a:moveTo>
                <a:cubicBezTo>
                  <a:pt x="2338509" y="6245208"/>
                  <a:pt x="2346327" y="6252671"/>
                  <a:pt x="2346327" y="6261877"/>
                </a:cubicBezTo>
                <a:cubicBezTo>
                  <a:pt x="2346327" y="6271083"/>
                  <a:pt x="2338509" y="6278546"/>
                  <a:pt x="2328864" y="6278546"/>
                </a:cubicBezTo>
                <a:cubicBezTo>
                  <a:pt x="2319219" y="6278546"/>
                  <a:pt x="2311401" y="6271083"/>
                  <a:pt x="2311401" y="6261877"/>
                </a:cubicBezTo>
                <a:cubicBezTo>
                  <a:pt x="2311401" y="6252671"/>
                  <a:pt x="2319219" y="6245208"/>
                  <a:pt x="2328864" y="6245208"/>
                </a:cubicBezTo>
                <a:close/>
                <a:moveTo>
                  <a:pt x="1820069" y="6245207"/>
                </a:moveTo>
                <a:cubicBezTo>
                  <a:pt x="1829275" y="6245207"/>
                  <a:pt x="1836738" y="6252670"/>
                  <a:pt x="1836738" y="6261876"/>
                </a:cubicBezTo>
                <a:cubicBezTo>
                  <a:pt x="1836738" y="6271082"/>
                  <a:pt x="1829275" y="6278545"/>
                  <a:pt x="1820069" y="6278545"/>
                </a:cubicBezTo>
                <a:cubicBezTo>
                  <a:pt x="1810863" y="6278545"/>
                  <a:pt x="1803400" y="6271082"/>
                  <a:pt x="1803400" y="6261876"/>
                </a:cubicBezTo>
                <a:cubicBezTo>
                  <a:pt x="1803400" y="6252670"/>
                  <a:pt x="1810863" y="6245207"/>
                  <a:pt x="1820069" y="6245207"/>
                </a:cubicBezTo>
                <a:close/>
                <a:moveTo>
                  <a:pt x="1511301" y="6245207"/>
                </a:moveTo>
                <a:cubicBezTo>
                  <a:pt x="1520946" y="6245207"/>
                  <a:pt x="1528764" y="6252670"/>
                  <a:pt x="1528764" y="6261876"/>
                </a:cubicBezTo>
                <a:cubicBezTo>
                  <a:pt x="1528764" y="6271082"/>
                  <a:pt x="1520946" y="6278545"/>
                  <a:pt x="1511301" y="6278545"/>
                </a:cubicBezTo>
                <a:cubicBezTo>
                  <a:pt x="1501656" y="6278545"/>
                  <a:pt x="1493838" y="6271082"/>
                  <a:pt x="1493838" y="6261876"/>
                </a:cubicBezTo>
                <a:cubicBezTo>
                  <a:pt x="1493838" y="6252670"/>
                  <a:pt x="1501656" y="6245207"/>
                  <a:pt x="1511301" y="6245207"/>
                </a:cubicBezTo>
                <a:close/>
                <a:moveTo>
                  <a:pt x="1548607" y="6242033"/>
                </a:moveTo>
                <a:cubicBezTo>
                  <a:pt x="1557813" y="6242033"/>
                  <a:pt x="1565276" y="6249851"/>
                  <a:pt x="1565276" y="6259496"/>
                </a:cubicBezTo>
                <a:cubicBezTo>
                  <a:pt x="1565276" y="6269141"/>
                  <a:pt x="1557813" y="6276959"/>
                  <a:pt x="1548607" y="6276959"/>
                </a:cubicBezTo>
                <a:cubicBezTo>
                  <a:pt x="1539401" y="6276959"/>
                  <a:pt x="1531938" y="6269141"/>
                  <a:pt x="1531938" y="6259496"/>
                </a:cubicBezTo>
                <a:cubicBezTo>
                  <a:pt x="1531938" y="6249851"/>
                  <a:pt x="1539401" y="6242033"/>
                  <a:pt x="1548607" y="6242033"/>
                </a:cubicBezTo>
                <a:close/>
                <a:moveTo>
                  <a:pt x="1193007" y="6242033"/>
                </a:moveTo>
                <a:cubicBezTo>
                  <a:pt x="1202213" y="6242033"/>
                  <a:pt x="1209676" y="6249496"/>
                  <a:pt x="1209676" y="6258702"/>
                </a:cubicBezTo>
                <a:cubicBezTo>
                  <a:pt x="1209676" y="6267908"/>
                  <a:pt x="1202213" y="6275371"/>
                  <a:pt x="1193007" y="6275371"/>
                </a:cubicBezTo>
                <a:cubicBezTo>
                  <a:pt x="1183801" y="6275371"/>
                  <a:pt x="1176338" y="6267908"/>
                  <a:pt x="1176338" y="6258702"/>
                </a:cubicBezTo>
                <a:cubicBezTo>
                  <a:pt x="1176338" y="6249496"/>
                  <a:pt x="1183801" y="6242033"/>
                  <a:pt x="1193007" y="6242033"/>
                </a:cubicBezTo>
                <a:close/>
                <a:moveTo>
                  <a:pt x="1334294" y="6237270"/>
                </a:moveTo>
                <a:cubicBezTo>
                  <a:pt x="1343500" y="6237270"/>
                  <a:pt x="1350963" y="6244733"/>
                  <a:pt x="1350963" y="6253939"/>
                </a:cubicBezTo>
                <a:cubicBezTo>
                  <a:pt x="1350963" y="6263145"/>
                  <a:pt x="1343500" y="6270608"/>
                  <a:pt x="1334294" y="6270608"/>
                </a:cubicBezTo>
                <a:cubicBezTo>
                  <a:pt x="1325088" y="6270608"/>
                  <a:pt x="1317625" y="6263145"/>
                  <a:pt x="1317625" y="6253939"/>
                </a:cubicBezTo>
                <a:cubicBezTo>
                  <a:pt x="1317625" y="6244733"/>
                  <a:pt x="1325088" y="6237270"/>
                  <a:pt x="1334294" y="6237270"/>
                </a:cubicBezTo>
                <a:close/>
                <a:moveTo>
                  <a:pt x="1617122" y="6235683"/>
                </a:moveTo>
                <a:cubicBezTo>
                  <a:pt x="1626027" y="6235683"/>
                  <a:pt x="1634042" y="6243787"/>
                  <a:pt x="1634042" y="6252790"/>
                </a:cubicBezTo>
                <a:cubicBezTo>
                  <a:pt x="1634042" y="6258193"/>
                  <a:pt x="1632261" y="6261794"/>
                  <a:pt x="1628699" y="6265396"/>
                </a:cubicBezTo>
                <a:cubicBezTo>
                  <a:pt x="1634042" y="6268097"/>
                  <a:pt x="1636714" y="6273499"/>
                  <a:pt x="1636714" y="6278901"/>
                </a:cubicBezTo>
                <a:cubicBezTo>
                  <a:pt x="1636714" y="6288805"/>
                  <a:pt x="1629590" y="6296008"/>
                  <a:pt x="1619793" y="6296008"/>
                </a:cubicBezTo>
                <a:cubicBezTo>
                  <a:pt x="1610888" y="6296008"/>
                  <a:pt x="1602873" y="6288805"/>
                  <a:pt x="1602873" y="6278901"/>
                </a:cubicBezTo>
                <a:cubicBezTo>
                  <a:pt x="1602873" y="6274399"/>
                  <a:pt x="1604654" y="6270798"/>
                  <a:pt x="1608216" y="6267196"/>
                </a:cubicBezTo>
                <a:cubicBezTo>
                  <a:pt x="1602873" y="6264495"/>
                  <a:pt x="1600201" y="6259093"/>
                  <a:pt x="1600201" y="6252790"/>
                </a:cubicBezTo>
                <a:cubicBezTo>
                  <a:pt x="1600201" y="6243787"/>
                  <a:pt x="1607325" y="6235683"/>
                  <a:pt x="1617122" y="6235683"/>
                </a:cubicBezTo>
                <a:close/>
                <a:moveTo>
                  <a:pt x="1931988" y="6219807"/>
                </a:moveTo>
                <a:cubicBezTo>
                  <a:pt x="1941633" y="6219807"/>
                  <a:pt x="1949451" y="6227625"/>
                  <a:pt x="1949451" y="6237270"/>
                </a:cubicBezTo>
                <a:cubicBezTo>
                  <a:pt x="1949451" y="6246915"/>
                  <a:pt x="1941633" y="6254733"/>
                  <a:pt x="1931988" y="6254733"/>
                </a:cubicBezTo>
                <a:cubicBezTo>
                  <a:pt x="1922343" y="6254733"/>
                  <a:pt x="1914525" y="6246915"/>
                  <a:pt x="1914525" y="6237270"/>
                </a:cubicBezTo>
                <a:cubicBezTo>
                  <a:pt x="1914525" y="6227625"/>
                  <a:pt x="1922343" y="6219807"/>
                  <a:pt x="1931988" y="6219807"/>
                </a:cubicBezTo>
                <a:close/>
                <a:moveTo>
                  <a:pt x="1576253" y="6219807"/>
                </a:moveTo>
                <a:cubicBezTo>
                  <a:pt x="1586284" y="6219807"/>
                  <a:pt x="1593580" y="6227972"/>
                  <a:pt x="1593580" y="6237043"/>
                </a:cubicBezTo>
                <a:cubicBezTo>
                  <a:pt x="1593580" y="6242486"/>
                  <a:pt x="1591756" y="6246114"/>
                  <a:pt x="1588108" y="6249743"/>
                </a:cubicBezTo>
                <a:cubicBezTo>
                  <a:pt x="1596316" y="6251557"/>
                  <a:pt x="1601788" y="6257907"/>
                  <a:pt x="1601788" y="6266072"/>
                </a:cubicBezTo>
                <a:cubicBezTo>
                  <a:pt x="1601788" y="6276050"/>
                  <a:pt x="1594492" y="6283307"/>
                  <a:pt x="1584460" y="6283307"/>
                </a:cubicBezTo>
                <a:cubicBezTo>
                  <a:pt x="1575341" y="6283307"/>
                  <a:pt x="1567133" y="6276050"/>
                  <a:pt x="1567133" y="6266072"/>
                </a:cubicBezTo>
                <a:cubicBezTo>
                  <a:pt x="1567133" y="6261536"/>
                  <a:pt x="1569869" y="6257000"/>
                  <a:pt x="1572605" y="6253372"/>
                </a:cubicBezTo>
                <a:cubicBezTo>
                  <a:pt x="1565309" y="6252464"/>
                  <a:pt x="1558925" y="6245207"/>
                  <a:pt x="1558925" y="6237043"/>
                </a:cubicBezTo>
                <a:cubicBezTo>
                  <a:pt x="1558925" y="6227972"/>
                  <a:pt x="1567133" y="6219807"/>
                  <a:pt x="1576253" y="6219807"/>
                </a:cubicBezTo>
                <a:close/>
                <a:moveTo>
                  <a:pt x="1103314" y="6210283"/>
                </a:moveTo>
                <a:cubicBezTo>
                  <a:pt x="1112959" y="6210283"/>
                  <a:pt x="1120777" y="6217746"/>
                  <a:pt x="1120777" y="6226952"/>
                </a:cubicBezTo>
                <a:cubicBezTo>
                  <a:pt x="1120777" y="6236158"/>
                  <a:pt x="1112959" y="6243621"/>
                  <a:pt x="1103314" y="6243621"/>
                </a:cubicBezTo>
                <a:cubicBezTo>
                  <a:pt x="1093669" y="6243621"/>
                  <a:pt x="1085851" y="6236158"/>
                  <a:pt x="1085851" y="6226952"/>
                </a:cubicBezTo>
                <a:cubicBezTo>
                  <a:pt x="1085851" y="6217746"/>
                  <a:pt x="1093669" y="6210283"/>
                  <a:pt x="1103314" y="6210283"/>
                </a:cubicBezTo>
                <a:close/>
                <a:moveTo>
                  <a:pt x="1377951" y="6210282"/>
                </a:moveTo>
                <a:cubicBezTo>
                  <a:pt x="1387596" y="6210282"/>
                  <a:pt x="1395414" y="6217745"/>
                  <a:pt x="1395414" y="6226951"/>
                </a:cubicBezTo>
                <a:cubicBezTo>
                  <a:pt x="1395414" y="6236157"/>
                  <a:pt x="1387596" y="6243620"/>
                  <a:pt x="1377951" y="6243620"/>
                </a:cubicBezTo>
                <a:cubicBezTo>
                  <a:pt x="1368306" y="6243620"/>
                  <a:pt x="1360488" y="6236157"/>
                  <a:pt x="1360488" y="6226951"/>
                </a:cubicBezTo>
                <a:cubicBezTo>
                  <a:pt x="1360488" y="6217745"/>
                  <a:pt x="1368306" y="6210282"/>
                  <a:pt x="1377951" y="6210282"/>
                </a:cubicBezTo>
                <a:close/>
                <a:moveTo>
                  <a:pt x="1243807" y="6197582"/>
                </a:moveTo>
                <a:cubicBezTo>
                  <a:pt x="1253013" y="6197582"/>
                  <a:pt x="1260476" y="6205045"/>
                  <a:pt x="1260476" y="6214251"/>
                </a:cubicBezTo>
                <a:cubicBezTo>
                  <a:pt x="1260476" y="6223457"/>
                  <a:pt x="1253013" y="6230920"/>
                  <a:pt x="1243807" y="6230920"/>
                </a:cubicBezTo>
                <a:cubicBezTo>
                  <a:pt x="1234601" y="6230920"/>
                  <a:pt x="1227138" y="6223457"/>
                  <a:pt x="1227138" y="6214251"/>
                </a:cubicBezTo>
                <a:cubicBezTo>
                  <a:pt x="1227138" y="6205045"/>
                  <a:pt x="1234601" y="6197582"/>
                  <a:pt x="1243807" y="6197582"/>
                </a:cubicBezTo>
                <a:close/>
                <a:moveTo>
                  <a:pt x="1416844" y="6192820"/>
                </a:moveTo>
                <a:cubicBezTo>
                  <a:pt x="1426050" y="6192820"/>
                  <a:pt x="1433513" y="6200283"/>
                  <a:pt x="1433513" y="6209489"/>
                </a:cubicBezTo>
                <a:cubicBezTo>
                  <a:pt x="1433513" y="6218695"/>
                  <a:pt x="1426050" y="6226158"/>
                  <a:pt x="1416844" y="6226158"/>
                </a:cubicBezTo>
                <a:cubicBezTo>
                  <a:pt x="1407638" y="6226158"/>
                  <a:pt x="1400175" y="6218695"/>
                  <a:pt x="1400175" y="6209489"/>
                </a:cubicBezTo>
                <a:cubicBezTo>
                  <a:pt x="1400175" y="6200283"/>
                  <a:pt x="1407638" y="6192820"/>
                  <a:pt x="1416844" y="6192820"/>
                </a:cubicBezTo>
                <a:close/>
                <a:moveTo>
                  <a:pt x="1014414" y="6180120"/>
                </a:moveTo>
                <a:cubicBezTo>
                  <a:pt x="1024059" y="6180120"/>
                  <a:pt x="1031877" y="6187938"/>
                  <a:pt x="1031877" y="6197583"/>
                </a:cubicBezTo>
                <a:cubicBezTo>
                  <a:pt x="1031877" y="6207228"/>
                  <a:pt x="1024059" y="6215046"/>
                  <a:pt x="1014414" y="6215046"/>
                </a:cubicBezTo>
                <a:cubicBezTo>
                  <a:pt x="1004769" y="6215046"/>
                  <a:pt x="996951" y="6207228"/>
                  <a:pt x="996951" y="6197583"/>
                </a:cubicBezTo>
                <a:cubicBezTo>
                  <a:pt x="996951" y="6187938"/>
                  <a:pt x="1004769" y="6180120"/>
                  <a:pt x="1014414" y="6180120"/>
                </a:cubicBezTo>
                <a:close/>
                <a:moveTo>
                  <a:pt x="2074070" y="6172183"/>
                </a:moveTo>
                <a:cubicBezTo>
                  <a:pt x="2083276" y="6172183"/>
                  <a:pt x="2090739" y="6179646"/>
                  <a:pt x="2090739" y="6188852"/>
                </a:cubicBezTo>
                <a:cubicBezTo>
                  <a:pt x="2090739" y="6198058"/>
                  <a:pt x="2083276" y="6205521"/>
                  <a:pt x="2074070" y="6205521"/>
                </a:cubicBezTo>
                <a:cubicBezTo>
                  <a:pt x="2064864" y="6205521"/>
                  <a:pt x="2057401" y="6198058"/>
                  <a:pt x="2057401" y="6188852"/>
                </a:cubicBezTo>
                <a:cubicBezTo>
                  <a:pt x="2057401" y="6179646"/>
                  <a:pt x="2064864" y="6172183"/>
                  <a:pt x="2074070" y="6172183"/>
                </a:cubicBezTo>
                <a:close/>
                <a:moveTo>
                  <a:pt x="1573213" y="6164245"/>
                </a:moveTo>
                <a:cubicBezTo>
                  <a:pt x="1582858" y="6164245"/>
                  <a:pt x="1590676" y="6172063"/>
                  <a:pt x="1590676" y="6181708"/>
                </a:cubicBezTo>
                <a:cubicBezTo>
                  <a:pt x="1590676" y="6191353"/>
                  <a:pt x="1582858" y="6199171"/>
                  <a:pt x="1573213" y="6199171"/>
                </a:cubicBezTo>
                <a:cubicBezTo>
                  <a:pt x="1563568" y="6199171"/>
                  <a:pt x="1555750" y="6191353"/>
                  <a:pt x="1555750" y="6181708"/>
                </a:cubicBezTo>
                <a:cubicBezTo>
                  <a:pt x="1555750" y="6172063"/>
                  <a:pt x="1563568" y="6164245"/>
                  <a:pt x="1573213" y="6164245"/>
                </a:cubicBezTo>
                <a:close/>
                <a:moveTo>
                  <a:pt x="1288257" y="6164245"/>
                </a:moveTo>
                <a:cubicBezTo>
                  <a:pt x="1297463" y="6164245"/>
                  <a:pt x="1304926" y="6172063"/>
                  <a:pt x="1304926" y="6181708"/>
                </a:cubicBezTo>
                <a:cubicBezTo>
                  <a:pt x="1304926" y="6191353"/>
                  <a:pt x="1297463" y="6199171"/>
                  <a:pt x="1288257" y="6199171"/>
                </a:cubicBezTo>
                <a:cubicBezTo>
                  <a:pt x="1279051" y="6199171"/>
                  <a:pt x="1271588" y="6191353"/>
                  <a:pt x="1271588" y="6181708"/>
                </a:cubicBezTo>
                <a:cubicBezTo>
                  <a:pt x="1271588" y="6172063"/>
                  <a:pt x="1279051" y="6164245"/>
                  <a:pt x="1288257" y="6164245"/>
                </a:cubicBezTo>
                <a:close/>
                <a:moveTo>
                  <a:pt x="1154907" y="6161070"/>
                </a:moveTo>
                <a:cubicBezTo>
                  <a:pt x="1164113" y="6161070"/>
                  <a:pt x="1171576" y="6168533"/>
                  <a:pt x="1171576" y="6177739"/>
                </a:cubicBezTo>
                <a:cubicBezTo>
                  <a:pt x="1171576" y="6186945"/>
                  <a:pt x="1164113" y="6194408"/>
                  <a:pt x="1154907" y="6194408"/>
                </a:cubicBezTo>
                <a:cubicBezTo>
                  <a:pt x="1145701" y="6194408"/>
                  <a:pt x="1138238" y="6186945"/>
                  <a:pt x="1138238" y="6177739"/>
                </a:cubicBezTo>
                <a:cubicBezTo>
                  <a:pt x="1138238" y="6168533"/>
                  <a:pt x="1145701" y="6161070"/>
                  <a:pt x="1154907" y="6161070"/>
                </a:cubicBezTo>
                <a:close/>
                <a:moveTo>
                  <a:pt x="1639094" y="6157895"/>
                </a:moveTo>
                <a:cubicBezTo>
                  <a:pt x="1648300" y="6157895"/>
                  <a:pt x="1655763" y="6165358"/>
                  <a:pt x="1655763" y="6174564"/>
                </a:cubicBezTo>
                <a:cubicBezTo>
                  <a:pt x="1655763" y="6183770"/>
                  <a:pt x="1648300" y="6191233"/>
                  <a:pt x="1639094" y="6191233"/>
                </a:cubicBezTo>
                <a:cubicBezTo>
                  <a:pt x="1629888" y="6191233"/>
                  <a:pt x="1622425" y="6183770"/>
                  <a:pt x="1622425" y="6174564"/>
                </a:cubicBezTo>
                <a:cubicBezTo>
                  <a:pt x="1622425" y="6165358"/>
                  <a:pt x="1629888" y="6157895"/>
                  <a:pt x="1639094" y="6157895"/>
                </a:cubicBezTo>
                <a:close/>
                <a:moveTo>
                  <a:pt x="928688" y="6157895"/>
                </a:moveTo>
                <a:cubicBezTo>
                  <a:pt x="935527" y="6159619"/>
                  <a:pt x="939801" y="6165651"/>
                  <a:pt x="939801" y="6172546"/>
                </a:cubicBezTo>
                <a:cubicBezTo>
                  <a:pt x="939801" y="6180302"/>
                  <a:pt x="935527" y="6186335"/>
                  <a:pt x="928688" y="6188058"/>
                </a:cubicBezTo>
                <a:close/>
                <a:moveTo>
                  <a:pt x="1324769" y="6140432"/>
                </a:moveTo>
                <a:cubicBezTo>
                  <a:pt x="1333975" y="6140432"/>
                  <a:pt x="1341438" y="6148250"/>
                  <a:pt x="1341438" y="6157895"/>
                </a:cubicBezTo>
                <a:cubicBezTo>
                  <a:pt x="1341438" y="6167540"/>
                  <a:pt x="1333975" y="6175358"/>
                  <a:pt x="1324769" y="6175358"/>
                </a:cubicBezTo>
                <a:cubicBezTo>
                  <a:pt x="1315563" y="6175358"/>
                  <a:pt x="1308100" y="6167540"/>
                  <a:pt x="1308100" y="6157895"/>
                </a:cubicBezTo>
                <a:cubicBezTo>
                  <a:pt x="1308100" y="6148250"/>
                  <a:pt x="1315563" y="6140432"/>
                  <a:pt x="1324769" y="6140432"/>
                </a:cubicBezTo>
                <a:close/>
                <a:moveTo>
                  <a:pt x="1724819" y="6134082"/>
                </a:moveTo>
                <a:cubicBezTo>
                  <a:pt x="1734025" y="6134082"/>
                  <a:pt x="1741488" y="6141545"/>
                  <a:pt x="1741488" y="6150751"/>
                </a:cubicBezTo>
                <a:cubicBezTo>
                  <a:pt x="1741488" y="6159957"/>
                  <a:pt x="1734025" y="6167420"/>
                  <a:pt x="1724819" y="6167420"/>
                </a:cubicBezTo>
                <a:cubicBezTo>
                  <a:pt x="1715613" y="6167420"/>
                  <a:pt x="1708150" y="6159957"/>
                  <a:pt x="1708150" y="6150751"/>
                </a:cubicBezTo>
                <a:cubicBezTo>
                  <a:pt x="1708150" y="6141545"/>
                  <a:pt x="1715613" y="6134082"/>
                  <a:pt x="1724819" y="6134082"/>
                </a:cubicBezTo>
                <a:close/>
                <a:moveTo>
                  <a:pt x="1067594" y="6126145"/>
                </a:moveTo>
                <a:cubicBezTo>
                  <a:pt x="1076800" y="6126145"/>
                  <a:pt x="1084263" y="6133608"/>
                  <a:pt x="1084263" y="6142814"/>
                </a:cubicBezTo>
                <a:cubicBezTo>
                  <a:pt x="1084263" y="6152020"/>
                  <a:pt x="1076800" y="6159483"/>
                  <a:pt x="1067594" y="6159483"/>
                </a:cubicBezTo>
                <a:cubicBezTo>
                  <a:pt x="1058388" y="6159483"/>
                  <a:pt x="1050925" y="6152020"/>
                  <a:pt x="1050925" y="6142814"/>
                </a:cubicBezTo>
                <a:cubicBezTo>
                  <a:pt x="1050925" y="6133608"/>
                  <a:pt x="1058388" y="6126145"/>
                  <a:pt x="1067594" y="6126145"/>
                </a:cubicBezTo>
                <a:close/>
                <a:moveTo>
                  <a:pt x="1384027" y="6121383"/>
                </a:moveTo>
                <a:cubicBezTo>
                  <a:pt x="1389436" y="6121383"/>
                  <a:pt x="1393944" y="6124074"/>
                  <a:pt x="1397550" y="6127661"/>
                </a:cubicBezTo>
                <a:cubicBezTo>
                  <a:pt x="1400254" y="6124970"/>
                  <a:pt x="1404762" y="6123177"/>
                  <a:pt x="1409270" y="6123177"/>
                </a:cubicBezTo>
                <a:cubicBezTo>
                  <a:pt x="1415581" y="6123177"/>
                  <a:pt x="1421891" y="6126764"/>
                  <a:pt x="1424596" y="6133041"/>
                </a:cubicBezTo>
                <a:cubicBezTo>
                  <a:pt x="1427301" y="6131248"/>
                  <a:pt x="1430005" y="6130351"/>
                  <a:pt x="1432710" y="6130351"/>
                </a:cubicBezTo>
                <a:cubicBezTo>
                  <a:pt x="1440824" y="6130351"/>
                  <a:pt x="1447135" y="6135731"/>
                  <a:pt x="1448938" y="6143802"/>
                </a:cubicBezTo>
                <a:cubicBezTo>
                  <a:pt x="1451642" y="6142009"/>
                  <a:pt x="1454347" y="6141112"/>
                  <a:pt x="1457953" y="6141112"/>
                </a:cubicBezTo>
                <a:cubicBezTo>
                  <a:pt x="1466969" y="6141112"/>
                  <a:pt x="1475082" y="6148286"/>
                  <a:pt x="1475082" y="6158150"/>
                </a:cubicBezTo>
                <a:cubicBezTo>
                  <a:pt x="1477787" y="6154563"/>
                  <a:pt x="1482295" y="6152770"/>
                  <a:pt x="1487704" y="6152770"/>
                </a:cubicBezTo>
                <a:cubicBezTo>
                  <a:pt x="1496720" y="6152770"/>
                  <a:pt x="1504833" y="6159944"/>
                  <a:pt x="1504833" y="6169808"/>
                </a:cubicBezTo>
                <a:cubicBezTo>
                  <a:pt x="1504833" y="6178776"/>
                  <a:pt x="1497621" y="6185950"/>
                  <a:pt x="1488606" y="6185950"/>
                </a:cubicBezTo>
                <a:cubicBezTo>
                  <a:pt x="1494015" y="6188640"/>
                  <a:pt x="1496720" y="6193124"/>
                  <a:pt x="1497621" y="6198504"/>
                </a:cubicBezTo>
                <a:cubicBezTo>
                  <a:pt x="1501227" y="6194917"/>
                  <a:pt x="1505735" y="6192227"/>
                  <a:pt x="1511144" y="6192227"/>
                </a:cubicBezTo>
                <a:cubicBezTo>
                  <a:pt x="1512947" y="6192227"/>
                  <a:pt x="1514750" y="6192227"/>
                  <a:pt x="1515652" y="6193124"/>
                </a:cubicBezTo>
                <a:cubicBezTo>
                  <a:pt x="1511144" y="6189537"/>
                  <a:pt x="1507538" y="6185053"/>
                  <a:pt x="1507538" y="6178776"/>
                </a:cubicBezTo>
                <a:cubicBezTo>
                  <a:pt x="1507538" y="6168911"/>
                  <a:pt x="1515652" y="6161737"/>
                  <a:pt x="1524667" y="6161737"/>
                </a:cubicBezTo>
                <a:cubicBezTo>
                  <a:pt x="1533683" y="6161737"/>
                  <a:pt x="1541797" y="6168911"/>
                  <a:pt x="1541797" y="6178776"/>
                </a:cubicBezTo>
                <a:cubicBezTo>
                  <a:pt x="1541797" y="6187743"/>
                  <a:pt x="1533683" y="6195814"/>
                  <a:pt x="1524667" y="6195814"/>
                </a:cubicBezTo>
                <a:cubicBezTo>
                  <a:pt x="1522864" y="6195814"/>
                  <a:pt x="1521963" y="6194917"/>
                  <a:pt x="1520160" y="6194917"/>
                </a:cubicBezTo>
                <a:cubicBezTo>
                  <a:pt x="1524667" y="6197607"/>
                  <a:pt x="1528274" y="6202988"/>
                  <a:pt x="1528274" y="6209265"/>
                </a:cubicBezTo>
                <a:cubicBezTo>
                  <a:pt x="1528274" y="6210162"/>
                  <a:pt x="1528274" y="6211956"/>
                  <a:pt x="1527372" y="6212852"/>
                </a:cubicBezTo>
                <a:cubicBezTo>
                  <a:pt x="1530978" y="6208369"/>
                  <a:pt x="1535486" y="6204782"/>
                  <a:pt x="1541797" y="6204782"/>
                </a:cubicBezTo>
                <a:cubicBezTo>
                  <a:pt x="1551714" y="6204782"/>
                  <a:pt x="1558926" y="6211956"/>
                  <a:pt x="1558926" y="6221820"/>
                </a:cubicBezTo>
                <a:cubicBezTo>
                  <a:pt x="1558926" y="6230787"/>
                  <a:pt x="1551714" y="6238858"/>
                  <a:pt x="1541797" y="6238858"/>
                </a:cubicBezTo>
                <a:cubicBezTo>
                  <a:pt x="1532781" y="6238858"/>
                  <a:pt x="1524667" y="6230787"/>
                  <a:pt x="1524667" y="6221820"/>
                </a:cubicBezTo>
                <a:cubicBezTo>
                  <a:pt x="1524667" y="6220026"/>
                  <a:pt x="1525569" y="6219130"/>
                  <a:pt x="1525569" y="6217336"/>
                </a:cubicBezTo>
                <a:cubicBezTo>
                  <a:pt x="1522864" y="6222717"/>
                  <a:pt x="1517455" y="6226304"/>
                  <a:pt x="1511144" y="6226304"/>
                </a:cubicBezTo>
                <a:cubicBezTo>
                  <a:pt x="1503030" y="6226304"/>
                  <a:pt x="1495818" y="6220026"/>
                  <a:pt x="1494916" y="6211956"/>
                </a:cubicBezTo>
                <a:cubicBezTo>
                  <a:pt x="1491310" y="6215543"/>
                  <a:pt x="1486803" y="6218233"/>
                  <a:pt x="1481393" y="6218233"/>
                </a:cubicBezTo>
                <a:cubicBezTo>
                  <a:pt x="1474181" y="6218233"/>
                  <a:pt x="1468772" y="6214646"/>
                  <a:pt x="1466067" y="6208369"/>
                </a:cubicBezTo>
                <a:cubicBezTo>
                  <a:pt x="1463362" y="6213749"/>
                  <a:pt x="1457052" y="6218233"/>
                  <a:pt x="1450741" y="6218233"/>
                </a:cubicBezTo>
                <a:cubicBezTo>
                  <a:pt x="1440824" y="6218233"/>
                  <a:pt x="1433611" y="6211059"/>
                  <a:pt x="1433611" y="6201195"/>
                </a:cubicBezTo>
                <a:cubicBezTo>
                  <a:pt x="1433611" y="6192227"/>
                  <a:pt x="1440824" y="6184156"/>
                  <a:pt x="1450741" y="6184156"/>
                </a:cubicBezTo>
                <a:cubicBezTo>
                  <a:pt x="1457052" y="6184156"/>
                  <a:pt x="1463362" y="6188640"/>
                  <a:pt x="1466067" y="6194020"/>
                </a:cubicBezTo>
                <a:cubicBezTo>
                  <a:pt x="1468772" y="6188640"/>
                  <a:pt x="1474181" y="6185053"/>
                  <a:pt x="1480492" y="6185053"/>
                </a:cubicBezTo>
                <a:cubicBezTo>
                  <a:pt x="1474181" y="6182363"/>
                  <a:pt x="1470575" y="6176085"/>
                  <a:pt x="1470575" y="6169808"/>
                </a:cubicBezTo>
                <a:cubicBezTo>
                  <a:pt x="1466969" y="6172498"/>
                  <a:pt x="1462461" y="6175189"/>
                  <a:pt x="1457953" y="6175189"/>
                </a:cubicBezTo>
                <a:cubicBezTo>
                  <a:pt x="1449839" y="6175189"/>
                  <a:pt x="1443528" y="6168911"/>
                  <a:pt x="1441725" y="6161737"/>
                </a:cubicBezTo>
                <a:cubicBezTo>
                  <a:pt x="1439021" y="6162634"/>
                  <a:pt x="1436316" y="6164428"/>
                  <a:pt x="1432710" y="6164428"/>
                </a:cubicBezTo>
                <a:cubicBezTo>
                  <a:pt x="1426399" y="6164428"/>
                  <a:pt x="1420088" y="6159944"/>
                  <a:pt x="1417384" y="6154563"/>
                </a:cubicBezTo>
                <a:cubicBezTo>
                  <a:pt x="1414679" y="6155460"/>
                  <a:pt x="1411974" y="6157253"/>
                  <a:pt x="1409270" y="6157253"/>
                </a:cubicBezTo>
                <a:cubicBezTo>
                  <a:pt x="1403861" y="6157253"/>
                  <a:pt x="1399353" y="6154563"/>
                  <a:pt x="1395747" y="6150976"/>
                </a:cubicBezTo>
                <a:cubicBezTo>
                  <a:pt x="1393042" y="6153666"/>
                  <a:pt x="1388534" y="6155460"/>
                  <a:pt x="1384027" y="6155460"/>
                </a:cubicBezTo>
                <a:cubicBezTo>
                  <a:pt x="1379519" y="6155460"/>
                  <a:pt x="1375913" y="6153666"/>
                  <a:pt x="1372307" y="6150079"/>
                </a:cubicBezTo>
                <a:cubicBezTo>
                  <a:pt x="1370503" y="6156357"/>
                  <a:pt x="1364193" y="6160840"/>
                  <a:pt x="1356980" y="6160840"/>
                </a:cubicBezTo>
                <a:cubicBezTo>
                  <a:pt x="1347063" y="6160840"/>
                  <a:pt x="1339851" y="6152770"/>
                  <a:pt x="1339851" y="6143802"/>
                </a:cubicBezTo>
                <a:cubicBezTo>
                  <a:pt x="1339851" y="6134835"/>
                  <a:pt x="1347063" y="6126764"/>
                  <a:pt x="1356980" y="6126764"/>
                </a:cubicBezTo>
                <a:cubicBezTo>
                  <a:pt x="1361488" y="6126764"/>
                  <a:pt x="1365996" y="6128557"/>
                  <a:pt x="1368700" y="6131248"/>
                </a:cubicBezTo>
                <a:cubicBezTo>
                  <a:pt x="1371405" y="6125867"/>
                  <a:pt x="1377716" y="6121383"/>
                  <a:pt x="1384027" y="6121383"/>
                </a:cubicBezTo>
                <a:close/>
                <a:moveTo>
                  <a:pt x="1200151" y="6121382"/>
                </a:moveTo>
                <a:cubicBezTo>
                  <a:pt x="1209796" y="6121382"/>
                  <a:pt x="1217614" y="6128845"/>
                  <a:pt x="1217614" y="6138051"/>
                </a:cubicBezTo>
                <a:cubicBezTo>
                  <a:pt x="1217614" y="6147257"/>
                  <a:pt x="1209796" y="6154720"/>
                  <a:pt x="1200151" y="6154720"/>
                </a:cubicBezTo>
                <a:cubicBezTo>
                  <a:pt x="1190506" y="6154720"/>
                  <a:pt x="1182688" y="6147257"/>
                  <a:pt x="1182688" y="6138051"/>
                </a:cubicBezTo>
                <a:cubicBezTo>
                  <a:pt x="1182688" y="6128845"/>
                  <a:pt x="1190506" y="6121382"/>
                  <a:pt x="1200151" y="6121382"/>
                </a:cubicBezTo>
                <a:close/>
                <a:moveTo>
                  <a:pt x="2253457" y="6092808"/>
                </a:moveTo>
                <a:cubicBezTo>
                  <a:pt x="2262663" y="6092808"/>
                  <a:pt x="2270126" y="6100271"/>
                  <a:pt x="2270126" y="6109477"/>
                </a:cubicBezTo>
                <a:cubicBezTo>
                  <a:pt x="2270126" y="6118683"/>
                  <a:pt x="2262663" y="6126146"/>
                  <a:pt x="2253457" y="6126146"/>
                </a:cubicBezTo>
                <a:cubicBezTo>
                  <a:pt x="2244251" y="6126146"/>
                  <a:pt x="2236788" y="6118683"/>
                  <a:pt x="2236788" y="6109477"/>
                </a:cubicBezTo>
                <a:cubicBezTo>
                  <a:pt x="2236788" y="6100271"/>
                  <a:pt x="2244251" y="6092808"/>
                  <a:pt x="2253457" y="6092808"/>
                </a:cubicBezTo>
                <a:close/>
                <a:moveTo>
                  <a:pt x="981869" y="6092807"/>
                </a:moveTo>
                <a:cubicBezTo>
                  <a:pt x="991075" y="6092807"/>
                  <a:pt x="998538" y="6100270"/>
                  <a:pt x="998538" y="6109476"/>
                </a:cubicBezTo>
                <a:cubicBezTo>
                  <a:pt x="998538" y="6118682"/>
                  <a:pt x="991075" y="6126145"/>
                  <a:pt x="981869" y="6126145"/>
                </a:cubicBezTo>
                <a:cubicBezTo>
                  <a:pt x="972663" y="6126145"/>
                  <a:pt x="965200" y="6118682"/>
                  <a:pt x="965200" y="6109476"/>
                </a:cubicBezTo>
                <a:cubicBezTo>
                  <a:pt x="965200" y="6100270"/>
                  <a:pt x="972663" y="6092807"/>
                  <a:pt x="981869" y="6092807"/>
                </a:cubicBezTo>
                <a:close/>
                <a:moveTo>
                  <a:pt x="1236663" y="6091220"/>
                </a:moveTo>
                <a:cubicBezTo>
                  <a:pt x="1246308" y="6091220"/>
                  <a:pt x="1254126" y="6099038"/>
                  <a:pt x="1254126" y="6108683"/>
                </a:cubicBezTo>
                <a:cubicBezTo>
                  <a:pt x="1254126" y="6118328"/>
                  <a:pt x="1246308" y="6126146"/>
                  <a:pt x="1236663" y="6126146"/>
                </a:cubicBezTo>
                <a:cubicBezTo>
                  <a:pt x="1227018" y="6126146"/>
                  <a:pt x="1219200" y="6118328"/>
                  <a:pt x="1219200" y="6108683"/>
                </a:cubicBezTo>
                <a:cubicBezTo>
                  <a:pt x="1219200" y="6099038"/>
                  <a:pt x="1227018" y="6091220"/>
                  <a:pt x="1236663" y="6091220"/>
                </a:cubicBezTo>
                <a:close/>
                <a:moveTo>
                  <a:pt x="1839120" y="6088045"/>
                </a:moveTo>
                <a:cubicBezTo>
                  <a:pt x="1848326" y="6088045"/>
                  <a:pt x="1855789" y="6095508"/>
                  <a:pt x="1855789" y="6104714"/>
                </a:cubicBezTo>
                <a:cubicBezTo>
                  <a:pt x="1855789" y="6113920"/>
                  <a:pt x="1848326" y="6121383"/>
                  <a:pt x="1839120" y="6121383"/>
                </a:cubicBezTo>
                <a:cubicBezTo>
                  <a:pt x="1829914" y="6121383"/>
                  <a:pt x="1822451" y="6113920"/>
                  <a:pt x="1822451" y="6104714"/>
                </a:cubicBezTo>
                <a:cubicBezTo>
                  <a:pt x="1822451" y="6095508"/>
                  <a:pt x="1829914" y="6088045"/>
                  <a:pt x="1839120" y="6088045"/>
                </a:cubicBezTo>
                <a:close/>
                <a:moveTo>
                  <a:pt x="1113632" y="6080107"/>
                </a:moveTo>
                <a:cubicBezTo>
                  <a:pt x="1122838" y="6080107"/>
                  <a:pt x="1130301" y="6087570"/>
                  <a:pt x="1130301" y="6096776"/>
                </a:cubicBezTo>
                <a:cubicBezTo>
                  <a:pt x="1130301" y="6105982"/>
                  <a:pt x="1122838" y="6113445"/>
                  <a:pt x="1113632" y="6113445"/>
                </a:cubicBezTo>
                <a:cubicBezTo>
                  <a:pt x="1104426" y="6113445"/>
                  <a:pt x="1096963" y="6105982"/>
                  <a:pt x="1096963" y="6096776"/>
                </a:cubicBezTo>
                <a:cubicBezTo>
                  <a:pt x="1096963" y="6087570"/>
                  <a:pt x="1104426" y="6080107"/>
                  <a:pt x="1113632" y="6080107"/>
                </a:cubicBezTo>
                <a:close/>
                <a:moveTo>
                  <a:pt x="898525" y="6065820"/>
                </a:moveTo>
                <a:cubicBezTo>
                  <a:pt x="905363" y="6068598"/>
                  <a:pt x="911225" y="6074155"/>
                  <a:pt x="911225" y="6082489"/>
                </a:cubicBezTo>
                <a:cubicBezTo>
                  <a:pt x="911225" y="6089898"/>
                  <a:pt x="905363" y="6096380"/>
                  <a:pt x="898525" y="6099158"/>
                </a:cubicBezTo>
                <a:cubicBezTo>
                  <a:pt x="898525" y="6099158"/>
                  <a:pt x="898525" y="6099158"/>
                  <a:pt x="898525" y="6065820"/>
                </a:cubicBezTo>
                <a:close/>
                <a:moveTo>
                  <a:pt x="1473994" y="6064232"/>
                </a:moveTo>
                <a:cubicBezTo>
                  <a:pt x="1483200" y="6064232"/>
                  <a:pt x="1490663" y="6072050"/>
                  <a:pt x="1490663" y="6081695"/>
                </a:cubicBezTo>
                <a:cubicBezTo>
                  <a:pt x="1490663" y="6091340"/>
                  <a:pt x="1483200" y="6099158"/>
                  <a:pt x="1473994" y="6099158"/>
                </a:cubicBezTo>
                <a:cubicBezTo>
                  <a:pt x="1464788" y="6099158"/>
                  <a:pt x="1457325" y="6091340"/>
                  <a:pt x="1457325" y="6081695"/>
                </a:cubicBezTo>
                <a:cubicBezTo>
                  <a:pt x="1457325" y="6072050"/>
                  <a:pt x="1464788" y="6064232"/>
                  <a:pt x="1473994" y="6064232"/>
                </a:cubicBezTo>
                <a:close/>
                <a:moveTo>
                  <a:pt x="1314008" y="6054708"/>
                </a:moveTo>
                <a:cubicBezTo>
                  <a:pt x="1317611" y="6054708"/>
                  <a:pt x="1321214" y="6056484"/>
                  <a:pt x="1323917" y="6058260"/>
                </a:cubicBezTo>
                <a:cubicBezTo>
                  <a:pt x="1326619" y="6057372"/>
                  <a:pt x="1329322" y="6056484"/>
                  <a:pt x="1332024" y="6056484"/>
                </a:cubicBezTo>
                <a:cubicBezTo>
                  <a:pt x="1337429" y="6056484"/>
                  <a:pt x="1341933" y="6058260"/>
                  <a:pt x="1344636" y="6062700"/>
                </a:cubicBezTo>
                <a:cubicBezTo>
                  <a:pt x="1346437" y="6061812"/>
                  <a:pt x="1348239" y="6061812"/>
                  <a:pt x="1349140" y="6061812"/>
                </a:cubicBezTo>
                <a:cubicBezTo>
                  <a:pt x="1355445" y="6061812"/>
                  <a:pt x="1360850" y="6064476"/>
                  <a:pt x="1363553" y="6068915"/>
                </a:cubicBezTo>
                <a:cubicBezTo>
                  <a:pt x="1365354" y="6068915"/>
                  <a:pt x="1367156" y="6068027"/>
                  <a:pt x="1368958" y="6068027"/>
                </a:cubicBezTo>
                <a:cubicBezTo>
                  <a:pt x="1375263" y="6068027"/>
                  <a:pt x="1380668" y="6071579"/>
                  <a:pt x="1384271" y="6076907"/>
                </a:cubicBezTo>
                <a:cubicBezTo>
                  <a:pt x="1386974" y="6075131"/>
                  <a:pt x="1389676" y="6073355"/>
                  <a:pt x="1394180" y="6073355"/>
                </a:cubicBezTo>
                <a:cubicBezTo>
                  <a:pt x="1403189" y="6073355"/>
                  <a:pt x="1409494" y="6080458"/>
                  <a:pt x="1410395" y="6088450"/>
                </a:cubicBezTo>
                <a:cubicBezTo>
                  <a:pt x="1411296" y="6080458"/>
                  <a:pt x="1418502" y="6073355"/>
                  <a:pt x="1427511" y="6073355"/>
                </a:cubicBezTo>
                <a:cubicBezTo>
                  <a:pt x="1436519" y="6073355"/>
                  <a:pt x="1444626" y="6081346"/>
                  <a:pt x="1444626" y="6090226"/>
                </a:cubicBezTo>
                <a:cubicBezTo>
                  <a:pt x="1444626" y="6099993"/>
                  <a:pt x="1436519" y="6107096"/>
                  <a:pt x="1427511" y="6107096"/>
                </a:cubicBezTo>
                <a:cubicBezTo>
                  <a:pt x="1418502" y="6107096"/>
                  <a:pt x="1411296" y="6100881"/>
                  <a:pt x="1410395" y="6092001"/>
                </a:cubicBezTo>
                <a:cubicBezTo>
                  <a:pt x="1409494" y="6100881"/>
                  <a:pt x="1403189" y="6107096"/>
                  <a:pt x="1394180" y="6107096"/>
                </a:cubicBezTo>
                <a:cubicBezTo>
                  <a:pt x="1387875" y="6107096"/>
                  <a:pt x="1382470" y="6103545"/>
                  <a:pt x="1378867" y="6098217"/>
                </a:cubicBezTo>
                <a:cubicBezTo>
                  <a:pt x="1376164" y="6100881"/>
                  <a:pt x="1372561" y="6101769"/>
                  <a:pt x="1368958" y="6101769"/>
                </a:cubicBezTo>
                <a:cubicBezTo>
                  <a:pt x="1363553" y="6101769"/>
                  <a:pt x="1358148" y="6099105"/>
                  <a:pt x="1355445" y="6093777"/>
                </a:cubicBezTo>
                <a:cubicBezTo>
                  <a:pt x="1353644" y="6094665"/>
                  <a:pt x="1351842" y="6095553"/>
                  <a:pt x="1349140" y="6095553"/>
                </a:cubicBezTo>
                <a:cubicBezTo>
                  <a:pt x="1344636" y="6095553"/>
                  <a:pt x="1340132" y="6092889"/>
                  <a:pt x="1336528" y="6088450"/>
                </a:cubicBezTo>
                <a:cubicBezTo>
                  <a:pt x="1334727" y="6089338"/>
                  <a:pt x="1333826" y="6089338"/>
                  <a:pt x="1332024" y="6089338"/>
                </a:cubicBezTo>
                <a:cubicBezTo>
                  <a:pt x="1328421" y="6089338"/>
                  <a:pt x="1324818" y="6088450"/>
                  <a:pt x="1322115" y="6085786"/>
                </a:cubicBezTo>
                <a:cubicBezTo>
                  <a:pt x="1319413" y="6087562"/>
                  <a:pt x="1316710" y="6088450"/>
                  <a:pt x="1314008" y="6088450"/>
                </a:cubicBezTo>
                <a:cubicBezTo>
                  <a:pt x="1311306" y="6088450"/>
                  <a:pt x="1308603" y="6087562"/>
                  <a:pt x="1305901" y="6085786"/>
                </a:cubicBezTo>
                <a:cubicBezTo>
                  <a:pt x="1303198" y="6090226"/>
                  <a:pt x="1298694" y="6092889"/>
                  <a:pt x="1293289" y="6092889"/>
                </a:cubicBezTo>
                <a:cubicBezTo>
                  <a:pt x="1289686" y="6092889"/>
                  <a:pt x="1286984" y="6091113"/>
                  <a:pt x="1284281" y="6090226"/>
                </a:cubicBezTo>
                <a:cubicBezTo>
                  <a:pt x="1283380" y="6098217"/>
                  <a:pt x="1276174" y="6104432"/>
                  <a:pt x="1268066" y="6104432"/>
                </a:cubicBezTo>
                <a:cubicBezTo>
                  <a:pt x="1258158" y="6104432"/>
                  <a:pt x="1250951" y="6096441"/>
                  <a:pt x="1250951" y="6087562"/>
                </a:cubicBezTo>
                <a:cubicBezTo>
                  <a:pt x="1250951" y="6077794"/>
                  <a:pt x="1258158" y="6070691"/>
                  <a:pt x="1268066" y="6070691"/>
                </a:cubicBezTo>
                <a:cubicBezTo>
                  <a:pt x="1270769" y="6070691"/>
                  <a:pt x="1273471" y="6071579"/>
                  <a:pt x="1276174" y="6073355"/>
                </a:cubicBezTo>
                <a:cubicBezTo>
                  <a:pt x="1277975" y="6065363"/>
                  <a:pt x="1284281" y="6059148"/>
                  <a:pt x="1293289" y="6059148"/>
                </a:cubicBezTo>
                <a:cubicBezTo>
                  <a:pt x="1295992" y="6059148"/>
                  <a:pt x="1298694" y="6060036"/>
                  <a:pt x="1300496" y="6060924"/>
                </a:cubicBezTo>
                <a:cubicBezTo>
                  <a:pt x="1304099" y="6057372"/>
                  <a:pt x="1308603" y="6054708"/>
                  <a:pt x="1314008" y="6054708"/>
                </a:cubicBezTo>
                <a:close/>
                <a:moveTo>
                  <a:pt x="1151732" y="6043595"/>
                </a:moveTo>
                <a:cubicBezTo>
                  <a:pt x="1160938" y="6043595"/>
                  <a:pt x="1168401" y="6051413"/>
                  <a:pt x="1168401" y="6061058"/>
                </a:cubicBezTo>
                <a:cubicBezTo>
                  <a:pt x="1168401" y="6070703"/>
                  <a:pt x="1160938" y="6078521"/>
                  <a:pt x="1151732" y="6078521"/>
                </a:cubicBezTo>
                <a:cubicBezTo>
                  <a:pt x="1142526" y="6078521"/>
                  <a:pt x="1135063" y="6070703"/>
                  <a:pt x="1135063" y="6061058"/>
                </a:cubicBezTo>
                <a:cubicBezTo>
                  <a:pt x="1135063" y="6051413"/>
                  <a:pt x="1142526" y="6043595"/>
                  <a:pt x="1151732" y="6043595"/>
                </a:cubicBezTo>
                <a:close/>
                <a:moveTo>
                  <a:pt x="1538288" y="6040420"/>
                </a:moveTo>
                <a:cubicBezTo>
                  <a:pt x="1547933" y="6040420"/>
                  <a:pt x="1555751" y="6048238"/>
                  <a:pt x="1555751" y="6057883"/>
                </a:cubicBezTo>
                <a:cubicBezTo>
                  <a:pt x="1555751" y="6067528"/>
                  <a:pt x="1547933" y="6075346"/>
                  <a:pt x="1538288" y="6075346"/>
                </a:cubicBezTo>
                <a:cubicBezTo>
                  <a:pt x="1528643" y="6075346"/>
                  <a:pt x="1520825" y="6067528"/>
                  <a:pt x="1520825" y="6057883"/>
                </a:cubicBezTo>
                <a:cubicBezTo>
                  <a:pt x="1520825" y="6048238"/>
                  <a:pt x="1528643" y="6040420"/>
                  <a:pt x="1538288" y="6040420"/>
                </a:cubicBezTo>
                <a:close/>
                <a:moveTo>
                  <a:pt x="1029494" y="6040420"/>
                </a:moveTo>
                <a:cubicBezTo>
                  <a:pt x="1038700" y="6040420"/>
                  <a:pt x="1046163" y="6048238"/>
                  <a:pt x="1046163" y="6057883"/>
                </a:cubicBezTo>
                <a:cubicBezTo>
                  <a:pt x="1046163" y="6067528"/>
                  <a:pt x="1038700" y="6075346"/>
                  <a:pt x="1029494" y="6075346"/>
                </a:cubicBezTo>
                <a:cubicBezTo>
                  <a:pt x="1020288" y="6075346"/>
                  <a:pt x="1012825" y="6067528"/>
                  <a:pt x="1012825" y="6057883"/>
                </a:cubicBezTo>
                <a:cubicBezTo>
                  <a:pt x="1012825" y="6048238"/>
                  <a:pt x="1020288" y="6040420"/>
                  <a:pt x="1029494" y="6040420"/>
                </a:cubicBezTo>
                <a:close/>
                <a:moveTo>
                  <a:pt x="1986757" y="6015020"/>
                </a:moveTo>
                <a:cubicBezTo>
                  <a:pt x="1995963" y="6015020"/>
                  <a:pt x="2003426" y="6022838"/>
                  <a:pt x="2003426" y="6032483"/>
                </a:cubicBezTo>
                <a:cubicBezTo>
                  <a:pt x="2003426" y="6042128"/>
                  <a:pt x="1995963" y="6049946"/>
                  <a:pt x="1986757" y="6049946"/>
                </a:cubicBezTo>
                <a:cubicBezTo>
                  <a:pt x="1977551" y="6049946"/>
                  <a:pt x="1970088" y="6042128"/>
                  <a:pt x="1970088" y="6032483"/>
                </a:cubicBezTo>
                <a:cubicBezTo>
                  <a:pt x="1970088" y="6022838"/>
                  <a:pt x="1977551" y="6015020"/>
                  <a:pt x="1986757" y="6015020"/>
                </a:cubicBezTo>
                <a:close/>
                <a:moveTo>
                  <a:pt x="945357" y="6005495"/>
                </a:moveTo>
                <a:cubicBezTo>
                  <a:pt x="954563" y="6005495"/>
                  <a:pt x="962026" y="6012958"/>
                  <a:pt x="962026" y="6022164"/>
                </a:cubicBezTo>
                <a:cubicBezTo>
                  <a:pt x="962026" y="6031370"/>
                  <a:pt x="954563" y="6038833"/>
                  <a:pt x="945357" y="6038833"/>
                </a:cubicBezTo>
                <a:cubicBezTo>
                  <a:pt x="936151" y="6038833"/>
                  <a:pt x="928688" y="6031370"/>
                  <a:pt x="928688" y="6022164"/>
                </a:cubicBezTo>
                <a:cubicBezTo>
                  <a:pt x="928688" y="6012958"/>
                  <a:pt x="936151" y="6005495"/>
                  <a:pt x="945357" y="6005495"/>
                </a:cubicBezTo>
                <a:close/>
                <a:moveTo>
                  <a:pt x="1069182" y="5999145"/>
                </a:moveTo>
                <a:cubicBezTo>
                  <a:pt x="1078388" y="5999145"/>
                  <a:pt x="1085851" y="6006608"/>
                  <a:pt x="1085851" y="6015814"/>
                </a:cubicBezTo>
                <a:cubicBezTo>
                  <a:pt x="1085851" y="6025020"/>
                  <a:pt x="1078388" y="6032483"/>
                  <a:pt x="1069182" y="6032483"/>
                </a:cubicBezTo>
                <a:cubicBezTo>
                  <a:pt x="1059976" y="6032483"/>
                  <a:pt x="1052513" y="6025020"/>
                  <a:pt x="1052513" y="6015814"/>
                </a:cubicBezTo>
                <a:cubicBezTo>
                  <a:pt x="1052513" y="6006608"/>
                  <a:pt x="1059976" y="5999145"/>
                  <a:pt x="1069182" y="5999145"/>
                </a:cubicBezTo>
                <a:close/>
                <a:moveTo>
                  <a:pt x="1626395" y="5997558"/>
                </a:moveTo>
                <a:cubicBezTo>
                  <a:pt x="1635601" y="5997558"/>
                  <a:pt x="1643064" y="6005376"/>
                  <a:pt x="1643064" y="6015021"/>
                </a:cubicBezTo>
                <a:cubicBezTo>
                  <a:pt x="1643064" y="6024666"/>
                  <a:pt x="1635601" y="6032484"/>
                  <a:pt x="1626395" y="6032484"/>
                </a:cubicBezTo>
                <a:cubicBezTo>
                  <a:pt x="1617189" y="6032484"/>
                  <a:pt x="1609726" y="6024666"/>
                  <a:pt x="1609726" y="6015021"/>
                </a:cubicBezTo>
                <a:cubicBezTo>
                  <a:pt x="1609726" y="6005376"/>
                  <a:pt x="1617189" y="5997558"/>
                  <a:pt x="1626395" y="5997558"/>
                </a:cubicBezTo>
                <a:close/>
                <a:moveTo>
                  <a:pt x="865188" y="5976920"/>
                </a:moveTo>
                <a:cubicBezTo>
                  <a:pt x="872027" y="5978735"/>
                  <a:pt x="876301" y="5985085"/>
                  <a:pt x="876301" y="5992342"/>
                </a:cubicBezTo>
                <a:cubicBezTo>
                  <a:pt x="876301" y="6000506"/>
                  <a:pt x="872027" y="6006856"/>
                  <a:pt x="865188" y="6008670"/>
                </a:cubicBezTo>
                <a:cubicBezTo>
                  <a:pt x="865188" y="6008670"/>
                  <a:pt x="865188" y="6008670"/>
                  <a:pt x="865188" y="5976920"/>
                </a:cubicBezTo>
                <a:close/>
                <a:moveTo>
                  <a:pt x="1325963" y="5970570"/>
                </a:moveTo>
                <a:cubicBezTo>
                  <a:pt x="1335841" y="5970570"/>
                  <a:pt x="1343025" y="5978667"/>
                  <a:pt x="1343025" y="5987662"/>
                </a:cubicBezTo>
                <a:cubicBezTo>
                  <a:pt x="1343025" y="5997558"/>
                  <a:pt x="1335841" y="6004755"/>
                  <a:pt x="1325963" y="6004755"/>
                </a:cubicBezTo>
                <a:cubicBezTo>
                  <a:pt x="1320575" y="6004755"/>
                  <a:pt x="1316086" y="6002056"/>
                  <a:pt x="1313392" y="5997558"/>
                </a:cubicBezTo>
                <a:cubicBezTo>
                  <a:pt x="1313392" y="5998458"/>
                  <a:pt x="1313392" y="5999357"/>
                  <a:pt x="1313392" y="5999357"/>
                </a:cubicBezTo>
                <a:cubicBezTo>
                  <a:pt x="1313392" y="6009253"/>
                  <a:pt x="1305310" y="6016449"/>
                  <a:pt x="1296330" y="6016449"/>
                </a:cubicBezTo>
                <a:cubicBezTo>
                  <a:pt x="1293636" y="6016449"/>
                  <a:pt x="1290942" y="6015550"/>
                  <a:pt x="1288248" y="6014650"/>
                </a:cubicBezTo>
                <a:cubicBezTo>
                  <a:pt x="1285554" y="6018248"/>
                  <a:pt x="1281064" y="6020048"/>
                  <a:pt x="1275677" y="6020048"/>
                </a:cubicBezTo>
                <a:cubicBezTo>
                  <a:pt x="1272983" y="6020048"/>
                  <a:pt x="1270289" y="6019148"/>
                  <a:pt x="1268493" y="6018248"/>
                </a:cubicBezTo>
                <a:cubicBezTo>
                  <a:pt x="1266697" y="6019148"/>
                  <a:pt x="1264003" y="6019148"/>
                  <a:pt x="1262207" y="6019148"/>
                </a:cubicBezTo>
                <a:cubicBezTo>
                  <a:pt x="1258615" y="6019148"/>
                  <a:pt x="1255921" y="6018248"/>
                  <a:pt x="1254125" y="6017349"/>
                </a:cubicBezTo>
                <a:cubicBezTo>
                  <a:pt x="1252329" y="6017349"/>
                  <a:pt x="1251431" y="6017349"/>
                  <a:pt x="1250533" y="6017349"/>
                </a:cubicBezTo>
                <a:cubicBezTo>
                  <a:pt x="1248737" y="6017349"/>
                  <a:pt x="1246941" y="6017349"/>
                  <a:pt x="1245145" y="6016449"/>
                </a:cubicBezTo>
                <a:cubicBezTo>
                  <a:pt x="1243349" y="6017349"/>
                  <a:pt x="1240655" y="6018248"/>
                  <a:pt x="1238859" y="6018248"/>
                </a:cubicBezTo>
                <a:cubicBezTo>
                  <a:pt x="1237961" y="6018248"/>
                  <a:pt x="1237063" y="6017349"/>
                  <a:pt x="1237063" y="6017349"/>
                </a:cubicBezTo>
                <a:cubicBezTo>
                  <a:pt x="1233471" y="6020947"/>
                  <a:pt x="1229880" y="6022746"/>
                  <a:pt x="1224492" y="6022746"/>
                </a:cubicBezTo>
                <a:cubicBezTo>
                  <a:pt x="1223594" y="6022746"/>
                  <a:pt x="1223594" y="6022746"/>
                  <a:pt x="1222696" y="6021847"/>
                </a:cubicBezTo>
                <a:cubicBezTo>
                  <a:pt x="1220002" y="6029044"/>
                  <a:pt x="1213716" y="6033541"/>
                  <a:pt x="1206532" y="6033541"/>
                </a:cubicBezTo>
                <a:cubicBezTo>
                  <a:pt x="1203838" y="6033541"/>
                  <a:pt x="1201144" y="6032642"/>
                  <a:pt x="1199348" y="6031742"/>
                </a:cubicBezTo>
                <a:cubicBezTo>
                  <a:pt x="1199348" y="6032642"/>
                  <a:pt x="1199348" y="6033541"/>
                  <a:pt x="1199348" y="6034441"/>
                </a:cubicBezTo>
                <a:cubicBezTo>
                  <a:pt x="1199348" y="6044337"/>
                  <a:pt x="1192164" y="6051533"/>
                  <a:pt x="1182287" y="6051533"/>
                </a:cubicBezTo>
                <a:cubicBezTo>
                  <a:pt x="1173307" y="6051533"/>
                  <a:pt x="1165225" y="6044337"/>
                  <a:pt x="1165225" y="6034441"/>
                </a:cubicBezTo>
                <a:cubicBezTo>
                  <a:pt x="1165225" y="6025445"/>
                  <a:pt x="1173307" y="6017349"/>
                  <a:pt x="1182287" y="6017349"/>
                </a:cubicBezTo>
                <a:cubicBezTo>
                  <a:pt x="1184981" y="6017349"/>
                  <a:pt x="1187674" y="6018248"/>
                  <a:pt x="1190368" y="6019148"/>
                </a:cubicBezTo>
                <a:cubicBezTo>
                  <a:pt x="1190368" y="6018248"/>
                  <a:pt x="1189470" y="6017349"/>
                  <a:pt x="1189470" y="6016449"/>
                </a:cubicBezTo>
                <a:cubicBezTo>
                  <a:pt x="1189470" y="6006554"/>
                  <a:pt x="1197552" y="5999357"/>
                  <a:pt x="1206532" y="5999357"/>
                </a:cubicBezTo>
                <a:cubicBezTo>
                  <a:pt x="1207430" y="5999357"/>
                  <a:pt x="1208328" y="5999357"/>
                  <a:pt x="1209226" y="5999357"/>
                </a:cubicBezTo>
                <a:cubicBezTo>
                  <a:pt x="1211022" y="5993060"/>
                  <a:pt x="1217308" y="5988562"/>
                  <a:pt x="1224492" y="5988562"/>
                </a:cubicBezTo>
                <a:cubicBezTo>
                  <a:pt x="1225390" y="5988562"/>
                  <a:pt x="1226288" y="5988562"/>
                  <a:pt x="1226288" y="5988562"/>
                </a:cubicBezTo>
                <a:cubicBezTo>
                  <a:pt x="1229880" y="5985863"/>
                  <a:pt x="1234369" y="5984064"/>
                  <a:pt x="1238859" y="5984064"/>
                </a:cubicBezTo>
                <a:cubicBezTo>
                  <a:pt x="1240655" y="5984064"/>
                  <a:pt x="1242451" y="5984064"/>
                  <a:pt x="1243349" y="5984964"/>
                </a:cubicBezTo>
                <a:cubicBezTo>
                  <a:pt x="1246043" y="5984064"/>
                  <a:pt x="1247839" y="5983164"/>
                  <a:pt x="1250533" y="5983164"/>
                </a:cubicBezTo>
                <a:cubicBezTo>
                  <a:pt x="1253227" y="5983164"/>
                  <a:pt x="1255921" y="5984964"/>
                  <a:pt x="1258615" y="5985863"/>
                </a:cubicBezTo>
                <a:cubicBezTo>
                  <a:pt x="1259513" y="5985863"/>
                  <a:pt x="1260411" y="5984964"/>
                  <a:pt x="1262207" y="5984964"/>
                </a:cubicBezTo>
                <a:cubicBezTo>
                  <a:pt x="1264901" y="5984964"/>
                  <a:pt x="1267595" y="5985863"/>
                  <a:pt x="1269391" y="5987662"/>
                </a:cubicBezTo>
                <a:cubicBezTo>
                  <a:pt x="1271187" y="5986763"/>
                  <a:pt x="1273881" y="5985863"/>
                  <a:pt x="1275677" y="5985863"/>
                </a:cubicBezTo>
                <a:cubicBezTo>
                  <a:pt x="1279268" y="5985863"/>
                  <a:pt x="1281064" y="5986763"/>
                  <a:pt x="1283758" y="5987662"/>
                </a:cubicBezTo>
                <a:cubicBezTo>
                  <a:pt x="1287350" y="5984964"/>
                  <a:pt x="1290942" y="5982265"/>
                  <a:pt x="1296330" y="5982265"/>
                </a:cubicBezTo>
                <a:cubicBezTo>
                  <a:pt x="1301718" y="5982265"/>
                  <a:pt x="1306208" y="5984964"/>
                  <a:pt x="1309800" y="5989462"/>
                </a:cubicBezTo>
                <a:cubicBezTo>
                  <a:pt x="1309800" y="5988562"/>
                  <a:pt x="1308902" y="5988562"/>
                  <a:pt x="1308902" y="5987662"/>
                </a:cubicBezTo>
                <a:cubicBezTo>
                  <a:pt x="1308902" y="5978667"/>
                  <a:pt x="1316984" y="5970570"/>
                  <a:pt x="1325963" y="5970570"/>
                </a:cubicBezTo>
                <a:close/>
                <a:moveTo>
                  <a:pt x="1099345" y="5965808"/>
                </a:moveTo>
                <a:cubicBezTo>
                  <a:pt x="1108551" y="5965808"/>
                  <a:pt x="1116014" y="5973271"/>
                  <a:pt x="1116014" y="5982477"/>
                </a:cubicBezTo>
                <a:cubicBezTo>
                  <a:pt x="1116014" y="5991683"/>
                  <a:pt x="1108551" y="5999146"/>
                  <a:pt x="1099345" y="5999146"/>
                </a:cubicBezTo>
                <a:cubicBezTo>
                  <a:pt x="1090139" y="5999146"/>
                  <a:pt x="1082676" y="5991683"/>
                  <a:pt x="1082676" y="5982477"/>
                </a:cubicBezTo>
                <a:cubicBezTo>
                  <a:pt x="1082676" y="5973271"/>
                  <a:pt x="1090139" y="5965808"/>
                  <a:pt x="1099345" y="5965808"/>
                </a:cubicBezTo>
                <a:close/>
                <a:moveTo>
                  <a:pt x="987426" y="5956282"/>
                </a:moveTo>
                <a:cubicBezTo>
                  <a:pt x="997071" y="5956282"/>
                  <a:pt x="1004889" y="5964100"/>
                  <a:pt x="1004889" y="5973745"/>
                </a:cubicBezTo>
                <a:cubicBezTo>
                  <a:pt x="1004889" y="5983390"/>
                  <a:pt x="997071" y="5991208"/>
                  <a:pt x="987426" y="5991208"/>
                </a:cubicBezTo>
                <a:cubicBezTo>
                  <a:pt x="977781" y="5991208"/>
                  <a:pt x="969963" y="5983390"/>
                  <a:pt x="969963" y="5973745"/>
                </a:cubicBezTo>
                <a:cubicBezTo>
                  <a:pt x="969963" y="5964100"/>
                  <a:pt x="977781" y="5956282"/>
                  <a:pt x="987426" y="5956282"/>
                </a:cubicBezTo>
                <a:close/>
                <a:moveTo>
                  <a:pt x="1370807" y="5945170"/>
                </a:moveTo>
                <a:cubicBezTo>
                  <a:pt x="1380013" y="5945170"/>
                  <a:pt x="1387476" y="5952988"/>
                  <a:pt x="1387476" y="5962633"/>
                </a:cubicBezTo>
                <a:cubicBezTo>
                  <a:pt x="1387476" y="5972278"/>
                  <a:pt x="1380013" y="5980096"/>
                  <a:pt x="1370807" y="5980096"/>
                </a:cubicBezTo>
                <a:cubicBezTo>
                  <a:pt x="1361601" y="5980096"/>
                  <a:pt x="1354138" y="5972278"/>
                  <a:pt x="1354138" y="5962633"/>
                </a:cubicBezTo>
                <a:cubicBezTo>
                  <a:pt x="1354138" y="5952988"/>
                  <a:pt x="1361601" y="5945170"/>
                  <a:pt x="1370807" y="5945170"/>
                </a:cubicBezTo>
                <a:close/>
                <a:moveTo>
                  <a:pt x="1743076" y="5929295"/>
                </a:moveTo>
                <a:cubicBezTo>
                  <a:pt x="1752721" y="5929295"/>
                  <a:pt x="1760539" y="5936758"/>
                  <a:pt x="1760539" y="5945964"/>
                </a:cubicBezTo>
                <a:cubicBezTo>
                  <a:pt x="1760539" y="5955170"/>
                  <a:pt x="1752721" y="5962633"/>
                  <a:pt x="1743076" y="5962633"/>
                </a:cubicBezTo>
                <a:cubicBezTo>
                  <a:pt x="1733431" y="5962633"/>
                  <a:pt x="1725613" y="5955170"/>
                  <a:pt x="1725613" y="5945964"/>
                </a:cubicBezTo>
                <a:cubicBezTo>
                  <a:pt x="1725613" y="5936758"/>
                  <a:pt x="1733431" y="5929295"/>
                  <a:pt x="1743076" y="5929295"/>
                </a:cubicBezTo>
                <a:close/>
                <a:moveTo>
                  <a:pt x="1019176" y="5916595"/>
                </a:moveTo>
                <a:cubicBezTo>
                  <a:pt x="1028821" y="5916595"/>
                  <a:pt x="1036639" y="5924413"/>
                  <a:pt x="1036639" y="5934058"/>
                </a:cubicBezTo>
                <a:cubicBezTo>
                  <a:pt x="1036639" y="5943703"/>
                  <a:pt x="1028821" y="5951521"/>
                  <a:pt x="1019176" y="5951521"/>
                </a:cubicBezTo>
                <a:cubicBezTo>
                  <a:pt x="1009531" y="5951521"/>
                  <a:pt x="1001713" y="5943703"/>
                  <a:pt x="1001713" y="5934058"/>
                </a:cubicBezTo>
                <a:cubicBezTo>
                  <a:pt x="1001713" y="5924413"/>
                  <a:pt x="1009531" y="5916595"/>
                  <a:pt x="1019176" y="5916595"/>
                </a:cubicBezTo>
                <a:close/>
                <a:moveTo>
                  <a:pt x="906463" y="5916595"/>
                </a:moveTo>
                <a:cubicBezTo>
                  <a:pt x="916108" y="5916595"/>
                  <a:pt x="923926" y="5924413"/>
                  <a:pt x="923926" y="5934058"/>
                </a:cubicBezTo>
                <a:cubicBezTo>
                  <a:pt x="923926" y="5943703"/>
                  <a:pt x="916108" y="5951521"/>
                  <a:pt x="906463" y="5951521"/>
                </a:cubicBezTo>
                <a:cubicBezTo>
                  <a:pt x="896818" y="5951521"/>
                  <a:pt x="889000" y="5943703"/>
                  <a:pt x="889000" y="5934058"/>
                </a:cubicBezTo>
                <a:cubicBezTo>
                  <a:pt x="889000" y="5924413"/>
                  <a:pt x="896818" y="5916595"/>
                  <a:pt x="906463" y="5916595"/>
                </a:cubicBezTo>
                <a:close/>
                <a:moveTo>
                  <a:pt x="2174876" y="5907070"/>
                </a:moveTo>
                <a:cubicBezTo>
                  <a:pt x="2184521" y="5907070"/>
                  <a:pt x="2192339" y="5914533"/>
                  <a:pt x="2192339" y="5923739"/>
                </a:cubicBezTo>
                <a:cubicBezTo>
                  <a:pt x="2192339" y="5932945"/>
                  <a:pt x="2184521" y="5940408"/>
                  <a:pt x="2174876" y="5940408"/>
                </a:cubicBezTo>
                <a:cubicBezTo>
                  <a:pt x="2165231" y="5940408"/>
                  <a:pt x="2157413" y="5932945"/>
                  <a:pt x="2157413" y="5923739"/>
                </a:cubicBezTo>
                <a:cubicBezTo>
                  <a:pt x="2157413" y="5914533"/>
                  <a:pt x="2165231" y="5907070"/>
                  <a:pt x="2174876" y="5907070"/>
                </a:cubicBezTo>
                <a:close/>
                <a:moveTo>
                  <a:pt x="1435101" y="5902308"/>
                </a:moveTo>
                <a:cubicBezTo>
                  <a:pt x="1444746" y="5902308"/>
                  <a:pt x="1452564" y="5910126"/>
                  <a:pt x="1452564" y="5919771"/>
                </a:cubicBezTo>
                <a:cubicBezTo>
                  <a:pt x="1452564" y="5929416"/>
                  <a:pt x="1444746" y="5937234"/>
                  <a:pt x="1435101" y="5937234"/>
                </a:cubicBezTo>
                <a:cubicBezTo>
                  <a:pt x="1425456" y="5937234"/>
                  <a:pt x="1417638" y="5929416"/>
                  <a:pt x="1417638" y="5919771"/>
                </a:cubicBezTo>
                <a:cubicBezTo>
                  <a:pt x="1417638" y="5910126"/>
                  <a:pt x="1425456" y="5902308"/>
                  <a:pt x="1435101" y="5902308"/>
                </a:cubicBezTo>
                <a:close/>
                <a:moveTo>
                  <a:pt x="828675" y="5886432"/>
                </a:moveTo>
                <a:cubicBezTo>
                  <a:pt x="835514" y="5889078"/>
                  <a:pt x="839788" y="5895252"/>
                  <a:pt x="839788" y="5902307"/>
                </a:cubicBezTo>
                <a:cubicBezTo>
                  <a:pt x="839788" y="5909363"/>
                  <a:pt x="835514" y="5915536"/>
                  <a:pt x="828675" y="5918182"/>
                </a:cubicBezTo>
                <a:cubicBezTo>
                  <a:pt x="828675" y="5918182"/>
                  <a:pt x="828675" y="5918182"/>
                  <a:pt x="828675" y="5886432"/>
                </a:cubicBezTo>
                <a:close/>
                <a:moveTo>
                  <a:pt x="1194248" y="5875320"/>
                </a:moveTo>
                <a:cubicBezTo>
                  <a:pt x="1203203" y="5875320"/>
                  <a:pt x="1211263" y="5883357"/>
                  <a:pt x="1211263" y="5892287"/>
                </a:cubicBezTo>
                <a:cubicBezTo>
                  <a:pt x="1211263" y="5902109"/>
                  <a:pt x="1204099" y="5909253"/>
                  <a:pt x="1195144" y="5909253"/>
                </a:cubicBezTo>
                <a:cubicBezTo>
                  <a:pt x="1194248" y="5915504"/>
                  <a:pt x="1189771" y="5920862"/>
                  <a:pt x="1183502" y="5923541"/>
                </a:cubicBezTo>
                <a:cubicBezTo>
                  <a:pt x="1181711" y="5926220"/>
                  <a:pt x="1179025" y="5928899"/>
                  <a:pt x="1176338" y="5930685"/>
                </a:cubicBezTo>
                <a:cubicBezTo>
                  <a:pt x="1174547" y="5932471"/>
                  <a:pt x="1172756" y="5933364"/>
                  <a:pt x="1170965" y="5934256"/>
                </a:cubicBezTo>
                <a:cubicBezTo>
                  <a:pt x="1169174" y="5936935"/>
                  <a:pt x="1167383" y="5937828"/>
                  <a:pt x="1165592" y="5938721"/>
                </a:cubicBezTo>
                <a:cubicBezTo>
                  <a:pt x="1162905" y="5942293"/>
                  <a:pt x="1160219" y="5944972"/>
                  <a:pt x="1155741" y="5945865"/>
                </a:cubicBezTo>
                <a:cubicBezTo>
                  <a:pt x="1153950" y="5953009"/>
                  <a:pt x="1147682" y="5957474"/>
                  <a:pt x="1140517" y="5957474"/>
                </a:cubicBezTo>
                <a:cubicBezTo>
                  <a:pt x="1140517" y="5958367"/>
                  <a:pt x="1140517" y="5958367"/>
                  <a:pt x="1140517" y="5958367"/>
                </a:cubicBezTo>
                <a:cubicBezTo>
                  <a:pt x="1140517" y="5967296"/>
                  <a:pt x="1132458" y="5975333"/>
                  <a:pt x="1123503" y="5975333"/>
                </a:cubicBezTo>
                <a:cubicBezTo>
                  <a:pt x="1113652" y="5975333"/>
                  <a:pt x="1106488" y="5967296"/>
                  <a:pt x="1106488" y="5958367"/>
                </a:cubicBezTo>
                <a:cubicBezTo>
                  <a:pt x="1106488" y="5948544"/>
                  <a:pt x="1113652" y="5941400"/>
                  <a:pt x="1122607" y="5941400"/>
                </a:cubicBezTo>
                <a:cubicBezTo>
                  <a:pt x="1122607" y="5941400"/>
                  <a:pt x="1122607" y="5941400"/>
                  <a:pt x="1122607" y="5940507"/>
                </a:cubicBezTo>
                <a:cubicBezTo>
                  <a:pt x="1122607" y="5933364"/>
                  <a:pt x="1127980" y="5927113"/>
                  <a:pt x="1135144" y="5925327"/>
                </a:cubicBezTo>
                <a:cubicBezTo>
                  <a:pt x="1136935" y="5919969"/>
                  <a:pt x="1139622" y="5916397"/>
                  <a:pt x="1144100" y="5914611"/>
                </a:cubicBezTo>
                <a:cubicBezTo>
                  <a:pt x="1145891" y="5911932"/>
                  <a:pt x="1148577" y="5910146"/>
                  <a:pt x="1151264" y="5908360"/>
                </a:cubicBezTo>
                <a:cubicBezTo>
                  <a:pt x="1152159" y="5906574"/>
                  <a:pt x="1153950" y="5905681"/>
                  <a:pt x="1156637" y="5903895"/>
                </a:cubicBezTo>
                <a:cubicBezTo>
                  <a:pt x="1158428" y="5902109"/>
                  <a:pt x="1161114" y="5900323"/>
                  <a:pt x="1163801" y="5899431"/>
                </a:cubicBezTo>
                <a:cubicBezTo>
                  <a:pt x="1166487" y="5894073"/>
                  <a:pt x="1171860" y="5891394"/>
                  <a:pt x="1177234" y="5890501"/>
                </a:cubicBezTo>
                <a:cubicBezTo>
                  <a:pt x="1178129" y="5882464"/>
                  <a:pt x="1185293" y="5875320"/>
                  <a:pt x="1194248" y="5875320"/>
                </a:cubicBezTo>
                <a:close/>
                <a:moveTo>
                  <a:pt x="940595" y="5872145"/>
                </a:moveTo>
                <a:cubicBezTo>
                  <a:pt x="949801" y="5872145"/>
                  <a:pt x="957264" y="5879963"/>
                  <a:pt x="957264" y="5889608"/>
                </a:cubicBezTo>
                <a:cubicBezTo>
                  <a:pt x="957264" y="5899253"/>
                  <a:pt x="949801" y="5907071"/>
                  <a:pt x="940595" y="5907071"/>
                </a:cubicBezTo>
                <a:cubicBezTo>
                  <a:pt x="931389" y="5907071"/>
                  <a:pt x="923926" y="5899253"/>
                  <a:pt x="923926" y="5889608"/>
                </a:cubicBezTo>
                <a:cubicBezTo>
                  <a:pt x="923926" y="5879963"/>
                  <a:pt x="931389" y="5872145"/>
                  <a:pt x="940595" y="5872145"/>
                </a:cubicBezTo>
                <a:close/>
                <a:moveTo>
                  <a:pt x="1221582" y="5848332"/>
                </a:moveTo>
                <a:cubicBezTo>
                  <a:pt x="1230788" y="5848332"/>
                  <a:pt x="1238251" y="5856150"/>
                  <a:pt x="1238251" y="5865795"/>
                </a:cubicBezTo>
                <a:cubicBezTo>
                  <a:pt x="1238251" y="5875440"/>
                  <a:pt x="1230788" y="5883258"/>
                  <a:pt x="1221582" y="5883258"/>
                </a:cubicBezTo>
                <a:cubicBezTo>
                  <a:pt x="1212376" y="5883258"/>
                  <a:pt x="1204913" y="5875440"/>
                  <a:pt x="1204913" y="5865795"/>
                </a:cubicBezTo>
                <a:cubicBezTo>
                  <a:pt x="1204913" y="5856150"/>
                  <a:pt x="1212376" y="5848332"/>
                  <a:pt x="1221582" y="5848332"/>
                </a:cubicBezTo>
                <a:close/>
                <a:moveTo>
                  <a:pt x="1524001" y="5835633"/>
                </a:moveTo>
                <a:cubicBezTo>
                  <a:pt x="1533646" y="5835633"/>
                  <a:pt x="1541464" y="5843096"/>
                  <a:pt x="1541464" y="5852302"/>
                </a:cubicBezTo>
                <a:cubicBezTo>
                  <a:pt x="1541464" y="5861508"/>
                  <a:pt x="1533646" y="5868971"/>
                  <a:pt x="1524001" y="5868971"/>
                </a:cubicBezTo>
                <a:cubicBezTo>
                  <a:pt x="1514356" y="5868971"/>
                  <a:pt x="1506538" y="5861508"/>
                  <a:pt x="1506538" y="5852302"/>
                </a:cubicBezTo>
                <a:cubicBezTo>
                  <a:pt x="1506538" y="5843096"/>
                  <a:pt x="1514356" y="5835633"/>
                  <a:pt x="1524001" y="5835633"/>
                </a:cubicBezTo>
                <a:close/>
                <a:moveTo>
                  <a:pt x="965995" y="5834045"/>
                </a:moveTo>
                <a:cubicBezTo>
                  <a:pt x="975201" y="5834045"/>
                  <a:pt x="982664" y="5841863"/>
                  <a:pt x="982664" y="5851508"/>
                </a:cubicBezTo>
                <a:cubicBezTo>
                  <a:pt x="982664" y="5861153"/>
                  <a:pt x="975201" y="5868971"/>
                  <a:pt x="965995" y="5868971"/>
                </a:cubicBezTo>
                <a:cubicBezTo>
                  <a:pt x="956789" y="5868971"/>
                  <a:pt x="949326" y="5861153"/>
                  <a:pt x="949326" y="5851508"/>
                </a:cubicBezTo>
                <a:cubicBezTo>
                  <a:pt x="949326" y="5841863"/>
                  <a:pt x="956789" y="5834045"/>
                  <a:pt x="965995" y="5834045"/>
                </a:cubicBezTo>
                <a:close/>
                <a:moveTo>
                  <a:pt x="862807" y="5829283"/>
                </a:moveTo>
                <a:cubicBezTo>
                  <a:pt x="872013" y="5829283"/>
                  <a:pt x="879476" y="5836746"/>
                  <a:pt x="879476" y="5845952"/>
                </a:cubicBezTo>
                <a:cubicBezTo>
                  <a:pt x="879476" y="5855158"/>
                  <a:pt x="872013" y="5862621"/>
                  <a:pt x="862807" y="5862621"/>
                </a:cubicBezTo>
                <a:cubicBezTo>
                  <a:pt x="853601" y="5862621"/>
                  <a:pt x="846138" y="5855158"/>
                  <a:pt x="846138" y="5845952"/>
                </a:cubicBezTo>
                <a:cubicBezTo>
                  <a:pt x="846138" y="5836746"/>
                  <a:pt x="853601" y="5829283"/>
                  <a:pt x="862807" y="5829283"/>
                </a:cubicBezTo>
                <a:close/>
                <a:moveTo>
                  <a:pt x="1895476" y="5826108"/>
                </a:moveTo>
                <a:cubicBezTo>
                  <a:pt x="1905121" y="5826108"/>
                  <a:pt x="1912939" y="5833926"/>
                  <a:pt x="1912939" y="5843571"/>
                </a:cubicBezTo>
                <a:cubicBezTo>
                  <a:pt x="1912939" y="5853216"/>
                  <a:pt x="1905121" y="5861034"/>
                  <a:pt x="1895476" y="5861034"/>
                </a:cubicBezTo>
                <a:cubicBezTo>
                  <a:pt x="1885831" y="5861034"/>
                  <a:pt x="1878013" y="5853216"/>
                  <a:pt x="1878013" y="5843571"/>
                </a:cubicBezTo>
                <a:cubicBezTo>
                  <a:pt x="1878013" y="5833926"/>
                  <a:pt x="1885831" y="5826108"/>
                  <a:pt x="1895476" y="5826108"/>
                </a:cubicBezTo>
                <a:close/>
                <a:moveTo>
                  <a:pt x="1264445" y="5805470"/>
                </a:moveTo>
                <a:cubicBezTo>
                  <a:pt x="1273651" y="5805470"/>
                  <a:pt x="1281114" y="5812933"/>
                  <a:pt x="1281114" y="5822139"/>
                </a:cubicBezTo>
                <a:cubicBezTo>
                  <a:pt x="1281114" y="5831345"/>
                  <a:pt x="1273651" y="5838808"/>
                  <a:pt x="1264445" y="5838808"/>
                </a:cubicBezTo>
                <a:cubicBezTo>
                  <a:pt x="1255239" y="5838808"/>
                  <a:pt x="1247776" y="5831345"/>
                  <a:pt x="1247776" y="5822139"/>
                </a:cubicBezTo>
                <a:cubicBezTo>
                  <a:pt x="1247776" y="5812933"/>
                  <a:pt x="1255239" y="5805470"/>
                  <a:pt x="1264445" y="5805470"/>
                </a:cubicBezTo>
                <a:close/>
                <a:moveTo>
                  <a:pt x="788988" y="5794357"/>
                </a:moveTo>
                <a:cubicBezTo>
                  <a:pt x="795827" y="5797135"/>
                  <a:pt x="800101" y="5803618"/>
                  <a:pt x="800101" y="5811026"/>
                </a:cubicBezTo>
                <a:cubicBezTo>
                  <a:pt x="800101" y="5818435"/>
                  <a:pt x="795827" y="5824917"/>
                  <a:pt x="788988" y="5827695"/>
                </a:cubicBezTo>
                <a:cubicBezTo>
                  <a:pt x="788988" y="5827695"/>
                  <a:pt x="788988" y="5827695"/>
                  <a:pt x="788988" y="5794357"/>
                </a:cubicBezTo>
                <a:close/>
                <a:moveTo>
                  <a:pt x="890589" y="5784833"/>
                </a:moveTo>
                <a:cubicBezTo>
                  <a:pt x="900234" y="5784833"/>
                  <a:pt x="908052" y="5792651"/>
                  <a:pt x="908052" y="5802296"/>
                </a:cubicBezTo>
                <a:cubicBezTo>
                  <a:pt x="908052" y="5811941"/>
                  <a:pt x="900234" y="5819759"/>
                  <a:pt x="890589" y="5819759"/>
                </a:cubicBezTo>
                <a:cubicBezTo>
                  <a:pt x="880944" y="5819759"/>
                  <a:pt x="873126" y="5811941"/>
                  <a:pt x="873126" y="5802296"/>
                </a:cubicBezTo>
                <a:cubicBezTo>
                  <a:pt x="873126" y="5792651"/>
                  <a:pt x="880944" y="5784833"/>
                  <a:pt x="890589" y="5784833"/>
                </a:cubicBezTo>
                <a:close/>
                <a:moveTo>
                  <a:pt x="2410620" y="5753083"/>
                </a:moveTo>
                <a:cubicBezTo>
                  <a:pt x="2419826" y="5753083"/>
                  <a:pt x="2427289" y="5760901"/>
                  <a:pt x="2427289" y="5770546"/>
                </a:cubicBezTo>
                <a:cubicBezTo>
                  <a:pt x="2427289" y="5780191"/>
                  <a:pt x="2419826" y="5788009"/>
                  <a:pt x="2410620" y="5788009"/>
                </a:cubicBezTo>
                <a:cubicBezTo>
                  <a:pt x="2401414" y="5788009"/>
                  <a:pt x="2393951" y="5780191"/>
                  <a:pt x="2393951" y="5770546"/>
                </a:cubicBezTo>
                <a:cubicBezTo>
                  <a:pt x="2393951" y="5760901"/>
                  <a:pt x="2401414" y="5753083"/>
                  <a:pt x="2410620" y="5753083"/>
                </a:cubicBezTo>
                <a:close/>
                <a:moveTo>
                  <a:pt x="1090984" y="5751495"/>
                </a:moveTo>
                <a:cubicBezTo>
                  <a:pt x="1100879" y="5751495"/>
                  <a:pt x="1108076" y="5759551"/>
                  <a:pt x="1108076" y="5768502"/>
                </a:cubicBezTo>
                <a:cubicBezTo>
                  <a:pt x="1108076" y="5778348"/>
                  <a:pt x="1100879" y="5785508"/>
                  <a:pt x="1090984" y="5785508"/>
                </a:cubicBezTo>
                <a:cubicBezTo>
                  <a:pt x="1090984" y="5785508"/>
                  <a:pt x="1090084" y="5785508"/>
                  <a:pt x="1089185" y="5785508"/>
                </a:cubicBezTo>
                <a:cubicBezTo>
                  <a:pt x="1093683" y="5789089"/>
                  <a:pt x="1095482" y="5793564"/>
                  <a:pt x="1095482" y="5798039"/>
                </a:cubicBezTo>
                <a:cubicBezTo>
                  <a:pt x="1095482" y="5803410"/>
                  <a:pt x="1093683" y="5807885"/>
                  <a:pt x="1090084" y="5810571"/>
                </a:cubicBezTo>
                <a:cubicBezTo>
                  <a:pt x="1090984" y="5812361"/>
                  <a:pt x="1090984" y="5815046"/>
                  <a:pt x="1090984" y="5816836"/>
                </a:cubicBezTo>
                <a:cubicBezTo>
                  <a:pt x="1090984" y="5819521"/>
                  <a:pt x="1090984" y="5821311"/>
                  <a:pt x="1090084" y="5823997"/>
                </a:cubicBezTo>
                <a:cubicBezTo>
                  <a:pt x="1090984" y="5825787"/>
                  <a:pt x="1090984" y="5827577"/>
                  <a:pt x="1090984" y="5829367"/>
                </a:cubicBezTo>
                <a:cubicBezTo>
                  <a:pt x="1090984" y="5830262"/>
                  <a:pt x="1090984" y="5831157"/>
                  <a:pt x="1090984" y="5832052"/>
                </a:cubicBezTo>
                <a:cubicBezTo>
                  <a:pt x="1091883" y="5834738"/>
                  <a:pt x="1091883" y="5836528"/>
                  <a:pt x="1091883" y="5839213"/>
                </a:cubicBezTo>
                <a:cubicBezTo>
                  <a:pt x="1091883" y="5841898"/>
                  <a:pt x="1091883" y="5843688"/>
                  <a:pt x="1090984" y="5845479"/>
                </a:cubicBezTo>
                <a:cubicBezTo>
                  <a:pt x="1090984" y="5847269"/>
                  <a:pt x="1091883" y="5848164"/>
                  <a:pt x="1091883" y="5849059"/>
                </a:cubicBezTo>
                <a:cubicBezTo>
                  <a:pt x="1091883" y="5853534"/>
                  <a:pt x="1090084" y="5858010"/>
                  <a:pt x="1087385" y="5860695"/>
                </a:cubicBezTo>
                <a:cubicBezTo>
                  <a:pt x="1087385" y="5860695"/>
                  <a:pt x="1087385" y="5861590"/>
                  <a:pt x="1087385" y="5861590"/>
                </a:cubicBezTo>
                <a:cubicBezTo>
                  <a:pt x="1087385" y="5868751"/>
                  <a:pt x="1083787" y="5875016"/>
                  <a:pt x="1077490" y="5877701"/>
                </a:cubicBezTo>
                <a:cubicBezTo>
                  <a:pt x="1077490" y="5878597"/>
                  <a:pt x="1077490" y="5878597"/>
                  <a:pt x="1077490" y="5879492"/>
                </a:cubicBezTo>
                <a:cubicBezTo>
                  <a:pt x="1077490" y="5888442"/>
                  <a:pt x="1070293" y="5896498"/>
                  <a:pt x="1060398" y="5896498"/>
                </a:cubicBezTo>
                <a:cubicBezTo>
                  <a:pt x="1060398" y="5896498"/>
                  <a:pt x="1060398" y="5896498"/>
                  <a:pt x="1059498" y="5896498"/>
                </a:cubicBezTo>
                <a:cubicBezTo>
                  <a:pt x="1060398" y="5898288"/>
                  <a:pt x="1061297" y="5900974"/>
                  <a:pt x="1061297" y="5902764"/>
                </a:cubicBezTo>
                <a:cubicBezTo>
                  <a:pt x="1061297" y="5912610"/>
                  <a:pt x="1053201" y="5919770"/>
                  <a:pt x="1044205" y="5919770"/>
                </a:cubicBezTo>
                <a:cubicBezTo>
                  <a:pt x="1035209" y="5919770"/>
                  <a:pt x="1027113" y="5912610"/>
                  <a:pt x="1027113" y="5902764"/>
                </a:cubicBezTo>
                <a:cubicBezTo>
                  <a:pt x="1027113" y="5893813"/>
                  <a:pt x="1035209" y="5885757"/>
                  <a:pt x="1044205" y="5885757"/>
                </a:cubicBezTo>
                <a:cubicBezTo>
                  <a:pt x="1044205" y="5885757"/>
                  <a:pt x="1045105" y="5886652"/>
                  <a:pt x="1045105" y="5886652"/>
                </a:cubicBezTo>
                <a:cubicBezTo>
                  <a:pt x="1044205" y="5883967"/>
                  <a:pt x="1043306" y="5882177"/>
                  <a:pt x="1043306" y="5879492"/>
                </a:cubicBezTo>
                <a:cubicBezTo>
                  <a:pt x="1043306" y="5872331"/>
                  <a:pt x="1047804" y="5866961"/>
                  <a:pt x="1054101" y="5864275"/>
                </a:cubicBezTo>
                <a:cubicBezTo>
                  <a:pt x="1054101" y="5863380"/>
                  <a:pt x="1053201" y="5862485"/>
                  <a:pt x="1053201" y="5861590"/>
                </a:cubicBezTo>
                <a:cubicBezTo>
                  <a:pt x="1053201" y="5858010"/>
                  <a:pt x="1055000" y="5853534"/>
                  <a:pt x="1057699" y="5850849"/>
                </a:cubicBezTo>
                <a:cubicBezTo>
                  <a:pt x="1057699" y="5849954"/>
                  <a:pt x="1057699" y="5849954"/>
                  <a:pt x="1057699" y="5849059"/>
                </a:cubicBezTo>
                <a:cubicBezTo>
                  <a:pt x="1057699" y="5847269"/>
                  <a:pt x="1057699" y="5845479"/>
                  <a:pt x="1058599" y="5842793"/>
                </a:cubicBezTo>
                <a:cubicBezTo>
                  <a:pt x="1058599" y="5841898"/>
                  <a:pt x="1057699" y="5841003"/>
                  <a:pt x="1057699" y="5839213"/>
                </a:cubicBezTo>
                <a:cubicBezTo>
                  <a:pt x="1057699" y="5838318"/>
                  <a:pt x="1058599" y="5837423"/>
                  <a:pt x="1058599" y="5836528"/>
                </a:cubicBezTo>
                <a:cubicBezTo>
                  <a:pt x="1057699" y="5834738"/>
                  <a:pt x="1056799" y="5832052"/>
                  <a:pt x="1056799" y="5829367"/>
                </a:cubicBezTo>
                <a:cubicBezTo>
                  <a:pt x="1056799" y="5827577"/>
                  <a:pt x="1057699" y="5824892"/>
                  <a:pt x="1058599" y="5823102"/>
                </a:cubicBezTo>
                <a:cubicBezTo>
                  <a:pt x="1057699" y="5821311"/>
                  <a:pt x="1056799" y="5819521"/>
                  <a:pt x="1056799" y="5816836"/>
                </a:cubicBezTo>
                <a:cubicBezTo>
                  <a:pt x="1056799" y="5812361"/>
                  <a:pt x="1059498" y="5807885"/>
                  <a:pt x="1063097" y="5804305"/>
                </a:cubicBezTo>
                <a:cubicBezTo>
                  <a:pt x="1062197" y="5802515"/>
                  <a:pt x="1061297" y="5800725"/>
                  <a:pt x="1061297" y="5798039"/>
                </a:cubicBezTo>
                <a:cubicBezTo>
                  <a:pt x="1061297" y="5789089"/>
                  <a:pt x="1069394" y="5781033"/>
                  <a:pt x="1078390" y="5781033"/>
                </a:cubicBezTo>
                <a:cubicBezTo>
                  <a:pt x="1079289" y="5781033"/>
                  <a:pt x="1079289" y="5781928"/>
                  <a:pt x="1080189" y="5781928"/>
                </a:cubicBezTo>
                <a:cubicBezTo>
                  <a:pt x="1076590" y="5778348"/>
                  <a:pt x="1073892" y="5773872"/>
                  <a:pt x="1073892" y="5768502"/>
                </a:cubicBezTo>
                <a:cubicBezTo>
                  <a:pt x="1073892" y="5759551"/>
                  <a:pt x="1081988" y="5751495"/>
                  <a:pt x="1090984" y="5751495"/>
                </a:cubicBezTo>
                <a:close/>
                <a:moveTo>
                  <a:pt x="816770" y="5740383"/>
                </a:moveTo>
                <a:cubicBezTo>
                  <a:pt x="825976" y="5740383"/>
                  <a:pt x="833439" y="5747846"/>
                  <a:pt x="833439" y="5757052"/>
                </a:cubicBezTo>
                <a:cubicBezTo>
                  <a:pt x="833439" y="5766258"/>
                  <a:pt x="825976" y="5773721"/>
                  <a:pt x="816770" y="5773721"/>
                </a:cubicBezTo>
                <a:cubicBezTo>
                  <a:pt x="807564" y="5773721"/>
                  <a:pt x="800101" y="5766258"/>
                  <a:pt x="800101" y="5757052"/>
                </a:cubicBezTo>
                <a:cubicBezTo>
                  <a:pt x="800101" y="5747846"/>
                  <a:pt x="807564" y="5740383"/>
                  <a:pt x="816770" y="5740383"/>
                </a:cubicBezTo>
                <a:close/>
                <a:moveTo>
                  <a:pt x="1643857" y="5738795"/>
                </a:moveTo>
                <a:cubicBezTo>
                  <a:pt x="1653063" y="5738795"/>
                  <a:pt x="1660526" y="5746258"/>
                  <a:pt x="1660526" y="5755464"/>
                </a:cubicBezTo>
                <a:cubicBezTo>
                  <a:pt x="1660526" y="5764670"/>
                  <a:pt x="1653063" y="5772133"/>
                  <a:pt x="1643857" y="5772133"/>
                </a:cubicBezTo>
                <a:cubicBezTo>
                  <a:pt x="1634651" y="5772133"/>
                  <a:pt x="1627188" y="5764670"/>
                  <a:pt x="1627188" y="5755464"/>
                </a:cubicBezTo>
                <a:cubicBezTo>
                  <a:pt x="1627188" y="5746258"/>
                  <a:pt x="1634651" y="5738795"/>
                  <a:pt x="1643857" y="5738795"/>
                </a:cubicBezTo>
                <a:close/>
                <a:moveTo>
                  <a:pt x="1328739" y="5738795"/>
                </a:moveTo>
                <a:cubicBezTo>
                  <a:pt x="1338384" y="5738795"/>
                  <a:pt x="1346202" y="5746613"/>
                  <a:pt x="1346202" y="5756258"/>
                </a:cubicBezTo>
                <a:cubicBezTo>
                  <a:pt x="1346202" y="5765903"/>
                  <a:pt x="1338384" y="5773721"/>
                  <a:pt x="1328739" y="5773721"/>
                </a:cubicBezTo>
                <a:cubicBezTo>
                  <a:pt x="1319094" y="5773721"/>
                  <a:pt x="1311276" y="5765903"/>
                  <a:pt x="1311276" y="5756258"/>
                </a:cubicBezTo>
                <a:cubicBezTo>
                  <a:pt x="1311276" y="5746613"/>
                  <a:pt x="1319094" y="5738795"/>
                  <a:pt x="1328739" y="5738795"/>
                </a:cubicBezTo>
                <a:close/>
                <a:moveTo>
                  <a:pt x="1115220" y="5705458"/>
                </a:moveTo>
                <a:cubicBezTo>
                  <a:pt x="1124426" y="5705458"/>
                  <a:pt x="1131889" y="5713276"/>
                  <a:pt x="1131889" y="5722921"/>
                </a:cubicBezTo>
                <a:cubicBezTo>
                  <a:pt x="1131889" y="5732566"/>
                  <a:pt x="1124426" y="5740384"/>
                  <a:pt x="1115220" y="5740384"/>
                </a:cubicBezTo>
                <a:cubicBezTo>
                  <a:pt x="1106014" y="5740384"/>
                  <a:pt x="1098551" y="5732566"/>
                  <a:pt x="1098551" y="5722921"/>
                </a:cubicBezTo>
                <a:cubicBezTo>
                  <a:pt x="1098551" y="5713276"/>
                  <a:pt x="1106014" y="5705458"/>
                  <a:pt x="1115220" y="5705458"/>
                </a:cubicBezTo>
                <a:close/>
                <a:moveTo>
                  <a:pt x="744538" y="5703870"/>
                </a:moveTo>
                <a:cubicBezTo>
                  <a:pt x="752353" y="5705594"/>
                  <a:pt x="757238" y="5711626"/>
                  <a:pt x="757238" y="5718521"/>
                </a:cubicBezTo>
                <a:cubicBezTo>
                  <a:pt x="757238" y="5726277"/>
                  <a:pt x="752353" y="5732310"/>
                  <a:pt x="744538" y="5734033"/>
                </a:cubicBezTo>
                <a:cubicBezTo>
                  <a:pt x="744538" y="5734033"/>
                  <a:pt x="744538" y="5734033"/>
                  <a:pt x="744538" y="5703870"/>
                </a:cubicBezTo>
                <a:close/>
                <a:moveTo>
                  <a:pt x="838201" y="5697520"/>
                </a:moveTo>
                <a:cubicBezTo>
                  <a:pt x="847846" y="5697520"/>
                  <a:pt x="855664" y="5704983"/>
                  <a:pt x="855664" y="5714189"/>
                </a:cubicBezTo>
                <a:cubicBezTo>
                  <a:pt x="855664" y="5723395"/>
                  <a:pt x="847846" y="5730858"/>
                  <a:pt x="838201" y="5730858"/>
                </a:cubicBezTo>
                <a:cubicBezTo>
                  <a:pt x="828556" y="5730858"/>
                  <a:pt x="820738" y="5723395"/>
                  <a:pt x="820738" y="5714189"/>
                </a:cubicBezTo>
                <a:cubicBezTo>
                  <a:pt x="820738" y="5704983"/>
                  <a:pt x="828556" y="5697520"/>
                  <a:pt x="838201" y="5697520"/>
                </a:cubicBezTo>
                <a:close/>
                <a:moveTo>
                  <a:pt x="2092326" y="5683233"/>
                </a:moveTo>
                <a:cubicBezTo>
                  <a:pt x="2101971" y="5683233"/>
                  <a:pt x="2109789" y="5690696"/>
                  <a:pt x="2109789" y="5699902"/>
                </a:cubicBezTo>
                <a:cubicBezTo>
                  <a:pt x="2109789" y="5709108"/>
                  <a:pt x="2101971" y="5716571"/>
                  <a:pt x="2092326" y="5716571"/>
                </a:cubicBezTo>
                <a:cubicBezTo>
                  <a:pt x="2082681" y="5716571"/>
                  <a:pt x="2074863" y="5709108"/>
                  <a:pt x="2074863" y="5699902"/>
                </a:cubicBezTo>
                <a:cubicBezTo>
                  <a:pt x="2074863" y="5690696"/>
                  <a:pt x="2082681" y="5683233"/>
                  <a:pt x="2092326" y="5683233"/>
                </a:cubicBezTo>
                <a:close/>
                <a:moveTo>
                  <a:pt x="975662" y="5656245"/>
                </a:moveTo>
                <a:cubicBezTo>
                  <a:pt x="985395" y="5656245"/>
                  <a:pt x="992474" y="5663440"/>
                  <a:pt x="992474" y="5673332"/>
                </a:cubicBezTo>
                <a:cubicBezTo>
                  <a:pt x="992474" y="5681426"/>
                  <a:pt x="986280" y="5687722"/>
                  <a:pt x="979201" y="5689520"/>
                </a:cubicBezTo>
                <a:cubicBezTo>
                  <a:pt x="986280" y="5691319"/>
                  <a:pt x="992474" y="5697614"/>
                  <a:pt x="992474" y="5705708"/>
                </a:cubicBezTo>
                <a:cubicBezTo>
                  <a:pt x="992474" y="5709305"/>
                  <a:pt x="990704" y="5712003"/>
                  <a:pt x="988934" y="5714701"/>
                </a:cubicBezTo>
                <a:cubicBezTo>
                  <a:pt x="994243" y="5718299"/>
                  <a:pt x="996898" y="5722795"/>
                  <a:pt x="996898" y="5729091"/>
                </a:cubicBezTo>
                <a:cubicBezTo>
                  <a:pt x="996898" y="5729990"/>
                  <a:pt x="996898" y="5731789"/>
                  <a:pt x="996898" y="5732688"/>
                </a:cubicBezTo>
                <a:cubicBezTo>
                  <a:pt x="1001322" y="5736285"/>
                  <a:pt x="1003977" y="5740782"/>
                  <a:pt x="1003977" y="5747077"/>
                </a:cubicBezTo>
                <a:cubicBezTo>
                  <a:pt x="1003977" y="5747976"/>
                  <a:pt x="1003977" y="5747976"/>
                  <a:pt x="1003977" y="5748876"/>
                </a:cubicBezTo>
                <a:cubicBezTo>
                  <a:pt x="1007516" y="5752473"/>
                  <a:pt x="1010170" y="5756970"/>
                  <a:pt x="1010170" y="5762366"/>
                </a:cubicBezTo>
                <a:cubicBezTo>
                  <a:pt x="1010170" y="5764164"/>
                  <a:pt x="1009286" y="5765963"/>
                  <a:pt x="1008401" y="5767762"/>
                </a:cubicBezTo>
                <a:cubicBezTo>
                  <a:pt x="1011055" y="5771359"/>
                  <a:pt x="1012825" y="5774057"/>
                  <a:pt x="1012825" y="5778553"/>
                </a:cubicBezTo>
                <a:cubicBezTo>
                  <a:pt x="1012825" y="5783050"/>
                  <a:pt x="1011055" y="5786647"/>
                  <a:pt x="1007516" y="5790245"/>
                </a:cubicBezTo>
                <a:cubicBezTo>
                  <a:pt x="1009286" y="5792043"/>
                  <a:pt x="1010170" y="5794741"/>
                  <a:pt x="1010170" y="5797439"/>
                </a:cubicBezTo>
                <a:cubicBezTo>
                  <a:pt x="1010170" y="5804634"/>
                  <a:pt x="1004861" y="5810929"/>
                  <a:pt x="998668" y="5813627"/>
                </a:cubicBezTo>
                <a:cubicBezTo>
                  <a:pt x="999552" y="5816325"/>
                  <a:pt x="1000437" y="5819023"/>
                  <a:pt x="1000437" y="5821721"/>
                </a:cubicBezTo>
                <a:cubicBezTo>
                  <a:pt x="1000437" y="5830714"/>
                  <a:pt x="993359" y="5838808"/>
                  <a:pt x="983625" y="5838808"/>
                </a:cubicBezTo>
                <a:cubicBezTo>
                  <a:pt x="974777" y="5838808"/>
                  <a:pt x="966814" y="5830714"/>
                  <a:pt x="966814" y="5821721"/>
                </a:cubicBezTo>
                <a:cubicBezTo>
                  <a:pt x="966814" y="5813627"/>
                  <a:pt x="972123" y="5808231"/>
                  <a:pt x="978316" y="5805533"/>
                </a:cubicBezTo>
                <a:cubicBezTo>
                  <a:pt x="977432" y="5802835"/>
                  <a:pt x="976547" y="5800137"/>
                  <a:pt x="976547" y="5797439"/>
                </a:cubicBezTo>
                <a:cubicBezTo>
                  <a:pt x="976547" y="5792943"/>
                  <a:pt x="978316" y="5789345"/>
                  <a:pt x="980971" y="5785748"/>
                </a:cubicBezTo>
                <a:cubicBezTo>
                  <a:pt x="980086" y="5783949"/>
                  <a:pt x="979201" y="5781251"/>
                  <a:pt x="979201" y="5778553"/>
                </a:cubicBezTo>
                <a:cubicBezTo>
                  <a:pt x="979201" y="5775855"/>
                  <a:pt x="979201" y="5774057"/>
                  <a:pt x="980086" y="5772258"/>
                </a:cubicBezTo>
                <a:cubicBezTo>
                  <a:pt x="977432" y="5769560"/>
                  <a:pt x="976547" y="5765963"/>
                  <a:pt x="976547" y="5762366"/>
                </a:cubicBezTo>
                <a:cubicBezTo>
                  <a:pt x="976547" y="5761466"/>
                  <a:pt x="976547" y="5760567"/>
                  <a:pt x="976547" y="5759668"/>
                </a:cubicBezTo>
                <a:cubicBezTo>
                  <a:pt x="973007" y="5756970"/>
                  <a:pt x="970353" y="5752473"/>
                  <a:pt x="970353" y="5747077"/>
                </a:cubicBezTo>
                <a:cubicBezTo>
                  <a:pt x="970353" y="5745278"/>
                  <a:pt x="971238" y="5744379"/>
                  <a:pt x="971238" y="5742580"/>
                </a:cubicBezTo>
                <a:cubicBezTo>
                  <a:pt x="966814" y="5739882"/>
                  <a:pt x="963274" y="5734487"/>
                  <a:pt x="963274" y="5729091"/>
                </a:cubicBezTo>
                <a:cubicBezTo>
                  <a:pt x="963274" y="5725493"/>
                  <a:pt x="965044" y="5722795"/>
                  <a:pt x="966814" y="5720097"/>
                </a:cubicBezTo>
                <a:cubicBezTo>
                  <a:pt x="962389" y="5716500"/>
                  <a:pt x="958850" y="5712003"/>
                  <a:pt x="958850" y="5705708"/>
                </a:cubicBezTo>
                <a:cubicBezTo>
                  <a:pt x="958850" y="5697614"/>
                  <a:pt x="965044" y="5690420"/>
                  <a:pt x="973007" y="5689520"/>
                </a:cubicBezTo>
                <a:cubicBezTo>
                  <a:pt x="965044" y="5687722"/>
                  <a:pt x="958850" y="5681426"/>
                  <a:pt x="958850" y="5673332"/>
                </a:cubicBezTo>
                <a:cubicBezTo>
                  <a:pt x="958850" y="5663440"/>
                  <a:pt x="966814" y="5656245"/>
                  <a:pt x="975662" y="5656245"/>
                </a:cubicBezTo>
                <a:close/>
                <a:moveTo>
                  <a:pt x="767557" y="5648308"/>
                </a:moveTo>
                <a:cubicBezTo>
                  <a:pt x="776763" y="5648308"/>
                  <a:pt x="784226" y="5656126"/>
                  <a:pt x="784226" y="5665771"/>
                </a:cubicBezTo>
                <a:cubicBezTo>
                  <a:pt x="784226" y="5675416"/>
                  <a:pt x="776763" y="5683234"/>
                  <a:pt x="767557" y="5683234"/>
                </a:cubicBezTo>
                <a:cubicBezTo>
                  <a:pt x="758351" y="5683234"/>
                  <a:pt x="750888" y="5675416"/>
                  <a:pt x="750888" y="5665771"/>
                </a:cubicBezTo>
                <a:cubicBezTo>
                  <a:pt x="750888" y="5656126"/>
                  <a:pt x="758351" y="5648308"/>
                  <a:pt x="767557" y="5648308"/>
                </a:cubicBezTo>
                <a:close/>
                <a:moveTo>
                  <a:pt x="1419226" y="5643545"/>
                </a:moveTo>
                <a:cubicBezTo>
                  <a:pt x="1428871" y="5643545"/>
                  <a:pt x="1436689" y="5651363"/>
                  <a:pt x="1436689" y="5661008"/>
                </a:cubicBezTo>
                <a:cubicBezTo>
                  <a:pt x="1436689" y="5670653"/>
                  <a:pt x="1428871" y="5678471"/>
                  <a:pt x="1419226" y="5678471"/>
                </a:cubicBezTo>
                <a:cubicBezTo>
                  <a:pt x="1409581" y="5678471"/>
                  <a:pt x="1401763" y="5670653"/>
                  <a:pt x="1401763" y="5661008"/>
                </a:cubicBezTo>
                <a:cubicBezTo>
                  <a:pt x="1401763" y="5651363"/>
                  <a:pt x="1409581" y="5643545"/>
                  <a:pt x="1419226" y="5643545"/>
                </a:cubicBezTo>
                <a:close/>
                <a:moveTo>
                  <a:pt x="1157289" y="5640370"/>
                </a:moveTo>
                <a:cubicBezTo>
                  <a:pt x="1166934" y="5640370"/>
                  <a:pt x="1174752" y="5648188"/>
                  <a:pt x="1174752" y="5657833"/>
                </a:cubicBezTo>
                <a:cubicBezTo>
                  <a:pt x="1174752" y="5667478"/>
                  <a:pt x="1166934" y="5675296"/>
                  <a:pt x="1157289" y="5675296"/>
                </a:cubicBezTo>
                <a:cubicBezTo>
                  <a:pt x="1147644" y="5675296"/>
                  <a:pt x="1139826" y="5667478"/>
                  <a:pt x="1139826" y="5657833"/>
                </a:cubicBezTo>
                <a:cubicBezTo>
                  <a:pt x="1139826" y="5648188"/>
                  <a:pt x="1147644" y="5640370"/>
                  <a:pt x="1157289" y="5640370"/>
                </a:cubicBezTo>
                <a:close/>
                <a:moveTo>
                  <a:pt x="985045" y="5608620"/>
                </a:moveTo>
                <a:cubicBezTo>
                  <a:pt x="994251" y="5608620"/>
                  <a:pt x="1001714" y="5616083"/>
                  <a:pt x="1001714" y="5625289"/>
                </a:cubicBezTo>
                <a:cubicBezTo>
                  <a:pt x="1001714" y="5634495"/>
                  <a:pt x="994251" y="5641958"/>
                  <a:pt x="985045" y="5641958"/>
                </a:cubicBezTo>
                <a:cubicBezTo>
                  <a:pt x="975839" y="5641958"/>
                  <a:pt x="968376" y="5634495"/>
                  <a:pt x="968376" y="5625289"/>
                </a:cubicBezTo>
                <a:cubicBezTo>
                  <a:pt x="968376" y="5616083"/>
                  <a:pt x="975839" y="5608620"/>
                  <a:pt x="985045" y="5608620"/>
                </a:cubicBezTo>
                <a:close/>
                <a:moveTo>
                  <a:pt x="700088" y="5608620"/>
                </a:moveTo>
                <a:cubicBezTo>
                  <a:pt x="706927" y="5611398"/>
                  <a:pt x="711201" y="5617881"/>
                  <a:pt x="711201" y="5625289"/>
                </a:cubicBezTo>
                <a:cubicBezTo>
                  <a:pt x="711201" y="5632698"/>
                  <a:pt x="706927" y="5639180"/>
                  <a:pt x="700088" y="5641958"/>
                </a:cubicBezTo>
                <a:cubicBezTo>
                  <a:pt x="700088" y="5641958"/>
                  <a:pt x="700088" y="5641958"/>
                  <a:pt x="700088" y="5608620"/>
                </a:cubicBezTo>
                <a:close/>
                <a:moveTo>
                  <a:pt x="781845" y="5605445"/>
                </a:moveTo>
                <a:cubicBezTo>
                  <a:pt x="791051" y="5605445"/>
                  <a:pt x="798514" y="5612908"/>
                  <a:pt x="798514" y="5622114"/>
                </a:cubicBezTo>
                <a:cubicBezTo>
                  <a:pt x="798514" y="5631320"/>
                  <a:pt x="791051" y="5638783"/>
                  <a:pt x="781845" y="5638783"/>
                </a:cubicBezTo>
                <a:cubicBezTo>
                  <a:pt x="772639" y="5638783"/>
                  <a:pt x="765176" y="5631320"/>
                  <a:pt x="765176" y="5622114"/>
                </a:cubicBezTo>
                <a:cubicBezTo>
                  <a:pt x="765176" y="5612908"/>
                  <a:pt x="772639" y="5605445"/>
                  <a:pt x="781845" y="5605445"/>
                </a:cubicBezTo>
                <a:close/>
                <a:moveTo>
                  <a:pt x="1803401" y="5602270"/>
                </a:moveTo>
                <a:cubicBezTo>
                  <a:pt x="1813046" y="5602270"/>
                  <a:pt x="1820864" y="5609733"/>
                  <a:pt x="1820864" y="5618939"/>
                </a:cubicBezTo>
                <a:cubicBezTo>
                  <a:pt x="1820864" y="5628145"/>
                  <a:pt x="1813046" y="5635608"/>
                  <a:pt x="1803401" y="5635608"/>
                </a:cubicBezTo>
                <a:cubicBezTo>
                  <a:pt x="1793756" y="5635608"/>
                  <a:pt x="1785938" y="5628145"/>
                  <a:pt x="1785938" y="5618939"/>
                </a:cubicBezTo>
                <a:cubicBezTo>
                  <a:pt x="1785938" y="5609733"/>
                  <a:pt x="1793756" y="5602270"/>
                  <a:pt x="1803401" y="5602270"/>
                </a:cubicBezTo>
                <a:close/>
                <a:moveTo>
                  <a:pt x="884118" y="5597507"/>
                </a:moveTo>
                <a:cubicBezTo>
                  <a:pt x="894159" y="5597507"/>
                  <a:pt x="901462" y="5604694"/>
                  <a:pt x="901462" y="5614575"/>
                </a:cubicBezTo>
                <a:cubicBezTo>
                  <a:pt x="901462" y="5618168"/>
                  <a:pt x="899636" y="5621761"/>
                  <a:pt x="896898" y="5625354"/>
                </a:cubicBezTo>
                <a:cubicBezTo>
                  <a:pt x="906939" y="5625354"/>
                  <a:pt x="914241" y="5632541"/>
                  <a:pt x="914241" y="5642422"/>
                </a:cubicBezTo>
                <a:cubicBezTo>
                  <a:pt x="914241" y="5644218"/>
                  <a:pt x="913328" y="5646913"/>
                  <a:pt x="912416" y="5648710"/>
                </a:cubicBezTo>
                <a:cubicBezTo>
                  <a:pt x="920631" y="5650507"/>
                  <a:pt x="926108" y="5656795"/>
                  <a:pt x="926108" y="5664879"/>
                </a:cubicBezTo>
                <a:cubicBezTo>
                  <a:pt x="926108" y="5666676"/>
                  <a:pt x="926108" y="5668472"/>
                  <a:pt x="925195" y="5670269"/>
                </a:cubicBezTo>
                <a:cubicBezTo>
                  <a:pt x="931585" y="5672964"/>
                  <a:pt x="935236" y="5679252"/>
                  <a:pt x="935236" y="5686438"/>
                </a:cubicBezTo>
                <a:cubicBezTo>
                  <a:pt x="935236" y="5690031"/>
                  <a:pt x="934323" y="5692726"/>
                  <a:pt x="932497" y="5695421"/>
                </a:cubicBezTo>
                <a:cubicBezTo>
                  <a:pt x="937062" y="5698116"/>
                  <a:pt x="939800" y="5703506"/>
                  <a:pt x="939800" y="5708896"/>
                </a:cubicBezTo>
                <a:cubicBezTo>
                  <a:pt x="939800" y="5714285"/>
                  <a:pt x="937062" y="5718777"/>
                  <a:pt x="932497" y="5722370"/>
                </a:cubicBezTo>
                <a:cubicBezTo>
                  <a:pt x="935236" y="5725065"/>
                  <a:pt x="937062" y="5729556"/>
                  <a:pt x="937062" y="5734048"/>
                </a:cubicBezTo>
                <a:cubicBezTo>
                  <a:pt x="937062" y="5743929"/>
                  <a:pt x="929759" y="5751115"/>
                  <a:pt x="919718" y="5751115"/>
                </a:cubicBezTo>
                <a:cubicBezTo>
                  <a:pt x="924282" y="5754708"/>
                  <a:pt x="927021" y="5759200"/>
                  <a:pt x="927021" y="5764590"/>
                </a:cubicBezTo>
                <a:cubicBezTo>
                  <a:pt x="927021" y="5774471"/>
                  <a:pt x="919718" y="5781657"/>
                  <a:pt x="909677" y="5781657"/>
                </a:cubicBezTo>
                <a:cubicBezTo>
                  <a:pt x="900549" y="5781657"/>
                  <a:pt x="892334" y="5774471"/>
                  <a:pt x="892334" y="5764590"/>
                </a:cubicBezTo>
                <a:cubicBezTo>
                  <a:pt x="892334" y="5755607"/>
                  <a:pt x="900549" y="5747522"/>
                  <a:pt x="909677" y="5747522"/>
                </a:cubicBezTo>
                <a:cubicBezTo>
                  <a:pt x="909677" y="5747522"/>
                  <a:pt x="909677" y="5747522"/>
                  <a:pt x="910590" y="5747522"/>
                </a:cubicBezTo>
                <a:cubicBezTo>
                  <a:pt x="906026" y="5744827"/>
                  <a:pt x="902375" y="5740336"/>
                  <a:pt x="902375" y="5734048"/>
                </a:cubicBezTo>
                <a:cubicBezTo>
                  <a:pt x="902375" y="5728658"/>
                  <a:pt x="906026" y="5724167"/>
                  <a:pt x="910590" y="5720573"/>
                </a:cubicBezTo>
                <a:cubicBezTo>
                  <a:pt x="906939" y="5717878"/>
                  <a:pt x="905113" y="5713387"/>
                  <a:pt x="905113" y="5708896"/>
                </a:cubicBezTo>
                <a:cubicBezTo>
                  <a:pt x="905113" y="5705302"/>
                  <a:pt x="906026" y="5702607"/>
                  <a:pt x="907852" y="5699913"/>
                </a:cubicBezTo>
                <a:cubicBezTo>
                  <a:pt x="904200" y="5696319"/>
                  <a:pt x="900549" y="5691828"/>
                  <a:pt x="900549" y="5686438"/>
                </a:cubicBezTo>
                <a:cubicBezTo>
                  <a:pt x="900549" y="5684642"/>
                  <a:pt x="901462" y="5682845"/>
                  <a:pt x="902375" y="5681048"/>
                </a:cubicBezTo>
                <a:cubicBezTo>
                  <a:pt x="895985" y="5678354"/>
                  <a:pt x="891421" y="5672066"/>
                  <a:pt x="891421" y="5664879"/>
                </a:cubicBezTo>
                <a:cubicBezTo>
                  <a:pt x="891421" y="5663083"/>
                  <a:pt x="892334" y="5660388"/>
                  <a:pt x="893247" y="5658591"/>
                </a:cubicBezTo>
                <a:cubicBezTo>
                  <a:pt x="885031" y="5656795"/>
                  <a:pt x="879554" y="5650507"/>
                  <a:pt x="879554" y="5642422"/>
                </a:cubicBezTo>
                <a:cubicBezTo>
                  <a:pt x="879554" y="5637930"/>
                  <a:pt x="881380" y="5634337"/>
                  <a:pt x="883206" y="5631642"/>
                </a:cubicBezTo>
                <a:cubicBezTo>
                  <a:pt x="874077" y="5630744"/>
                  <a:pt x="866775" y="5623558"/>
                  <a:pt x="866775" y="5614575"/>
                </a:cubicBezTo>
                <a:cubicBezTo>
                  <a:pt x="866775" y="5604694"/>
                  <a:pt x="874990" y="5597507"/>
                  <a:pt x="884118" y="5597507"/>
                </a:cubicBezTo>
                <a:close/>
                <a:moveTo>
                  <a:pt x="787401" y="5567345"/>
                </a:moveTo>
                <a:cubicBezTo>
                  <a:pt x="797046" y="5567345"/>
                  <a:pt x="804864" y="5574808"/>
                  <a:pt x="804864" y="5584014"/>
                </a:cubicBezTo>
                <a:cubicBezTo>
                  <a:pt x="804864" y="5593220"/>
                  <a:pt x="797046" y="5600683"/>
                  <a:pt x="787401" y="5600683"/>
                </a:cubicBezTo>
                <a:cubicBezTo>
                  <a:pt x="777756" y="5600683"/>
                  <a:pt x="769938" y="5593220"/>
                  <a:pt x="769938" y="5584014"/>
                </a:cubicBezTo>
                <a:cubicBezTo>
                  <a:pt x="769938" y="5574808"/>
                  <a:pt x="777756" y="5567345"/>
                  <a:pt x="787401" y="5567345"/>
                </a:cubicBezTo>
                <a:close/>
                <a:moveTo>
                  <a:pt x="875507" y="5560995"/>
                </a:moveTo>
                <a:cubicBezTo>
                  <a:pt x="884713" y="5560995"/>
                  <a:pt x="892176" y="5568813"/>
                  <a:pt x="892176" y="5578458"/>
                </a:cubicBezTo>
                <a:cubicBezTo>
                  <a:pt x="892176" y="5588103"/>
                  <a:pt x="884713" y="5595921"/>
                  <a:pt x="875507" y="5595921"/>
                </a:cubicBezTo>
                <a:cubicBezTo>
                  <a:pt x="866301" y="5595921"/>
                  <a:pt x="858838" y="5588103"/>
                  <a:pt x="858838" y="5578458"/>
                </a:cubicBezTo>
                <a:cubicBezTo>
                  <a:pt x="858838" y="5568813"/>
                  <a:pt x="866301" y="5560995"/>
                  <a:pt x="875507" y="5560995"/>
                </a:cubicBezTo>
                <a:close/>
                <a:moveTo>
                  <a:pt x="715964" y="5554645"/>
                </a:moveTo>
                <a:cubicBezTo>
                  <a:pt x="725609" y="5554645"/>
                  <a:pt x="733427" y="5562108"/>
                  <a:pt x="733427" y="5571314"/>
                </a:cubicBezTo>
                <a:cubicBezTo>
                  <a:pt x="733427" y="5580520"/>
                  <a:pt x="725609" y="5587983"/>
                  <a:pt x="715964" y="5587983"/>
                </a:cubicBezTo>
                <a:cubicBezTo>
                  <a:pt x="706319" y="5587983"/>
                  <a:pt x="698501" y="5580520"/>
                  <a:pt x="698501" y="5571314"/>
                </a:cubicBezTo>
                <a:cubicBezTo>
                  <a:pt x="698501" y="5562108"/>
                  <a:pt x="706319" y="5554645"/>
                  <a:pt x="715964" y="5554645"/>
                </a:cubicBezTo>
                <a:close/>
                <a:moveTo>
                  <a:pt x="1222376" y="5546708"/>
                </a:moveTo>
                <a:cubicBezTo>
                  <a:pt x="1232021" y="5546708"/>
                  <a:pt x="1239839" y="5554526"/>
                  <a:pt x="1239839" y="5564171"/>
                </a:cubicBezTo>
                <a:cubicBezTo>
                  <a:pt x="1239839" y="5573816"/>
                  <a:pt x="1232021" y="5581634"/>
                  <a:pt x="1222376" y="5581634"/>
                </a:cubicBezTo>
                <a:cubicBezTo>
                  <a:pt x="1212731" y="5581634"/>
                  <a:pt x="1204913" y="5573816"/>
                  <a:pt x="1204913" y="5564171"/>
                </a:cubicBezTo>
                <a:cubicBezTo>
                  <a:pt x="1204913" y="5554526"/>
                  <a:pt x="1212731" y="5546708"/>
                  <a:pt x="1222376" y="5546708"/>
                </a:cubicBezTo>
                <a:close/>
                <a:moveTo>
                  <a:pt x="822039" y="5543533"/>
                </a:moveTo>
                <a:cubicBezTo>
                  <a:pt x="831079" y="5543533"/>
                  <a:pt x="839215" y="5551575"/>
                  <a:pt x="839215" y="5560511"/>
                </a:cubicBezTo>
                <a:cubicBezTo>
                  <a:pt x="839215" y="5564979"/>
                  <a:pt x="837407" y="5569447"/>
                  <a:pt x="833791" y="5572127"/>
                </a:cubicBezTo>
                <a:cubicBezTo>
                  <a:pt x="835599" y="5572127"/>
                  <a:pt x="836503" y="5572127"/>
                  <a:pt x="837407" y="5572127"/>
                </a:cubicBezTo>
                <a:cubicBezTo>
                  <a:pt x="846447" y="5572127"/>
                  <a:pt x="854583" y="5579276"/>
                  <a:pt x="854583" y="5589105"/>
                </a:cubicBezTo>
                <a:cubicBezTo>
                  <a:pt x="854583" y="5592679"/>
                  <a:pt x="852775" y="5596253"/>
                  <a:pt x="850967" y="5598934"/>
                </a:cubicBezTo>
                <a:cubicBezTo>
                  <a:pt x="859103" y="5600721"/>
                  <a:pt x="865431" y="5606976"/>
                  <a:pt x="865431" y="5615912"/>
                </a:cubicBezTo>
                <a:cubicBezTo>
                  <a:pt x="865431" y="5621273"/>
                  <a:pt x="862719" y="5625741"/>
                  <a:pt x="859103" y="5628422"/>
                </a:cubicBezTo>
                <a:cubicBezTo>
                  <a:pt x="865431" y="5631102"/>
                  <a:pt x="869951" y="5637357"/>
                  <a:pt x="869951" y="5644506"/>
                </a:cubicBezTo>
                <a:cubicBezTo>
                  <a:pt x="869951" y="5652548"/>
                  <a:pt x="864527" y="5658803"/>
                  <a:pt x="856391" y="5660590"/>
                </a:cubicBezTo>
                <a:cubicBezTo>
                  <a:pt x="862719" y="5663271"/>
                  <a:pt x="867239" y="5669526"/>
                  <a:pt x="867239" y="5675781"/>
                </a:cubicBezTo>
                <a:cubicBezTo>
                  <a:pt x="867239" y="5685610"/>
                  <a:pt x="859103" y="5692758"/>
                  <a:pt x="850063" y="5692758"/>
                </a:cubicBezTo>
                <a:cubicBezTo>
                  <a:pt x="840119" y="5692758"/>
                  <a:pt x="832887" y="5685610"/>
                  <a:pt x="832887" y="5675781"/>
                </a:cubicBezTo>
                <a:cubicBezTo>
                  <a:pt x="832887" y="5667738"/>
                  <a:pt x="838311" y="5661484"/>
                  <a:pt x="846447" y="5659696"/>
                </a:cubicBezTo>
                <a:cubicBezTo>
                  <a:pt x="840119" y="5657016"/>
                  <a:pt x="835599" y="5651654"/>
                  <a:pt x="835599" y="5644506"/>
                </a:cubicBezTo>
                <a:cubicBezTo>
                  <a:pt x="835599" y="5639144"/>
                  <a:pt x="838311" y="5634677"/>
                  <a:pt x="841927" y="5631102"/>
                </a:cubicBezTo>
                <a:cubicBezTo>
                  <a:pt x="835599" y="5629315"/>
                  <a:pt x="831079" y="5623060"/>
                  <a:pt x="831079" y="5615912"/>
                </a:cubicBezTo>
                <a:cubicBezTo>
                  <a:pt x="831079" y="5611444"/>
                  <a:pt x="832887" y="5607870"/>
                  <a:pt x="835599" y="5605189"/>
                </a:cubicBezTo>
                <a:cubicBezTo>
                  <a:pt x="826559" y="5604296"/>
                  <a:pt x="820231" y="5597147"/>
                  <a:pt x="820231" y="5589105"/>
                </a:cubicBezTo>
                <a:cubicBezTo>
                  <a:pt x="820231" y="5583744"/>
                  <a:pt x="822039" y="5580169"/>
                  <a:pt x="825655" y="5576595"/>
                </a:cubicBezTo>
                <a:cubicBezTo>
                  <a:pt x="823847" y="5577489"/>
                  <a:pt x="822943" y="5577489"/>
                  <a:pt x="822039" y="5577489"/>
                </a:cubicBezTo>
                <a:cubicBezTo>
                  <a:pt x="812999" y="5577489"/>
                  <a:pt x="804863" y="5569447"/>
                  <a:pt x="804863" y="5560511"/>
                </a:cubicBezTo>
                <a:cubicBezTo>
                  <a:pt x="804863" y="5551575"/>
                  <a:pt x="812999" y="5543533"/>
                  <a:pt x="822039" y="5543533"/>
                </a:cubicBezTo>
                <a:close/>
                <a:moveTo>
                  <a:pt x="1008857" y="5541945"/>
                </a:moveTo>
                <a:cubicBezTo>
                  <a:pt x="1018063" y="5541945"/>
                  <a:pt x="1025526" y="5549408"/>
                  <a:pt x="1025526" y="5558614"/>
                </a:cubicBezTo>
                <a:cubicBezTo>
                  <a:pt x="1025526" y="5567820"/>
                  <a:pt x="1018063" y="5575283"/>
                  <a:pt x="1008857" y="5575283"/>
                </a:cubicBezTo>
                <a:cubicBezTo>
                  <a:pt x="999651" y="5575283"/>
                  <a:pt x="992188" y="5567820"/>
                  <a:pt x="992188" y="5558614"/>
                </a:cubicBezTo>
                <a:cubicBezTo>
                  <a:pt x="992188" y="5549408"/>
                  <a:pt x="999651" y="5541945"/>
                  <a:pt x="1008857" y="5541945"/>
                </a:cubicBezTo>
                <a:close/>
                <a:moveTo>
                  <a:pt x="1544639" y="5513370"/>
                </a:moveTo>
                <a:cubicBezTo>
                  <a:pt x="1554284" y="5513370"/>
                  <a:pt x="1562102" y="5520833"/>
                  <a:pt x="1562102" y="5530039"/>
                </a:cubicBezTo>
                <a:cubicBezTo>
                  <a:pt x="1562102" y="5539245"/>
                  <a:pt x="1554284" y="5546708"/>
                  <a:pt x="1544639" y="5546708"/>
                </a:cubicBezTo>
                <a:cubicBezTo>
                  <a:pt x="1534994" y="5546708"/>
                  <a:pt x="1527176" y="5539245"/>
                  <a:pt x="1527176" y="5530039"/>
                </a:cubicBezTo>
                <a:cubicBezTo>
                  <a:pt x="1527176" y="5520833"/>
                  <a:pt x="1534994" y="5513370"/>
                  <a:pt x="1544639" y="5513370"/>
                </a:cubicBezTo>
                <a:close/>
                <a:moveTo>
                  <a:pt x="652463" y="5513370"/>
                </a:moveTo>
                <a:cubicBezTo>
                  <a:pt x="658447" y="5516016"/>
                  <a:pt x="663576" y="5522190"/>
                  <a:pt x="663576" y="5529245"/>
                </a:cubicBezTo>
                <a:cubicBezTo>
                  <a:pt x="663576" y="5536301"/>
                  <a:pt x="658447" y="5542474"/>
                  <a:pt x="652463" y="5545120"/>
                </a:cubicBezTo>
                <a:cubicBezTo>
                  <a:pt x="652463" y="5545120"/>
                  <a:pt x="652463" y="5545120"/>
                  <a:pt x="652463" y="5513370"/>
                </a:cubicBezTo>
                <a:close/>
                <a:moveTo>
                  <a:pt x="872332" y="5511783"/>
                </a:moveTo>
                <a:cubicBezTo>
                  <a:pt x="881538" y="5511783"/>
                  <a:pt x="889001" y="5519601"/>
                  <a:pt x="889001" y="5529246"/>
                </a:cubicBezTo>
                <a:cubicBezTo>
                  <a:pt x="889001" y="5538891"/>
                  <a:pt x="881538" y="5546709"/>
                  <a:pt x="872332" y="5546709"/>
                </a:cubicBezTo>
                <a:cubicBezTo>
                  <a:pt x="863126" y="5546709"/>
                  <a:pt x="855663" y="5538891"/>
                  <a:pt x="855663" y="5529246"/>
                </a:cubicBezTo>
                <a:cubicBezTo>
                  <a:pt x="855663" y="5519601"/>
                  <a:pt x="863126" y="5511783"/>
                  <a:pt x="872332" y="5511783"/>
                </a:cubicBezTo>
                <a:close/>
                <a:moveTo>
                  <a:pt x="805019" y="5511782"/>
                </a:moveTo>
                <a:cubicBezTo>
                  <a:pt x="815039" y="5511782"/>
                  <a:pt x="822326" y="5518861"/>
                  <a:pt x="822326" y="5528594"/>
                </a:cubicBezTo>
                <a:cubicBezTo>
                  <a:pt x="822326" y="5537442"/>
                  <a:pt x="815039" y="5545406"/>
                  <a:pt x="805019" y="5545406"/>
                </a:cubicBezTo>
                <a:cubicBezTo>
                  <a:pt x="803198" y="5545406"/>
                  <a:pt x="802287" y="5544521"/>
                  <a:pt x="800465" y="5544521"/>
                </a:cubicBezTo>
                <a:cubicBezTo>
                  <a:pt x="800465" y="5545406"/>
                  <a:pt x="801376" y="5547176"/>
                  <a:pt x="801376" y="5548945"/>
                </a:cubicBezTo>
                <a:cubicBezTo>
                  <a:pt x="801376" y="5558679"/>
                  <a:pt x="793178" y="5565757"/>
                  <a:pt x="784070" y="5565757"/>
                </a:cubicBezTo>
                <a:cubicBezTo>
                  <a:pt x="774050" y="5565757"/>
                  <a:pt x="766763" y="5558679"/>
                  <a:pt x="766763" y="5548945"/>
                </a:cubicBezTo>
                <a:cubicBezTo>
                  <a:pt x="766763" y="5540097"/>
                  <a:pt x="774050" y="5532133"/>
                  <a:pt x="784070" y="5532133"/>
                </a:cubicBezTo>
                <a:cubicBezTo>
                  <a:pt x="785891" y="5532133"/>
                  <a:pt x="787713" y="5533018"/>
                  <a:pt x="789535" y="5533018"/>
                </a:cubicBezTo>
                <a:cubicBezTo>
                  <a:pt x="788624" y="5532133"/>
                  <a:pt x="787713" y="5530364"/>
                  <a:pt x="787713" y="5528594"/>
                </a:cubicBezTo>
                <a:cubicBezTo>
                  <a:pt x="787713" y="5518861"/>
                  <a:pt x="795911" y="5511782"/>
                  <a:pt x="805019" y="5511782"/>
                </a:cubicBezTo>
                <a:close/>
                <a:moveTo>
                  <a:pt x="723901" y="5508608"/>
                </a:moveTo>
                <a:cubicBezTo>
                  <a:pt x="733546" y="5508608"/>
                  <a:pt x="741364" y="5516426"/>
                  <a:pt x="741364" y="5526071"/>
                </a:cubicBezTo>
                <a:cubicBezTo>
                  <a:pt x="741364" y="5535716"/>
                  <a:pt x="733546" y="5543534"/>
                  <a:pt x="723901" y="5543534"/>
                </a:cubicBezTo>
                <a:cubicBezTo>
                  <a:pt x="714256" y="5543534"/>
                  <a:pt x="706438" y="5535716"/>
                  <a:pt x="706438" y="5526071"/>
                </a:cubicBezTo>
                <a:cubicBezTo>
                  <a:pt x="706438" y="5516426"/>
                  <a:pt x="714256" y="5508608"/>
                  <a:pt x="723901" y="5508608"/>
                </a:cubicBezTo>
                <a:close/>
                <a:moveTo>
                  <a:pt x="2340770" y="5491145"/>
                </a:moveTo>
                <a:cubicBezTo>
                  <a:pt x="2349976" y="5491145"/>
                  <a:pt x="2357439" y="5498608"/>
                  <a:pt x="2357439" y="5507814"/>
                </a:cubicBezTo>
                <a:cubicBezTo>
                  <a:pt x="2357439" y="5517020"/>
                  <a:pt x="2349976" y="5524483"/>
                  <a:pt x="2340770" y="5524483"/>
                </a:cubicBezTo>
                <a:cubicBezTo>
                  <a:pt x="2331564" y="5524483"/>
                  <a:pt x="2324101" y="5517020"/>
                  <a:pt x="2324101" y="5507814"/>
                </a:cubicBezTo>
                <a:cubicBezTo>
                  <a:pt x="2324101" y="5498608"/>
                  <a:pt x="2331564" y="5491145"/>
                  <a:pt x="2340770" y="5491145"/>
                </a:cubicBezTo>
                <a:close/>
                <a:moveTo>
                  <a:pt x="721519" y="5468920"/>
                </a:moveTo>
                <a:cubicBezTo>
                  <a:pt x="730725" y="5468920"/>
                  <a:pt x="738188" y="5476383"/>
                  <a:pt x="738188" y="5485589"/>
                </a:cubicBezTo>
                <a:cubicBezTo>
                  <a:pt x="738188" y="5494795"/>
                  <a:pt x="730725" y="5502258"/>
                  <a:pt x="721519" y="5502258"/>
                </a:cubicBezTo>
                <a:cubicBezTo>
                  <a:pt x="712313" y="5502258"/>
                  <a:pt x="704850" y="5494795"/>
                  <a:pt x="704850" y="5485589"/>
                </a:cubicBezTo>
                <a:cubicBezTo>
                  <a:pt x="704850" y="5476383"/>
                  <a:pt x="712313" y="5468920"/>
                  <a:pt x="721519" y="5468920"/>
                </a:cubicBezTo>
                <a:close/>
                <a:moveTo>
                  <a:pt x="755307" y="5465745"/>
                </a:moveTo>
                <a:cubicBezTo>
                  <a:pt x="764317" y="5465745"/>
                  <a:pt x="771525" y="5472857"/>
                  <a:pt x="771525" y="5480858"/>
                </a:cubicBezTo>
                <a:cubicBezTo>
                  <a:pt x="774229" y="5475524"/>
                  <a:pt x="780536" y="5471079"/>
                  <a:pt x="787744" y="5471079"/>
                </a:cubicBezTo>
                <a:cubicBezTo>
                  <a:pt x="796754" y="5471079"/>
                  <a:pt x="804863" y="5478191"/>
                  <a:pt x="804863" y="5487970"/>
                </a:cubicBezTo>
                <a:cubicBezTo>
                  <a:pt x="804863" y="5496860"/>
                  <a:pt x="796754" y="5504861"/>
                  <a:pt x="787744" y="5504861"/>
                </a:cubicBezTo>
                <a:cubicBezTo>
                  <a:pt x="785942" y="5504861"/>
                  <a:pt x="785041" y="5503972"/>
                  <a:pt x="784140" y="5503972"/>
                </a:cubicBezTo>
                <a:cubicBezTo>
                  <a:pt x="786843" y="5507528"/>
                  <a:pt x="788645" y="5511084"/>
                  <a:pt x="788645" y="5515529"/>
                </a:cubicBezTo>
                <a:cubicBezTo>
                  <a:pt x="788645" y="5525308"/>
                  <a:pt x="781437" y="5532420"/>
                  <a:pt x="771525" y="5532420"/>
                </a:cubicBezTo>
                <a:cubicBezTo>
                  <a:pt x="762515" y="5532420"/>
                  <a:pt x="754406" y="5525308"/>
                  <a:pt x="754406" y="5515529"/>
                </a:cubicBezTo>
                <a:cubicBezTo>
                  <a:pt x="754406" y="5506639"/>
                  <a:pt x="762515" y="5498638"/>
                  <a:pt x="771525" y="5498638"/>
                </a:cubicBezTo>
                <a:cubicBezTo>
                  <a:pt x="773328" y="5498638"/>
                  <a:pt x="774229" y="5499527"/>
                  <a:pt x="775130" y="5499527"/>
                </a:cubicBezTo>
                <a:cubicBezTo>
                  <a:pt x="772427" y="5496860"/>
                  <a:pt x="770624" y="5493304"/>
                  <a:pt x="770624" y="5488859"/>
                </a:cubicBezTo>
                <a:cubicBezTo>
                  <a:pt x="767921" y="5495082"/>
                  <a:pt x="761614" y="5499527"/>
                  <a:pt x="755307" y="5499527"/>
                </a:cubicBezTo>
                <a:cubicBezTo>
                  <a:pt x="745396" y="5499527"/>
                  <a:pt x="738188" y="5491526"/>
                  <a:pt x="738188" y="5482636"/>
                </a:cubicBezTo>
                <a:cubicBezTo>
                  <a:pt x="738188" y="5472857"/>
                  <a:pt x="745396" y="5465745"/>
                  <a:pt x="755307" y="5465745"/>
                </a:cubicBezTo>
                <a:close/>
                <a:moveTo>
                  <a:pt x="661989" y="5456220"/>
                </a:moveTo>
                <a:cubicBezTo>
                  <a:pt x="671634" y="5456220"/>
                  <a:pt x="679452" y="5464038"/>
                  <a:pt x="679452" y="5473683"/>
                </a:cubicBezTo>
                <a:cubicBezTo>
                  <a:pt x="679452" y="5483328"/>
                  <a:pt x="671634" y="5491146"/>
                  <a:pt x="661989" y="5491146"/>
                </a:cubicBezTo>
                <a:cubicBezTo>
                  <a:pt x="652344" y="5491146"/>
                  <a:pt x="644526" y="5483328"/>
                  <a:pt x="644526" y="5473683"/>
                </a:cubicBezTo>
                <a:cubicBezTo>
                  <a:pt x="644526" y="5464038"/>
                  <a:pt x="652344" y="5456220"/>
                  <a:pt x="661989" y="5456220"/>
                </a:cubicBezTo>
                <a:close/>
                <a:moveTo>
                  <a:pt x="1050926" y="5449870"/>
                </a:moveTo>
                <a:cubicBezTo>
                  <a:pt x="1060571" y="5449870"/>
                  <a:pt x="1068389" y="5457688"/>
                  <a:pt x="1068389" y="5467333"/>
                </a:cubicBezTo>
                <a:cubicBezTo>
                  <a:pt x="1068389" y="5476978"/>
                  <a:pt x="1060571" y="5484796"/>
                  <a:pt x="1050926" y="5484796"/>
                </a:cubicBezTo>
                <a:cubicBezTo>
                  <a:pt x="1041281" y="5484796"/>
                  <a:pt x="1033463" y="5476978"/>
                  <a:pt x="1033463" y="5467333"/>
                </a:cubicBezTo>
                <a:cubicBezTo>
                  <a:pt x="1033463" y="5457688"/>
                  <a:pt x="1041281" y="5449870"/>
                  <a:pt x="1050926" y="5449870"/>
                </a:cubicBezTo>
                <a:close/>
                <a:moveTo>
                  <a:pt x="880270" y="5445108"/>
                </a:moveTo>
                <a:cubicBezTo>
                  <a:pt x="889476" y="5445108"/>
                  <a:pt x="896939" y="5452571"/>
                  <a:pt x="896939" y="5461777"/>
                </a:cubicBezTo>
                <a:cubicBezTo>
                  <a:pt x="896939" y="5470983"/>
                  <a:pt x="889476" y="5478446"/>
                  <a:pt x="880270" y="5478446"/>
                </a:cubicBezTo>
                <a:cubicBezTo>
                  <a:pt x="871064" y="5478446"/>
                  <a:pt x="863601" y="5470983"/>
                  <a:pt x="863601" y="5461777"/>
                </a:cubicBezTo>
                <a:cubicBezTo>
                  <a:pt x="863601" y="5452571"/>
                  <a:pt x="871064" y="5445108"/>
                  <a:pt x="880270" y="5445108"/>
                </a:cubicBezTo>
                <a:close/>
                <a:moveTo>
                  <a:pt x="734131" y="5427645"/>
                </a:moveTo>
                <a:cubicBezTo>
                  <a:pt x="743832" y="5427645"/>
                  <a:pt x="750888" y="5435660"/>
                  <a:pt x="750888" y="5444566"/>
                </a:cubicBezTo>
                <a:cubicBezTo>
                  <a:pt x="750888" y="5454362"/>
                  <a:pt x="743832" y="5461487"/>
                  <a:pt x="734131" y="5461487"/>
                </a:cubicBezTo>
                <a:cubicBezTo>
                  <a:pt x="730603" y="5461487"/>
                  <a:pt x="727075" y="5459705"/>
                  <a:pt x="724429" y="5457924"/>
                </a:cubicBezTo>
                <a:cubicBezTo>
                  <a:pt x="721784" y="5461487"/>
                  <a:pt x="717374" y="5464158"/>
                  <a:pt x="712082" y="5464158"/>
                </a:cubicBezTo>
                <a:cubicBezTo>
                  <a:pt x="703263" y="5464158"/>
                  <a:pt x="695325" y="5456143"/>
                  <a:pt x="695325" y="5447238"/>
                </a:cubicBezTo>
                <a:cubicBezTo>
                  <a:pt x="695325" y="5437441"/>
                  <a:pt x="703263" y="5430317"/>
                  <a:pt x="712082" y="5430317"/>
                </a:cubicBezTo>
                <a:cubicBezTo>
                  <a:pt x="715610" y="5430317"/>
                  <a:pt x="719138" y="5431207"/>
                  <a:pt x="721784" y="5433879"/>
                </a:cubicBezTo>
                <a:cubicBezTo>
                  <a:pt x="725311" y="5430317"/>
                  <a:pt x="729721" y="5427645"/>
                  <a:pt x="734131" y="5427645"/>
                </a:cubicBezTo>
                <a:close/>
                <a:moveTo>
                  <a:pt x="1316039" y="5419708"/>
                </a:moveTo>
                <a:cubicBezTo>
                  <a:pt x="1325684" y="5419708"/>
                  <a:pt x="1333502" y="5427526"/>
                  <a:pt x="1333502" y="5437171"/>
                </a:cubicBezTo>
                <a:cubicBezTo>
                  <a:pt x="1333502" y="5446816"/>
                  <a:pt x="1325684" y="5454634"/>
                  <a:pt x="1316039" y="5454634"/>
                </a:cubicBezTo>
                <a:cubicBezTo>
                  <a:pt x="1306394" y="5454634"/>
                  <a:pt x="1298576" y="5446816"/>
                  <a:pt x="1298576" y="5437171"/>
                </a:cubicBezTo>
                <a:cubicBezTo>
                  <a:pt x="1298576" y="5427526"/>
                  <a:pt x="1306394" y="5419708"/>
                  <a:pt x="1316039" y="5419708"/>
                </a:cubicBezTo>
                <a:close/>
                <a:moveTo>
                  <a:pt x="2008982" y="5418120"/>
                </a:moveTo>
                <a:cubicBezTo>
                  <a:pt x="2018188" y="5418120"/>
                  <a:pt x="2025651" y="5425938"/>
                  <a:pt x="2025651" y="5435583"/>
                </a:cubicBezTo>
                <a:cubicBezTo>
                  <a:pt x="2025651" y="5445228"/>
                  <a:pt x="2018188" y="5453046"/>
                  <a:pt x="2008982" y="5453046"/>
                </a:cubicBezTo>
                <a:cubicBezTo>
                  <a:pt x="1999776" y="5453046"/>
                  <a:pt x="1992313" y="5445228"/>
                  <a:pt x="1992313" y="5435583"/>
                </a:cubicBezTo>
                <a:cubicBezTo>
                  <a:pt x="1992313" y="5425938"/>
                  <a:pt x="1999776" y="5418120"/>
                  <a:pt x="2008982" y="5418120"/>
                </a:cubicBezTo>
                <a:close/>
                <a:moveTo>
                  <a:pt x="774701" y="5418120"/>
                </a:moveTo>
                <a:cubicBezTo>
                  <a:pt x="784346" y="5418120"/>
                  <a:pt x="792164" y="5425938"/>
                  <a:pt x="792164" y="5435583"/>
                </a:cubicBezTo>
                <a:cubicBezTo>
                  <a:pt x="792164" y="5445228"/>
                  <a:pt x="784346" y="5453046"/>
                  <a:pt x="774701" y="5453046"/>
                </a:cubicBezTo>
                <a:cubicBezTo>
                  <a:pt x="765056" y="5453046"/>
                  <a:pt x="757238" y="5445228"/>
                  <a:pt x="757238" y="5435583"/>
                </a:cubicBezTo>
                <a:cubicBezTo>
                  <a:pt x="757238" y="5425938"/>
                  <a:pt x="765056" y="5418120"/>
                  <a:pt x="774701" y="5418120"/>
                </a:cubicBezTo>
                <a:close/>
                <a:moveTo>
                  <a:pt x="601663" y="5413357"/>
                </a:moveTo>
                <a:cubicBezTo>
                  <a:pt x="607647" y="5415172"/>
                  <a:pt x="612776" y="5421522"/>
                  <a:pt x="612776" y="5429686"/>
                </a:cubicBezTo>
                <a:cubicBezTo>
                  <a:pt x="612776" y="5436943"/>
                  <a:pt x="607647" y="5443293"/>
                  <a:pt x="601663" y="5445107"/>
                </a:cubicBezTo>
                <a:cubicBezTo>
                  <a:pt x="601663" y="5445107"/>
                  <a:pt x="601663" y="5445107"/>
                  <a:pt x="601663" y="5413357"/>
                </a:cubicBezTo>
                <a:close/>
                <a:moveTo>
                  <a:pt x="663576" y="5410182"/>
                </a:moveTo>
                <a:cubicBezTo>
                  <a:pt x="673221" y="5410182"/>
                  <a:pt x="681039" y="5417645"/>
                  <a:pt x="681039" y="5426851"/>
                </a:cubicBezTo>
                <a:cubicBezTo>
                  <a:pt x="681039" y="5436057"/>
                  <a:pt x="673221" y="5443520"/>
                  <a:pt x="663576" y="5443520"/>
                </a:cubicBezTo>
                <a:cubicBezTo>
                  <a:pt x="653931" y="5443520"/>
                  <a:pt x="646113" y="5436057"/>
                  <a:pt x="646113" y="5426851"/>
                </a:cubicBezTo>
                <a:cubicBezTo>
                  <a:pt x="646113" y="5417645"/>
                  <a:pt x="653931" y="5410182"/>
                  <a:pt x="663576" y="5410182"/>
                </a:cubicBezTo>
                <a:close/>
                <a:moveTo>
                  <a:pt x="711730" y="5383195"/>
                </a:moveTo>
                <a:cubicBezTo>
                  <a:pt x="721533" y="5383195"/>
                  <a:pt x="728663" y="5390374"/>
                  <a:pt x="728663" y="5400244"/>
                </a:cubicBezTo>
                <a:cubicBezTo>
                  <a:pt x="728663" y="5409216"/>
                  <a:pt x="721533" y="5417292"/>
                  <a:pt x="711730" y="5417292"/>
                </a:cubicBezTo>
                <a:cubicBezTo>
                  <a:pt x="710838" y="5417292"/>
                  <a:pt x="709947" y="5416395"/>
                  <a:pt x="709056" y="5416395"/>
                </a:cubicBezTo>
                <a:cubicBezTo>
                  <a:pt x="705491" y="5420881"/>
                  <a:pt x="701035" y="5424470"/>
                  <a:pt x="694796" y="5424470"/>
                </a:cubicBezTo>
                <a:cubicBezTo>
                  <a:pt x="684993" y="5424470"/>
                  <a:pt x="677863" y="5416395"/>
                  <a:pt x="677863" y="5407422"/>
                </a:cubicBezTo>
                <a:cubicBezTo>
                  <a:pt x="677863" y="5398449"/>
                  <a:pt x="684993" y="5390374"/>
                  <a:pt x="694796" y="5390374"/>
                </a:cubicBezTo>
                <a:cubicBezTo>
                  <a:pt x="695688" y="5390374"/>
                  <a:pt x="696579" y="5391271"/>
                  <a:pt x="698361" y="5391271"/>
                </a:cubicBezTo>
                <a:cubicBezTo>
                  <a:pt x="701035" y="5386784"/>
                  <a:pt x="706382" y="5383195"/>
                  <a:pt x="711730" y="5383195"/>
                </a:cubicBezTo>
                <a:close/>
                <a:moveTo>
                  <a:pt x="605632" y="5356207"/>
                </a:moveTo>
                <a:cubicBezTo>
                  <a:pt x="614838" y="5356207"/>
                  <a:pt x="622301" y="5363670"/>
                  <a:pt x="622301" y="5372876"/>
                </a:cubicBezTo>
                <a:cubicBezTo>
                  <a:pt x="622301" y="5382082"/>
                  <a:pt x="614838" y="5389545"/>
                  <a:pt x="605632" y="5389545"/>
                </a:cubicBezTo>
                <a:cubicBezTo>
                  <a:pt x="596426" y="5389545"/>
                  <a:pt x="588963" y="5382082"/>
                  <a:pt x="588963" y="5372876"/>
                </a:cubicBezTo>
                <a:cubicBezTo>
                  <a:pt x="588963" y="5363670"/>
                  <a:pt x="596426" y="5356207"/>
                  <a:pt x="605632" y="5356207"/>
                </a:cubicBezTo>
                <a:close/>
                <a:moveTo>
                  <a:pt x="902495" y="5353033"/>
                </a:moveTo>
                <a:cubicBezTo>
                  <a:pt x="911701" y="5353033"/>
                  <a:pt x="919164" y="5360496"/>
                  <a:pt x="919164" y="5369702"/>
                </a:cubicBezTo>
                <a:cubicBezTo>
                  <a:pt x="919164" y="5378908"/>
                  <a:pt x="911701" y="5386371"/>
                  <a:pt x="902495" y="5386371"/>
                </a:cubicBezTo>
                <a:cubicBezTo>
                  <a:pt x="893289" y="5386371"/>
                  <a:pt x="885826" y="5378908"/>
                  <a:pt x="885826" y="5369702"/>
                </a:cubicBezTo>
                <a:cubicBezTo>
                  <a:pt x="885826" y="5360496"/>
                  <a:pt x="893289" y="5353033"/>
                  <a:pt x="902495" y="5353033"/>
                </a:cubicBezTo>
                <a:close/>
                <a:moveTo>
                  <a:pt x="769145" y="5349858"/>
                </a:moveTo>
                <a:cubicBezTo>
                  <a:pt x="778351" y="5349858"/>
                  <a:pt x="785814" y="5357321"/>
                  <a:pt x="785814" y="5366527"/>
                </a:cubicBezTo>
                <a:cubicBezTo>
                  <a:pt x="785814" y="5375733"/>
                  <a:pt x="778351" y="5383196"/>
                  <a:pt x="769145" y="5383196"/>
                </a:cubicBezTo>
                <a:cubicBezTo>
                  <a:pt x="759939" y="5383196"/>
                  <a:pt x="752476" y="5375733"/>
                  <a:pt x="752476" y="5366527"/>
                </a:cubicBezTo>
                <a:cubicBezTo>
                  <a:pt x="752476" y="5357321"/>
                  <a:pt x="759939" y="5349858"/>
                  <a:pt x="769145" y="5349858"/>
                </a:cubicBezTo>
                <a:close/>
                <a:moveTo>
                  <a:pt x="1710532" y="5337158"/>
                </a:moveTo>
                <a:cubicBezTo>
                  <a:pt x="1719738" y="5337158"/>
                  <a:pt x="1727201" y="5344976"/>
                  <a:pt x="1727201" y="5354621"/>
                </a:cubicBezTo>
                <a:cubicBezTo>
                  <a:pt x="1727201" y="5364266"/>
                  <a:pt x="1719738" y="5372084"/>
                  <a:pt x="1710532" y="5372084"/>
                </a:cubicBezTo>
                <a:cubicBezTo>
                  <a:pt x="1701326" y="5372084"/>
                  <a:pt x="1693863" y="5364266"/>
                  <a:pt x="1693863" y="5354621"/>
                </a:cubicBezTo>
                <a:cubicBezTo>
                  <a:pt x="1693863" y="5344976"/>
                  <a:pt x="1701326" y="5337158"/>
                  <a:pt x="1710532" y="5337158"/>
                </a:cubicBezTo>
                <a:close/>
                <a:moveTo>
                  <a:pt x="691010" y="5329220"/>
                </a:moveTo>
                <a:cubicBezTo>
                  <a:pt x="700861" y="5329220"/>
                  <a:pt x="708025" y="5336294"/>
                  <a:pt x="708025" y="5346020"/>
                </a:cubicBezTo>
                <a:cubicBezTo>
                  <a:pt x="708025" y="5354861"/>
                  <a:pt x="700861" y="5362819"/>
                  <a:pt x="691010" y="5362819"/>
                </a:cubicBezTo>
                <a:cubicBezTo>
                  <a:pt x="690115" y="5362819"/>
                  <a:pt x="689219" y="5361935"/>
                  <a:pt x="688324" y="5361935"/>
                </a:cubicBezTo>
                <a:cubicBezTo>
                  <a:pt x="688324" y="5362819"/>
                  <a:pt x="689219" y="5364587"/>
                  <a:pt x="689219" y="5365472"/>
                </a:cubicBezTo>
                <a:cubicBezTo>
                  <a:pt x="689219" y="5375197"/>
                  <a:pt x="681160" y="5382271"/>
                  <a:pt x="672204" y="5382271"/>
                </a:cubicBezTo>
                <a:cubicBezTo>
                  <a:pt x="671309" y="5391113"/>
                  <a:pt x="664145" y="5399070"/>
                  <a:pt x="655190" y="5399070"/>
                </a:cubicBezTo>
                <a:cubicBezTo>
                  <a:pt x="645339" y="5399070"/>
                  <a:pt x="638175" y="5391113"/>
                  <a:pt x="638175" y="5382271"/>
                </a:cubicBezTo>
                <a:cubicBezTo>
                  <a:pt x="638175" y="5372545"/>
                  <a:pt x="645339" y="5365472"/>
                  <a:pt x="655190" y="5365472"/>
                </a:cubicBezTo>
                <a:cubicBezTo>
                  <a:pt x="655190" y="5355746"/>
                  <a:pt x="662354" y="5348672"/>
                  <a:pt x="672204" y="5348672"/>
                </a:cubicBezTo>
                <a:cubicBezTo>
                  <a:pt x="673100" y="5348672"/>
                  <a:pt x="673996" y="5349556"/>
                  <a:pt x="674891" y="5349556"/>
                </a:cubicBezTo>
                <a:cubicBezTo>
                  <a:pt x="674891" y="5347788"/>
                  <a:pt x="673996" y="5346904"/>
                  <a:pt x="673996" y="5346020"/>
                </a:cubicBezTo>
                <a:cubicBezTo>
                  <a:pt x="673996" y="5336294"/>
                  <a:pt x="682055" y="5329220"/>
                  <a:pt x="691010" y="5329220"/>
                </a:cubicBezTo>
                <a:close/>
                <a:moveTo>
                  <a:pt x="1117601" y="5324458"/>
                </a:moveTo>
                <a:cubicBezTo>
                  <a:pt x="1127246" y="5324458"/>
                  <a:pt x="1135064" y="5332276"/>
                  <a:pt x="1135064" y="5341921"/>
                </a:cubicBezTo>
                <a:cubicBezTo>
                  <a:pt x="1135064" y="5351566"/>
                  <a:pt x="1127246" y="5359384"/>
                  <a:pt x="1117601" y="5359384"/>
                </a:cubicBezTo>
                <a:cubicBezTo>
                  <a:pt x="1107956" y="5359384"/>
                  <a:pt x="1100138" y="5351566"/>
                  <a:pt x="1100138" y="5341921"/>
                </a:cubicBezTo>
                <a:cubicBezTo>
                  <a:pt x="1100138" y="5332276"/>
                  <a:pt x="1107956" y="5324458"/>
                  <a:pt x="1117601" y="5324458"/>
                </a:cubicBezTo>
                <a:close/>
                <a:moveTo>
                  <a:pt x="549275" y="5310170"/>
                </a:moveTo>
                <a:cubicBezTo>
                  <a:pt x="555259" y="5312948"/>
                  <a:pt x="560388" y="5319431"/>
                  <a:pt x="560388" y="5326839"/>
                </a:cubicBezTo>
                <a:cubicBezTo>
                  <a:pt x="560388" y="5335174"/>
                  <a:pt x="555259" y="5340730"/>
                  <a:pt x="549275" y="5343508"/>
                </a:cubicBezTo>
                <a:cubicBezTo>
                  <a:pt x="549275" y="5343508"/>
                  <a:pt x="549275" y="5343508"/>
                  <a:pt x="549275" y="5310170"/>
                </a:cubicBezTo>
                <a:close/>
                <a:moveTo>
                  <a:pt x="600869" y="5305407"/>
                </a:moveTo>
                <a:cubicBezTo>
                  <a:pt x="610075" y="5305407"/>
                  <a:pt x="617538" y="5312870"/>
                  <a:pt x="617538" y="5322076"/>
                </a:cubicBezTo>
                <a:cubicBezTo>
                  <a:pt x="617538" y="5331282"/>
                  <a:pt x="610075" y="5338745"/>
                  <a:pt x="600869" y="5338745"/>
                </a:cubicBezTo>
                <a:cubicBezTo>
                  <a:pt x="591663" y="5338745"/>
                  <a:pt x="584200" y="5331282"/>
                  <a:pt x="584200" y="5322076"/>
                </a:cubicBezTo>
                <a:cubicBezTo>
                  <a:pt x="584200" y="5312870"/>
                  <a:pt x="591663" y="5305407"/>
                  <a:pt x="600869" y="5305407"/>
                </a:cubicBezTo>
                <a:close/>
                <a:moveTo>
                  <a:pt x="646527" y="5300645"/>
                </a:moveTo>
                <a:cubicBezTo>
                  <a:pt x="656397" y="5300645"/>
                  <a:pt x="663575" y="5308609"/>
                  <a:pt x="663575" y="5317457"/>
                </a:cubicBezTo>
                <a:cubicBezTo>
                  <a:pt x="663575" y="5323651"/>
                  <a:pt x="659986" y="5328960"/>
                  <a:pt x="654602" y="5332499"/>
                </a:cubicBezTo>
                <a:cubicBezTo>
                  <a:pt x="655499" y="5334269"/>
                  <a:pt x="656397" y="5336039"/>
                  <a:pt x="656397" y="5337808"/>
                </a:cubicBezTo>
                <a:cubicBezTo>
                  <a:pt x="656397" y="5347542"/>
                  <a:pt x="648321" y="5354620"/>
                  <a:pt x="639348" y="5354620"/>
                </a:cubicBezTo>
                <a:cubicBezTo>
                  <a:pt x="629478" y="5354620"/>
                  <a:pt x="622300" y="5347542"/>
                  <a:pt x="622300" y="5337808"/>
                </a:cubicBezTo>
                <a:cubicBezTo>
                  <a:pt x="622300" y="5331615"/>
                  <a:pt x="625889" y="5326305"/>
                  <a:pt x="630376" y="5323651"/>
                </a:cubicBezTo>
                <a:cubicBezTo>
                  <a:pt x="630376" y="5321881"/>
                  <a:pt x="629478" y="5320112"/>
                  <a:pt x="629478" y="5317457"/>
                </a:cubicBezTo>
                <a:cubicBezTo>
                  <a:pt x="629478" y="5308609"/>
                  <a:pt x="637554" y="5300645"/>
                  <a:pt x="646527" y="5300645"/>
                </a:cubicBezTo>
                <a:close/>
                <a:moveTo>
                  <a:pt x="777082" y="5257783"/>
                </a:moveTo>
                <a:cubicBezTo>
                  <a:pt x="786288" y="5257783"/>
                  <a:pt x="793751" y="5265601"/>
                  <a:pt x="793751" y="5275246"/>
                </a:cubicBezTo>
                <a:cubicBezTo>
                  <a:pt x="793751" y="5284891"/>
                  <a:pt x="786288" y="5292709"/>
                  <a:pt x="777082" y="5292709"/>
                </a:cubicBezTo>
                <a:cubicBezTo>
                  <a:pt x="767876" y="5292709"/>
                  <a:pt x="760413" y="5284891"/>
                  <a:pt x="760413" y="5275246"/>
                </a:cubicBezTo>
                <a:cubicBezTo>
                  <a:pt x="760413" y="5265601"/>
                  <a:pt x="767876" y="5257783"/>
                  <a:pt x="777082" y="5257783"/>
                </a:cubicBezTo>
                <a:close/>
                <a:moveTo>
                  <a:pt x="676276" y="5257783"/>
                </a:moveTo>
                <a:cubicBezTo>
                  <a:pt x="685921" y="5257783"/>
                  <a:pt x="693739" y="5265246"/>
                  <a:pt x="693739" y="5274452"/>
                </a:cubicBezTo>
                <a:cubicBezTo>
                  <a:pt x="693739" y="5283658"/>
                  <a:pt x="685921" y="5291121"/>
                  <a:pt x="676276" y="5291121"/>
                </a:cubicBezTo>
                <a:cubicBezTo>
                  <a:pt x="666631" y="5291121"/>
                  <a:pt x="658813" y="5283658"/>
                  <a:pt x="658813" y="5274452"/>
                </a:cubicBezTo>
                <a:cubicBezTo>
                  <a:pt x="658813" y="5265246"/>
                  <a:pt x="666631" y="5257783"/>
                  <a:pt x="676276" y="5257783"/>
                </a:cubicBezTo>
                <a:close/>
                <a:moveTo>
                  <a:pt x="1446214" y="5249845"/>
                </a:moveTo>
                <a:cubicBezTo>
                  <a:pt x="1455859" y="5249845"/>
                  <a:pt x="1463677" y="5257663"/>
                  <a:pt x="1463677" y="5267308"/>
                </a:cubicBezTo>
                <a:cubicBezTo>
                  <a:pt x="1463677" y="5276953"/>
                  <a:pt x="1455859" y="5284771"/>
                  <a:pt x="1446214" y="5284771"/>
                </a:cubicBezTo>
                <a:cubicBezTo>
                  <a:pt x="1436569" y="5284771"/>
                  <a:pt x="1428751" y="5276953"/>
                  <a:pt x="1428751" y="5267308"/>
                </a:cubicBezTo>
                <a:cubicBezTo>
                  <a:pt x="1428751" y="5257663"/>
                  <a:pt x="1436569" y="5249845"/>
                  <a:pt x="1446214" y="5249845"/>
                </a:cubicBezTo>
                <a:close/>
                <a:moveTo>
                  <a:pt x="547688" y="5249845"/>
                </a:moveTo>
                <a:cubicBezTo>
                  <a:pt x="557333" y="5249845"/>
                  <a:pt x="565151" y="5257308"/>
                  <a:pt x="565151" y="5266514"/>
                </a:cubicBezTo>
                <a:cubicBezTo>
                  <a:pt x="565151" y="5275720"/>
                  <a:pt x="557333" y="5283183"/>
                  <a:pt x="547688" y="5283183"/>
                </a:cubicBezTo>
                <a:cubicBezTo>
                  <a:pt x="538043" y="5283183"/>
                  <a:pt x="530225" y="5275720"/>
                  <a:pt x="530225" y="5266514"/>
                </a:cubicBezTo>
                <a:cubicBezTo>
                  <a:pt x="530225" y="5257308"/>
                  <a:pt x="538043" y="5249845"/>
                  <a:pt x="547688" y="5249845"/>
                </a:cubicBezTo>
                <a:close/>
                <a:moveTo>
                  <a:pt x="619753" y="5241907"/>
                </a:moveTo>
                <a:cubicBezTo>
                  <a:pt x="628614" y="5241907"/>
                  <a:pt x="636588" y="5249214"/>
                  <a:pt x="636588" y="5259261"/>
                </a:cubicBezTo>
                <a:cubicBezTo>
                  <a:pt x="636588" y="5267481"/>
                  <a:pt x="630386" y="5273875"/>
                  <a:pt x="623297" y="5275701"/>
                </a:cubicBezTo>
                <a:cubicBezTo>
                  <a:pt x="628614" y="5278441"/>
                  <a:pt x="632158" y="5283922"/>
                  <a:pt x="632158" y="5291228"/>
                </a:cubicBezTo>
                <a:cubicBezTo>
                  <a:pt x="632158" y="5300362"/>
                  <a:pt x="625069" y="5308582"/>
                  <a:pt x="615323" y="5308582"/>
                </a:cubicBezTo>
                <a:cubicBezTo>
                  <a:pt x="606462" y="5308582"/>
                  <a:pt x="598488" y="5300362"/>
                  <a:pt x="598488" y="5291228"/>
                </a:cubicBezTo>
                <a:cubicBezTo>
                  <a:pt x="598488" y="5283008"/>
                  <a:pt x="604690" y="5275701"/>
                  <a:pt x="612665" y="5274788"/>
                </a:cubicBezTo>
                <a:cubicBezTo>
                  <a:pt x="607348" y="5272048"/>
                  <a:pt x="602918" y="5265655"/>
                  <a:pt x="602918" y="5259261"/>
                </a:cubicBezTo>
                <a:cubicBezTo>
                  <a:pt x="602918" y="5249214"/>
                  <a:pt x="610893" y="5241907"/>
                  <a:pt x="619753" y="5241907"/>
                </a:cubicBezTo>
                <a:close/>
                <a:moveTo>
                  <a:pt x="946945" y="5232383"/>
                </a:moveTo>
                <a:cubicBezTo>
                  <a:pt x="956151" y="5232383"/>
                  <a:pt x="963614" y="5239846"/>
                  <a:pt x="963614" y="5249052"/>
                </a:cubicBezTo>
                <a:cubicBezTo>
                  <a:pt x="963614" y="5258258"/>
                  <a:pt x="956151" y="5265721"/>
                  <a:pt x="946945" y="5265721"/>
                </a:cubicBezTo>
                <a:cubicBezTo>
                  <a:pt x="937739" y="5265721"/>
                  <a:pt x="930276" y="5258258"/>
                  <a:pt x="930276" y="5249052"/>
                </a:cubicBezTo>
                <a:cubicBezTo>
                  <a:pt x="930276" y="5239846"/>
                  <a:pt x="937739" y="5232383"/>
                  <a:pt x="946945" y="5232383"/>
                </a:cubicBezTo>
                <a:close/>
                <a:moveTo>
                  <a:pt x="495300" y="5203807"/>
                </a:moveTo>
                <a:cubicBezTo>
                  <a:pt x="502139" y="5206453"/>
                  <a:pt x="506413" y="5212627"/>
                  <a:pt x="506413" y="5219682"/>
                </a:cubicBezTo>
                <a:cubicBezTo>
                  <a:pt x="506413" y="5227620"/>
                  <a:pt x="502139" y="5233793"/>
                  <a:pt x="495300" y="5235557"/>
                </a:cubicBezTo>
                <a:cubicBezTo>
                  <a:pt x="495300" y="5235557"/>
                  <a:pt x="495300" y="5235557"/>
                  <a:pt x="495300" y="5203807"/>
                </a:cubicBezTo>
                <a:close/>
                <a:moveTo>
                  <a:pt x="537845" y="5194282"/>
                </a:moveTo>
                <a:cubicBezTo>
                  <a:pt x="545966" y="5194282"/>
                  <a:pt x="552283" y="5199745"/>
                  <a:pt x="554088" y="5207940"/>
                </a:cubicBezTo>
                <a:cubicBezTo>
                  <a:pt x="556795" y="5205208"/>
                  <a:pt x="561307" y="5203387"/>
                  <a:pt x="565818" y="5203387"/>
                </a:cubicBezTo>
                <a:cubicBezTo>
                  <a:pt x="574842" y="5203387"/>
                  <a:pt x="582963" y="5210671"/>
                  <a:pt x="582963" y="5220686"/>
                </a:cubicBezTo>
                <a:cubicBezTo>
                  <a:pt x="582963" y="5221597"/>
                  <a:pt x="582061" y="5221597"/>
                  <a:pt x="582061" y="5222507"/>
                </a:cubicBezTo>
                <a:cubicBezTo>
                  <a:pt x="584768" y="5221597"/>
                  <a:pt x="586573" y="5221597"/>
                  <a:pt x="589280" y="5221597"/>
                </a:cubicBezTo>
                <a:cubicBezTo>
                  <a:pt x="598304" y="5221597"/>
                  <a:pt x="606425" y="5228881"/>
                  <a:pt x="606425" y="5238896"/>
                </a:cubicBezTo>
                <a:cubicBezTo>
                  <a:pt x="606425" y="5243449"/>
                  <a:pt x="604395" y="5247773"/>
                  <a:pt x="601237" y="5250960"/>
                </a:cubicBezTo>
                <a:lnTo>
                  <a:pt x="590218" y="5255784"/>
                </a:lnTo>
                <a:lnTo>
                  <a:pt x="599724" y="5259722"/>
                </a:lnTo>
                <a:cubicBezTo>
                  <a:pt x="602885" y="5262882"/>
                  <a:pt x="604839" y="5267248"/>
                  <a:pt x="604839" y="5272070"/>
                </a:cubicBezTo>
                <a:cubicBezTo>
                  <a:pt x="604839" y="5281715"/>
                  <a:pt x="597021" y="5289533"/>
                  <a:pt x="587376" y="5289533"/>
                </a:cubicBezTo>
                <a:cubicBezTo>
                  <a:pt x="577731" y="5289533"/>
                  <a:pt x="569913" y="5281715"/>
                  <a:pt x="569913" y="5272070"/>
                </a:cubicBezTo>
                <a:cubicBezTo>
                  <a:pt x="569913" y="5267248"/>
                  <a:pt x="571868" y="5262882"/>
                  <a:pt x="575028" y="5259722"/>
                </a:cubicBezTo>
                <a:lnTo>
                  <a:pt x="586451" y="5254991"/>
                </a:lnTo>
                <a:lnTo>
                  <a:pt x="576985" y="5250960"/>
                </a:lnTo>
                <a:cubicBezTo>
                  <a:pt x="573940" y="5247773"/>
                  <a:pt x="572135" y="5243449"/>
                  <a:pt x="572135" y="5238896"/>
                </a:cubicBezTo>
                <a:cubicBezTo>
                  <a:pt x="572135" y="5237986"/>
                  <a:pt x="572135" y="5237075"/>
                  <a:pt x="572135" y="5236165"/>
                </a:cubicBezTo>
                <a:cubicBezTo>
                  <a:pt x="570330" y="5237075"/>
                  <a:pt x="568526" y="5237986"/>
                  <a:pt x="565818" y="5237986"/>
                </a:cubicBezTo>
                <a:cubicBezTo>
                  <a:pt x="557697" y="5237986"/>
                  <a:pt x="550478" y="5231612"/>
                  <a:pt x="549576" y="5223418"/>
                </a:cubicBezTo>
                <a:cubicBezTo>
                  <a:pt x="545966" y="5226149"/>
                  <a:pt x="542357" y="5228881"/>
                  <a:pt x="537845" y="5228881"/>
                </a:cubicBezTo>
                <a:cubicBezTo>
                  <a:pt x="527919" y="5228881"/>
                  <a:pt x="520700" y="5220686"/>
                  <a:pt x="520700" y="5211581"/>
                </a:cubicBezTo>
                <a:cubicBezTo>
                  <a:pt x="520700" y="5201566"/>
                  <a:pt x="527919" y="5194282"/>
                  <a:pt x="537845" y="5194282"/>
                </a:cubicBezTo>
                <a:close/>
                <a:moveTo>
                  <a:pt x="2270126" y="5179995"/>
                </a:moveTo>
                <a:cubicBezTo>
                  <a:pt x="2279771" y="5179995"/>
                  <a:pt x="2287589" y="5187458"/>
                  <a:pt x="2287589" y="5196664"/>
                </a:cubicBezTo>
                <a:cubicBezTo>
                  <a:pt x="2287589" y="5205870"/>
                  <a:pt x="2279771" y="5213333"/>
                  <a:pt x="2270126" y="5213333"/>
                </a:cubicBezTo>
                <a:cubicBezTo>
                  <a:pt x="2260481" y="5213333"/>
                  <a:pt x="2252663" y="5205870"/>
                  <a:pt x="2252663" y="5196664"/>
                </a:cubicBezTo>
                <a:cubicBezTo>
                  <a:pt x="2252663" y="5187458"/>
                  <a:pt x="2260481" y="5179995"/>
                  <a:pt x="2270126" y="5179995"/>
                </a:cubicBezTo>
                <a:close/>
                <a:moveTo>
                  <a:pt x="596901" y="5168883"/>
                </a:moveTo>
                <a:cubicBezTo>
                  <a:pt x="606546" y="5168883"/>
                  <a:pt x="614364" y="5176701"/>
                  <a:pt x="614364" y="5186346"/>
                </a:cubicBezTo>
                <a:cubicBezTo>
                  <a:pt x="614364" y="5195991"/>
                  <a:pt x="606546" y="5203809"/>
                  <a:pt x="596901" y="5203809"/>
                </a:cubicBezTo>
                <a:cubicBezTo>
                  <a:pt x="587256" y="5203809"/>
                  <a:pt x="579438" y="5195991"/>
                  <a:pt x="579438" y="5186346"/>
                </a:cubicBezTo>
                <a:cubicBezTo>
                  <a:pt x="579438" y="5176701"/>
                  <a:pt x="587256" y="5168883"/>
                  <a:pt x="596901" y="5168883"/>
                </a:cubicBezTo>
                <a:close/>
                <a:moveTo>
                  <a:pt x="669926" y="5167295"/>
                </a:moveTo>
                <a:cubicBezTo>
                  <a:pt x="679571" y="5167295"/>
                  <a:pt x="687389" y="5174758"/>
                  <a:pt x="687389" y="5183964"/>
                </a:cubicBezTo>
                <a:cubicBezTo>
                  <a:pt x="687389" y="5193170"/>
                  <a:pt x="679571" y="5200633"/>
                  <a:pt x="669926" y="5200633"/>
                </a:cubicBezTo>
                <a:cubicBezTo>
                  <a:pt x="660281" y="5200633"/>
                  <a:pt x="652463" y="5193170"/>
                  <a:pt x="652463" y="5183964"/>
                </a:cubicBezTo>
                <a:cubicBezTo>
                  <a:pt x="652463" y="5174758"/>
                  <a:pt x="660281" y="5167295"/>
                  <a:pt x="669926" y="5167295"/>
                </a:cubicBezTo>
                <a:close/>
                <a:moveTo>
                  <a:pt x="1216026" y="5160945"/>
                </a:moveTo>
                <a:cubicBezTo>
                  <a:pt x="1225671" y="5160945"/>
                  <a:pt x="1233489" y="5168763"/>
                  <a:pt x="1233489" y="5178408"/>
                </a:cubicBezTo>
                <a:cubicBezTo>
                  <a:pt x="1233489" y="5188053"/>
                  <a:pt x="1225671" y="5195871"/>
                  <a:pt x="1216026" y="5195871"/>
                </a:cubicBezTo>
                <a:cubicBezTo>
                  <a:pt x="1206381" y="5195871"/>
                  <a:pt x="1198563" y="5188053"/>
                  <a:pt x="1198563" y="5178408"/>
                </a:cubicBezTo>
                <a:cubicBezTo>
                  <a:pt x="1198563" y="5168763"/>
                  <a:pt x="1206381" y="5160945"/>
                  <a:pt x="1216026" y="5160945"/>
                </a:cubicBezTo>
                <a:close/>
                <a:moveTo>
                  <a:pt x="800895" y="5138720"/>
                </a:moveTo>
                <a:cubicBezTo>
                  <a:pt x="810101" y="5138720"/>
                  <a:pt x="817564" y="5146538"/>
                  <a:pt x="817564" y="5156183"/>
                </a:cubicBezTo>
                <a:cubicBezTo>
                  <a:pt x="817564" y="5165828"/>
                  <a:pt x="810101" y="5173646"/>
                  <a:pt x="800895" y="5173646"/>
                </a:cubicBezTo>
                <a:cubicBezTo>
                  <a:pt x="791689" y="5173646"/>
                  <a:pt x="784226" y="5165828"/>
                  <a:pt x="784226" y="5156183"/>
                </a:cubicBezTo>
                <a:cubicBezTo>
                  <a:pt x="784226" y="5146538"/>
                  <a:pt x="791689" y="5138720"/>
                  <a:pt x="800895" y="5138720"/>
                </a:cubicBezTo>
                <a:close/>
                <a:moveTo>
                  <a:pt x="488649" y="5138720"/>
                </a:moveTo>
                <a:cubicBezTo>
                  <a:pt x="494972" y="5138720"/>
                  <a:pt x="500391" y="5142248"/>
                  <a:pt x="503101" y="5146658"/>
                </a:cubicBezTo>
                <a:cubicBezTo>
                  <a:pt x="506714" y="5142248"/>
                  <a:pt x="511230" y="5138720"/>
                  <a:pt x="517553" y="5138720"/>
                </a:cubicBezTo>
                <a:cubicBezTo>
                  <a:pt x="524779" y="5138720"/>
                  <a:pt x="531101" y="5143130"/>
                  <a:pt x="533811" y="5148422"/>
                </a:cubicBezTo>
                <a:cubicBezTo>
                  <a:pt x="534714" y="5148422"/>
                  <a:pt x="536521" y="5147540"/>
                  <a:pt x="537424" y="5147540"/>
                </a:cubicBezTo>
                <a:cubicBezTo>
                  <a:pt x="545553" y="5147540"/>
                  <a:pt x="552779" y="5153713"/>
                  <a:pt x="554585" y="5161651"/>
                </a:cubicBezTo>
                <a:cubicBezTo>
                  <a:pt x="555489" y="5160769"/>
                  <a:pt x="557295" y="5160769"/>
                  <a:pt x="559102" y="5160769"/>
                </a:cubicBezTo>
                <a:cubicBezTo>
                  <a:pt x="569037" y="5160769"/>
                  <a:pt x="576263" y="5167825"/>
                  <a:pt x="576263" y="5177526"/>
                </a:cubicBezTo>
                <a:cubicBezTo>
                  <a:pt x="576263" y="5186346"/>
                  <a:pt x="569037" y="5194283"/>
                  <a:pt x="559102" y="5194283"/>
                </a:cubicBezTo>
                <a:cubicBezTo>
                  <a:pt x="550972" y="5194283"/>
                  <a:pt x="543747" y="5188110"/>
                  <a:pt x="542843" y="5180172"/>
                </a:cubicBezTo>
                <a:cubicBezTo>
                  <a:pt x="541037" y="5181054"/>
                  <a:pt x="539230" y="5181054"/>
                  <a:pt x="537424" y="5181054"/>
                </a:cubicBezTo>
                <a:cubicBezTo>
                  <a:pt x="531101" y="5181054"/>
                  <a:pt x="524779" y="5176644"/>
                  <a:pt x="522069" y="5171352"/>
                </a:cubicBezTo>
                <a:cubicBezTo>
                  <a:pt x="521166" y="5171352"/>
                  <a:pt x="519359" y="5172234"/>
                  <a:pt x="517553" y="5172234"/>
                </a:cubicBezTo>
                <a:cubicBezTo>
                  <a:pt x="511230" y="5172234"/>
                  <a:pt x="506714" y="5168707"/>
                  <a:pt x="503101" y="5163415"/>
                </a:cubicBezTo>
                <a:cubicBezTo>
                  <a:pt x="500391" y="5168707"/>
                  <a:pt x="494972" y="5172234"/>
                  <a:pt x="488649" y="5172234"/>
                </a:cubicBezTo>
                <a:cubicBezTo>
                  <a:pt x="479617" y="5172234"/>
                  <a:pt x="471488" y="5164297"/>
                  <a:pt x="471488" y="5155477"/>
                </a:cubicBezTo>
                <a:cubicBezTo>
                  <a:pt x="471488" y="5145776"/>
                  <a:pt x="479617" y="5138720"/>
                  <a:pt x="488649" y="5138720"/>
                </a:cubicBezTo>
                <a:close/>
                <a:moveTo>
                  <a:pt x="1926432" y="5108558"/>
                </a:moveTo>
                <a:cubicBezTo>
                  <a:pt x="1935638" y="5108558"/>
                  <a:pt x="1943101" y="5116021"/>
                  <a:pt x="1943101" y="5125227"/>
                </a:cubicBezTo>
                <a:cubicBezTo>
                  <a:pt x="1943101" y="5134433"/>
                  <a:pt x="1935638" y="5141896"/>
                  <a:pt x="1926432" y="5141896"/>
                </a:cubicBezTo>
                <a:cubicBezTo>
                  <a:pt x="1917226" y="5141896"/>
                  <a:pt x="1909763" y="5134433"/>
                  <a:pt x="1909763" y="5125227"/>
                </a:cubicBezTo>
                <a:cubicBezTo>
                  <a:pt x="1909763" y="5116021"/>
                  <a:pt x="1917226" y="5108558"/>
                  <a:pt x="1926432" y="5108558"/>
                </a:cubicBezTo>
                <a:close/>
                <a:moveTo>
                  <a:pt x="441325" y="5092682"/>
                </a:moveTo>
                <a:cubicBezTo>
                  <a:pt x="447309" y="5095328"/>
                  <a:pt x="452438" y="5101502"/>
                  <a:pt x="452438" y="5108557"/>
                </a:cubicBezTo>
                <a:cubicBezTo>
                  <a:pt x="452438" y="5115613"/>
                  <a:pt x="447309" y="5121786"/>
                  <a:pt x="441325" y="5124432"/>
                </a:cubicBezTo>
                <a:cubicBezTo>
                  <a:pt x="441325" y="5124432"/>
                  <a:pt x="441325" y="5124432"/>
                  <a:pt x="441325" y="5092682"/>
                </a:cubicBezTo>
                <a:close/>
                <a:moveTo>
                  <a:pt x="581026" y="5078395"/>
                </a:moveTo>
                <a:cubicBezTo>
                  <a:pt x="590671" y="5078395"/>
                  <a:pt x="598489" y="5086213"/>
                  <a:pt x="598489" y="5095858"/>
                </a:cubicBezTo>
                <a:cubicBezTo>
                  <a:pt x="598489" y="5105503"/>
                  <a:pt x="590671" y="5113321"/>
                  <a:pt x="581026" y="5113321"/>
                </a:cubicBezTo>
                <a:cubicBezTo>
                  <a:pt x="571381" y="5113321"/>
                  <a:pt x="563563" y="5105503"/>
                  <a:pt x="563563" y="5095858"/>
                </a:cubicBezTo>
                <a:cubicBezTo>
                  <a:pt x="563563" y="5086213"/>
                  <a:pt x="571381" y="5078395"/>
                  <a:pt x="581026" y="5078395"/>
                </a:cubicBezTo>
                <a:close/>
                <a:moveTo>
                  <a:pt x="474222" y="5076807"/>
                </a:moveTo>
                <a:cubicBezTo>
                  <a:pt x="477806" y="5076807"/>
                  <a:pt x="480494" y="5078593"/>
                  <a:pt x="484078" y="5080379"/>
                </a:cubicBezTo>
                <a:cubicBezTo>
                  <a:pt x="485869" y="5078593"/>
                  <a:pt x="489453" y="5077700"/>
                  <a:pt x="492141" y="5077700"/>
                </a:cubicBezTo>
                <a:cubicBezTo>
                  <a:pt x="497516" y="5077700"/>
                  <a:pt x="501996" y="5079486"/>
                  <a:pt x="504684" y="5083058"/>
                </a:cubicBezTo>
                <a:cubicBezTo>
                  <a:pt x="505580" y="5083058"/>
                  <a:pt x="506476" y="5083058"/>
                  <a:pt x="506476" y="5083058"/>
                </a:cubicBezTo>
                <a:cubicBezTo>
                  <a:pt x="512747" y="5083058"/>
                  <a:pt x="517227" y="5085737"/>
                  <a:pt x="519914" y="5090202"/>
                </a:cubicBezTo>
                <a:cubicBezTo>
                  <a:pt x="523498" y="5087523"/>
                  <a:pt x="527082" y="5085737"/>
                  <a:pt x="530666" y="5085737"/>
                </a:cubicBezTo>
                <a:cubicBezTo>
                  <a:pt x="539625" y="5085737"/>
                  <a:pt x="547688" y="5093774"/>
                  <a:pt x="547688" y="5102704"/>
                </a:cubicBezTo>
                <a:cubicBezTo>
                  <a:pt x="547688" y="5112526"/>
                  <a:pt x="539625" y="5119670"/>
                  <a:pt x="530666" y="5119670"/>
                </a:cubicBezTo>
                <a:cubicBezTo>
                  <a:pt x="525290" y="5119670"/>
                  <a:pt x="519914" y="5116991"/>
                  <a:pt x="517227" y="5112526"/>
                </a:cubicBezTo>
                <a:cubicBezTo>
                  <a:pt x="514539" y="5115205"/>
                  <a:pt x="510955" y="5116991"/>
                  <a:pt x="506476" y="5116991"/>
                </a:cubicBezTo>
                <a:cubicBezTo>
                  <a:pt x="501996" y="5116991"/>
                  <a:pt x="497516" y="5114312"/>
                  <a:pt x="494829" y="5110740"/>
                </a:cubicBezTo>
                <a:cubicBezTo>
                  <a:pt x="493933" y="5110740"/>
                  <a:pt x="493037" y="5111633"/>
                  <a:pt x="492141" y="5111633"/>
                </a:cubicBezTo>
                <a:cubicBezTo>
                  <a:pt x="488557" y="5111633"/>
                  <a:pt x="485869" y="5109847"/>
                  <a:pt x="483182" y="5108062"/>
                </a:cubicBezTo>
                <a:cubicBezTo>
                  <a:pt x="480494" y="5109847"/>
                  <a:pt x="477806" y="5110740"/>
                  <a:pt x="474222" y="5110740"/>
                </a:cubicBezTo>
                <a:cubicBezTo>
                  <a:pt x="464367" y="5110740"/>
                  <a:pt x="457200" y="5103597"/>
                  <a:pt x="457200" y="5093774"/>
                </a:cubicBezTo>
                <a:cubicBezTo>
                  <a:pt x="457200" y="5084844"/>
                  <a:pt x="464367" y="5076807"/>
                  <a:pt x="474222" y="5076807"/>
                </a:cubicBezTo>
                <a:close/>
                <a:moveTo>
                  <a:pt x="1017589" y="5072045"/>
                </a:moveTo>
                <a:cubicBezTo>
                  <a:pt x="1027234" y="5072045"/>
                  <a:pt x="1035052" y="5079863"/>
                  <a:pt x="1035052" y="5089508"/>
                </a:cubicBezTo>
                <a:cubicBezTo>
                  <a:pt x="1035052" y="5099153"/>
                  <a:pt x="1027234" y="5106971"/>
                  <a:pt x="1017589" y="5106971"/>
                </a:cubicBezTo>
                <a:cubicBezTo>
                  <a:pt x="1007944" y="5106971"/>
                  <a:pt x="1000126" y="5099153"/>
                  <a:pt x="1000126" y="5089508"/>
                </a:cubicBezTo>
                <a:cubicBezTo>
                  <a:pt x="1000126" y="5079863"/>
                  <a:pt x="1007944" y="5072045"/>
                  <a:pt x="1017589" y="5072045"/>
                </a:cubicBezTo>
                <a:close/>
                <a:moveTo>
                  <a:pt x="677864" y="5049820"/>
                </a:moveTo>
                <a:cubicBezTo>
                  <a:pt x="687509" y="5049820"/>
                  <a:pt x="695327" y="5057283"/>
                  <a:pt x="695327" y="5066489"/>
                </a:cubicBezTo>
                <a:cubicBezTo>
                  <a:pt x="695327" y="5075695"/>
                  <a:pt x="687509" y="5083158"/>
                  <a:pt x="677864" y="5083158"/>
                </a:cubicBezTo>
                <a:cubicBezTo>
                  <a:pt x="668219" y="5083158"/>
                  <a:pt x="660401" y="5075695"/>
                  <a:pt x="660401" y="5066489"/>
                </a:cubicBezTo>
                <a:cubicBezTo>
                  <a:pt x="660401" y="5057283"/>
                  <a:pt x="668219" y="5049820"/>
                  <a:pt x="677864" y="5049820"/>
                </a:cubicBezTo>
                <a:close/>
                <a:moveTo>
                  <a:pt x="1620839" y="5030770"/>
                </a:moveTo>
                <a:cubicBezTo>
                  <a:pt x="1630484" y="5030770"/>
                  <a:pt x="1638302" y="5038588"/>
                  <a:pt x="1638302" y="5048233"/>
                </a:cubicBezTo>
                <a:cubicBezTo>
                  <a:pt x="1638302" y="5057878"/>
                  <a:pt x="1630484" y="5065696"/>
                  <a:pt x="1620839" y="5065696"/>
                </a:cubicBezTo>
                <a:cubicBezTo>
                  <a:pt x="1611194" y="5065696"/>
                  <a:pt x="1603376" y="5057878"/>
                  <a:pt x="1603376" y="5048233"/>
                </a:cubicBezTo>
                <a:cubicBezTo>
                  <a:pt x="1603376" y="5038588"/>
                  <a:pt x="1611194" y="5030770"/>
                  <a:pt x="1620839" y="5030770"/>
                </a:cubicBezTo>
                <a:close/>
                <a:moveTo>
                  <a:pt x="474790" y="5006957"/>
                </a:moveTo>
                <a:cubicBezTo>
                  <a:pt x="483914" y="5006957"/>
                  <a:pt x="492125" y="5015159"/>
                  <a:pt x="492125" y="5024273"/>
                </a:cubicBezTo>
                <a:cubicBezTo>
                  <a:pt x="492125" y="5034298"/>
                  <a:pt x="483914" y="5041589"/>
                  <a:pt x="474790" y="5041589"/>
                </a:cubicBezTo>
                <a:cubicBezTo>
                  <a:pt x="472966" y="5041589"/>
                  <a:pt x="472053" y="5041589"/>
                  <a:pt x="471141" y="5041589"/>
                </a:cubicBezTo>
                <a:cubicBezTo>
                  <a:pt x="468404" y="5043411"/>
                  <a:pt x="464754" y="5045234"/>
                  <a:pt x="460193" y="5045234"/>
                </a:cubicBezTo>
                <a:cubicBezTo>
                  <a:pt x="460193" y="5045234"/>
                  <a:pt x="459280" y="5045234"/>
                  <a:pt x="459280" y="5045234"/>
                </a:cubicBezTo>
                <a:cubicBezTo>
                  <a:pt x="456543" y="5047057"/>
                  <a:pt x="452894" y="5047968"/>
                  <a:pt x="450157" y="5047968"/>
                </a:cubicBezTo>
                <a:cubicBezTo>
                  <a:pt x="448332" y="5047968"/>
                  <a:pt x="446507" y="5047057"/>
                  <a:pt x="444682" y="5047057"/>
                </a:cubicBezTo>
                <a:cubicBezTo>
                  <a:pt x="441945" y="5052525"/>
                  <a:pt x="436471" y="5056170"/>
                  <a:pt x="430085" y="5056170"/>
                </a:cubicBezTo>
                <a:cubicBezTo>
                  <a:pt x="420961" y="5056170"/>
                  <a:pt x="412750" y="5047968"/>
                  <a:pt x="412750" y="5038855"/>
                </a:cubicBezTo>
                <a:cubicBezTo>
                  <a:pt x="412750" y="5028830"/>
                  <a:pt x="420961" y="5021539"/>
                  <a:pt x="430085" y="5021539"/>
                </a:cubicBezTo>
                <a:cubicBezTo>
                  <a:pt x="431909" y="5021539"/>
                  <a:pt x="433734" y="5021539"/>
                  <a:pt x="434647" y="5022450"/>
                </a:cubicBezTo>
                <a:cubicBezTo>
                  <a:pt x="438296" y="5016982"/>
                  <a:pt x="443770" y="5013337"/>
                  <a:pt x="450157" y="5013337"/>
                </a:cubicBezTo>
                <a:cubicBezTo>
                  <a:pt x="450157" y="5013337"/>
                  <a:pt x="451069" y="5013337"/>
                  <a:pt x="451069" y="5013337"/>
                </a:cubicBezTo>
                <a:cubicBezTo>
                  <a:pt x="453806" y="5011514"/>
                  <a:pt x="457455" y="5010603"/>
                  <a:pt x="460193" y="5010603"/>
                </a:cubicBezTo>
                <a:cubicBezTo>
                  <a:pt x="462017" y="5010603"/>
                  <a:pt x="462930" y="5011514"/>
                  <a:pt x="463842" y="5011514"/>
                </a:cubicBezTo>
                <a:cubicBezTo>
                  <a:pt x="466579" y="5008780"/>
                  <a:pt x="470228" y="5006957"/>
                  <a:pt x="474790" y="5006957"/>
                </a:cubicBezTo>
                <a:close/>
                <a:moveTo>
                  <a:pt x="506414" y="4995845"/>
                </a:moveTo>
                <a:cubicBezTo>
                  <a:pt x="516059" y="4995845"/>
                  <a:pt x="523877" y="5003308"/>
                  <a:pt x="523877" y="5012514"/>
                </a:cubicBezTo>
                <a:cubicBezTo>
                  <a:pt x="523877" y="5021720"/>
                  <a:pt x="516059" y="5029183"/>
                  <a:pt x="506414" y="5029183"/>
                </a:cubicBezTo>
                <a:cubicBezTo>
                  <a:pt x="496769" y="5029183"/>
                  <a:pt x="488951" y="5021720"/>
                  <a:pt x="488951" y="5012514"/>
                </a:cubicBezTo>
                <a:cubicBezTo>
                  <a:pt x="488951" y="5003308"/>
                  <a:pt x="496769" y="4995845"/>
                  <a:pt x="506414" y="4995845"/>
                </a:cubicBezTo>
                <a:close/>
                <a:moveTo>
                  <a:pt x="848520" y="4984733"/>
                </a:moveTo>
                <a:cubicBezTo>
                  <a:pt x="857726" y="4984733"/>
                  <a:pt x="865189" y="4992196"/>
                  <a:pt x="865189" y="5001402"/>
                </a:cubicBezTo>
                <a:cubicBezTo>
                  <a:pt x="865189" y="5010608"/>
                  <a:pt x="857726" y="5018071"/>
                  <a:pt x="848520" y="5018071"/>
                </a:cubicBezTo>
                <a:cubicBezTo>
                  <a:pt x="839314" y="5018071"/>
                  <a:pt x="831851" y="5010608"/>
                  <a:pt x="831851" y="5001402"/>
                </a:cubicBezTo>
                <a:cubicBezTo>
                  <a:pt x="831851" y="4992196"/>
                  <a:pt x="839314" y="4984733"/>
                  <a:pt x="848520" y="4984733"/>
                </a:cubicBezTo>
                <a:close/>
                <a:moveTo>
                  <a:pt x="387350" y="4976795"/>
                </a:moveTo>
                <a:cubicBezTo>
                  <a:pt x="394189" y="4978610"/>
                  <a:pt x="398463" y="4984960"/>
                  <a:pt x="398463" y="4992217"/>
                </a:cubicBezTo>
                <a:cubicBezTo>
                  <a:pt x="398463" y="5000381"/>
                  <a:pt x="394189" y="5006731"/>
                  <a:pt x="387350" y="5008545"/>
                </a:cubicBezTo>
                <a:cubicBezTo>
                  <a:pt x="387350" y="5008545"/>
                  <a:pt x="387350" y="5008545"/>
                  <a:pt x="387350" y="4976795"/>
                </a:cubicBezTo>
                <a:close/>
                <a:moveTo>
                  <a:pt x="575470" y="4962508"/>
                </a:moveTo>
                <a:cubicBezTo>
                  <a:pt x="584676" y="4962508"/>
                  <a:pt x="592139" y="4970326"/>
                  <a:pt x="592139" y="4979971"/>
                </a:cubicBezTo>
                <a:cubicBezTo>
                  <a:pt x="592139" y="4989616"/>
                  <a:pt x="584676" y="4997434"/>
                  <a:pt x="575470" y="4997434"/>
                </a:cubicBezTo>
                <a:cubicBezTo>
                  <a:pt x="566264" y="4997434"/>
                  <a:pt x="558801" y="4989616"/>
                  <a:pt x="558801" y="4979971"/>
                </a:cubicBezTo>
                <a:cubicBezTo>
                  <a:pt x="558801" y="4970326"/>
                  <a:pt x="566264" y="4962508"/>
                  <a:pt x="575470" y="4962508"/>
                </a:cubicBezTo>
                <a:close/>
                <a:moveTo>
                  <a:pt x="1354139" y="4949808"/>
                </a:moveTo>
                <a:cubicBezTo>
                  <a:pt x="1363784" y="4949808"/>
                  <a:pt x="1371602" y="4957271"/>
                  <a:pt x="1371602" y="4966477"/>
                </a:cubicBezTo>
                <a:cubicBezTo>
                  <a:pt x="1371602" y="4975683"/>
                  <a:pt x="1363784" y="4983146"/>
                  <a:pt x="1354139" y="4983146"/>
                </a:cubicBezTo>
                <a:cubicBezTo>
                  <a:pt x="1344494" y="4983146"/>
                  <a:pt x="1336676" y="4975683"/>
                  <a:pt x="1336676" y="4966477"/>
                </a:cubicBezTo>
                <a:cubicBezTo>
                  <a:pt x="1336676" y="4957271"/>
                  <a:pt x="1344494" y="4949808"/>
                  <a:pt x="1354139" y="4949808"/>
                </a:cubicBezTo>
                <a:close/>
                <a:moveTo>
                  <a:pt x="444671" y="4914883"/>
                </a:moveTo>
                <a:cubicBezTo>
                  <a:pt x="454683" y="4914883"/>
                  <a:pt x="461964" y="4923099"/>
                  <a:pt x="461964" y="4932227"/>
                </a:cubicBezTo>
                <a:cubicBezTo>
                  <a:pt x="461964" y="4942268"/>
                  <a:pt x="454683" y="4949570"/>
                  <a:pt x="444671" y="4949570"/>
                </a:cubicBezTo>
                <a:cubicBezTo>
                  <a:pt x="444671" y="4949570"/>
                  <a:pt x="444671" y="4949570"/>
                  <a:pt x="444671" y="4950483"/>
                </a:cubicBezTo>
                <a:cubicBezTo>
                  <a:pt x="444671" y="4955960"/>
                  <a:pt x="441030" y="4960524"/>
                  <a:pt x="437389" y="4964175"/>
                </a:cubicBezTo>
                <a:cubicBezTo>
                  <a:pt x="435569" y="4969652"/>
                  <a:pt x="431928" y="4974216"/>
                  <a:pt x="427377" y="4976042"/>
                </a:cubicBezTo>
                <a:cubicBezTo>
                  <a:pt x="424647" y="4983344"/>
                  <a:pt x="418276" y="4987908"/>
                  <a:pt x="410994" y="4987908"/>
                </a:cubicBezTo>
                <a:cubicBezTo>
                  <a:pt x="400982" y="4987908"/>
                  <a:pt x="393701" y="4980606"/>
                  <a:pt x="393701" y="4970565"/>
                </a:cubicBezTo>
                <a:cubicBezTo>
                  <a:pt x="393701" y="4963262"/>
                  <a:pt x="398252" y="4957785"/>
                  <a:pt x="404623" y="4955047"/>
                </a:cubicBezTo>
                <a:cubicBezTo>
                  <a:pt x="405533" y="4951396"/>
                  <a:pt x="407354" y="4948657"/>
                  <a:pt x="410994" y="4946832"/>
                </a:cubicBezTo>
                <a:cubicBezTo>
                  <a:pt x="411904" y="4938616"/>
                  <a:pt x="419186" y="4933139"/>
                  <a:pt x="427377" y="4933139"/>
                </a:cubicBezTo>
                <a:cubicBezTo>
                  <a:pt x="427377" y="4933139"/>
                  <a:pt x="427377" y="4932227"/>
                  <a:pt x="427377" y="4932227"/>
                </a:cubicBezTo>
                <a:cubicBezTo>
                  <a:pt x="427377" y="4923099"/>
                  <a:pt x="435569" y="4914883"/>
                  <a:pt x="444671" y="4914883"/>
                </a:cubicBezTo>
                <a:close/>
                <a:moveTo>
                  <a:pt x="705645" y="4899008"/>
                </a:moveTo>
                <a:cubicBezTo>
                  <a:pt x="714851" y="4899008"/>
                  <a:pt x="722314" y="4906826"/>
                  <a:pt x="722314" y="4916471"/>
                </a:cubicBezTo>
                <a:cubicBezTo>
                  <a:pt x="722314" y="4926116"/>
                  <a:pt x="714851" y="4933934"/>
                  <a:pt x="705645" y="4933934"/>
                </a:cubicBezTo>
                <a:cubicBezTo>
                  <a:pt x="696439" y="4933934"/>
                  <a:pt x="688976" y="4926116"/>
                  <a:pt x="688976" y="4916471"/>
                </a:cubicBezTo>
                <a:cubicBezTo>
                  <a:pt x="688976" y="4906826"/>
                  <a:pt x="696439" y="4899008"/>
                  <a:pt x="705645" y="4899008"/>
                </a:cubicBezTo>
                <a:close/>
                <a:moveTo>
                  <a:pt x="489745" y="4881545"/>
                </a:moveTo>
                <a:cubicBezTo>
                  <a:pt x="498951" y="4881545"/>
                  <a:pt x="506414" y="4889008"/>
                  <a:pt x="506414" y="4898214"/>
                </a:cubicBezTo>
                <a:cubicBezTo>
                  <a:pt x="506414" y="4907420"/>
                  <a:pt x="498951" y="4914883"/>
                  <a:pt x="489745" y="4914883"/>
                </a:cubicBezTo>
                <a:cubicBezTo>
                  <a:pt x="480539" y="4914883"/>
                  <a:pt x="473076" y="4907420"/>
                  <a:pt x="473076" y="4898214"/>
                </a:cubicBezTo>
                <a:cubicBezTo>
                  <a:pt x="473076" y="4889008"/>
                  <a:pt x="480539" y="4881545"/>
                  <a:pt x="489745" y="4881545"/>
                </a:cubicBezTo>
                <a:close/>
                <a:moveTo>
                  <a:pt x="1123951" y="4868845"/>
                </a:moveTo>
                <a:cubicBezTo>
                  <a:pt x="1133596" y="4868845"/>
                  <a:pt x="1141414" y="4876308"/>
                  <a:pt x="1141414" y="4885514"/>
                </a:cubicBezTo>
                <a:cubicBezTo>
                  <a:pt x="1141414" y="4894720"/>
                  <a:pt x="1133596" y="4902183"/>
                  <a:pt x="1123951" y="4902183"/>
                </a:cubicBezTo>
                <a:cubicBezTo>
                  <a:pt x="1114306" y="4902183"/>
                  <a:pt x="1106488" y="4894720"/>
                  <a:pt x="1106488" y="4885514"/>
                </a:cubicBezTo>
                <a:cubicBezTo>
                  <a:pt x="1106488" y="4876308"/>
                  <a:pt x="1114306" y="4868845"/>
                  <a:pt x="1123951" y="4868845"/>
                </a:cubicBezTo>
                <a:close/>
                <a:moveTo>
                  <a:pt x="333375" y="4854557"/>
                </a:moveTo>
                <a:cubicBezTo>
                  <a:pt x="339359" y="4856372"/>
                  <a:pt x="344488" y="4862722"/>
                  <a:pt x="344488" y="4869979"/>
                </a:cubicBezTo>
                <a:cubicBezTo>
                  <a:pt x="344488" y="4878143"/>
                  <a:pt x="339359" y="4884493"/>
                  <a:pt x="333375" y="4886307"/>
                </a:cubicBezTo>
                <a:cubicBezTo>
                  <a:pt x="333375" y="4886307"/>
                  <a:pt x="333375" y="4886307"/>
                  <a:pt x="333375" y="4854557"/>
                </a:cubicBezTo>
                <a:close/>
                <a:moveTo>
                  <a:pt x="392484" y="4840270"/>
                </a:moveTo>
                <a:cubicBezTo>
                  <a:pt x="402379" y="4840270"/>
                  <a:pt x="409576" y="4848395"/>
                  <a:pt x="409576" y="4857421"/>
                </a:cubicBezTo>
                <a:cubicBezTo>
                  <a:pt x="409576" y="4863740"/>
                  <a:pt x="405978" y="4870059"/>
                  <a:pt x="400580" y="4872767"/>
                </a:cubicBezTo>
                <a:cubicBezTo>
                  <a:pt x="402379" y="4874573"/>
                  <a:pt x="403279" y="4877281"/>
                  <a:pt x="403279" y="4879989"/>
                </a:cubicBezTo>
                <a:cubicBezTo>
                  <a:pt x="403279" y="4884502"/>
                  <a:pt x="401480" y="4888113"/>
                  <a:pt x="398781" y="4890821"/>
                </a:cubicBezTo>
                <a:cubicBezTo>
                  <a:pt x="399681" y="4892627"/>
                  <a:pt x="399681" y="4895335"/>
                  <a:pt x="399681" y="4897140"/>
                </a:cubicBezTo>
                <a:cubicBezTo>
                  <a:pt x="399681" y="4904362"/>
                  <a:pt x="395183" y="4910681"/>
                  <a:pt x="388886" y="4913389"/>
                </a:cubicBezTo>
                <a:cubicBezTo>
                  <a:pt x="388886" y="4913389"/>
                  <a:pt x="389785" y="4914291"/>
                  <a:pt x="389785" y="4915194"/>
                </a:cubicBezTo>
                <a:cubicBezTo>
                  <a:pt x="389785" y="4924221"/>
                  <a:pt x="381689" y="4932345"/>
                  <a:pt x="372693" y="4932345"/>
                </a:cubicBezTo>
                <a:cubicBezTo>
                  <a:pt x="362798" y="4932345"/>
                  <a:pt x="355601" y="4924221"/>
                  <a:pt x="355601" y="4915194"/>
                </a:cubicBezTo>
                <a:cubicBezTo>
                  <a:pt x="355601" y="4907972"/>
                  <a:pt x="360099" y="4901654"/>
                  <a:pt x="366396" y="4898945"/>
                </a:cubicBezTo>
                <a:cubicBezTo>
                  <a:pt x="366396" y="4898945"/>
                  <a:pt x="365496" y="4898043"/>
                  <a:pt x="365496" y="4897140"/>
                </a:cubicBezTo>
                <a:cubicBezTo>
                  <a:pt x="365496" y="4892627"/>
                  <a:pt x="367296" y="4889016"/>
                  <a:pt x="369994" y="4886308"/>
                </a:cubicBezTo>
                <a:cubicBezTo>
                  <a:pt x="369095" y="4884502"/>
                  <a:pt x="369095" y="4882697"/>
                  <a:pt x="369095" y="4879989"/>
                </a:cubicBezTo>
                <a:cubicBezTo>
                  <a:pt x="369095" y="4873670"/>
                  <a:pt x="372693" y="4868254"/>
                  <a:pt x="378091" y="4865546"/>
                </a:cubicBezTo>
                <a:cubicBezTo>
                  <a:pt x="376291" y="4862838"/>
                  <a:pt x="375392" y="4860130"/>
                  <a:pt x="375392" y="4857421"/>
                </a:cubicBezTo>
                <a:cubicBezTo>
                  <a:pt x="375392" y="4848395"/>
                  <a:pt x="383488" y="4840270"/>
                  <a:pt x="392484" y="4840270"/>
                </a:cubicBezTo>
                <a:close/>
                <a:moveTo>
                  <a:pt x="2199482" y="4818045"/>
                </a:moveTo>
                <a:cubicBezTo>
                  <a:pt x="2208688" y="4818045"/>
                  <a:pt x="2216151" y="4825508"/>
                  <a:pt x="2216151" y="4834714"/>
                </a:cubicBezTo>
                <a:cubicBezTo>
                  <a:pt x="2216151" y="4843920"/>
                  <a:pt x="2208688" y="4851383"/>
                  <a:pt x="2199482" y="4851383"/>
                </a:cubicBezTo>
                <a:cubicBezTo>
                  <a:pt x="2190276" y="4851383"/>
                  <a:pt x="2182813" y="4843920"/>
                  <a:pt x="2182813" y="4834714"/>
                </a:cubicBezTo>
                <a:cubicBezTo>
                  <a:pt x="2182813" y="4825508"/>
                  <a:pt x="2190276" y="4818045"/>
                  <a:pt x="2199482" y="4818045"/>
                </a:cubicBezTo>
                <a:close/>
                <a:moveTo>
                  <a:pt x="585789" y="4818045"/>
                </a:moveTo>
                <a:cubicBezTo>
                  <a:pt x="595434" y="4818045"/>
                  <a:pt x="603252" y="4825508"/>
                  <a:pt x="603252" y="4834714"/>
                </a:cubicBezTo>
                <a:cubicBezTo>
                  <a:pt x="603252" y="4843920"/>
                  <a:pt x="595434" y="4851383"/>
                  <a:pt x="585789" y="4851383"/>
                </a:cubicBezTo>
                <a:cubicBezTo>
                  <a:pt x="576144" y="4851383"/>
                  <a:pt x="568326" y="4843920"/>
                  <a:pt x="568326" y="4834714"/>
                </a:cubicBezTo>
                <a:cubicBezTo>
                  <a:pt x="568326" y="4825508"/>
                  <a:pt x="576144" y="4818045"/>
                  <a:pt x="585789" y="4818045"/>
                </a:cubicBezTo>
                <a:close/>
                <a:moveTo>
                  <a:pt x="420689" y="4803758"/>
                </a:moveTo>
                <a:cubicBezTo>
                  <a:pt x="430334" y="4803758"/>
                  <a:pt x="438152" y="4811221"/>
                  <a:pt x="438152" y="4820427"/>
                </a:cubicBezTo>
                <a:cubicBezTo>
                  <a:pt x="438152" y="4829633"/>
                  <a:pt x="430334" y="4837096"/>
                  <a:pt x="420689" y="4837096"/>
                </a:cubicBezTo>
                <a:cubicBezTo>
                  <a:pt x="411044" y="4837096"/>
                  <a:pt x="403226" y="4829633"/>
                  <a:pt x="403226" y="4820427"/>
                </a:cubicBezTo>
                <a:cubicBezTo>
                  <a:pt x="403226" y="4811221"/>
                  <a:pt x="411044" y="4803758"/>
                  <a:pt x="420689" y="4803758"/>
                </a:cubicBezTo>
                <a:close/>
                <a:moveTo>
                  <a:pt x="925514" y="4787883"/>
                </a:moveTo>
                <a:cubicBezTo>
                  <a:pt x="935159" y="4787883"/>
                  <a:pt x="942977" y="4795346"/>
                  <a:pt x="942977" y="4804552"/>
                </a:cubicBezTo>
                <a:cubicBezTo>
                  <a:pt x="942977" y="4813758"/>
                  <a:pt x="935159" y="4821221"/>
                  <a:pt x="925514" y="4821221"/>
                </a:cubicBezTo>
                <a:cubicBezTo>
                  <a:pt x="915869" y="4821221"/>
                  <a:pt x="908051" y="4813758"/>
                  <a:pt x="908051" y="4804552"/>
                </a:cubicBezTo>
                <a:cubicBezTo>
                  <a:pt x="908051" y="4795346"/>
                  <a:pt x="915869" y="4787883"/>
                  <a:pt x="925514" y="4787883"/>
                </a:cubicBezTo>
                <a:close/>
                <a:moveTo>
                  <a:pt x="350957" y="4770420"/>
                </a:moveTo>
                <a:cubicBezTo>
                  <a:pt x="360998" y="4770420"/>
                  <a:pt x="368301" y="4778542"/>
                  <a:pt x="368301" y="4787565"/>
                </a:cubicBezTo>
                <a:cubicBezTo>
                  <a:pt x="368301" y="4793882"/>
                  <a:pt x="365563" y="4799296"/>
                  <a:pt x="360998" y="4802003"/>
                </a:cubicBezTo>
                <a:cubicBezTo>
                  <a:pt x="365563" y="4804710"/>
                  <a:pt x="368301" y="4810124"/>
                  <a:pt x="368301" y="4815539"/>
                </a:cubicBezTo>
                <a:cubicBezTo>
                  <a:pt x="368301" y="4820953"/>
                  <a:pt x="366475" y="4825465"/>
                  <a:pt x="362824" y="4828172"/>
                </a:cubicBezTo>
                <a:cubicBezTo>
                  <a:pt x="365563" y="4831781"/>
                  <a:pt x="366475" y="4835391"/>
                  <a:pt x="366475" y="4839000"/>
                </a:cubicBezTo>
                <a:cubicBezTo>
                  <a:pt x="366475" y="4848926"/>
                  <a:pt x="359173" y="4856145"/>
                  <a:pt x="349132" y="4856145"/>
                </a:cubicBezTo>
                <a:cubicBezTo>
                  <a:pt x="340003" y="4856145"/>
                  <a:pt x="331788" y="4848926"/>
                  <a:pt x="331788" y="4839000"/>
                </a:cubicBezTo>
                <a:cubicBezTo>
                  <a:pt x="331788" y="4834488"/>
                  <a:pt x="334526" y="4829977"/>
                  <a:pt x="338178" y="4826367"/>
                </a:cubicBezTo>
                <a:cubicBezTo>
                  <a:pt x="335439" y="4823660"/>
                  <a:pt x="333614" y="4820051"/>
                  <a:pt x="333614" y="4815539"/>
                </a:cubicBezTo>
                <a:cubicBezTo>
                  <a:pt x="333614" y="4810124"/>
                  <a:pt x="337265" y="4804710"/>
                  <a:pt x="341829" y="4802003"/>
                </a:cubicBezTo>
                <a:cubicBezTo>
                  <a:pt x="337265" y="4798394"/>
                  <a:pt x="333614" y="4793882"/>
                  <a:pt x="333614" y="4787565"/>
                </a:cubicBezTo>
                <a:cubicBezTo>
                  <a:pt x="333614" y="4778542"/>
                  <a:pt x="341829" y="4770420"/>
                  <a:pt x="350957" y="4770420"/>
                </a:cubicBezTo>
                <a:close/>
                <a:moveTo>
                  <a:pt x="1847057" y="4751370"/>
                </a:moveTo>
                <a:cubicBezTo>
                  <a:pt x="1856263" y="4751370"/>
                  <a:pt x="1863726" y="4758833"/>
                  <a:pt x="1863726" y="4768039"/>
                </a:cubicBezTo>
                <a:cubicBezTo>
                  <a:pt x="1863726" y="4777245"/>
                  <a:pt x="1856263" y="4784708"/>
                  <a:pt x="1847057" y="4784708"/>
                </a:cubicBezTo>
                <a:cubicBezTo>
                  <a:pt x="1837851" y="4784708"/>
                  <a:pt x="1830388" y="4777245"/>
                  <a:pt x="1830388" y="4768039"/>
                </a:cubicBezTo>
                <a:cubicBezTo>
                  <a:pt x="1830388" y="4758833"/>
                  <a:pt x="1837851" y="4751370"/>
                  <a:pt x="1847057" y="4751370"/>
                </a:cubicBezTo>
                <a:close/>
                <a:moveTo>
                  <a:pt x="488157" y="4738670"/>
                </a:moveTo>
                <a:cubicBezTo>
                  <a:pt x="497363" y="4738670"/>
                  <a:pt x="504826" y="4746488"/>
                  <a:pt x="504826" y="4756133"/>
                </a:cubicBezTo>
                <a:cubicBezTo>
                  <a:pt x="504826" y="4765778"/>
                  <a:pt x="497363" y="4773596"/>
                  <a:pt x="488157" y="4773596"/>
                </a:cubicBezTo>
                <a:cubicBezTo>
                  <a:pt x="478951" y="4773596"/>
                  <a:pt x="471488" y="4765778"/>
                  <a:pt x="471488" y="4756133"/>
                </a:cubicBezTo>
                <a:cubicBezTo>
                  <a:pt x="471488" y="4746488"/>
                  <a:pt x="478951" y="4738670"/>
                  <a:pt x="488157" y="4738670"/>
                </a:cubicBezTo>
                <a:close/>
                <a:moveTo>
                  <a:pt x="364332" y="4730733"/>
                </a:moveTo>
                <a:cubicBezTo>
                  <a:pt x="373538" y="4730733"/>
                  <a:pt x="381001" y="4738196"/>
                  <a:pt x="381001" y="4747402"/>
                </a:cubicBezTo>
                <a:cubicBezTo>
                  <a:pt x="381001" y="4756608"/>
                  <a:pt x="373538" y="4764071"/>
                  <a:pt x="364332" y="4764071"/>
                </a:cubicBezTo>
                <a:cubicBezTo>
                  <a:pt x="355126" y="4764071"/>
                  <a:pt x="347663" y="4756608"/>
                  <a:pt x="347663" y="4747402"/>
                </a:cubicBezTo>
                <a:cubicBezTo>
                  <a:pt x="347663" y="4738196"/>
                  <a:pt x="355126" y="4730733"/>
                  <a:pt x="364332" y="4730733"/>
                </a:cubicBezTo>
                <a:close/>
                <a:moveTo>
                  <a:pt x="280988" y="4725970"/>
                </a:moveTo>
                <a:cubicBezTo>
                  <a:pt x="287826" y="4728616"/>
                  <a:pt x="293688" y="4734790"/>
                  <a:pt x="293688" y="4741845"/>
                </a:cubicBezTo>
                <a:cubicBezTo>
                  <a:pt x="293688" y="4749783"/>
                  <a:pt x="287826" y="4755956"/>
                  <a:pt x="280988" y="4757720"/>
                </a:cubicBezTo>
                <a:cubicBezTo>
                  <a:pt x="280988" y="4757720"/>
                  <a:pt x="280988" y="4757720"/>
                  <a:pt x="280988" y="4725970"/>
                </a:cubicBezTo>
                <a:close/>
                <a:moveTo>
                  <a:pt x="759620" y="4710095"/>
                </a:moveTo>
                <a:cubicBezTo>
                  <a:pt x="768826" y="4710095"/>
                  <a:pt x="776289" y="4717558"/>
                  <a:pt x="776289" y="4726764"/>
                </a:cubicBezTo>
                <a:cubicBezTo>
                  <a:pt x="776289" y="4735970"/>
                  <a:pt x="768826" y="4743433"/>
                  <a:pt x="759620" y="4743433"/>
                </a:cubicBezTo>
                <a:cubicBezTo>
                  <a:pt x="750414" y="4743433"/>
                  <a:pt x="742951" y="4735970"/>
                  <a:pt x="742951" y="4726764"/>
                </a:cubicBezTo>
                <a:cubicBezTo>
                  <a:pt x="742951" y="4717558"/>
                  <a:pt x="750414" y="4710095"/>
                  <a:pt x="759620" y="4710095"/>
                </a:cubicBezTo>
                <a:close/>
                <a:moveTo>
                  <a:pt x="290287" y="4683108"/>
                </a:moveTo>
                <a:cubicBezTo>
                  <a:pt x="299358" y="4683108"/>
                  <a:pt x="307522" y="4691273"/>
                  <a:pt x="307522" y="4700344"/>
                </a:cubicBezTo>
                <a:cubicBezTo>
                  <a:pt x="307522" y="4703973"/>
                  <a:pt x="305708" y="4707601"/>
                  <a:pt x="303894" y="4710323"/>
                </a:cubicBezTo>
                <a:cubicBezTo>
                  <a:pt x="306615" y="4707601"/>
                  <a:pt x="311151" y="4705787"/>
                  <a:pt x="315687" y="4705787"/>
                </a:cubicBezTo>
                <a:cubicBezTo>
                  <a:pt x="325665" y="4705787"/>
                  <a:pt x="332922" y="4713044"/>
                  <a:pt x="332922" y="4723023"/>
                </a:cubicBezTo>
                <a:cubicBezTo>
                  <a:pt x="332922" y="4731187"/>
                  <a:pt x="327480" y="4737537"/>
                  <a:pt x="320222" y="4739351"/>
                </a:cubicBezTo>
                <a:cubicBezTo>
                  <a:pt x="329294" y="4739351"/>
                  <a:pt x="336551" y="4746608"/>
                  <a:pt x="336551" y="4756587"/>
                </a:cubicBezTo>
                <a:cubicBezTo>
                  <a:pt x="336551" y="4763844"/>
                  <a:pt x="332015" y="4770194"/>
                  <a:pt x="325665" y="4772008"/>
                </a:cubicBezTo>
                <a:cubicBezTo>
                  <a:pt x="330201" y="4775637"/>
                  <a:pt x="333830" y="4780173"/>
                  <a:pt x="333830" y="4786523"/>
                </a:cubicBezTo>
                <a:cubicBezTo>
                  <a:pt x="333830" y="4796501"/>
                  <a:pt x="325665" y="4803758"/>
                  <a:pt x="316594" y="4803758"/>
                </a:cubicBezTo>
                <a:cubicBezTo>
                  <a:pt x="306615" y="4803758"/>
                  <a:pt x="299358" y="4796501"/>
                  <a:pt x="299358" y="4786523"/>
                </a:cubicBezTo>
                <a:cubicBezTo>
                  <a:pt x="299358" y="4779265"/>
                  <a:pt x="303894" y="4772915"/>
                  <a:pt x="310244" y="4770194"/>
                </a:cubicBezTo>
                <a:cubicBezTo>
                  <a:pt x="305708" y="4767473"/>
                  <a:pt x="302080" y="4762030"/>
                  <a:pt x="302080" y="4756587"/>
                </a:cubicBezTo>
                <a:cubicBezTo>
                  <a:pt x="302080" y="4748423"/>
                  <a:pt x="307522" y="4742073"/>
                  <a:pt x="315687" y="4740258"/>
                </a:cubicBezTo>
                <a:cubicBezTo>
                  <a:pt x="305708" y="4740258"/>
                  <a:pt x="298451" y="4732094"/>
                  <a:pt x="298451" y="4723023"/>
                </a:cubicBezTo>
                <a:cubicBezTo>
                  <a:pt x="298451" y="4719394"/>
                  <a:pt x="300265" y="4715765"/>
                  <a:pt x="302080" y="4713044"/>
                </a:cubicBezTo>
                <a:cubicBezTo>
                  <a:pt x="298451" y="4715765"/>
                  <a:pt x="294822" y="4717580"/>
                  <a:pt x="290287" y="4717580"/>
                </a:cubicBezTo>
                <a:cubicBezTo>
                  <a:pt x="280308" y="4717580"/>
                  <a:pt x="273051" y="4710323"/>
                  <a:pt x="273051" y="4700344"/>
                </a:cubicBezTo>
                <a:cubicBezTo>
                  <a:pt x="273051" y="4691273"/>
                  <a:pt x="280308" y="4683108"/>
                  <a:pt x="290287" y="4683108"/>
                </a:cubicBezTo>
                <a:close/>
                <a:moveTo>
                  <a:pt x="1539082" y="4681520"/>
                </a:moveTo>
                <a:cubicBezTo>
                  <a:pt x="1548288" y="4681520"/>
                  <a:pt x="1555751" y="4688983"/>
                  <a:pt x="1555751" y="4698189"/>
                </a:cubicBezTo>
                <a:cubicBezTo>
                  <a:pt x="1555751" y="4707395"/>
                  <a:pt x="1548288" y="4714858"/>
                  <a:pt x="1539082" y="4714858"/>
                </a:cubicBezTo>
                <a:cubicBezTo>
                  <a:pt x="1529876" y="4714858"/>
                  <a:pt x="1522413" y="4707395"/>
                  <a:pt x="1522413" y="4698189"/>
                </a:cubicBezTo>
                <a:cubicBezTo>
                  <a:pt x="1522413" y="4688983"/>
                  <a:pt x="1529876" y="4681520"/>
                  <a:pt x="1539082" y="4681520"/>
                </a:cubicBezTo>
                <a:close/>
                <a:moveTo>
                  <a:pt x="407195" y="4665645"/>
                </a:moveTo>
                <a:cubicBezTo>
                  <a:pt x="416401" y="4665645"/>
                  <a:pt x="423864" y="4673108"/>
                  <a:pt x="423864" y="4682314"/>
                </a:cubicBezTo>
                <a:cubicBezTo>
                  <a:pt x="423864" y="4691520"/>
                  <a:pt x="416401" y="4698983"/>
                  <a:pt x="407195" y="4698983"/>
                </a:cubicBezTo>
                <a:cubicBezTo>
                  <a:pt x="397989" y="4698983"/>
                  <a:pt x="390526" y="4691520"/>
                  <a:pt x="390526" y="4682314"/>
                </a:cubicBezTo>
                <a:cubicBezTo>
                  <a:pt x="390526" y="4673108"/>
                  <a:pt x="397989" y="4665645"/>
                  <a:pt x="407195" y="4665645"/>
                </a:cubicBezTo>
                <a:close/>
                <a:moveTo>
                  <a:pt x="318295" y="4660883"/>
                </a:moveTo>
                <a:cubicBezTo>
                  <a:pt x="327501" y="4660883"/>
                  <a:pt x="334964" y="4668701"/>
                  <a:pt x="334964" y="4678346"/>
                </a:cubicBezTo>
                <a:cubicBezTo>
                  <a:pt x="334964" y="4687991"/>
                  <a:pt x="327501" y="4695809"/>
                  <a:pt x="318295" y="4695809"/>
                </a:cubicBezTo>
                <a:cubicBezTo>
                  <a:pt x="309089" y="4695809"/>
                  <a:pt x="301626" y="4687991"/>
                  <a:pt x="301626" y="4678346"/>
                </a:cubicBezTo>
                <a:cubicBezTo>
                  <a:pt x="301626" y="4668701"/>
                  <a:pt x="309089" y="4660883"/>
                  <a:pt x="318295" y="4660883"/>
                </a:cubicBezTo>
                <a:close/>
                <a:moveTo>
                  <a:pt x="619920" y="4635483"/>
                </a:moveTo>
                <a:cubicBezTo>
                  <a:pt x="629126" y="4635483"/>
                  <a:pt x="636589" y="4642946"/>
                  <a:pt x="636589" y="4652152"/>
                </a:cubicBezTo>
                <a:cubicBezTo>
                  <a:pt x="636589" y="4661358"/>
                  <a:pt x="629126" y="4668821"/>
                  <a:pt x="619920" y="4668821"/>
                </a:cubicBezTo>
                <a:cubicBezTo>
                  <a:pt x="610714" y="4668821"/>
                  <a:pt x="603251" y="4661358"/>
                  <a:pt x="603251" y="4652152"/>
                </a:cubicBezTo>
                <a:cubicBezTo>
                  <a:pt x="603251" y="4642946"/>
                  <a:pt x="610714" y="4635483"/>
                  <a:pt x="619920" y="4635483"/>
                </a:cubicBezTo>
                <a:close/>
                <a:moveTo>
                  <a:pt x="262820" y="4633895"/>
                </a:moveTo>
                <a:cubicBezTo>
                  <a:pt x="270758" y="4633895"/>
                  <a:pt x="276931" y="4639996"/>
                  <a:pt x="278695" y="4646969"/>
                </a:cubicBezTo>
                <a:cubicBezTo>
                  <a:pt x="280459" y="4646097"/>
                  <a:pt x="283105" y="4646097"/>
                  <a:pt x="284869" y="4646097"/>
                </a:cubicBezTo>
                <a:cubicBezTo>
                  <a:pt x="294570" y="4646097"/>
                  <a:pt x="301626" y="4653070"/>
                  <a:pt x="301626" y="4661785"/>
                </a:cubicBezTo>
                <a:cubicBezTo>
                  <a:pt x="301626" y="4671373"/>
                  <a:pt x="294570" y="4678345"/>
                  <a:pt x="284869" y="4678345"/>
                </a:cubicBezTo>
                <a:cubicBezTo>
                  <a:pt x="276931" y="4678345"/>
                  <a:pt x="270758" y="4673116"/>
                  <a:pt x="268994" y="4665272"/>
                </a:cubicBezTo>
                <a:cubicBezTo>
                  <a:pt x="267230" y="4666143"/>
                  <a:pt x="264584" y="4667015"/>
                  <a:pt x="262820" y="4667015"/>
                </a:cubicBezTo>
                <a:cubicBezTo>
                  <a:pt x="253119" y="4667015"/>
                  <a:pt x="246063" y="4659171"/>
                  <a:pt x="246063" y="4650455"/>
                </a:cubicBezTo>
                <a:cubicBezTo>
                  <a:pt x="246063" y="4640868"/>
                  <a:pt x="253119" y="4633895"/>
                  <a:pt x="262820" y="4633895"/>
                </a:cubicBezTo>
                <a:close/>
                <a:moveTo>
                  <a:pt x="1270795" y="4610083"/>
                </a:moveTo>
                <a:cubicBezTo>
                  <a:pt x="1280001" y="4610083"/>
                  <a:pt x="1287464" y="4617901"/>
                  <a:pt x="1287464" y="4627546"/>
                </a:cubicBezTo>
                <a:cubicBezTo>
                  <a:pt x="1287464" y="4637191"/>
                  <a:pt x="1280001" y="4645009"/>
                  <a:pt x="1270795" y="4645009"/>
                </a:cubicBezTo>
                <a:cubicBezTo>
                  <a:pt x="1261589" y="4645009"/>
                  <a:pt x="1254126" y="4637191"/>
                  <a:pt x="1254126" y="4627546"/>
                </a:cubicBezTo>
                <a:cubicBezTo>
                  <a:pt x="1254126" y="4617901"/>
                  <a:pt x="1261589" y="4610083"/>
                  <a:pt x="1270795" y="4610083"/>
                </a:cubicBezTo>
                <a:close/>
                <a:moveTo>
                  <a:pt x="342901" y="4595795"/>
                </a:moveTo>
                <a:cubicBezTo>
                  <a:pt x="352546" y="4595795"/>
                  <a:pt x="360364" y="4603258"/>
                  <a:pt x="360364" y="4612464"/>
                </a:cubicBezTo>
                <a:cubicBezTo>
                  <a:pt x="360364" y="4621670"/>
                  <a:pt x="352546" y="4629133"/>
                  <a:pt x="342901" y="4629133"/>
                </a:cubicBezTo>
                <a:cubicBezTo>
                  <a:pt x="333256" y="4629133"/>
                  <a:pt x="325438" y="4621670"/>
                  <a:pt x="325438" y="4612464"/>
                </a:cubicBezTo>
                <a:cubicBezTo>
                  <a:pt x="325438" y="4603258"/>
                  <a:pt x="333256" y="4595795"/>
                  <a:pt x="342901" y="4595795"/>
                </a:cubicBezTo>
                <a:close/>
                <a:moveTo>
                  <a:pt x="259043" y="4589445"/>
                </a:moveTo>
                <a:cubicBezTo>
                  <a:pt x="265200" y="4589445"/>
                  <a:pt x="270477" y="4593836"/>
                  <a:pt x="273995" y="4599105"/>
                </a:cubicBezTo>
                <a:cubicBezTo>
                  <a:pt x="275754" y="4598227"/>
                  <a:pt x="277514" y="4597349"/>
                  <a:pt x="280152" y="4597349"/>
                </a:cubicBezTo>
                <a:cubicBezTo>
                  <a:pt x="289827" y="4597349"/>
                  <a:pt x="296864" y="4604375"/>
                  <a:pt x="296864" y="4614035"/>
                </a:cubicBezTo>
                <a:cubicBezTo>
                  <a:pt x="296864" y="4622817"/>
                  <a:pt x="289827" y="4630720"/>
                  <a:pt x="280152" y="4630720"/>
                </a:cubicBezTo>
                <a:cubicBezTo>
                  <a:pt x="273995" y="4630720"/>
                  <a:pt x="268718" y="4627207"/>
                  <a:pt x="266079" y="4621938"/>
                </a:cubicBezTo>
                <a:cubicBezTo>
                  <a:pt x="263440" y="4622817"/>
                  <a:pt x="261681" y="4622817"/>
                  <a:pt x="259043" y="4622817"/>
                </a:cubicBezTo>
                <a:cubicBezTo>
                  <a:pt x="251126" y="4622817"/>
                  <a:pt x="244970" y="4617547"/>
                  <a:pt x="243210" y="4610522"/>
                </a:cubicBezTo>
                <a:cubicBezTo>
                  <a:pt x="242331" y="4616669"/>
                  <a:pt x="237933" y="4621938"/>
                  <a:pt x="231776" y="4623695"/>
                </a:cubicBezTo>
                <a:cubicBezTo>
                  <a:pt x="231776" y="4623695"/>
                  <a:pt x="231776" y="4623695"/>
                  <a:pt x="231776" y="4592958"/>
                </a:cubicBezTo>
                <a:cubicBezTo>
                  <a:pt x="237053" y="4594714"/>
                  <a:pt x="241451" y="4599105"/>
                  <a:pt x="243210" y="4603496"/>
                </a:cubicBezTo>
                <a:cubicBezTo>
                  <a:pt x="244090" y="4595593"/>
                  <a:pt x="250247" y="4589445"/>
                  <a:pt x="259043" y="4589445"/>
                </a:cubicBezTo>
                <a:close/>
                <a:moveTo>
                  <a:pt x="504826" y="4562458"/>
                </a:moveTo>
                <a:cubicBezTo>
                  <a:pt x="514471" y="4562458"/>
                  <a:pt x="522289" y="4570276"/>
                  <a:pt x="522289" y="4579921"/>
                </a:cubicBezTo>
                <a:cubicBezTo>
                  <a:pt x="522289" y="4589566"/>
                  <a:pt x="514471" y="4597384"/>
                  <a:pt x="504826" y="4597384"/>
                </a:cubicBezTo>
                <a:cubicBezTo>
                  <a:pt x="495181" y="4597384"/>
                  <a:pt x="487363" y="4589566"/>
                  <a:pt x="487363" y="4579921"/>
                </a:cubicBezTo>
                <a:cubicBezTo>
                  <a:pt x="487363" y="4570276"/>
                  <a:pt x="495181" y="4562458"/>
                  <a:pt x="504826" y="4562458"/>
                </a:cubicBezTo>
                <a:close/>
                <a:moveTo>
                  <a:pt x="1042195" y="4540233"/>
                </a:moveTo>
                <a:cubicBezTo>
                  <a:pt x="1051401" y="4540233"/>
                  <a:pt x="1058864" y="4548051"/>
                  <a:pt x="1058864" y="4557696"/>
                </a:cubicBezTo>
                <a:cubicBezTo>
                  <a:pt x="1058864" y="4567341"/>
                  <a:pt x="1051401" y="4575159"/>
                  <a:pt x="1042195" y="4575159"/>
                </a:cubicBezTo>
                <a:cubicBezTo>
                  <a:pt x="1032989" y="4575159"/>
                  <a:pt x="1025526" y="4567341"/>
                  <a:pt x="1025526" y="4557696"/>
                </a:cubicBezTo>
                <a:cubicBezTo>
                  <a:pt x="1025526" y="4548051"/>
                  <a:pt x="1032989" y="4540233"/>
                  <a:pt x="1042195" y="4540233"/>
                </a:cubicBezTo>
                <a:close/>
                <a:moveTo>
                  <a:pt x="234489" y="4538645"/>
                </a:moveTo>
                <a:cubicBezTo>
                  <a:pt x="237173" y="4538645"/>
                  <a:pt x="239858" y="4539523"/>
                  <a:pt x="241647" y="4540400"/>
                </a:cubicBezTo>
                <a:cubicBezTo>
                  <a:pt x="244331" y="4539523"/>
                  <a:pt x="247016" y="4538645"/>
                  <a:pt x="249700" y="4538645"/>
                </a:cubicBezTo>
                <a:cubicBezTo>
                  <a:pt x="259543" y="4538645"/>
                  <a:pt x="266701" y="4545664"/>
                  <a:pt x="266701" y="4555314"/>
                </a:cubicBezTo>
                <a:cubicBezTo>
                  <a:pt x="266701" y="4564087"/>
                  <a:pt x="259543" y="4571983"/>
                  <a:pt x="249700" y="4571983"/>
                </a:cubicBezTo>
                <a:cubicBezTo>
                  <a:pt x="247016" y="4571983"/>
                  <a:pt x="244331" y="4571106"/>
                  <a:pt x="242542" y="4569351"/>
                </a:cubicBezTo>
                <a:cubicBezTo>
                  <a:pt x="239858" y="4571106"/>
                  <a:pt x="237173" y="4571983"/>
                  <a:pt x="234489" y="4571983"/>
                </a:cubicBezTo>
                <a:cubicBezTo>
                  <a:pt x="224646" y="4571983"/>
                  <a:pt x="217488" y="4564965"/>
                  <a:pt x="217488" y="4555314"/>
                </a:cubicBezTo>
                <a:cubicBezTo>
                  <a:pt x="217488" y="4546541"/>
                  <a:pt x="224646" y="4538645"/>
                  <a:pt x="234489" y="4538645"/>
                </a:cubicBezTo>
                <a:close/>
                <a:moveTo>
                  <a:pt x="290514" y="4529120"/>
                </a:moveTo>
                <a:cubicBezTo>
                  <a:pt x="300159" y="4529120"/>
                  <a:pt x="307977" y="4536938"/>
                  <a:pt x="307977" y="4546583"/>
                </a:cubicBezTo>
                <a:cubicBezTo>
                  <a:pt x="307977" y="4556228"/>
                  <a:pt x="300159" y="4564046"/>
                  <a:pt x="290514" y="4564046"/>
                </a:cubicBezTo>
                <a:cubicBezTo>
                  <a:pt x="280869" y="4564046"/>
                  <a:pt x="273051" y="4556228"/>
                  <a:pt x="273051" y="4546583"/>
                </a:cubicBezTo>
                <a:cubicBezTo>
                  <a:pt x="273051" y="4536938"/>
                  <a:pt x="280869" y="4529120"/>
                  <a:pt x="290514" y="4529120"/>
                </a:cubicBezTo>
                <a:close/>
                <a:moveTo>
                  <a:pt x="411164" y="4495783"/>
                </a:moveTo>
                <a:cubicBezTo>
                  <a:pt x="420809" y="4495783"/>
                  <a:pt x="428627" y="4503246"/>
                  <a:pt x="428627" y="4512452"/>
                </a:cubicBezTo>
                <a:cubicBezTo>
                  <a:pt x="428627" y="4521658"/>
                  <a:pt x="420809" y="4529121"/>
                  <a:pt x="411164" y="4529121"/>
                </a:cubicBezTo>
                <a:cubicBezTo>
                  <a:pt x="401519" y="4529121"/>
                  <a:pt x="393701" y="4521658"/>
                  <a:pt x="393701" y="4512452"/>
                </a:cubicBezTo>
                <a:cubicBezTo>
                  <a:pt x="393701" y="4503246"/>
                  <a:pt x="401519" y="4495783"/>
                  <a:pt x="411164" y="4495783"/>
                </a:cubicBezTo>
                <a:close/>
                <a:moveTo>
                  <a:pt x="846932" y="4473558"/>
                </a:moveTo>
                <a:cubicBezTo>
                  <a:pt x="856138" y="4473558"/>
                  <a:pt x="863601" y="4481021"/>
                  <a:pt x="863601" y="4490227"/>
                </a:cubicBezTo>
                <a:cubicBezTo>
                  <a:pt x="863601" y="4499433"/>
                  <a:pt x="856138" y="4506896"/>
                  <a:pt x="846932" y="4506896"/>
                </a:cubicBezTo>
                <a:cubicBezTo>
                  <a:pt x="837726" y="4506896"/>
                  <a:pt x="830263" y="4499433"/>
                  <a:pt x="830263" y="4490227"/>
                </a:cubicBezTo>
                <a:cubicBezTo>
                  <a:pt x="830263" y="4481021"/>
                  <a:pt x="837726" y="4473558"/>
                  <a:pt x="846932" y="4473558"/>
                </a:cubicBezTo>
                <a:close/>
                <a:moveTo>
                  <a:pt x="249572" y="4468795"/>
                </a:moveTo>
                <a:cubicBezTo>
                  <a:pt x="258587" y="4468795"/>
                  <a:pt x="266701" y="4476960"/>
                  <a:pt x="266701" y="4486031"/>
                </a:cubicBezTo>
                <a:cubicBezTo>
                  <a:pt x="266701" y="4496010"/>
                  <a:pt x="258587" y="4503267"/>
                  <a:pt x="249572" y="4503267"/>
                </a:cubicBezTo>
                <a:cubicBezTo>
                  <a:pt x="245966" y="4503267"/>
                  <a:pt x="244162" y="4502360"/>
                  <a:pt x="241458" y="4501452"/>
                </a:cubicBezTo>
                <a:cubicBezTo>
                  <a:pt x="240556" y="4509617"/>
                  <a:pt x="234245" y="4516874"/>
                  <a:pt x="225230" y="4516874"/>
                </a:cubicBezTo>
                <a:cubicBezTo>
                  <a:pt x="222525" y="4522317"/>
                  <a:pt x="217116" y="4525945"/>
                  <a:pt x="210805" y="4525945"/>
                </a:cubicBezTo>
                <a:cubicBezTo>
                  <a:pt x="201790" y="4525945"/>
                  <a:pt x="193676" y="4517781"/>
                  <a:pt x="193676" y="4508710"/>
                </a:cubicBezTo>
                <a:cubicBezTo>
                  <a:pt x="193676" y="4498731"/>
                  <a:pt x="200888" y="4491474"/>
                  <a:pt x="209904" y="4491474"/>
                </a:cubicBezTo>
                <a:cubicBezTo>
                  <a:pt x="212608" y="4486031"/>
                  <a:pt x="218018" y="4482402"/>
                  <a:pt x="224328" y="4482402"/>
                </a:cubicBezTo>
                <a:cubicBezTo>
                  <a:pt x="227033" y="4482402"/>
                  <a:pt x="229738" y="4483310"/>
                  <a:pt x="232442" y="4485124"/>
                </a:cubicBezTo>
                <a:cubicBezTo>
                  <a:pt x="233344" y="4476052"/>
                  <a:pt x="240556" y="4468795"/>
                  <a:pt x="249572" y="4468795"/>
                </a:cubicBezTo>
                <a:close/>
                <a:moveTo>
                  <a:pt x="334170" y="4432283"/>
                </a:moveTo>
                <a:cubicBezTo>
                  <a:pt x="343376" y="4432283"/>
                  <a:pt x="350839" y="4439746"/>
                  <a:pt x="350839" y="4448952"/>
                </a:cubicBezTo>
                <a:cubicBezTo>
                  <a:pt x="350839" y="4458158"/>
                  <a:pt x="343376" y="4465621"/>
                  <a:pt x="334170" y="4465621"/>
                </a:cubicBezTo>
                <a:cubicBezTo>
                  <a:pt x="324964" y="4465621"/>
                  <a:pt x="317501" y="4458158"/>
                  <a:pt x="317501" y="4448952"/>
                </a:cubicBezTo>
                <a:cubicBezTo>
                  <a:pt x="317501" y="4439746"/>
                  <a:pt x="324964" y="4432283"/>
                  <a:pt x="334170" y="4432283"/>
                </a:cubicBezTo>
                <a:close/>
                <a:moveTo>
                  <a:pt x="217714" y="4411645"/>
                </a:moveTo>
                <a:cubicBezTo>
                  <a:pt x="226786" y="4411645"/>
                  <a:pt x="234950" y="4419759"/>
                  <a:pt x="234950" y="4428775"/>
                </a:cubicBezTo>
                <a:cubicBezTo>
                  <a:pt x="234950" y="4436888"/>
                  <a:pt x="227693" y="4444101"/>
                  <a:pt x="219529" y="4445002"/>
                </a:cubicBezTo>
                <a:cubicBezTo>
                  <a:pt x="220436" y="4446805"/>
                  <a:pt x="220436" y="4447707"/>
                  <a:pt x="220436" y="4448609"/>
                </a:cubicBezTo>
                <a:cubicBezTo>
                  <a:pt x="220436" y="4457624"/>
                  <a:pt x="213179" y="4465738"/>
                  <a:pt x="203200" y="4465738"/>
                </a:cubicBezTo>
                <a:cubicBezTo>
                  <a:pt x="200479" y="4465738"/>
                  <a:pt x="197757" y="4464836"/>
                  <a:pt x="195036" y="4463033"/>
                </a:cubicBezTo>
                <a:cubicBezTo>
                  <a:pt x="195943" y="4464836"/>
                  <a:pt x="195943" y="4466639"/>
                  <a:pt x="195943" y="4469344"/>
                </a:cubicBezTo>
                <a:cubicBezTo>
                  <a:pt x="195943" y="4476556"/>
                  <a:pt x="191407" y="4482867"/>
                  <a:pt x="184150" y="4484670"/>
                </a:cubicBezTo>
                <a:cubicBezTo>
                  <a:pt x="184150" y="4484670"/>
                  <a:pt x="184150" y="4484670"/>
                  <a:pt x="184150" y="4453116"/>
                </a:cubicBezTo>
                <a:cubicBezTo>
                  <a:pt x="185057" y="4453116"/>
                  <a:pt x="185964" y="4454018"/>
                  <a:pt x="186871" y="4454018"/>
                </a:cubicBezTo>
                <a:cubicBezTo>
                  <a:pt x="186871" y="4452215"/>
                  <a:pt x="185964" y="4450412"/>
                  <a:pt x="185964" y="4448609"/>
                </a:cubicBezTo>
                <a:cubicBezTo>
                  <a:pt x="185964" y="4439593"/>
                  <a:pt x="192314" y="4433282"/>
                  <a:pt x="200479" y="4431479"/>
                </a:cubicBezTo>
                <a:cubicBezTo>
                  <a:pt x="200479" y="4430578"/>
                  <a:pt x="200479" y="4429676"/>
                  <a:pt x="200479" y="4428775"/>
                </a:cubicBezTo>
                <a:cubicBezTo>
                  <a:pt x="200479" y="4419759"/>
                  <a:pt x="207736" y="4411645"/>
                  <a:pt x="217714" y="4411645"/>
                </a:cubicBezTo>
                <a:close/>
                <a:moveTo>
                  <a:pt x="683420" y="4408470"/>
                </a:moveTo>
                <a:cubicBezTo>
                  <a:pt x="692626" y="4408470"/>
                  <a:pt x="700089" y="4416288"/>
                  <a:pt x="700089" y="4425933"/>
                </a:cubicBezTo>
                <a:cubicBezTo>
                  <a:pt x="700089" y="4435578"/>
                  <a:pt x="692626" y="4443396"/>
                  <a:pt x="683420" y="4443396"/>
                </a:cubicBezTo>
                <a:cubicBezTo>
                  <a:pt x="674214" y="4443396"/>
                  <a:pt x="666751" y="4435578"/>
                  <a:pt x="666751" y="4425933"/>
                </a:cubicBezTo>
                <a:cubicBezTo>
                  <a:pt x="666751" y="4416288"/>
                  <a:pt x="674214" y="4408470"/>
                  <a:pt x="683420" y="4408470"/>
                </a:cubicBezTo>
                <a:close/>
                <a:moveTo>
                  <a:pt x="2135982" y="4400533"/>
                </a:moveTo>
                <a:cubicBezTo>
                  <a:pt x="2145188" y="4400533"/>
                  <a:pt x="2152651" y="4407996"/>
                  <a:pt x="2152651" y="4417202"/>
                </a:cubicBezTo>
                <a:cubicBezTo>
                  <a:pt x="2152651" y="4426408"/>
                  <a:pt x="2145188" y="4433871"/>
                  <a:pt x="2135982" y="4433871"/>
                </a:cubicBezTo>
                <a:cubicBezTo>
                  <a:pt x="2126776" y="4433871"/>
                  <a:pt x="2119313" y="4426408"/>
                  <a:pt x="2119313" y="4417202"/>
                </a:cubicBezTo>
                <a:cubicBezTo>
                  <a:pt x="2119313" y="4407996"/>
                  <a:pt x="2126776" y="4400533"/>
                  <a:pt x="2135982" y="4400533"/>
                </a:cubicBezTo>
                <a:close/>
                <a:moveTo>
                  <a:pt x="273845" y="4371958"/>
                </a:moveTo>
                <a:cubicBezTo>
                  <a:pt x="283051" y="4371958"/>
                  <a:pt x="290514" y="4379776"/>
                  <a:pt x="290514" y="4389421"/>
                </a:cubicBezTo>
                <a:cubicBezTo>
                  <a:pt x="290514" y="4399066"/>
                  <a:pt x="283051" y="4406884"/>
                  <a:pt x="273845" y="4406884"/>
                </a:cubicBezTo>
                <a:cubicBezTo>
                  <a:pt x="264639" y="4406884"/>
                  <a:pt x="257176" y="4399066"/>
                  <a:pt x="257176" y="4389421"/>
                </a:cubicBezTo>
                <a:cubicBezTo>
                  <a:pt x="257176" y="4379776"/>
                  <a:pt x="264639" y="4371958"/>
                  <a:pt x="273845" y="4371958"/>
                </a:cubicBezTo>
                <a:close/>
                <a:moveTo>
                  <a:pt x="547689" y="4348145"/>
                </a:moveTo>
                <a:cubicBezTo>
                  <a:pt x="557334" y="4348145"/>
                  <a:pt x="565152" y="4355608"/>
                  <a:pt x="565152" y="4364814"/>
                </a:cubicBezTo>
                <a:cubicBezTo>
                  <a:pt x="565152" y="4374020"/>
                  <a:pt x="557334" y="4381483"/>
                  <a:pt x="547689" y="4381483"/>
                </a:cubicBezTo>
                <a:cubicBezTo>
                  <a:pt x="538044" y="4381483"/>
                  <a:pt x="530226" y="4374020"/>
                  <a:pt x="530226" y="4364814"/>
                </a:cubicBezTo>
                <a:cubicBezTo>
                  <a:pt x="530226" y="4355608"/>
                  <a:pt x="538044" y="4348145"/>
                  <a:pt x="547689" y="4348145"/>
                </a:cubicBezTo>
                <a:close/>
                <a:moveTo>
                  <a:pt x="1778795" y="4344970"/>
                </a:moveTo>
                <a:cubicBezTo>
                  <a:pt x="1788001" y="4344970"/>
                  <a:pt x="1795464" y="4352788"/>
                  <a:pt x="1795464" y="4362433"/>
                </a:cubicBezTo>
                <a:cubicBezTo>
                  <a:pt x="1795464" y="4372078"/>
                  <a:pt x="1788001" y="4379896"/>
                  <a:pt x="1778795" y="4379896"/>
                </a:cubicBezTo>
                <a:cubicBezTo>
                  <a:pt x="1769589" y="4379896"/>
                  <a:pt x="1762126" y="4372078"/>
                  <a:pt x="1762126" y="4362433"/>
                </a:cubicBezTo>
                <a:cubicBezTo>
                  <a:pt x="1762126" y="4352788"/>
                  <a:pt x="1769589" y="4344970"/>
                  <a:pt x="1778795" y="4344970"/>
                </a:cubicBezTo>
                <a:close/>
                <a:moveTo>
                  <a:pt x="227807" y="4316395"/>
                </a:moveTo>
                <a:cubicBezTo>
                  <a:pt x="237013" y="4316395"/>
                  <a:pt x="244476" y="4324213"/>
                  <a:pt x="244476" y="4333858"/>
                </a:cubicBezTo>
                <a:cubicBezTo>
                  <a:pt x="244476" y="4343503"/>
                  <a:pt x="237013" y="4351321"/>
                  <a:pt x="227807" y="4351321"/>
                </a:cubicBezTo>
                <a:cubicBezTo>
                  <a:pt x="218601" y="4351321"/>
                  <a:pt x="211138" y="4343503"/>
                  <a:pt x="211138" y="4333858"/>
                </a:cubicBezTo>
                <a:cubicBezTo>
                  <a:pt x="211138" y="4324213"/>
                  <a:pt x="218601" y="4316395"/>
                  <a:pt x="227807" y="4316395"/>
                </a:cubicBezTo>
                <a:close/>
                <a:moveTo>
                  <a:pt x="170703" y="4310045"/>
                </a:moveTo>
                <a:cubicBezTo>
                  <a:pt x="179575" y="4310045"/>
                  <a:pt x="187559" y="4318193"/>
                  <a:pt x="187559" y="4327245"/>
                </a:cubicBezTo>
                <a:cubicBezTo>
                  <a:pt x="187559" y="4336298"/>
                  <a:pt x="181349" y="4343540"/>
                  <a:pt x="172478" y="4344446"/>
                </a:cubicBezTo>
                <a:cubicBezTo>
                  <a:pt x="177801" y="4347161"/>
                  <a:pt x="181349" y="4352593"/>
                  <a:pt x="181349" y="4358930"/>
                </a:cubicBezTo>
                <a:cubicBezTo>
                  <a:pt x="181349" y="4360741"/>
                  <a:pt x="181349" y="4361646"/>
                  <a:pt x="180462" y="4363456"/>
                </a:cubicBezTo>
                <a:cubicBezTo>
                  <a:pt x="183123" y="4360741"/>
                  <a:pt x="186672" y="4358930"/>
                  <a:pt x="191107" y="4358930"/>
                </a:cubicBezTo>
                <a:cubicBezTo>
                  <a:pt x="200866" y="4358930"/>
                  <a:pt x="207963" y="4367077"/>
                  <a:pt x="207963" y="4376130"/>
                </a:cubicBezTo>
                <a:cubicBezTo>
                  <a:pt x="207963" y="4384278"/>
                  <a:pt x="203527" y="4389709"/>
                  <a:pt x="196430" y="4392425"/>
                </a:cubicBezTo>
                <a:cubicBezTo>
                  <a:pt x="199092" y="4395141"/>
                  <a:pt x="199979" y="4398762"/>
                  <a:pt x="199979" y="4402383"/>
                </a:cubicBezTo>
                <a:cubicBezTo>
                  <a:pt x="199979" y="4411436"/>
                  <a:pt x="192882" y="4419583"/>
                  <a:pt x="183123" y="4419583"/>
                </a:cubicBezTo>
                <a:cubicBezTo>
                  <a:pt x="174252" y="4419583"/>
                  <a:pt x="166268" y="4411436"/>
                  <a:pt x="166268" y="4402383"/>
                </a:cubicBezTo>
                <a:cubicBezTo>
                  <a:pt x="166268" y="4395141"/>
                  <a:pt x="170703" y="4388804"/>
                  <a:pt x="177801" y="4386088"/>
                </a:cubicBezTo>
                <a:cubicBezTo>
                  <a:pt x="176026" y="4383372"/>
                  <a:pt x="174252" y="4379751"/>
                  <a:pt x="174252" y="4376130"/>
                </a:cubicBezTo>
                <a:cubicBezTo>
                  <a:pt x="174252" y="4375225"/>
                  <a:pt x="175139" y="4373414"/>
                  <a:pt x="175139" y="4372509"/>
                </a:cubicBezTo>
                <a:cubicBezTo>
                  <a:pt x="172478" y="4374320"/>
                  <a:pt x="168929" y="4376130"/>
                  <a:pt x="164494" y="4376130"/>
                </a:cubicBezTo>
                <a:cubicBezTo>
                  <a:pt x="155622" y="4376130"/>
                  <a:pt x="147638" y="4368888"/>
                  <a:pt x="147638" y="4358930"/>
                </a:cubicBezTo>
                <a:cubicBezTo>
                  <a:pt x="147638" y="4350783"/>
                  <a:pt x="154735" y="4343540"/>
                  <a:pt x="162719" y="4342635"/>
                </a:cubicBezTo>
                <a:cubicBezTo>
                  <a:pt x="157396" y="4339014"/>
                  <a:pt x="153848" y="4333582"/>
                  <a:pt x="153848" y="4327245"/>
                </a:cubicBezTo>
                <a:cubicBezTo>
                  <a:pt x="153848" y="4318193"/>
                  <a:pt x="161832" y="4310045"/>
                  <a:pt x="170703" y="4310045"/>
                </a:cubicBezTo>
                <a:close/>
                <a:moveTo>
                  <a:pt x="141288" y="4308457"/>
                </a:moveTo>
                <a:cubicBezTo>
                  <a:pt x="148126" y="4310272"/>
                  <a:pt x="153988" y="4316622"/>
                  <a:pt x="153988" y="4323879"/>
                </a:cubicBezTo>
                <a:cubicBezTo>
                  <a:pt x="153988" y="4332043"/>
                  <a:pt x="148126" y="4338393"/>
                  <a:pt x="141288" y="4340207"/>
                </a:cubicBezTo>
                <a:cubicBezTo>
                  <a:pt x="141288" y="4340207"/>
                  <a:pt x="141288" y="4340207"/>
                  <a:pt x="141288" y="4308457"/>
                </a:cubicBezTo>
                <a:close/>
                <a:moveTo>
                  <a:pt x="1470026" y="4289408"/>
                </a:moveTo>
                <a:cubicBezTo>
                  <a:pt x="1479671" y="4289408"/>
                  <a:pt x="1487489" y="4297226"/>
                  <a:pt x="1487489" y="4306871"/>
                </a:cubicBezTo>
                <a:cubicBezTo>
                  <a:pt x="1487489" y="4316516"/>
                  <a:pt x="1479671" y="4324334"/>
                  <a:pt x="1470026" y="4324334"/>
                </a:cubicBezTo>
                <a:cubicBezTo>
                  <a:pt x="1460381" y="4324334"/>
                  <a:pt x="1452563" y="4316516"/>
                  <a:pt x="1452563" y="4306871"/>
                </a:cubicBezTo>
                <a:cubicBezTo>
                  <a:pt x="1452563" y="4297226"/>
                  <a:pt x="1460381" y="4289408"/>
                  <a:pt x="1470026" y="4289408"/>
                </a:cubicBezTo>
                <a:close/>
                <a:moveTo>
                  <a:pt x="435770" y="4289408"/>
                </a:moveTo>
                <a:cubicBezTo>
                  <a:pt x="444976" y="4289408"/>
                  <a:pt x="452439" y="4296871"/>
                  <a:pt x="452439" y="4306077"/>
                </a:cubicBezTo>
                <a:cubicBezTo>
                  <a:pt x="452439" y="4315283"/>
                  <a:pt x="444976" y="4322746"/>
                  <a:pt x="435770" y="4322746"/>
                </a:cubicBezTo>
                <a:cubicBezTo>
                  <a:pt x="426564" y="4322746"/>
                  <a:pt x="419101" y="4315283"/>
                  <a:pt x="419101" y="4306077"/>
                </a:cubicBezTo>
                <a:cubicBezTo>
                  <a:pt x="419101" y="4296871"/>
                  <a:pt x="426564" y="4289408"/>
                  <a:pt x="435770" y="4289408"/>
                </a:cubicBezTo>
                <a:close/>
                <a:moveTo>
                  <a:pt x="153989" y="4267183"/>
                </a:moveTo>
                <a:cubicBezTo>
                  <a:pt x="163634" y="4267183"/>
                  <a:pt x="171452" y="4274646"/>
                  <a:pt x="171452" y="4283852"/>
                </a:cubicBezTo>
                <a:cubicBezTo>
                  <a:pt x="171452" y="4293058"/>
                  <a:pt x="163634" y="4300521"/>
                  <a:pt x="153989" y="4300521"/>
                </a:cubicBezTo>
                <a:cubicBezTo>
                  <a:pt x="144344" y="4300521"/>
                  <a:pt x="136526" y="4293058"/>
                  <a:pt x="136526" y="4283852"/>
                </a:cubicBezTo>
                <a:cubicBezTo>
                  <a:pt x="136526" y="4274646"/>
                  <a:pt x="144344" y="4267183"/>
                  <a:pt x="153989" y="4267183"/>
                </a:cubicBezTo>
                <a:close/>
                <a:moveTo>
                  <a:pt x="190501" y="4264008"/>
                </a:moveTo>
                <a:cubicBezTo>
                  <a:pt x="200146" y="4264008"/>
                  <a:pt x="207964" y="4271826"/>
                  <a:pt x="207964" y="4281471"/>
                </a:cubicBezTo>
                <a:cubicBezTo>
                  <a:pt x="207964" y="4291116"/>
                  <a:pt x="200146" y="4298934"/>
                  <a:pt x="190501" y="4298934"/>
                </a:cubicBezTo>
                <a:cubicBezTo>
                  <a:pt x="180856" y="4298934"/>
                  <a:pt x="173038" y="4291116"/>
                  <a:pt x="173038" y="4281471"/>
                </a:cubicBezTo>
                <a:cubicBezTo>
                  <a:pt x="173038" y="4271826"/>
                  <a:pt x="180856" y="4264008"/>
                  <a:pt x="190501" y="4264008"/>
                </a:cubicBezTo>
                <a:close/>
                <a:moveTo>
                  <a:pt x="1202532" y="4235433"/>
                </a:moveTo>
                <a:cubicBezTo>
                  <a:pt x="1211738" y="4235433"/>
                  <a:pt x="1219201" y="4242896"/>
                  <a:pt x="1219201" y="4252102"/>
                </a:cubicBezTo>
                <a:cubicBezTo>
                  <a:pt x="1219201" y="4261308"/>
                  <a:pt x="1211738" y="4268771"/>
                  <a:pt x="1202532" y="4268771"/>
                </a:cubicBezTo>
                <a:cubicBezTo>
                  <a:pt x="1193326" y="4268771"/>
                  <a:pt x="1185863" y="4261308"/>
                  <a:pt x="1185863" y="4252102"/>
                </a:cubicBezTo>
                <a:cubicBezTo>
                  <a:pt x="1185863" y="4242896"/>
                  <a:pt x="1193326" y="4235433"/>
                  <a:pt x="1202532" y="4235433"/>
                </a:cubicBezTo>
                <a:close/>
                <a:moveTo>
                  <a:pt x="346076" y="4235433"/>
                </a:moveTo>
                <a:cubicBezTo>
                  <a:pt x="355721" y="4235433"/>
                  <a:pt x="363539" y="4242896"/>
                  <a:pt x="363539" y="4252102"/>
                </a:cubicBezTo>
                <a:cubicBezTo>
                  <a:pt x="363539" y="4261308"/>
                  <a:pt x="355721" y="4268771"/>
                  <a:pt x="346076" y="4268771"/>
                </a:cubicBezTo>
                <a:cubicBezTo>
                  <a:pt x="336431" y="4268771"/>
                  <a:pt x="328613" y="4261308"/>
                  <a:pt x="328613" y="4252102"/>
                </a:cubicBezTo>
                <a:cubicBezTo>
                  <a:pt x="328613" y="4242896"/>
                  <a:pt x="336431" y="4235433"/>
                  <a:pt x="346076" y="4235433"/>
                </a:cubicBezTo>
                <a:close/>
                <a:moveTo>
                  <a:pt x="162480" y="4216383"/>
                </a:moveTo>
                <a:cubicBezTo>
                  <a:pt x="171379" y="4216383"/>
                  <a:pt x="179389" y="4223679"/>
                  <a:pt x="179389" y="4233711"/>
                </a:cubicBezTo>
                <a:cubicBezTo>
                  <a:pt x="179389" y="4242831"/>
                  <a:pt x="171379" y="4251038"/>
                  <a:pt x="162480" y="4251038"/>
                </a:cubicBezTo>
                <a:cubicBezTo>
                  <a:pt x="158920" y="4251038"/>
                  <a:pt x="156250" y="4249214"/>
                  <a:pt x="153580" y="4248303"/>
                </a:cubicBezTo>
                <a:cubicBezTo>
                  <a:pt x="150910" y="4254686"/>
                  <a:pt x="145570" y="4259246"/>
                  <a:pt x="137560" y="4259246"/>
                </a:cubicBezTo>
                <a:cubicBezTo>
                  <a:pt x="128661" y="4259246"/>
                  <a:pt x="120651" y="4251038"/>
                  <a:pt x="120651" y="4241919"/>
                </a:cubicBezTo>
                <a:cubicBezTo>
                  <a:pt x="120651" y="4232799"/>
                  <a:pt x="128661" y="4224591"/>
                  <a:pt x="137560" y="4224591"/>
                </a:cubicBezTo>
                <a:cubicBezTo>
                  <a:pt x="141120" y="4224591"/>
                  <a:pt x="143790" y="4225503"/>
                  <a:pt x="146460" y="4227327"/>
                </a:cubicBezTo>
                <a:cubicBezTo>
                  <a:pt x="149130" y="4220943"/>
                  <a:pt x="154470" y="4216383"/>
                  <a:pt x="162480" y="4216383"/>
                </a:cubicBezTo>
                <a:close/>
                <a:moveTo>
                  <a:pt x="273845" y="4184633"/>
                </a:moveTo>
                <a:cubicBezTo>
                  <a:pt x="283051" y="4184633"/>
                  <a:pt x="290514" y="4192096"/>
                  <a:pt x="290514" y="4201302"/>
                </a:cubicBezTo>
                <a:cubicBezTo>
                  <a:pt x="290514" y="4210508"/>
                  <a:pt x="283051" y="4217971"/>
                  <a:pt x="273845" y="4217971"/>
                </a:cubicBezTo>
                <a:cubicBezTo>
                  <a:pt x="264639" y="4217971"/>
                  <a:pt x="257176" y="4210508"/>
                  <a:pt x="257176" y="4201302"/>
                </a:cubicBezTo>
                <a:cubicBezTo>
                  <a:pt x="257176" y="4192096"/>
                  <a:pt x="264639" y="4184633"/>
                  <a:pt x="273845" y="4184633"/>
                </a:cubicBezTo>
                <a:close/>
                <a:moveTo>
                  <a:pt x="976314" y="4183045"/>
                </a:moveTo>
                <a:cubicBezTo>
                  <a:pt x="985959" y="4183045"/>
                  <a:pt x="993777" y="4190508"/>
                  <a:pt x="993777" y="4199714"/>
                </a:cubicBezTo>
                <a:cubicBezTo>
                  <a:pt x="993777" y="4208920"/>
                  <a:pt x="985959" y="4216383"/>
                  <a:pt x="976314" y="4216383"/>
                </a:cubicBezTo>
                <a:cubicBezTo>
                  <a:pt x="966669" y="4216383"/>
                  <a:pt x="958851" y="4208920"/>
                  <a:pt x="958851" y="4199714"/>
                </a:cubicBezTo>
                <a:cubicBezTo>
                  <a:pt x="958851" y="4190508"/>
                  <a:pt x="966669" y="4183045"/>
                  <a:pt x="976314" y="4183045"/>
                </a:cubicBezTo>
                <a:close/>
                <a:moveTo>
                  <a:pt x="141589" y="4171933"/>
                </a:moveTo>
                <a:cubicBezTo>
                  <a:pt x="150622" y="4171933"/>
                  <a:pt x="158751" y="4179986"/>
                  <a:pt x="158751" y="4188934"/>
                </a:cubicBezTo>
                <a:cubicBezTo>
                  <a:pt x="158751" y="4198777"/>
                  <a:pt x="150622" y="4205935"/>
                  <a:pt x="141589" y="4205935"/>
                </a:cubicBezTo>
                <a:cubicBezTo>
                  <a:pt x="140686" y="4205935"/>
                  <a:pt x="140686" y="4205935"/>
                  <a:pt x="140686" y="4205935"/>
                </a:cubicBezTo>
                <a:cubicBezTo>
                  <a:pt x="139783" y="4214883"/>
                  <a:pt x="132557" y="4221146"/>
                  <a:pt x="123525" y="4221146"/>
                </a:cubicBezTo>
                <a:cubicBezTo>
                  <a:pt x="113589" y="4221146"/>
                  <a:pt x="106363" y="4213988"/>
                  <a:pt x="106363" y="4204145"/>
                </a:cubicBezTo>
                <a:cubicBezTo>
                  <a:pt x="106363" y="4195198"/>
                  <a:pt x="113589" y="4187144"/>
                  <a:pt x="123525" y="4187144"/>
                </a:cubicBezTo>
                <a:cubicBezTo>
                  <a:pt x="123525" y="4187144"/>
                  <a:pt x="124428" y="4188039"/>
                  <a:pt x="124428" y="4188039"/>
                </a:cubicBezTo>
                <a:cubicBezTo>
                  <a:pt x="125331" y="4179091"/>
                  <a:pt x="132557" y="4171933"/>
                  <a:pt x="141589" y="4171933"/>
                </a:cubicBezTo>
                <a:close/>
                <a:moveTo>
                  <a:pt x="103188" y="4159232"/>
                </a:moveTo>
                <a:cubicBezTo>
                  <a:pt x="110027" y="4160956"/>
                  <a:pt x="114301" y="4166988"/>
                  <a:pt x="114301" y="4173883"/>
                </a:cubicBezTo>
                <a:cubicBezTo>
                  <a:pt x="114301" y="4181639"/>
                  <a:pt x="110027" y="4187672"/>
                  <a:pt x="103188" y="4189395"/>
                </a:cubicBezTo>
                <a:cubicBezTo>
                  <a:pt x="103188" y="4189395"/>
                  <a:pt x="103188" y="4189395"/>
                  <a:pt x="103188" y="4159232"/>
                </a:cubicBezTo>
                <a:close/>
                <a:moveTo>
                  <a:pt x="217489" y="4137008"/>
                </a:moveTo>
                <a:cubicBezTo>
                  <a:pt x="227134" y="4137008"/>
                  <a:pt x="234952" y="4144471"/>
                  <a:pt x="234952" y="4153677"/>
                </a:cubicBezTo>
                <a:cubicBezTo>
                  <a:pt x="234952" y="4162883"/>
                  <a:pt x="227134" y="4170346"/>
                  <a:pt x="217489" y="4170346"/>
                </a:cubicBezTo>
                <a:cubicBezTo>
                  <a:pt x="207844" y="4170346"/>
                  <a:pt x="200026" y="4162883"/>
                  <a:pt x="200026" y="4153677"/>
                </a:cubicBezTo>
                <a:cubicBezTo>
                  <a:pt x="200026" y="4144471"/>
                  <a:pt x="207844" y="4137008"/>
                  <a:pt x="217489" y="4137008"/>
                </a:cubicBezTo>
                <a:close/>
                <a:moveTo>
                  <a:pt x="784226" y="4132245"/>
                </a:moveTo>
                <a:cubicBezTo>
                  <a:pt x="793871" y="4132245"/>
                  <a:pt x="801689" y="4140063"/>
                  <a:pt x="801689" y="4149708"/>
                </a:cubicBezTo>
                <a:cubicBezTo>
                  <a:pt x="801689" y="4159353"/>
                  <a:pt x="793871" y="4167171"/>
                  <a:pt x="784226" y="4167171"/>
                </a:cubicBezTo>
                <a:cubicBezTo>
                  <a:pt x="774581" y="4167171"/>
                  <a:pt x="766763" y="4159353"/>
                  <a:pt x="766763" y="4149708"/>
                </a:cubicBezTo>
                <a:cubicBezTo>
                  <a:pt x="766763" y="4140063"/>
                  <a:pt x="774581" y="4132245"/>
                  <a:pt x="784226" y="4132245"/>
                </a:cubicBezTo>
                <a:close/>
                <a:moveTo>
                  <a:pt x="123826" y="4132245"/>
                </a:moveTo>
                <a:cubicBezTo>
                  <a:pt x="133471" y="4132245"/>
                  <a:pt x="141289" y="4139708"/>
                  <a:pt x="141289" y="4148914"/>
                </a:cubicBezTo>
                <a:cubicBezTo>
                  <a:pt x="141289" y="4158120"/>
                  <a:pt x="133471" y="4165583"/>
                  <a:pt x="123826" y="4165583"/>
                </a:cubicBezTo>
                <a:cubicBezTo>
                  <a:pt x="114181" y="4165583"/>
                  <a:pt x="106363" y="4158120"/>
                  <a:pt x="106363" y="4148914"/>
                </a:cubicBezTo>
                <a:cubicBezTo>
                  <a:pt x="106363" y="4139708"/>
                  <a:pt x="114181" y="4132245"/>
                  <a:pt x="123826" y="4132245"/>
                </a:cubicBezTo>
                <a:close/>
                <a:moveTo>
                  <a:pt x="110332" y="4094145"/>
                </a:moveTo>
                <a:cubicBezTo>
                  <a:pt x="119538" y="4094145"/>
                  <a:pt x="127001" y="4101608"/>
                  <a:pt x="127001" y="4110814"/>
                </a:cubicBezTo>
                <a:cubicBezTo>
                  <a:pt x="127001" y="4120020"/>
                  <a:pt x="119538" y="4127483"/>
                  <a:pt x="110332" y="4127483"/>
                </a:cubicBezTo>
                <a:cubicBezTo>
                  <a:pt x="101126" y="4127483"/>
                  <a:pt x="93663" y="4120020"/>
                  <a:pt x="93663" y="4110814"/>
                </a:cubicBezTo>
                <a:cubicBezTo>
                  <a:pt x="93663" y="4101608"/>
                  <a:pt x="101126" y="4094145"/>
                  <a:pt x="110332" y="4094145"/>
                </a:cubicBezTo>
                <a:close/>
                <a:moveTo>
                  <a:pt x="174626" y="4090970"/>
                </a:moveTo>
                <a:cubicBezTo>
                  <a:pt x="184271" y="4090970"/>
                  <a:pt x="192089" y="4098788"/>
                  <a:pt x="192089" y="4108433"/>
                </a:cubicBezTo>
                <a:cubicBezTo>
                  <a:pt x="192089" y="4118078"/>
                  <a:pt x="184271" y="4125896"/>
                  <a:pt x="174626" y="4125896"/>
                </a:cubicBezTo>
                <a:cubicBezTo>
                  <a:pt x="164981" y="4125896"/>
                  <a:pt x="157163" y="4118078"/>
                  <a:pt x="157163" y="4108433"/>
                </a:cubicBezTo>
                <a:cubicBezTo>
                  <a:pt x="157163" y="4098788"/>
                  <a:pt x="164981" y="4090970"/>
                  <a:pt x="174626" y="4090970"/>
                </a:cubicBezTo>
                <a:close/>
                <a:moveTo>
                  <a:pt x="623889" y="4084620"/>
                </a:moveTo>
                <a:cubicBezTo>
                  <a:pt x="633534" y="4084620"/>
                  <a:pt x="641352" y="4092438"/>
                  <a:pt x="641352" y="4102083"/>
                </a:cubicBezTo>
                <a:cubicBezTo>
                  <a:pt x="641352" y="4111728"/>
                  <a:pt x="633534" y="4119546"/>
                  <a:pt x="623889" y="4119546"/>
                </a:cubicBezTo>
                <a:cubicBezTo>
                  <a:pt x="614244" y="4119546"/>
                  <a:pt x="606426" y="4111728"/>
                  <a:pt x="606426" y="4102083"/>
                </a:cubicBezTo>
                <a:cubicBezTo>
                  <a:pt x="606426" y="4092438"/>
                  <a:pt x="614244" y="4084620"/>
                  <a:pt x="623889" y="4084620"/>
                </a:cubicBezTo>
                <a:close/>
                <a:moveTo>
                  <a:pt x="142082" y="4051283"/>
                </a:moveTo>
                <a:cubicBezTo>
                  <a:pt x="151288" y="4051283"/>
                  <a:pt x="158751" y="4058746"/>
                  <a:pt x="158751" y="4067952"/>
                </a:cubicBezTo>
                <a:cubicBezTo>
                  <a:pt x="158751" y="4077158"/>
                  <a:pt x="151288" y="4084621"/>
                  <a:pt x="142082" y="4084621"/>
                </a:cubicBezTo>
                <a:cubicBezTo>
                  <a:pt x="132876" y="4084621"/>
                  <a:pt x="125413" y="4077158"/>
                  <a:pt x="125413" y="4067952"/>
                </a:cubicBezTo>
                <a:cubicBezTo>
                  <a:pt x="125413" y="4058746"/>
                  <a:pt x="132876" y="4051283"/>
                  <a:pt x="142082" y="4051283"/>
                </a:cubicBezTo>
                <a:close/>
                <a:moveTo>
                  <a:pt x="492126" y="4040170"/>
                </a:moveTo>
                <a:cubicBezTo>
                  <a:pt x="501771" y="4040170"/>
                  <a:pt x="509589" y="4047633"/>
                  <a:pt x="509589" y="4056839"/>
                </a:cubicBezTo>
                <a:cubicBezTo>
                  <a:pt x="509589" y="4066045"/>
                  <a:pt x="501771" y="4073508"/>
                  <a:pt x="492126" y="4073508"/>
                </a:cubicBezTo>
                <a:cubicBezTo>
                  <a:pt x="482481" y="4073508"/>
                  <a:pt x="474663" y="4066045"/>
                  <a:pt x="474663" y="4056839"/>
                </a:cubicBezTo>
                <a:cubicBezTo>
                  <a:pt x="474663" y="4047633"/>
                  <a:pt x="482481" y="4040170"/>
                  <a:pt x="492126" y="4040170"/>
                </a:cubicBezTo>
                <a:close/>
                <a:moveTo>
                  <a:pt x="87001" y="4028549"/>
                </a:moveTo>
                <a:cubicBezTo>
                  <a:pt x="96931" y="4028549"/>
                  <a:pt x="104153" y="4035661"/>
                  <a:pt x="104153" y="4045440"/>
                </a:cubicBezTo>
                <a:cubicBezTo>
                  <a:pt x="104153" y="4051663"/>
                  <a:pt x="100542" y="4056997"/>
                  <a:pt x="95126" y="4059664"/>
                </a:cubicBezTo>
                <a:cubicBezTo>
                  <a:pt x="96028" y="4059664"/>
                  <a:pt x="96931" y="4058775"/>
                  <a:pt x="98737" y="4058775"/>
                </a:cubicBezTo>
                <a:cubicBezTo>
                  <a:pt x="107764" y="4058775"/>
                  <a:pt x="115888" y="4066776"/>
                  <a:pt x="115888" y="4075666"/>
                </a:cubicBezTo>
                <a:cubicBezTo>
                  <a:pt x="115888" y="4085445"/>
                  <a:pt x="107764" y="4092557"/>
                  <a:pt x="98737" y="4092557"/>
                </a:cubicBezTo>
                <a:cubicBezTo>
                  <a:pt x="88807" y="4092557"/>
                  <a:pt x="81585" y="4085445"/>
                  <a:pt x="81585" y="4075666"/>
                </a:cubicBezTo>
                <a:cubicBezTo>
                  <a:pt x="81585" y="4069443"/>
                  <a:pt x="85196" y="4064109"/>
                  <a:pt x="90612" y="4061442"/>
                </a:cubicBezTo>
                <a:cubicBezTo>
                  <a:pt x="89710" y="4061442"/>
                  <a:pt x="88807" y="4062331"/>
                  <a:pt x="87001" y="4062331"/>
                </a:cubicBezTo>
                <a:cubicBezTo>
                  <a:pt x="77974" y="4062331"/>
                  <a:pt x="69850" y="4054330"/>
                  <a:pt x="69850" y="4045440"/>
                </a:cubicBezTo>
                <a:cubicBezTo>
                  <a:pt x="69850" y="4040106"/>
                  <a:pt x="71655" y="4036550"/>
                  <a:pt x="75266" y="4032994"/>
                </a:cubicBezTo>
                <a:cubicBezTo>
                  <a:pt x="78877" y="4030327"/>
                  <a:pt x="82488" y="4028549"/>
                  <a:pt x="87001" y="4028549"/>
                </a:cubicBezTo>
                <a:close/>
                <a:moveTo>
                  <a:pt x="116682" y="4011595"/>
                </a:moveTo>
                <a:cubicBezTo>
                  <a:pt x="125888" y="4011595"/>
                  <a:pt x="133351" y="4019413"/>
                  <a:pt x="133351" y="4029058"/>
                </a:cubicBezTo>
                <a:cubicBezTo>
                  <a:pt x="133351" y="4038703"/>
                  <a:pt x="125888" y="4046521"/>
                  <a:pt x="116682" y="4046521"/>
                </a:cubicBezTo>
                <a:cubicBezTo>
                  <a:pt x="107476" y="4046521"/>
                  <a:pt x="100013" y="4038703"/>
                  <a:pt x="100013" y="4029058"/>
                </a:cubicBezTo>
                <a:cubicBezTo>
                  <a:pt x="100013" y="4019413"/>
                  <a:pt x="107476" y="4011595"/>
                  <a:pt x="116682" y="4011595"/>
                </a:cubicBezTo>
                <a:close/>
                <a:moveTo>
                  <a:pt x="70753" y="4003657"/>
                </a:moveTo>
                <a:cubicBezTo>
                  <a:pt x="77072" y="4006324"/>
                  <a:pt x="82488" y="4012547"/>
                  <a:pt x="82488" y="4019659"/>
                </a:cubicBezTo>
                <a:cubicBezTo>
                  <a:pt x="82488" y="4024993"/>
                  <a:pt x="79780" y="4029438"/>
                  <a:pt x="75266" y="4032994"/>
                </a:cubicBezTo>
                <a:cubicBezTo>
                  <a:pt x="73461" y="4033883"/>
                  <a:pt x="71655" y="4034772"/>
                  <a:pt x="70753" y="4035661"/>
                </a:cubicBezTo>
                <a:cubicBezTo>
                  <a:pt x="70753" y="4035661"/>
                  <a:pt x="70753" y="4035661"/>
                  <a:pt x="70753" y="4003657"/>
                </a:cubicBezTo>
                <a:close/>
                <a:moveTo>
                  <a:pt x="384176" y="3998895"/>
                </a:moveTo>
                <a:cubicBezTo>
                  <a:pt x="393821" y="3998895"/>
                  <a:pt x="401639" y="4006358"/>
                  <a:pt x="401639" y="4015564"/>
                </a:cubicBezTo>
                <a:cubicBezTo>
                  <a:pt x="401639" y="4024770"/>
                  <a:pt x="393821" y="4032233"/>
                  <a:pt x="384176" y="4032233"/>
                </a:cubicBezTo>
                <a:cubicBezTo>
                  <a:pt x="374531" y="4032233"/>
                  <a:pt x="366713" y="4024770"/>
                  <a:pt x="366713" y="4015564"/>
                </a:cubicBezTo>
                <a:cubicBezTo>
                  <a:pt x="366713" y="4006358"/>
                  <a:pt x="374531" y="3998895"/>
                  <a:pt x="384176" y="3998895"/>
                </a:cubicBezTo>
                <a:close/>
                <a:moveTo>
                  <a:pt x="99220" y="3976670"/>
                </a:moveTo>
                <a:cubicBezTo>
                  <a:pt x="108426" y="3976670"/>
                  <a:pt x="115889" y="3984488"/>
                  <a:pt x="115889" y="3994133"/>
                </a:cubicBezTo>
                <a:cubicBezTo>
                  <a:pt x="115889" y="4003778"/>
                  <a:pt x="108426" y="4011596"/>
                  <a:pt x="99220" y="4011596"/>
                </a:cubicBezTo>
                <a:cubicBezTo>
                  <a:pt x="90014" y="4011596"/>
                  <a:pt x="82551" y="4003778"/>
                  <a:pt x="82551" y="3994133"/>
                </a:cubicBezTo>
                <a:cubicBezTo>
                  <a:pt x="82551" y="3984488"/>
                  <a:pt x="90014" y="3976670"/>
                  <a:pt x="99220" y="3976670"/>
                </a:cubicBezTo>
                <a:close/>
                <a:moveTo>
                  <a:pt x="296864" y="3959208"/>
                </a:moveTo>
                <a:cubicBezTo>
                  <a:pt x="306509" y="3959208"/>
                  <a:pt x="314327" y="3967026"/>
                  <a:pt x="314327" y="3976671"/>
                </a:cubicBezTo>
                <a:cubicBezTo>
                  <a:pt x="314327" y="3986316"/>
                  <a:pt x="306509" y="3994134"/>
                  <a:pt x="296864" y="3994134"/>
                </a:cubicBezTo>
                <a:cubicBezTo>
                  <a:pt x="287219" y="3994134"/>
                  <a:pt x="279401" y="3986316"/>
                  <a:pt x="279401" y="3976671"/>
                </a:cubicBezTo>
                <a:cubicBezTo>
                  <a:pt x="279401" y="3967026"/>
                  <a:pt x="287219" y="3959208"/>
                  <a:pt x="296864" y="3959208"/>
                </a:cubicBezTo>
                <a:close/>
                <a:moveTo>
                  <a:pt x="2086770" y="3933808"/>
                </a:moveTo>
                <a:cubicBezTo>
                  <a:pt x="2095976" y="3933808"/>
                  <a:pt x="2103439" y="3941626"/>
                  <a:pt x="2103439" y="3951271"/>
                </a:cubicBezTo>
                <a:cubicBezTo>
                  <a:pt x="2103439" y="3960916"/>
                  <a:pt x="2095976" y="3968734"/>
                  <a:pt x="2086770" y="3968734"/>
                </a:cubicBezTo>
                <a:cubicBezTo>
                  <a:pt x="2077564" y="3968734"/>
                  <a:pt x="2070101" y="3960916"/>
                  <a:pt x="2070101" y="3951271"/>
                </a:cubicBezTo>
                <a:cubicBezTo>
                  <a:pt x="2070101" y="3941626"/>
                  <a:pt x="2077564" y="3933808"/>
                  <a:pt x="2086770" y="3933808"/>
                </a:cubicBezTo>
                <a:close/>
                <a:moveTo>
                  <a:pt x="228601" y="3922695"/>
                </a:moveTo>
                <a:cubicBezTo>
                  <a:pt x="238246" y="3922695"/>
                  <a:pt x="246064" y="3930158"/>
                  <a:pt x="246064" y="3939364"/>
                </a:cubicBezTo>
                <a:cubicBezTo>
                  <a:pt x="246064" y="3948570"/>
                  <a:pt x="238246" y="3956033"/>
                  <a:pt x="228601" y="3956033"/>
                </a:cubicBezTo>
                <a:cubicBezTo>
                  <a:pt x="218956" y="3956033"/>
                  <a:pt x="211138" y="3948570"/>
                  <a:pt x="211138" y="3939364"/>
                </a:cubicBezTo>
                <a:cubicBezTo>
                  <a:pt x="211138" y="3930158"/>
                  <a:pt x="218956" y="3922695"/>
                  <a:pt x="228601" y="3922695"/>
                </a:cubicBezTo>
                <a:close/>
                <a:moveTo>
                  <a:pt x="1729582" y="3898883"/>
                </a:moveTo>
                <a:cubicBezTo>
                  <a:pt x="1738788" y="3898883"/>
                  <a:pt x="1746251" y="3906346"/>
                  <a:pt x="1746251" y="3915552"/>
                </a:cubicBezTo>
                <a:cubicBezTo>
                  <a:pt x="1746251" y="3924758"/>
                  <a:pt x="1738788" y="3932221"/>
                  <a:pt x="1729582" y="3932221"/>
                </a:cubicBezTo>
                <a:cubicBezTo>
                  <a:pt x="1720376" y="3932221"/>
                  <a:pt x="1712913" y="3924758"/>
                  <a:pt x="1712913" y="3915552"/>
                </a:cubicBezTo>
                <a:cubicBezTo>
                  <a:pt x="1712913" y="3906346"/>
                  <a:pt x="1720376" y="3898883"/>
                  <a:pt x="1729582" y="3898883"/>
                </a:cubicBezTo>
                <a:close/>
                <a:moveTo>
                  <a:pt x="175420" y="3887770"/>
                </a:moveTo>
                <a:cubicBezTo>
                  <a:pt x="184626" y="3887770"/>
                  <a:pt x="192089" y="3895588"/>
                  <a:pt x="192089" y="3905233"/>
                </a:cubicBezTo>
                <a:cubicBezTo>
                  <a:pt x="192089" y="3914878"/>
                  <a:pt x="184626" y="3922696"/>
                  <a:pt x="175420" y="3922696"/>
                </a:cubicBezTo>
                <a:cubicBezTo>
                  <a:pt x="166214" y="3922696"/>
                  <a:pt x="158751" y="3914878"/>
                  <a:pt x="158751" y="3905233"/>
                </a:cubicBezTo>
                <a:cubicBezTo>
                  <a:pt x="158751" y="3895588"/>
                  <a:pt x="166214" y="3887770"/>
                  <a:pt x="175420" y="3887770"/>
                </a:cubicBezTo>
                <a:close/>
                <a:moveTo>
                  <a:pt x="1420813" y="3863958"/>
                </a:moveTo>
                <a:cubicBezTo>
                  <a:pt x="1429581" y="3863958"/>
                  <a:pt x="1436688" y="3871776"/>
                  <a:pt x="1436688" y="3881421"/>
                </a:cubicBezTo>
                <a:cubicBezTo>
                  <a:pt x="1436688" y="3891066"/>
                  <a:pt x="1429581" y="3898884"/>
                  <a:pt x="1420813" y="3898884"/>
                </a:cubicBezTo>
                <a:cubicBezTo>
                  <a:pt x="1412045" y="3898884"/>
                  <a:pt x="1404938" y="3891066"/>
                  <a:pt x="1404938" y="3881421"/>
                </a:cubicBezTo>
                <a:cubicBezTo>
                  <a:pt x="1404938" y="3871776"/>
                  <a:pt x="1412045" y="3863958"/>
                  <a:pt x="1420813" y="3863958"/>
                </a:cubicBezTo>
                <a:close/>
                <a:moveTo>
                  <a:pt x="134939" y="3856020"/>
                </a:moveTo>
                <a:cubicBezTo>
                  <a:pt x="144584" y="3856020"/>
                  <a:pt x="152402" y="3863838"/>
                  <a:pt x="152402" y="3873483"/>
                </a:cubicBezTo>
                <a:cubicBezTo>
                  <a:pt x="152402" y="3883128"/>
                  <a:pt x="144584" y="3890946"/>
                  <a:pt x="134939" y="3890946"/>
                </a:cubicBezTo>
                <a:cubicBezTo>
                  <a:pt x="125294" y="3890946"/>
                  <a:pt x="117476" y="3883128"/>
                  <a:pt x="117476" y="3873483"/>
                </a:cubicBezTo>
                <a:cubicBezTo>
                  <a:pt x="117476" y="3863838"/>
                  <a:pt x="125294" y="3856020"/>
                  <a:pt x="134939" y="3856020"/>
                </a:cubicBezTo>
                <a:close/>
                <a:moveTo>
                  <a:pt x="43967" y="3844907"/>
                </a:moveTo>
                <a:cubicBezTo>
                  <a:pt x="51145" y="3846697"/>
                  <a:pt x="55632" y="3852962"/>
                  <a:pt x="55632" y="3860122"/>
                </a:cubicBezTo>
                <a:cubicBezTo>
                  <a:pt x="55632" y="3861911"/>
                  <a:pt x="55632" y="3862806"/>
                  <a:pt x="55632" y="3863701"/>
                </a:cubicBezTo>
                <a:cubicBezTo>
                  <a:pt x="56529" y="3863701"/>
                  <a:pt x="57426" y="3863701"/>
                  <a:pt x="58324" y="3863701"/>
                </a:cubicBezTo>
                <a:cubicBezTo>
                  <a:pt x="67296" y="3863701"/>
                  <a:pt x="75372" y="3870861"/>
                  <a:pt x="75372" y="3880706"/>
                </a:cubicBezTo>
                <a:cubicBezTo>
                  <a:pt x="75372" y="3883391"/>
                  <a:pt x="74475" y="3886971"/>
                  <a:pt x="72680" y="3888760"/>
                </a:cubicBezTo>
                <a:cubicBezTo>
                  <a:pt x="78961" y="3891445"/>
                  <a:pt x="83448" y="3897710"/>
                  <a:pt x="83448" y="3904870"/>
                </a:cubicBezTo>
                <a:cubicBezTo>
                  <a:pt x="83448" y="3909345"/>
                  <a:pt x="82550" y="3912925"/>
                  <a:pt x="79858" y="3915609"/>
                </a:cubicBezTo>
                <a:cubicBezTo>
                  <a:pt x="87037" y="3917399"/>
                  <a:pt x="92421" y="3923664"/>
                  <a:pt x="92421" y="3931719"/>
                </a:cubicBezTo>
                <a:cubicBezTo>
                  <a:pt x="92421" y="3937089"/>
                  <a:pt x="89729" y="3941564"/>
                  <a:pt x="86139" y="3944248"/>
                </a:cubicBezTo>
                <a:cubicBezTo>
                  <a:pt x="96010" y="3945143"/>
                  <a:pt x="103188" y="3952303"/>
                  <a:pt x="103188" y="3961253"/>
                </a:cubicBezTo>
                <a:cubicBezTo>
                  <a:pt x="103188" y="3971097"/>
                  <a:pt x="95112" y="3978257"/>
                  <a:pt x="86139" y="3978257"/>
                </a:cubicBezTo>
                <a:cubicBezTo>
                  <a:pt x="76269" y="3978257"/>
                  <a:pt x="69091" y="3971097"/>
                  <a:pt x="69091" y="3961253"/>
                </a:cubicBezTo>
                <a:cubicBezTo>
                  <a:pt x="69091" y="3955883"/>
                  <a:pt x="70886" y="3952303"/>
                  <a:pt x="74475" y="3948723"/>
                </a:cubicBezTo>
                <a:cubicBezTo>
                  <a:pt x="65502" y="3948723"/>
                  <a:pt x="58324" y="3940669"/>
                  <a:pt x="58324" y="3931719"/>
                </a:cubicBezTo>
                <a:cubicBezTo>
                  <a:pt x="58324" y="3928139"/>
                  <a:pt x="60118" y="3923664"/>
                  <a:pt x="62810" y="3920979"/>
                </a:cubicBezTo>
                <a:cubicBezTo>
                  <a:pt x="55632" y="3919189"/>
                  <a:pt x="49351" y="3912925"/>
                  <a:pt x="49351" y="3904870"/>
                </a:cubicBezTo>
                <a:cubicBezTo>
                  <a:pt x="49351" y="3901290"/>
                  <a:pt x="51145" y="3898605"/>
                  <a:pt x="52042" y="3895920"/>
                </a:cubicBezTo>
                <a:cubicBezTo>
                  <a:pt x="45761" y="3894130"/>
                  <a:pt x="41275" y="3887866"/>
                  <a:pt x="41275" y="3880706"/>
                </a:cubicBezTo>
                <a:cubicBezTo>
                  <a:pt x="41275" y="3877126"/>
                  <a:pt x="42172" y="3874441"/>
                  <a:pt x="43967" y="3871756"/>
                </a:cubicBezTo>
                <a:cubicBezTo>
                  <a:pt x="43967" y="3871756"/>
                  <a:pt x="43967" y="3871756"/>
                  <a:pt x="43967" y="3844907"/>
                </a:cubicBezTo>
                <a:close/>
                <a:moveTo>
                  <a:pt x="1155701" y="3832208"/>
                </a:moveTo>
                <a:cubicBezTo>
                  <a:pt x="1165346" y="3832208"/>
                  <a:pt x="1173164" y="3839671"/>
                  <a:pt x="1173164" y="3848877"/>
                </a:cubicBezTo>
                <a:cubicBezTo>
                  <a:pt x="1173164" y="3858083"/>
                  <a:pt x="1165346" y="3865546"/>
                  <a:pt x="1155701" y="3865546"/>
                </a:cubicBezTo>
                <a:cubicBezTo>
                  <a:pt x="1146056" y="3865546"/>
                  <a:pt x="1138238" y="3858083"/>
                  <a:pt x="1138238" y="3848877"/>
                </a:cubicBezTo>
                <a:cubicBezTo>
                  <a:pt x="1138238" y="3839671"/>
                  <a:pt x="1146056" y="3832208"/>
                  <a:pt x="1155701" y="3832208"/>
                </a:cubicBezTo>
                <a:close/>
                <a:moveTo>
                  <a:pt x="105570" y="3827445"/>
                </a:moveTo>
                <a:cubicBezTo>
                  <a:pt x="114776" y="3827445"/>
                  <a:pt x="122239" y="3835263"/>
                  <a:pt x="122239" y="3844908"/>
                </a:cubicBezTo>
                <a:cubicBezTo>
                  <a:pt x="122239" y="3854553"/>
                  <a:pt x="114776" y="3862371"/>
                  <a:pt x="105570" y="3862371"/>
                </a:cubicBezTo>
                <a:cubicBezTo>
                  <a:pt x="96364" y="3862371"/>
                  <a:pt x="88901" y="3854553"/>
                  <a:pt x="88901" y="3844908"/>
                </a:cubicBezTo>
                <a:cubicBezTo>
                  <a:pt x="88901" y="3835263"/>
                  <a:pt x="96364" y="3827445"/>
                  <a:pt x="105570" y="3827445"/>
                </a:cubicBezTo>
                <a:close/>
                <a:moveTo>
                  <a:pt x="931070" y="3800458"/>
                </a:moveTo>
                <a:cubicBezTo>
                  <a:pt x="940276" y="3800458"/>
                  <a:pt x="947739" y="3808276"/>
                  <a:pt x="947739" y="3817921"/>
                </a:cubicBezTo>
                <a:cubicBezTo>
                  <a:pt x="947739" y="3827566"/>
                  <a:pt x="940276" y="3835384"/>
                  <a:pt x="931070" y="3835384"/>
                </a:cubicBezTo>
                <a:cubicBezTo>
                  <a:pt x="921864" y="3835384"/>
                  <a:pt x="914401" y="3827566"/>
                  <a:pt x="914401" y="3817921"/>
                </a:cubicBezTo>
                <a:cubicBezTo>
                  <a:pt x="914401" y="3808276"/>
                  <a:pt x="921864" y="3800458"/>
                  <a:pt x="931070" y="3800458"/>
                </a:cubicBezTo>
                <a:close/>
                <a:moveTo>
                  <a:pt x="742951" y="3771883"/>
                </a:moveTo>
                <a:cubicBezTo>
                  <a:pt x="752596" y="3771883"/>
                  <a:pt x="760414" y="3779346"/>
                  <a:pt x="760414" y="3788552"/>
                </a:cubicBezTo>
                <a:cubicBezTo>
                  <a:pt x="760414" y="3797758"/>
                  <a:pt x="752596" y="3805221"/>
                  <a:pt x="742951" y="3805221"/>
                </a:cubicBezTo>
                <a:cubicBezTo>
                  <a:pt x="733306" y="3805221"/>
                  <a:pt x="725488" y="3797758"/>
                  <a:pt x="725488" y="3788552"/>
                </a:cubicBezTo>
                <a:cubicBezTo>
                  <a:pt x="725488" y="3779346"/>
                  <a:pt x="733306" y="3771883"/>
                  <a:pt x="742951" y="3771883"/>
                </a:cubicBezTo>
                <a:close/>
                <a:moveTo>
                  <a:pt x="584201" y="3744895"/>
                </a:moveTo>
                <a:cubicBezTo>
                  <a:pt x="593846" y="3744895"/>
                  <a:pt x="601664" y="3752358"/>
                  <a:pt x="601664" y="3761564"/>
                </a:cubicBezTo>
                <a:cubicBezTo>
                  <a:pt x="601664" y="3770770"/>
                  <a:pt x="593846" y="3778233"/>
                  <a:pt x="584201" y="3778233"/>
                </a:cubicBezTo>
                <a:cubicBezTo>
                  <a:pt x="574556" y="3778233"/>
                  <a:pt x="566738" y="3770770"/>
                  <a:pt x="566738" y="3761564"/>
                </a:cubicBezTo>
                <a:cubicBezTo>
                  <a:pt x="566738" y="3752358"/>
                  <a:pt x="574556" y="3744895"/>
                  <a:pt x="584201" y="3744895"/>
                </a:cubicBezTo>
                <a:close/>
                <a:moveTo>
                  <a:pt x="454820" y="3719495"/>
                </a:moveTo>
                <a:cubicBezTo>
                  <a:pt x="464026" y="3719495"/>
                  <a:pt x="471489" y="3726958"/>
                  <a:pt x="471489" y="3736164"/>
                </a:cubicBezTo>
                <a:cubicBezTo>
                  <a:pt x="471489" y="3745370"/>
                  <a:pt x="464026" y="3752833"/>
                  <a:pt x="454820" y="3752833"/>
                </a:cubicBezTo>
                <a:cubicBezTo>
                  <a:pt x="445614" y="3752833"/>
                  <a:pt x="438151" y="3745370"/>
                  <a:pt x="438151" y="3736164"/>
                </a:cubicBezTo>
                <a:cubicBezTo>
                  <a:pt x="438151" y="3726958"/>
                  <a:pt x="445614" y="3719495"/>
                  <a:pt x="454820" y="3719495"/>
                </a:cubicBezTo>
                <a:close/>
                <a:moveTo>
                  <a:pt x="348457" y="3695683"/>
                </a:moveTo>
                <a:cubicBezTo>
                  <a:pt x="357663" y="3695683"/>
                  <a:pt x="365126" y="3703146"/>
                  <a:pt x="365126" y="3712352"/>
                </a:cubicBezTo>
                <a:cubicBezTo>
                  <a:pt x="365126" y="3721558"/>
                  <a:pt x="357663" y="3729021"/>
                  <a:pt x="348457" y="3729021"/>
                </a:cubicBezTo>
                <a:cubicBezTo>
                  <a:pt x="339251" y="3729021"/>
                  <a:pt x="331788" y="3721558"/>
                  <a:pt x="331788" y="3712352"/>
                </a:cubicBezTo>
                <a:cubicBezTo>
                  <a:pt x="331788" y="3703146"/>
                  <a:pt x="339251" y="3695683"/>
                  <a:pt x="348457" y="3695683"/>
                </a:cubicBezTo>
                <a:close/>
                <a:moveTo>
                  <a:pt x="23548" y="3682982"/>
                </a:moveTo>
                <a:cubicBezTo>
                  <a:pt x="29845" y="3684775"/>
                  <a:pt x="33443" y="3690154"/>
                  <a:pt x="34343" y="3696429"/>
                </a:cubicBezTo>
                <a:cubicBezTo>
                  <a:pt x="35243" y="3696429"/>
                  <a:pt x="35243" y="3696429"/>
                  <a:pt x="36142" y="3696429"/>
                </a:cubicBezTo>
                <a:cubicBezTo>
                  <a:pt x="45138" y="3696429"/>
                  <a:pt x="53234" y="3703601"/>
                  <a:pt x="53234" y="3713462"/>
                </a:cubicBezTo>
                <a:cubicBezTo>
                  <a:pt x="53234" y="3714359"/>
                  <a:pt x="52335" y="3716152"/>
                  <a:pt x="52335" y="3717048"/>
                </a:cubicBezTo>
                <a:cubicBezTo>
                  <a:pt x="55933" y="3720634"/>
                  <a:pt x="59531" y="3725116"/>
                  <a:pt x="59531" y="3730495"/>
                </a:cubicBezTo>
                <a:cubicBezTo>
                  <a:pt x="59531" y="3732288"/>
                  <a:pt x="58632" y="3734081"/>
                  <a:pt x="58632" y="3735874"/>
                </a:cubicBezTo>
                <a:cubicBezTo>
                  <a:pt x="62230" y="3738563"/>
                  <a:pt x="65829" y="3743942"/>
                  <a:pt x="65829" y="3749321"/>
                </a:cubicBezTo>
                <a:cubicBezTo>
                  <a:pt x="65829" y="3752010"/>
                  <a:pt x="64929" y="3753803"/>
                  <a:pt x="64929" y="3755596"/>
                </a:cubicBezTo>
                <a:cubicBezTo>
                  <a:pt x="69427" y="3758286"/>
                  <a:pt x="73925" y="3763664"/>
                  <a:pt x="73925" y="3770836"/>
                </a:cubicBezTo>
                <a:cubicBezTo>
                  <a:pt x="73925" y="3772629"/>
                  <a:pt x="73025" y="3775319"/>
                  <a:pt x="72126" y="3777112"/>
                </a:cubicBezTo>
                <a:cubicBezTo>
                  <a:pt x="79322" y="3778904"/>
                  <a:pt x="84720" y="3785180"/>
                  <a:pt x="84720" y="3793248"/>
                </a:cubicBezTo>
                <a:cubicBezTo>
                  <a:pt x="84720" y="3795937"/>
                  <a:pt x="83820" y="3798627"/>
                  <a:pt x="82021" y="3801316"/>
                </a:cubicBezTo>
                <a:cubicBezTo>
                  <a:pt x="82021" y="3801316"/>
                  <a:pt x="82021" y="3801316"/>
                  <a:pt x="82921" y="3801316"/>
                </a:cubicBezTo>
                <a:cubicBezTo>
                  <a:pt x="91917" y="3801316"/>
                  <a:pt x="100013" y="3808488"/>
                  <a:pt x="100013" y="3818349"/>
                </a:cubicBezTo>
                <a:cubicBezTo>
                  <a:pt x="100013" y="3827314"/>
                  <a:pt x="91917" y="3835382"/>
                  <a:pt x="82921" y="3835382"/>
                </a:cubicBezTo>
                <a:cubicBezTo>
                  <a:pt x="73025" y="3835382"/>
                  <a:pt x="65829" y="3827314"/>
                  <a:pt x="65829" y="3818349"/>
                </a:cubicBezTo>
                <a:cubicBezTo>
                  <a:pt x="65829" y="3814763"/>
                  <a:pt x="66728" y="3812970"/>
                  <a:pt x="67628" y="3810281"/>
                </a:cubicBezTo>
                <a:cubicBezTo>
                  <a:pt x="57732" y="3810281"/>
                  <a:pt x="50536" y="3802213"/>
                  <a:pt x="50536" y="3793248"/>
                </a:cubicBezTo>
                <a:cubicBezTo>
                  <a:pt x="50536" y="3790559"/>
                  <a:pt x="50536" y="3788766"/>
                  <a:pt x="51435" y="3786076"/>
                </a:cubicBezTo>
                <a:cubicBezTo>
                  <a:pt x="44238" y="3784283"/>
                  <a:pt x="39741" y="3778008"/>
                  <a:pt x="39741" y="3770836"/>
                </a:cubicBezTo>
                <a:cubicBezTo>
                  <a:pt x="39741" y="3768147"/>
                  <a:pt x="39741" y="3766354"/>
                  <a:pt x="40640" y="3764561"/>
                </a:cubicBezTo>
                <a:cubicBezTo>
                  <a:pt x="35243" y="3761872"/>
                  <a:pt x="31644" y="3756493"/>
                  <a:pt x="31644" y="3749321"/>
                </a:cubicBezTo>
                <a:cubicBezTo>
                  <a:pt x="31644" y="3747528"/>
                  <a:pt x="31644" y="3745735"/>
                  <a:pt x="32544" y="3743942"/>
                </a:cubicBezTo>
                <a:cubicBezTo>
                  <a:pt x="28046" y="3741253"/>
                  <a:pt x="25347" y="3736770"/>
                  <a:pt x="25347" y="3730495"/>
                </a:cubicBezTo>
                <a:cubicBezTo>
                  <a:pt x="25347" y="3729599"/>
                  <a:pt x="25347" y="3727806"/>
                  <a:pt x="26247" y="3726909"/>
                </a:cubicBezTo>
                <a:cubicBezTo>
                  <a:pt x="21749" y="3723323"/>
                  <a:pt x="19050" y="3718841"/>
                  <a:pt x="19050" y="3713462"/>
                </a:cubicBezTo>
                <a:cubicBezTo>
                  <a:pt x="19050" y="3708980"/>
                  <a:pt x="20849" y="3704497"/>
                  <a:pt x="23548" y="3701808"/>
                </a:cubicBezTo>
                <a:cubicBezTo>
                  <a:pt x="23548" y="3701808"/>
                  <a:pt x="23548" y="3701808"/>
                  <a:pt x="23548" y="3682982"/>
                </a:cubicBezTo>
                <a:close/>
                <a:moveTo>
                  <a:pt x="264320" y="3671870"/>
                </a:moveTo>
                <a:cubicBezTo>
                  <a:pt x="273526" y="3671870"/>
                  <a:pt x="280989" y="3679688"/>
                  <a:pt x="280989" y="3689333"/>
                </a:cubicBezTo>
                <a:cubicBezTo>
                  <a:pt x="280989" y="3698978"/>
                  <a:pt x="273526" y="3706796"/>
                  <a:pt x="264320" y="3706796"/>
                </a:cubicBezTo>
                <a:cubicBezTo>
                  <a:pt x="255114" y="3706796"/>
                  <a:pt x="247651" y="3698978"/>
                  <a:pt x="247651" y="3689333"/>
                </a:cubicBezTo>
                <a:cubicBezTo>
                  <a:pt x="247651" y="3679688"/>
                  <a:pt x="255114" y="3671870"/>
                  <a:pt x="264320" y="3671870"/>
                </a:cubicBezTo>
                <a:close/>
                <a:moveTo>
                  <a:pt x="197645" y="3651233"/>
                </a:moveTo>
                <a:cubicBezTo>
                  <a:pt x="206851" y="3651233"/>
                  <a:pt x="214314" y="3659051"/>
                  <a:pt x="214314" y="3668696"/>
                </a:cubicBezTo>
                <a:cubicBezTo>
                  <a:pt x="214314" y="3678341"/>
                  <a:pt x="206851" y="3686159"/>
                  <a:pt x="197645" y="3686159"/>
                </a:cubicBezTo>
                <a:cubicBezTo>
                  <a:pt x="188439" y="3686159"/>
                  <a:pt x="180976" y="3678341"/>
                  <a:pt x="180976" y="3668696"/>
                </a:cubicBezTo>
                <a:cubicBezTo>
                  <a:pt x="180976" y="3659051"/>
                  <a:pt x="188439" y="3651233"/>
                  <a:pt x="197645" y="3651233"/>
                </a:cubicBezTo>
                <a:close/>
                <a:moveTo>
                  <a:pt x="147639" y="3633770"/>
                </a:moveTo>
                <a:cubicBezTo>
                  <a:pt x="157284" y="3633770"/>
                  <a:pt x="165102" y="3641233"/>
                  <a:pt x="165102" y="3650439"/>
                </a:cubicBezTo>
                <a:cubicBezTo>
                  <a:pt x="165102" y="3659645"/>
                  <a:pt x="157284" y="3667108"/>
                  <a:pt x="147639" y="3667108"/>
                </a:cubicBezTo>
                <a:cubicBezTo>
                  <a:pt x="137994" y="3667108"/>
                  <a:pt x="130176" y="3659645"/>
                  <a:pt x="130176" y="3650439"/>
                </a:cubicBezTo>
                <a:cubicBezTo>
                  <a:pt x="130176" y="3641233"/>
                  <a:pt x="137994" y="3633770"/>
                  <a:pt x="147639" y="3633770"/>
                </a:cubicBezTo>
                <a:close/>
                <a:moveTo>
                  <a:pt x="11066" y="3517883"/>
                </a:moveTo>
                <a:cubicBezTo>
                  <a:pt x="14667" y="3519688"/>
                  <a:pt x="17368" y="3522396"/>
                  <a:pt x="20069" y="3525103"/>
                </a:cubicBezTo>
                <a:cubicBezTo>
                  <a:pt x="20970" y="3525103"/>
                  <a:pt x="20970" y="3525103"/>
                  <a:pt x="21870" y="3525103"/>
                </a:cubicBezTo>
                <a:cubicBezTo>
                  <a:pt x="30874" y="3525103"/>
                  <a:pt x="37176" y="3531420"/>
                  <a:pt x="38077" y="3539543"/>
                </a:cubicBezTo>
                <a:cubicBezTo>
                  <a:pt x="41678" y="3542250"/>
                  <a:pt x="43479" y="3545860"/>
                  <a:pt x="43479" y="3550373"/>
                </a:cubicBezTo>
                <a:cubicBezTo>
                  <a:pt x="46180" y="3553080"/>
                  <a:pt x="47981" y="3556690"/>
                  <a:pt x="48881" y="3561202"/>
                </a:cubicBezTo>
                <a:cubicBezTo>
                  <a:pt x="51582" y="3563910"/>
                  <a:pt x="54284" y="3567520"/>
                  <a:pt x="55184" y="3572032"/>
                </a:cubicBezTo>
                <a:cubicBezTo>
                  <a:pt x="59686" y="3574740"/>
                  <a:pt x="63287" y="3579252"/>
                  <a:pt x="64188" y="3584667"/>
                </a:cubicBezTo>
                <a:cubicBezTo>
                  <a:pt x="71391" y="3586472"/>
                  <a:pt x="76793" y="3591887"/>
                  <a:pt x="77693" y="3600009"/>
                </a:cubicBezTo>
                <a:cubicBezTo>
                  <a:pt x="78594" y="3600009"/>
                  <a:pt x="79494" y="3599107"/>
                  <a:pt x="80394" y="3599107"/>
                </a:cubicBezTo>
                <a:cubicBezTo>
                  <a:pt x="90298" y="3599107"/>
                  <a:pt x="97501" y="3607229"/>
                  <a:pt x="97501" y="3616254"/>
                </a:cubicBezTo>
                <a:cubicBezTo>
                  <a:pt x="97501" y="3618059"/>
                  <a:pt x="97501" y="3618962"/>
                  <a:pt x="96601" y="3620767"/>
                </a:cubicBezTo>
                <a:cubicBezTo>
                  <a:pt x="100203" y="3617157"/>
                  <a:pt x="103804" y="3615352"/>
                  <a:pt x="108306" y="3615352"/>
                </a:cubicBezTo>
                <a:cubicBezTo>
                  <a:pt x="118210" y="3615352"/>
                  <a:pt x="125413" y="3623474"/>
                  <a:pt x="125413" y="3632499"/>
                </a:cubicBezTo>
                <a:cubicBezTo>
                  <a:pt x="125413" y="3642426"/>
                  <a:pt x="118210" y="3649646"/>
                  <a:pt x="108306" y="3649646"/>
                </a:cubicBezTo>
                <a:cubicBezTo>
                  <a:pt x="99302" y="3649646"/>
                  <a:pt x="91199" y="3642426"/>
                  <a:pt x="91199" y="3632499"/>
                </a:cubicBezTo>
                <a:cubicBezTo>
                  <a:pt x="91199" y="3631596"/>
                  <a:pt x="92099" y="3629791"/>
                  <a:pt x="92099" y="3628889"/>
                </a:cubicBezTo>
                <a:cubicBezTo>
                  <a:pt x="89398" y="3631596"/>
                  <a:pt x="84896" y="3633401"/>
                  <a:pt x="80394" y="3633401"/>
                </a:cubicBezTo>
                <a:cubicBezTo>
                  <a:pt x="71391" y="3633401"/>
                  <a:pt x="64188" y="3626181"/>
                  <a:pt x="63287" y="3618059"/>
                </a:cubicBezTo>
                <a:cubicBezTo>
                  <a:pt x="62387" y="3618059"/>
                  <a:pt x="61487" y="3618059"/>
                  <a:pt x="60586" y="3618059"/>
                </a:cubicBezTo>
                <a:cubicBezTo>
                  <a:pt x="52483" y="3618059"/>
                  <a:pt x="45280" y="3611742"/>
                  <a:pt x="44379" y="3603619"/>
                </a:cubicBezTo>
                <a:cubicBezTo>
                  <a:pt x="37176" y="3602717"/>
                  <a:pt x="31774" y="3596399"/>
                  <a:pt x="30874" y="3589180"/>
                </a:cubicBezTo>
                <a:cubicBezTo>
                  <a:pt x="25472" y="3587375"/>
                  <a:pt x="21870" y="3581960"/>
                  <a:pt x="20970" y="3575642"/>
                </a:cubicBezTo>
                <a:cubicBezTo>
                  <a:pt x="18269" y="3572935"/>
                  <a:pt x="15567" y="3569325"/>
                  <a:pt x="14667" y="3563910"/>
                </a:cubicBezTo>
                <a:cubicBezTo>
                  <a:pt x="12866" y="3562105"/>
                  <a:pt x="11066" y="3558495"/>
                  <a:pt x="10165" y="3554885"/>
                </a:cubicBezTo>
                <a:cubicBezTo>
                  <a:pt x="7464" y="3551275"/>
                  <a:pt x="4763" y="3546763"/>
                  <a:pt x="4763" y="3542250"/>
                </a:cubicBezTo>
                <a:cubicBezTo>
                  <a:pt x="4763" y="3536835"/>
                  <a:pt x="7464" y="3532323"/>
                  <a:pt x="11066" y="3529615"/>
                </a:cubicBezTo>
                <a:cubicBezTo>
                  <a:pt x="11066" y="3529615"/>
                  <a:pt x="11066" y="3529615"/>
                  <a:pt x="11066" y="3517883"/>
                </a:cubicBezTo>
                <a:close/>
                <a:moveTo>
                  <a:pt x="2062163" y="3430570"/>
                </a:moveTo>
                <a:cubicBezTo>
                  <a:pt x="2071808" y="3430570"/>
                  <a:pt x="2079626" y="3438033"/>
                  <a:pt x="2079626" y="3447239"/>
                </a:cubicBezTo>
                <a:cubicBezTo>
                  <a:pt x="2079626" y="3456445"/>
                  <a:pt x="2071808" y="3463908"/>
                  <a:pt x="2062163" y="3463908"/>
                </a:cubicBezTo>
                <a:cubicBezTo>
                  <a:pt x="2052518" y="3463908"/>
                  <a:pt x="2044700" y="3456445"/>
                  <a:pt x="2044700" y="3447239"/>
                </a:cubicBezTo>
                <a:cubicBezTo>
                  <a:pt x="2044700" y="3438033"/>
                  <a:pt x="2052518" y="3430570"/>
                  <a:pt x="2062163" y="3430570"/>
                </a:cubicBezTo>
                <a:close/>
                <a:moveTo>
                  <a:pt x="1706563" y="3422633"/>
                </a:moveTo>
                <a:cubicBezTo>
                  <a:pt x="1716208" y="3422633"/>
                  <a:pt x="1724026" y="3430450"/>
                  <a:pt x="1724026" y="3440095"/>
                </a:cubicBezTo>
                <a:cubicBezTo>
                  <a:pt x="1724026" y="3449740"/>
                  <a:pt x="1716208" y="3457558"/>
                  <a:pt x="1706563" y="3457558"/>
                </a:cubicBezTo>
                <a:cubicBezTo>
                  <a:pt x="1696918" y="3457558"/>
                  <a:pt x="1689100" y="3449740"/>
                  <a:pt x="1689100" y="3440095"/>
                </a:cubicBezTo>
                <a:cubicBezTo>
                  <a:pt x="1689100" y="3430450"/>
                  <a:pt x="1696918" y="3422633"/>
                  <a:pt x="1706563" y="3422633"/>
                </a:cubicBezTo>
                <a:close/>
                <a:moveTo>
                  <a:pt x="1398588" y="3416283"/>
                </a:moveTo>
                <a:cubicBezTo>
                  <a:pt x="1408233" y="3416283"/>
                  <a:pt x="1416051" y="3424101"/>
                  <a:pt x="1416051" y="3433745"/>
                </a:cubicBezTo>
                <a:cubicBezTo>
                  <a:pt x="1416051" y="3443390"/>
                  <a:pt x="1408233" y="3451208"/>
                  <a:pt x="1398588" y="3451208"/>
                </a:cubicBezTo>
                <a:cubicBezTo>
                  <a:pt x="1388943" y="3451208"/>
                  <a:pt x="1381125" y="3443390"/>
                  <a:pt x="1381125" y="3433745"/>
                </a:cubicBezTo>
                <a:cubicBezTo>
                  <a:pt x="1381125" y="3424101"/>
                  <a:pt x="1388943" y="3416283"/>
                  <a:pt x="1398588" y="3416283"/>
                </a:cubicBezTo>
                <a:close/>
                <a:moveTo>
                  <a:pt x="1135063" y="3409935"/>
                </a:moveTo>
                <a:cubicBezTo>
                  <a:pt x="1144708" y="3409935"/>
                  <a:pt x="1152526" y="3417751"/>
                  <a:pt x="1152526" y="3427395"/>
                </a:cubicBezTo>
                <a:cubicBezTo>
                  <a:pt x="1152526" y="3437040"/>
                  <a:pt x="1144708" y="3444858"/>
                  <a:pt x="1135063" y="3444858"/>
                </a:cubicBezTo>
                <a:cubicBezTo>
                  <a:pt x="1125418" y="3444858"/>
                  <a:pt x="1117600" y="3437040"/>
                  <a:pt x="1117600" y="3427395"/>
                </a:cubicBezTo>
                <a:cubicBezTo>
                  <a:pt x="1117600" y="3417751"/>
                  <a:pt x="1125418" y="3409935"/>
                  <a:pt x="1135063" y="3409935"/>
                </a:cubicBezTo>
                <a:close/>
                <a:moveTo>
                  <a:pt x="912813" y="3405172"/>
                </a:moveTo>
                <a:cubicBezTo>
                  <a:pt x="922458" y="3405172"/>
                  <a:pt x="930276" y="3412634"/>
                  <a:pt x="930276" y="3421840"/>
                </a:cubicBezTo>
                <a:cubicBezTo>
                  <a:pt x="930276" y="3431045"/>
                  <a:pt x="922458" y="3438508"/>
                  <a:pt x="912813" y="3438508"/>
                </a:cubicBezTo>
                <a:cubicBezTo>
                  <a:pt x="903168" y="3438508"/>
                  <a:pt x="895350" y="3431045"/>
                  <a:pt x="895350" y="3421840"/>
                </a:cubicBezTo>
                <a:cubicBezTo>
                  <a:pt x="895350" y="3412634"/>
                  <a:pt x="903168" y="3405172"/>
                  <a:pt x="912813" y="3405172"/>
                </a:cubicBezTo>
                <a:close/>
                <a:moveTo>
                  <a:pt x="723901" y="3398823"/>
                </a:moveTo>
                <a:cubicBezTo>
                  <a:pt x="733546" y="3398823"/>
                  <a:pt x="741364" y="3406284"/>
                  <a:pt x="741364" y="3415490"/>
                </a:cubicBezTo>
                <a:cubicBezTo>
                  <a:pt x="741364" y="3424696"/>
                  <a:pt x="733546" y="3432158"/>
                  <a:pt x="723901" y="3432158"/>
                </a:cubicBezTo>
                <a:cubicBezTo>
                  <a:pt x="714256" y="3432158"/>
                  <a:pt x="706438" y="3424696"/>
                  <a:pt x="706438" y="3415490"/>
                </a:cubicBezTo>
                <a:cubicBezTo>
                  <a:pt x="706438" y="3406284"/>
                  <a:pt x="714256" y="3398823"/>
                  <a:pt x="723901" y="3398823"/>
                </a:cubicBezTo>
                <a:close/>
                <a:moveTo>
                  <a:pt x="567532" y="3394060"/>
                </a:moveTo>
                <a:cubicBezTo>
                  <a:pt x="576738" y="3394060"/>
                  <a:pt x="584201" y="3401522"/>
                  <a:pt x="584201" y="3410727"/>
                </a:cubicBezTo>
                <a:cubicBezTo>
                  <a:pt x="584201" y="3419933"/>
                  <a:pt x="576738" y="3427395"/>
                  <a:pt x="567532" y="3427395"/>
                </a:cubicBezTo>
                <a:cubicBezTo>
                  <a:pt x="558326" y="3427395"/>
                  <a:pt x="550863" y="3419933"/>
                  <a:pt x="550863" y="3410727"/>
                </a:cubicBezTo>
                <a:cubicBezTo>
                  <a:pt x="550863" y="3401522"/>
                  <a:pt x="558326" y="3394060"/>
                  <a:pt x="567532" y="3394060"/>
                </a:cubicBezTo>
                <a:close/>
                <a:moveTo>
                  <a:pt x="438944" y="3389298"/>
                </a:moveTo>
                <a:cubicBezTo>
                  <a:pt x="448150" y="3389298"/>
                  <a:pt x="455613" y="3396760"/>
                  <a:pt x="455613" y="3405965"/>
                </a:cubicBezTo>
                <a:cubicBezTo>
                  <a:pt x="455613" y="3415171"/>
                  <a:pt x="448150" y="3422633"/>
                  <a:pt x="438944" y="3422633"/>
                </a:cubicBezTo>
                <a:cubicBezTo>
                  <a:pt x="429738" y="3422633"/>
                  <a:pt x="422275" y="3415171"/>
                  <a:pt x="422275" y="3405965"/>
                </a:cubicBezTo>
                <a:cubicBezTo>
                  <a:pt x="422275" y="3396760"/>
                  <a:pt x="429738" y="3389298"/>
                  <a:pt x="438944" y="3389298"/>
                </a:cubicBezTo>
                <a:close/>
                <a:moveTo>
                  <a:pt x="334169" y="3384535"/>
                </a:moveTo>
                <a:cubicBezTo>
                  <a:pt x="343375" y="3384535"/>
                  <a:pt x="350838" y="3392353"/>
                  <a:pt x="350838" y="3401998"/>
                </a:cubicBezTo>
                <a:cubicBezTo>
                  <a:pt x="350838" y="3411641"/>
                  <a:pt x="343375" y="3419458"/>
                  <a:pt x="334169" y="3419458"/>
                </a:cubicBezTo>
                <a:cubicBezTo>
                  <a:pt x="324963" y="3419458"/>
                  <a:pt x="317500" y="3411641"/>
                  <a:pt x="317500" y="3401998"/>
                </a:cubicBezTo>
                <a:cubicBezTo>
                  <a:pt x="317500" y="3392353"/>
                  <a:pt x="324963" y="3384535"/>
                  <a:pt x="334169" y="3384535"/>
                </a:cubicBezTo>
                <a:close/>
                <a:moveTo>
                  <a:pt x="250826" y="3379774"/>
                </a:moveTo>
                <a:cubicBezTo>
                  <a:pt x="260471" y="3379774"/>
                  <a:pt x="268289" y="3387591"/>
                  <a:pt x="268289" y="3397235"/>
                </a:cubicBezTo>
                <a:cubicBezTo>
                  <a:pt x="268289" y="3406880"/>
                  <a:pt x="260471" y="3414697"/>
                  <a:pt x="250826" y="3414697"/>
                </a:cubicBezTo>
                <a:cubicBezTo>
                  <a:pt x="241181" y="3414697"/>
                  <a:pt x="233363" y="3406880"/>
                  <a:pt x="233363" y="3397235"/>
                </a:cubicBezTo>
                <a:cubicBezTo>
                  <a:pt x="233363" y="3387591"/>
                  <a:pt x="241181" y="3379774"/>
                  <a:pt x="250826" y="3379774"/>
                </a:cubicBezTo>
                <a:close/>
                <a:moveTo>
                  <a:pt x="184944" y="3376600"/>
                </a:moveTo>
                <a:cubicBezTo>
                  <a:pt x="194150" y="3376600"/>
                  <a:pt x="201613" y="3384416"/>
                  <a:pt x="201613" y="3394062"/>
                </a:cubicBezTo>
                <a:cubicBezTo>
                  <a:pt x="201613" y="3403705"/>
                  <a:pt x="194150" y="3411522"/>
                  <a:pt x="184944" y="3411522"/>
                </a:cubicBezTo>
                <a:cubicBezTo>
                  <a:pt x="175738" y="3411522"/>
                  <a:pt x="168275" y="3403705"/>
                  <a:pt x="168275" y="3394062"/>
                </a:cubicBezTo>
                <a:cubicBezTo>
                  <a:pt x="168275" y="3384416"/>
                  <a:pt x="175738" y="3376600"/>
                  <a:pt x="184944" y="3376600"/>
                </a:cubicBezTo>
                <a:close/>
                <a:moveTo>
                  <a:pt x="134938" y="3373425"/>
                </a:moveTo>
                <a:cubicBezTo>
                  <a:pt x="144583" y="3373425"/>
                  <a:pt x="152401" y="3380887"/>
                  <a:pt x="152401" y="3390092"/>
                </a:cubicBezTo>
                <a:cubicBezTo>
                  <a:pt x="152401" y="3399298"/>
                  <a:pt x="144583" y="3406760"/>
                  <a:pt x="134938" y="3406760"/>
                </a:cubicBezTo>
                <a:cubicBezTo>
                  <a:pt x="125293" y="3406760"/>
                  <a:pt x="117475" y="3399298"/>
                  <a:pt x="117475" y="3390092"/>
                </a:cubicBezTo>
                <a:cubicBezTo>
                  <a:pt x="117475" y="3380887"/>
                  <a:pt x="125293" y="3373425"/>
                  <a:pt x="134938" y="3373425"/>
                </a:cubicBezTo>
                <a:close/>
                <a:moveTo>
                  <a:pt x="6251" y="3352787"/>
                </a:moveTo>
                <a:cubicBezTo>
                  <a:pt x="7144" y="3353679"/>
                  <a:pt x="8037" y="3353679"/>
                  <a:pt x="9823" y="3354571"/>
                </a:cubicBezTo>
                <a:cubicBezTo>
                  <a:pt x="11609" y="3353679"/>
                  <a:pt x="14287" y="3353679"/>
                  <a:pt x="16966" y="3353679"/>
                </a:cubicBezTo>
                <a:cubicBezTo>
                  <a:pt x="19645" y="3353679"/>
                  <a:pt x="22324" y="3354571"/>
                  <a:pt x="25003" y="3356352"/>
                </a:cubicBezTo>
                <a:cubicBezTo>
                  <a:pt x="26789" y="3356352"/>
                  <a:pt x="28575" y="3357244"/>
                  <a:pt x="29468" y="3358135"/>
                </a:cubicBezTo>
                <a:cubicBezTo>
                  <a:pt x="31254" y="3358135"/>
                  <a:pt x="32147" y="3359026"/>
                  <a:pt x="33933" y="3359918"/>
                </a:cubicBezTo>
                <a:cubicBezTo>
                  <a:pt x="35719" y="3359918"/>
                  <a:pt x="37505" y="3360809"/>
                  <a:pt x="38398" y="3361699"/>
                </a:cubicBezTo>
                <a:cubicBezTo>
                  <a:pt x="39291" y="3361699"/>
                  <a:pt x="39291" y="3361699"/>
                  <a:pt x="39291" y="3361699"/>
                </a:cubicBezTo>
                <a:cubicBezTo>
                  <a:pt x="42863" y="3361699"/>
                  <a:pt x="45541" y="3362591"/>
                  <a:pt x="48220" y="3364373"/>
                </a:cubicBezTo>
                <a:cubicBezTo>
                  <a:pt x="49113" y="3364373"/>
                  <a:pt x="50006" y="3364373"/>
                  <a:pt x="51792" y="3364373"/>
                </a:cubicBezTo>
                <a:cubicBezTo>
                  <a:pt x="56257" y="3364373"/>
                  <a:pt x="59829" y="3366156"/>
                  <a:pt x="63401" y="3368828"/>
                </a:cubicBezTo>
                <a:cubicBezTo>
                  <a:pt x="65187" y="3367938"/>
                  <a:pt x="67866" y="3367047"/>
                  <a:pt x="70545" y="3367047"/>
                </a:cubicBezTo>
                <a:cubicBezTo>
                  <a:pt x="76795" y="3367047"/>
                  <a:pt x="82153" y="3370611"/>
                  <a:pt x="84832" y="3375068"/>
                </a:cubicBezTo>
                <a:cubicBezTo>
                  <a:pt x="87511" y="3372394"/>
                  <a:pt x="91976" y="3369720"/>
                  <a:pt x="97334" y="3369720"/>
                </a:cubicBezTo>
                <a:cubicBezTo>
                  <a:pt x="106263" y="3369720"/>
                  <a:pt x="114300" y="3377742"/>
                  <a:pt x="114300" y="3386652"/>
                </a:cubicBezTo>
                <a:cubicBezTo>
                  <a:pt x="114300" y="3396456"/>
                  <a:pt x="106263" y="3403585"/>
                  <a:pt x="97334" y="3403585"/>
                </a:cubicBezTo>
                <a:cubicBezTo>
                  <a:pt x="91083" y="3403585"/>
                  <a:pt x="85725" y="3400019"/>
                  <a:pt x="83046" y="3394673"/>
                </a:cubicBezTo>
                <a:cubicBezTo>
                  <a:pt x="79474" y="3398237"/>
                  <a:pt x="75009" y="3400911"/>
                  <a:pt x="70545" y="3400911"/>
                </a:cubicBezTo>
                <a:cubicBezTo>
                  <a:pt x="66080" y="3400911"/>
                  <a:pt x="61615" y="3399129"/>
                  <a:pt x="58936" y="3396456"/>
                </a:cubicBezTo>
                <a:cubicBezTo>
                  <a:pt x="56257" y="3397346"/>
                  <a:pt x="54471" y="3398237"/>
                  <a:pt x="51792" y="3398237"/>
                </a:cubicBezTo>
                <a:cubicBezTo>
                  <a:pt x="48220" y="3398237"/>
                  <a:pt x="44648" y="3396456"/>
                  <a:pt x="41970" y="3394673"/>
                </a:cubicBezTo>
                <a:cubicBezTo>
                  <a:pt x="41077" y="3394673"/>
                  <a:pt x="40184" y="3395564"/>
                  <a:pt x="39291" y="3395564"/>
                </a:cubicBezTo>
                <a:cubicBezTo>
                  <a:pt x="35719" y="3395564"/>
                  <a:pt x="33040" y="3394673"/>
                  <a:pt x="31254" y="3392890"/>
                </a:cubicBezTo>
                <a:cubicBezTo>
                  <a:pt x="30361" y="3392890"/>
                  <a:pt x="30361" y="3392890"/>
                  <a:pt x="30361" y="3392890"/>
                </a:cubicBezTo>
                <a:cubicBezTo>
                  <a:pt x="27682" y="3392890"/>
                  <a:pt x="24110" y="3391999"/>
                  <a:pt x="22324" y="3390216"/>
                </a:cubicBezTo>
                <a:cubicBezTo>
                  <a:pt x="19645" y="3389325"/>
                  <a:pt x="17859" y="3389325"/>
                  <a:pt x="16073" y="3387543"/>
                </a:cubicBezTo>
                <a:cubicBezTo>
                  <a:pt x="15180" y="3387543"/>
                  <a:pt x="13395" y="3386652"/>
                  <a:pt x="12502" y="3386652"/>
                </a:cubicBezTo>
                <a:cubicBezTo>
                  <a:pt x="10716" y="3385761"/>
                  <a:pt x="8930" y="3384869"/>
                  <a:pt x="7144" y="3383978"/>
                </a:cubicBezTo>
                <a:cubicBezTo>
                  <a:pt x="7144" y="3383978"/>
                  <a:pt x="6251" y="3384869"/>
                  <a:pt x="6251" y="3384869"/>
                </a:cubicBezTo>
                <a:cubicBezTo>
                  <a:pt x="6251" y="3384869"/>
                  <a:pt x="6251" y="3384869"/>
                  <a:pt x="6251" y="3383088"/>
                </a:cubicBezTo>
                <a:cubicBezTo>
                  <a:pt x="1786" y="3380414"/>
                  <a:pt x="0" y="3375068"/>
                  <a:pt x="0" y="3370611"/>
                </a:cubicBezTo>
                <a:cubicBezTo>
                  <a:pt x="0" y="3365264"/>
                  <a:pt x="1786" y="3360809"/>
                  <a:pt x="6251" y="3357244"/>
                </a:cubicBezTo>
                <a:cubicBezTo>
                  <a:pt x="6251" y="3357244"/>
                  <a:pt x="6251" y="3357244"/>
                  <a:pt x="6251" y="3352787"/>
                </a:cubicBezTo>
                <a:close/>
                <a:moveTo>
                  <a:pt x="102025" y="3124201"/>
                </a:moveTo>
                <a:cubicBezTo>
                  <a:pt x="110992" y="3124201"/>
                  <a:pt x="119063" y="3132288"/>
                  <a:pt x="119063" y="3141273"/>
                </a:cubicBezTo>
                <a:cubicBezTo>
                  <a:pt x="119063" y="3150258"/>
                  <a:pt x="110992" y="3158346"/>
                  <a:pt x="102025" y="3158346"/>
                </a:cubicBezTo>
                <a:cubicBezTo>
                  <a:pt x="97541" y="3158346"/>
                  <a:pt x="93954" y="3156548"/>
                  <a:pt x="91264" y="3153853"/>
                </a:cubicBezTo>
                <a:cubicBezTo>
                  <a:pt x="89470" y="3161940"/>
                  <a:pt x="83193" y="3169129"/>
                  <a:pt x="74225" y="3169129"/>
                </a:cubicBezTo>
                <a:cubicBezTo>
                  <a:pt x="73328" y="3169129"/>
                  <a:pt x="71535" y="3168230"/>
                  <a:pt x="70638" y="3168230"/>
                </a:cubicBezTo>
                <a:cubicBezTo>
                  <a:pt x="68845" y="3173621"/>
                  <a:pt x="63464" y="3177216"/>
                  <a:pt x="57187" y="3178114"/>
                </a:cubicBezTo>
                <a:cubicBezTo>
                  <a:pt x="55393" y="3181708"/>
                  <a:pt x="52703" y="3184404"/>
                  <a:pt x="48219" y="3186200"/>
                </a:cubicBezTo>
                <a:cubicBezTo>
                  <a:pt x="47323" y="3187998"/>
                  <a:pt x="45529" y="3189795"/>
                  <a:pt x="43736" y="3191592"/>
                </a:cubicBezTo>
                <a:cubicBezTo>
                  <a:pt x="42839" y="3194287"/>
                  <a:pt x="41045" y="3196084"/>
                  <a:pt x="39252" y="3197881"/>
                </a:cubicBezTo>
                <a:cubicBezTo>
                  <a:pt x="38355" y="3200578"/>
                  <a:pt x="36561" y="3203275"/>
                  <a:pt x="34768" y="3205073"/>
                </a:cubicBezTo>
                <a:cubicBezTo>
                  <a:pt x="32078" y="3211365"/>
                  <a:pt x="25800" y="3215854"/>
                  <a:pt x="18626" y="3215854"/>
                </a:cubicBezTo>
                <a:cubicBezTo>
                  <a:pt x="17730" y="3215854"/>
                  <a:pt x="15936" y="3214956"/>
                  <a:pt x="15039" y="3214956"/>
                </a:cubicBezTo>
                <a:cubicBezTo>
                  <a:pt x="13246" y="3216752"/>
                  <a:pt x="10556" y="3218552"/>
                  <a:pt x="7865" y="3219449"/>
                </a:cubicBezTo>
                <a:cubicBezTo>
                  <a:pt x="7865" y="3219449"/>
                  <a:pt x="7865" y="3219449"/>
                  <a:pt x="7865" y="3211365"/>
                </a:cubicBezTo>
                <a:cubicBezTo>
                  <a:pt x="4278" y="3208668"/>
                  <a:pt x="1588" y="3204174"/>
                  <a:pt x="1588" y="3198779"/>
                </a:cubicBezTo>
                <a:cubicBezTo>
                  <a:pt x="1588" y="3193389"/>
                  <a:pt x="4278" y="3188897"/>
                  <a:pt x="7865" y="3186200"/>
                </a:cubicBezTo>
                <a:cubicBezTo>
                  <a:pt x="8762" y="3183505"/>
                  <a:pt x="9659" y="3181708"/>
                  <a:pt x="11452" y="3179910"/>
                </a:cubicBezTo>
                <a:cubicBezTo>
                  <a:pt x="13246" y="3176316"/>
                  <a:pt x="15039" y="3174519"/>
                  <a:pt x="17730" y="3171824"/>
                </a:cubicBezTo>
                <a:cubicBezTo>
                  <a:pt x="19523" y="3168230"/>
                  <a:pt x="23110" y="3164636"/>
                  <a:pt x="27594" y="3162839"/>
                </a:cubicBezTo>
                <a:cubicBezTo>
                  <a:pt x="29387" y="3157448"/>
                  <a:pt x="34768" y="3153853"/>
                  <a:pt x="40148" y="3153853"/>
                </a:cubicBezTo>
                <a:cubicBezTo>
                  <a:pt x="42839" y="3148461"/>
                  <a:pt x="48219" y="3143969"/>
                  <a:pt x="55393" y="3143969"/>
                </a:cubicBezTo>
                <a:cubicBezTo>
                  <a:pt x="56290" y="3143969"/>
                  <a:pt x="57187" y="3144867"/>
                  <a:pt x="58980" y="3144867"/>
                </a:cubicBezTo>
                <a:cubicBezTo>
                  <a:pt x="61671" y="3138578"/>
                  <a:pt x="67051" y="3134985"/>
                  <a:pt x="74225" y="3134985"/>
                </a:cubicBezTo>
                <a:cubicBezTo>
                  <a:pt x="78709" y="3134985"/>
                  <a:pt x="82296" y="3135882"/>
                  <a:pt x="84986" y="3138578"/>
                </a:cubicBezTo>
                <a:cubicBezTo>
                  <a:pt x="85883" y="3130491"/>
                  <a:pt x="93057" y="3124201"/>
                  <a:pt x="102025" y="3124201"/>
                </a:cubicBezTo>
                <a:close/>
                <a:moveTo>
                  <a:pt x="139701" y="3111491"/>
                </a:moveTo>
                <a:cubicBezTo>
                  <a:pt x="149346" y="3111491"/>
                  <a:pt x="157164" y="3119308"/>
                  <a:pt x="157164" y="3128954"/>
                </a:cubicBezTo>
                <a:cubicBezTo>
                  <a:pt x="157164" y="3138598"/>
                  <a:pt x="149346" y="3146416"/>
                  <a:pt x="139701" y="3146416"/>
                </a:cubicBezTo>
                <a:cubicBezTo>
                  <a:pt x="130056" y="3146416"/>
                  <a:pt x="122238" y="3138598"/>
                  <a:pt x="122238" y="3128954"/>
                </a:cubicBezTo>
                <a:cubicBezTo>
                  <a:pt x="122238" y="3119308"/>
                  <a:pt x="130056" y="3111491"/>
                  <a:pt x="139701" y="3111491"/>
                </a:cubicBezTo>
                <a:close/>
                <a:moveTo>
                  <a:pt x="190501" y="3100378"/>
                </a:moveTo>
                <a:cubicBezTo>
                  <a:pt x="200146" y="3100378"/>
                  <a:pt x="207964" y="3107841"/>
                  <a:pt x="207964" y="3117047"/>
                </a:cubicBezTo>
                <a:cubicBezTo>
                  <a:pt x="207964" y="3126253"/>
                  <a:pt x="200146" y="3133716"/>
                  <a:pt x="190501" y="3133716"/>
                </a:cubicBezTo>
                <a:cubicBezTo>
                  <a:pt x="180856" y="3133716"/>
                  <a:pt x="173038" y="3126253"/>
                  <a:pt x="173038" y="3117047"/>
                </a:cubicBezTo>
                <a:cubicBezTo>
                  <a:pt x="173038" y="3107841"/>
                  <a:pt x="180856" y="3100378"/>
                  <a:pt x="190501" y="3100378"/>
                </a:cubicBezTo>
                <a:close/>
                <a:moveTo>
                  <a:pt x="256382" y="3086090"/>
                </a:moveTo>
                <a:cubicBezTo>
                  <a:pt x="265588" y="3086090"/>
                  <a:pt x="273051" y="3093908"/>
                  <a:pt x="273051" y="3103553"/>
                </a:cubicBezTo>
                <a:cubicBezTo>
                  <a:pt x="273051" y="3113198"/>
                  <a:pt x="265588" y="3121016"/>
                  <a:pt x="256382" y="3121016"/>
                </a:cubicBezTo>
                <a:cubicBezTo>
                  <a:pt x="247176" y="3121016"/>
                  <a:pt x="239713" y="3113198"/>
                  <a:pt x="239713" y="3103553"/>
                </a:cubicBezTo>
                <a:cubicBezTo>
                  <a:pt x="239713" y="3093908"/>
                  <a:pt x="247176" y="3086090"/>
                  <a:pt x="256382" y="3086090"/>
                </a:cubicBezTo>
                <a:close/>
                <a:moveTo>
                  <a:pt x="339726" y="3071804"/>
                </a:moveTo>
                <a:cubicBezTo>
                  <a:pt x="349371" y="3071804"/>
                  <a:pt x="357189" y="3079621"/>
                  <a:pt x="357189" y="3089266"/>
                </a:cubicBezTo>
                <a:cubicBezTo>
                  <a:pt x="357189" y="3098911"/>
                  <a:pt x="349371" y="3106729"/>
                  <a:pt x="339726" y="3106729"/>
                </a:cubicBezTo>
                <a:cubicBezTo>
                  <a:pt x="330081" y="3106729"/>
                  <a:pt x="322263" y="3098911"/>
                  <a:pt x="322263" y="3089266"/>
                </a:cubicBezTo>
                <a:cubicBezTo>
                  <a:pt x="322263" y="3079621"/>
                  <a:pt x="330081" y="3071804"/>
                  <a:pt x="339726" y="3071804"/>
                </a:cubicBezTo>
                <a:close/>
                <a:moveTo>
                  <a:pt x="445294" y="3057515"/>
                </a:moveTo>
                <a:cubicBezTo>
                  <a:pt x="454500" y="3057515"/>
                  <a:pt x="461963" y="3064979"/>
                  <a:pt x="461963" y="3074185"/>
                </a:cubicBezTo>
                <a:cubicBezTo>
                  <a:pt x="461963" y="3083390"/>
                  <a:pt x="454500" y="3090853"/>
                  <a:pt x="445294" y="3090853"/>
                </a:cubicBezTo>
                <a:cubicBezTo>
                  <a:pt x="436088" y="3090853"/>
                  <a:pt x="428625" y="3083390"/>
                  <a:pt x="428625" y="3074185"/>
                </a:cubicBezTo>
                <a:cubicBezTo>
                  <a:pt x="428625" y="3064979"/>
                  <a:pt x="436088" y="3057515"/>
                  <a:pt x="445294" y="3057515"/>
                </a:cubicBezTo>
                <a:close/>
                <a:moveTo>
                  <a:pt x="573882" y="3041642"/>
                </a:moveTo>
                <a:cubicBezTo>
                  <a:pt x="583088" y="3041642"/>
                  <a:pt x="590551" y="3049103"/>
                  <a:pt x="590551" y="3058309"/>
                </a:cubicBezTo>
                <a:cubicBezTo>
                  <a:pt x="590551" y="3067515"/>
                  <a:pt x="583088" y="3074977"/>
                  <a:pt x="573882" y="3074977"/>
                </a:cubicBezTo>
                <a:cubicBezTo>
                  <a:pt x="564676" y="3074977"/>
                  <a:pt x="557213" y="3067515"/>
                  <a:pt x="557213" y="3058309"/>
                </a:cubicBezTo>
                <a:cubicBezTo>
                  <a:pt x="557213" y="3049103"/>
                  <a:pt x="564676" y="3041642"/>
                  <a:pt x="573882" y="3041642"/>
                </a:cubicBezTo>
                <a:close/>
                <a:moveTo>
                  <a:pt x="731044" y="3024178"/>
                </a:moveTo>
                <a:cubicBezTo>
                  <a:pt x="740250" y="3024178"/>
                  <a:pt x="747713" y="3031641"/>
                  <a:pt x="747713" y="3040847"/>
                </a:cubicBezTo>
                <a:cubicBezTo>
                  <a:pt x="747713" y="3050053"/>
                  <a:pt x="740250" y="3057515"/>
                  <a:pt x="731044" y="3057515"/>
                </a:cubicBezTo>
                <a:cubicBezTo>
                  <a:pt x="721838" y="3057515"/>
                  <a:pt x="714375" y="3050053"/>
                  <a:pt x="714375" y="3040847"/>
                </a:cubicBezTo>
                <a:cubicBezTo>
                  <a:pt x="714375" y="3031641"/>
                  <a:pt x="721838" y="3024178"/>
                  <a:pt x="731044" y="3024178"/>
                </a:cubicBezTo>
                <a:close/>
                <a:moveTo>
                  <a:pt x="919957" y="3005129"/>
                </a:moveTo>
                <a:cubicBezTo>
                  <a:pt x="929163" y="3005129"/>
                  <a:pt x="936626" y="3012591"/>
                  <a:pt x="936626" y="3021797"/>
                </a:cubicBezTo>
                <a:cubicBezTo>
                  <a:pt x="936626" y="3031003"/>
                  <a:pt x="929163" y="3038468"/>
                  <a:pt x="919957" y="3038468"/>
                </a:cubicBezTo>
                <a:cubicBezTo>
                  <a:pt x="910751" y="3038468"/>
                  <a:pt x="903288" y="3031003"/>
                  <a:pt x="903288" y="3021797"/>
                </a:cubicBezTo>
                <a:cubicBezTo>
                  <a:pt x="903288" y="3012591"/>
                  <a:pt x="910751" y="3005129"/>
                  <a:pt x="919957" y="3005129"/>
                </a:cubicBezTo>
                <a:close/>
                <a:moveTo>
                  <a:pt x="1143794" y="2984489"/>
                </a:moveTo>
                <a:cubicBezTo>
                  <a:pt x="1153000" y="2984489"/>
                  <a:pt x="1160463" y="2992308"/>
                  <a:pt x="1160463" y="3001953"/>
                </a:cubicBezTo>
                <a:cubicBezTo>
                  <a:pt x="1160463" y="3011598"/>
                  <a:pt x="1153000" y="3019416"/>
                  <a:pt x="1143794" y="3019416"/>
                </a:cubicBezTo>
                <a:cubicBezTo>
                  <a:pt x="1134588" y="3019416"/>
                  <a:pt x="1127125" y="3011598"/>
                  <a:pt x="1127125" y="3001953"/>
                </a:cubicBezTo>
                <a:cubicBezTo>
                  <a:pt x="1127125" y="2992308"/>
                  <a:pt x="1134588" y="2984489"/>
                  <a:pt x="1143794" y="2984489"/>
                </a:cubicBezTo>
                <a:close/>
                <a:moveTo>
                  <a:pt x="1407319" y="2963853"/>
                </a:moveTo>
                <a:cubicBezTo>
                  <a:pt x="1416525" y="2963853"/>
                  <a:pt x="1423988" y="2971672"/>
                  <a:pt x="1423988" y="2981315"/>
                </a:cubicBezTo>
                <a:cubicBezTo>
                  <a:pt x="1423988" y="2990961"/>
                  <a:pt x="1416525" y="2998779"/>
                  <a:pt x="1407319" y="2998779"/>
                </a:cubicBezTo>
                <a:cubicBezTo>
                  <a:pt x="1398113" y="2998779"/>
                  <a:pt x="1390650" y="2990961"/>
                  <a:pt x="1390650" y="2981315"/>
                </a:cubicBezTo>
                <a:cubicBezTo>
                  <a:pt x="1390650" y="2971672"/>
                  <a:pt x="1398113" y="2963853"/>
                  <a:pt x="1407319" y="2963853"/>
                </a:cubicBezTo>
                <a:close/>
                <a:moveTo>
                  <a:pt x="1715294" y="2941629"/>
                </a:moveTo>
                <a:cubicBezTo>
                  <a:pt x="1724500" y="2941629"/>
                  <a:pt x="1731963" y="2949447"/>
                  <a:pt x="1731963" y="2959091"/>
                </a:cubicBezTo>
                <a:cubicBezTo>
                  <a:pt x="1731963" y="2968736"/>
                  <a:pt x="1724500" y="2976554"/>
                  <a:pt x="1715294" y="2976554"/>
                </a:cubicBezTo>
                <a:cubicBezTo>
                  <a:pt x="1706088" y="2976554"/>
                  <a:pt x="1698625" y="2968736"/>
                  <a:pt x="1698625" y="2959091"/>
                </a:cubicBezTo>
                <a:cubicBezTo>
                  <a:pt x="1698625" y="2949447"/>
                  <a:pt x="1706088" y="2941629"/>
                  <a:pt x="1715294" y="2941629"/>
                </a:cubicBezTo>
                <a:close/>
                <a:moveTo>
                  <a:pt x="2071688" y="2919404"/>
                </a:moveTo>
                <a:cubicBezTo>
                  <a:pt x="2081333" y="2919404"/>
                  <a:pt x="2089151" y="2926866"/>
                  <a:pt x="2089151" y="2936072"/>
                </a:cubicBezTo>
                <a:cubicBezTo>
                  <a:pt x="2089151" y="2945279"/>
                  <a:pt x="2081333" y="2952741"/>
                  <a:pt x="2071688" y="2952741"/>
                </a:cubicBezTo>
                <a:cubicBezTo>
                  <a:pt x="2062043" y="2952741"/>
                  <a:pt x="2054225" y="2945279"/>
                  <a:pt x="2054225" y="2936072"/>
                </a:cubicBezTo>
                <a:cubicBezTo>
                  <a:pt x="2054225" y="2926866"/>
                  <a:pt x="2062043" y="2919404"/>
                  <a:pt x="2071688" y="2919404"/>
                </a:cubicBezTo>
                <a:close/>
                <a:moveTo>
                  <a:pt x="92502" y="2903533"/>
                </a:moveTo>
                <a:cubicBezTo>
                  <a:pt x="101468" y="2903533"/>
                  <a:pt x="109538" y="2910682"/>
                  <a:pt x="109538" y="2920511"/>
                </a:cubicBezTo>
                <a:cubicBezTo>
                  <a:pt x="109538" y="2929447"/>
                  <a:pt x="101468" y="2937489"/>
                  <a:pt x="92502" y="2937489"/>
                </a:cubicBezTo>
                <a:cubicBezTo>
                  <a:pt x="90708" y="2937489"/>
                  <a:pt x="88915" y="2936594"/>
                  <a:pt x="88018" y="2936594"/>
                </a:cubicBezTo>
                <a:cubicBezTo>
                  <a:pt x="88018" y="2938382"/>
                  <a:pt x="88915" y="2940169"/>
                  <a:pt x="88915" y="2941956"/>
                </a:cubicBezTo>
                <a:cubicBezTo>
                  <a:pt x="88915" y="2950891"/>
                  <a:pt x="82639" y="2957147"/>
                  <a:pt x="73672" y="2958934"/>
                </a:cubicBezTo>
                <a:cubicBezTo>
                  <a:pt x="73672" y="2959828"/>
                  <a:pt x="74569" y="2960721"/>
                  <a:pt x="74569" y="2961614"/>
                </a:cubicBezTo>
                <a:cubicBezTo>
                  <a:pt x="74569" y="2968764"/>
                  <a:pt x="70085" y="2975018"/>
                  <a:pt x="63809" y="2977699"/>
                </a:cubicBezTo>
                <a:cubicBezTo>
                  <a:pt x="64706" y="2978591"/>
                  <a:pt x="64706" y="2979485"/>
                  <a:pt x="64706" y="2980377"/>
                </a:cubicBezTo>
                <a:cubicBezTo>
                  <a:pt x="64706" y="2985740"/>
                  <a:pt x="61119" y="2991102"/>
                  <a:pt x="56636" y="2993782"/>
                </a:cubicBezTo>
                <a:cubicBezTo>
                  <a:pt x="57532" y="2994676"/>
                  <a:pt x="57532" y="2995569"/>
                  <a:pt x="57532" y="2996464"/>
                </a:cubicBezTo>
                <a:cubicBezTo>
                  <a:pt x="57532" y="3001825"/>
                  <a:pt x="54842" y="3006292"/>
                  <a:pt x="51256" y="3009867"/>
                </a:cubicBezTo>
                <a:cubicBezTo>
                  <a:pt x="51256" y="3010761"/>
                  <a:pt x="52153" y="3011654"/>
                  <a:pt x="52153" y="3012547"/>
                </a:cubicBezTo>
                <a:cubicBezTo>
                  <a:pt x="52153" y="3017016"/>
                  <a:pt x="49463" y="3021484"/>
                  <a:pt x="45876" y="3025057"/>
                </a:cubicBezTo>
                <a:cubicBezTo>
                  <a:pt x="45876" y="3025057"/>
                  <a:pt x="46773" y="3025951"/>
                  <a:pt x="46773" y="3025951"/>
                </a:cubicBezTo>
                <a:cubicBezTo>
                  <a:pt x="46773" y="3035781"/>
                  <a:pt x="38703" y="3042926"/>
                  <a:pt x="29736" y="3042926"/>
                </a:cubicBezTo>
                <a:cubicBezTo>
                  <a:pt x="28840" y="3042926"/>
                  <a:pt x="28840" y="3042926"/>
                  <a:pt x="28840" y="3042926"/>
                </a:cubicBezTo>
                <a:cubicBezTo>
                  <a:pt x="27046" y="3047396"/>
                  <a:pt x="22563" y="3051864"/>
                  <a:pt x="18080" y="3052757"/>
                </a:cubicBezTo>
                <a:cubicBezTo>
                  <a:pt x="18080" y="3052757"/>
                  <a:pt x="18080" y="3052757"/>
                  <a:pt x="18080" y="3038464"/>
                </a:cubicBezTo>
                <a:cubicBezTo>
                  <a:pt x="14493" y="3034888"/>
                  <a:pt x="12700" y="3030420"/>
                  <a:pt x="12700" y="3025951"/>
                </a:cubicBezTo>
                <a:cubicBezTo>
                  <a:pt x="12700" y="3020590"/>
                  <a:pt x="14493" y="3016122"/>
                  <a:pt x="18080" y="3013440"/>
                </a:cubicBezTo>
                <a:cubicBezTo>
                  <a:pt x="18080" y="3012547"/>
                  <a:pt x="18080" y="3012547"/>
                  <a:pt x="18080" y="3012547"/>
                </a:cubicBezTo>
                <a:cubicBezTo>
                  <a:pt x="18080" y="3007187"/>
                  <a:pt x="20770" y="3002719"/>
                  <a:pt x="24356" y="2999144"/>
                </a:cubicBezTo>
                <a:cubicBezTo>
                  <a:pt x="24356" y="2998250"/>
                  <a:pt x="23460" y="2997357"/>
                  <a:pt x="23460" y="2996464"/>
                </a:cubicBezTo>
                <a:cubicBezTo>
                  <a:pt x="23460" y="2991102"/>
                  <a:pt x="27046" y="2985740"/>
                  <a:pt x="31530" y="2983060"/>
                </a:cubicBezTo>
                <a:cubicBezTo>
                  <a:pt x="30633" y="2982165"/>
                  <a:pt x="30633" y="2981272"/>
                  <a:pt x="30633" y="2980377"/>
                </a:cubicBezTo>
                <a:cubicBezTo>
                  <a:pt x="30633" y="2973232"/>
                  <a:pt x="35116" y="2966977"/>
                  <a:pt x="41393" y="2964296"/>
                </a:cubicBezTo>
                <a:cubicBezTo>
                  <a:pt x="40496" y="2963402"/>
                  <a:pt x="40496" y="2962509"/>
                  <a:pt x="40496" y="2961614"/>
                </a:cubicBezTo>
                <a:cubicBezTo>
                  <a:pt x="40496" y="2953571"/>
                  <a:pt x="46773" y="2946425"/>
                  <a:pt x="55739" y="2945531"/>
                </a:cubicBezTo>
                <a:cubicBezTo>
                  <a:pt x="54842" y="2944637"/>
                  <a:pt x="54842" y="2942849"/>
                  <a:pt x="54842" y="2941956"/>
                </a:cubicBezTo>
                <a:cubicBezTo>
                  <a:pt x="54842" y="2933021"/>
                  <a:pt x="62016" y="2924979"/>
                  <a:pt x="71879" y="2924979"/>
                </a:cubicBezTo>
                <a:cubicBezTo>
                  <a:pt x="73672" y="2924979"/>
                  <a:pt x="74569" y="2925873"/>
                  <a:pt x="76362" y="2925873"/>
                </a:cubicBezTo>
                <a:cubicBezTo>
                  <a:pt x="75465" y="2924085"/>
                  <a:pt x="75465" y="2922298"/>
                  <a:pt x="75465" y="2920511"/>
                </a:cubicBezTo>
                <a:cubicBezTo>
                  <a:pt x="75465" y="2910682"/>
                  <a:pt x="82639" y="2903533"/>
                  <a:pt x="92502" y="2903533"/>
                </a:cubicBezTo>
                <a:close/>
                <a:moveTo>
                  <a:pt x="121444" y="2879720"/>
                </a:moveTo>
                <a:cubicBezTo>
                  <a:pt x="130650" y="2879720"/>
                  <a:pt x="138113" y="2887538"/>
                  <a:pt x="138113" y="2897184"/>
                </a:cubicBezTo>
                <a:cubicBezTo>
                  <a:pt x="138113" y="2906829"/>
                  <a:pt x="130650" y="2914647"/>
                  <a:pt x="121444" y="2914647"/>
                </a:cubicBezTo>
                <a:cubicBezTo>
                  <a:pt x="112238" y="2914647"/>
                  <a:pt x="104775" y="2906829"/>
                  <a:pt x="104775" y="2897184"/>
                </a:cubicBezTo>
                <a:cubicBezTo>
                  <a:pt x="104775" y="2887538"/>
                  <a:pt x="112238" y="2879720"/>
                  <a:pt x="121444" y="2879720"/>
                </a:cubicBezTo>
                <a:close/>
                <a:moveTo>
                  <a:pt x="161132" y="2854320"/>
                </a:moveTo>
                <a:cubicBezTo>
                  <a:pt x="170338" y="2854320"/>
                  <a:pt x="177801" y="2861783"/>
                  <a:pt x="177801" y="2870989"/>
                </a:cubicBezTo>
                <a:cubicBezTo>
                  <a:pt x="177801" y="2880195"/>
                  <a:pt x="170338" y="2887658"/>
                  <a:pt x="161132" y="2887658"/>
                </a:cubicBezTo>
                <a:cubicBezTo>
                  <a:pt x="151926" y="2887658"/>
                  <a:pt x="144463" y="2880195"/>
                  <a:pt x="144463" y="2870989"/>
                </a:cubicBezTo>
                <a:cubicBezTo>
                  <a:pt x="144463" y="2861783"/>
                  <a:pt x="151926" y="2854320"/>
                  <a:pt x="161132" y="2854320"/>
                </a:cubicBezTo>
                <a:close/>
                <a:moveTo>
                  <a:pt x="211932" y="2827332"/>
                </a:moveTo>
                <a:cubicBezTo>
                  <a:pt x="221138" y="2827332"/>
                  <a:pt x="228601" y="2834795"/>
                  <a:pt x="228601" y="2844002"/>
                </a:cubicBezTo>
                <a:cubicBezTo>
                  <a:pt x="228601" y="2853207"/>
                  <a:pt x="221138" y="2860671"/>
                  <a:pt x="211932" y="2860671"/>
                </a:cubicBezTo>
                <a:cubicBezTo>
                  <a:pt x="202726" y="2860671"/>
                  <a:pt x="195263" y="2853207"/>
                  <a:pt x="195263" y="2844002"/>
                </a:cubicBezTo>
                <a:cubicBezTo>
                  <a:pt x="195263" y="2834795"/>
                  <a:pt x="202726" y="2827332"/>
                  <a:pt x="211932" y="2827332"/>
                </a:cubicBezTo>
                <a:close/>
                <a:moveTo>
                  <a:pt x="280194" y="2797169"/>
                </a:moveTo>
                <a:cubicBezTo>
                  <a:pt x="289400" y="2797169"/>
                  <a:pt x="296863" y="2804987"/>
                  <a:pt x="296863" y="2814632"/>
                </a:cubicBezTo>
                <a:cubicBezTo>
                  <a:pt x="296863" y="2824277"/>
                  <a:pt x="289400" y="2832095"/>
                  <a:pt x="280194" y="2832095"/>
                </a:cubicBezTo>
                <a:cubicBezTo>
                  <a:pt x="270988" y="2832095"/>
                  <a:pt x="263525" y="2824277"/>
                  <a:pt x="263525" y="2814632"/>
                </a:cubicBezTo>
                <a:cubicBezTo>
                  <a:pt x="263525" y="2804987"/>
                  <a:pt x="270988" y="2797169"/>
                  <a:pt x="280194" y="2797169"/>
                </a:cubicBezTo>
                <a:close/>
                <a:moveTo>
                  <a:pt x="365919" y="2765420"/>
                </a:moveTo>
                <a:cubicBezTo>
                  <a:pt x="375125" y="2765420"/>
                  <a:pt x="382588" y="2772884"/>
                  <a:pt x="382588" y="2782088"/>
                </a:cubicBezTo>
                <a:cubicBezTo>
                  <a:pt x="382588" y="2791293"/>
                  <a:pt x="375125" y="2798758"/>
                  <a:pt x="365919" y="2798758"/>
                </a:cubicBezTo>
                <a:cubicBezTo>
                  <a:pt x="356713" y="2798758"/>
                  <a:pt x="349250" y="2791293"/>
                  <a:pt x="349250" y="2782088"/>
                </a:cubicBezTo>
                <a:cubicBezTo>
                  <a:pt x="349250" y="2772884"/>
                  <a:pt x="356713" y="2765420"/>
                  <a:pt x="365919" y="2765420"/>
                </a:cubicBezTo>
                <a:close/>
                <a:moveTo>
                  <a:pt x="82998" y="2741609"/>
                </a:moveTo>
                <a:cubicBezTo>
                  <a:pt x="92849" y="2741609"/>
                  <a:pt x="100013" y="2748798"/>
                  <a:pt x="100013" y="2758690"/>
                </a:cubicBezTo>
                <a:cubicBezTo>
                  <a:pt x="100013" y="2767680"/>
                  <a:pt x="92849" y="2774869"/>
                  <a:pt x="83894" y="2775769"/>
                </a:cubicBezTo>
                <a:cubicBezTo>
                  <a:pt x="86580" y="2778465"/>
                  <a:pt x="88371" y="2782060"/>
                  <a:pt x="88371" y="2786554"/>
                </a:cubicBezTo>
                <a:cubicBezTo>
                  <a:pt x="88371" y="2794646"/>
                  <a:pt x="82998" y="2800938"/>
                  <a:pt x="75834" y="2802737"/>
                </a:cubicBezTo>
                <a:cubicBezTo>
                  <a:pt x="77625" y="2805432"/>
                  <a:pt x="79416" y="2809029"/>
                  <a:pt x="79416" y="2812624"/>
                </a:cubicBezTo>
                <a:cubicBezTo>
                  <a:pt x="79416" y="2818917"/>
                  <a:pt x="74939" y="2825210"/>
                  <a:pt x="69566" y="2827907"/>
                </a:cubicBezTo>
                <a:cubicBezTo>
                  <a:pt x="70461" y="2830605"/>
                  <a:pt x="71357" y="2833301"/>
                  <a:pt x="71357" y="2835997"/>
                </a:cubicBezTo>
                <a:cubicBezTo>
                  <a:pt x="71357" y="2842290"/>
                  <a:pt x="67775" y="2847683"/>
                  <a:pt x="62401" y="2850380"/>
                </a:cubicBezTo>
                <a:cubicBezTo>
                  <a:pt x="63297" y="2852178"/>
                  <a:pt x="64192" y="2854875"/>
                  <a:pt x="64192" y="2857572"/>
                </a:cubicBezTo>
                <a:cubicBezTo>
                  <a:pt x="64192" y="2866562"/>
                  <a:pt x="56133" y="2874652"/>
                  <a:pt x="47178" y="2874652"/>
                </a:cubicBezTo>
                <a:cubicBezTo>
                  <a:pt x="46282" y="2874652"/>
                  <a:pt x="46282" y="2873754"/>
                  <a:pt x="45387" y="2873754"/>
                </a:cubicBezTo>
                <a:cubicBezTo>
                  <a:pt x="45387" y="2874652"/>
                  <a:pt x="45387" y="2874652"/>
                  <a:pt x="45387" y="2874652"/>
                </a:cubicBezTo>
                <a:cubicBezTo>
                  <a:pt x="45387" y="2882743"/>
                  <a:pt x="40909" y="2888137"/>
                  <a:pt x="33745" y="2890834"/>
                </a:cubicBezTo>
                <a:cubicBezTo>
                  <a:pt x="33745" y="2890834"/>
                  <a:pt x="33745" y="2890834"/>
                  <a:pt x="33745" y="2867461"/>
                </a:cubicBezTo>
                <a:cubicBezTo>
                  <a:pt x="31954" y="2864763"/>
                  <a:pt x="30163" y="2861168"/>
                  <a:pt x="30163" y="2857572"/>
                </a:cubicBezTo>
                <a:cubicBezTo>
                  <a:pt x="30163" y="2851279"/>
                  <a:pt x="33745" y="2845885"/>
                  <a:pt x="39118" y="2842290"/>
                </a:cubicBezTo>
                <a:cubicBezTo>
                  <a:pt x="38223" y="2840491"/>
                  <a:pt x="37327" y="2838694"/>
                  <a:pt x="37327" y="2835997"/>
                </a:cubicBezTo>
                <a:cubicBezTo>
                  <a:pt x="37327" y="2828806"/>
                  <a:pt x="41805" y="2823412"/>
                  <a:pt x="47178" y="2820715"/>
                </a:cubicBezTo>
                <a:cubicBezTo>
                  <a:pt x="46282" y="2818018"/>
                  <a:pt x="45387" y="2815321"/>
                  <a:pt x="45387" y="2812624"/>
                </a:cubicBezTo>
                <a:cubicBezTo>
                  <a:pt x="45387" y="2804534"/>
                  <a:pt x="50760" y="2798242"/>
                  <a:pt x="57924" y="2796444"/>
                </a:cubicBezTo>
                <a:cubicBezTo>
                  <a:pt x="55237" y="2793746"/>
                  <a:pt x="54342" y="2790149"/>
                  <a:pt x="54342" y="2786554"/>
                </a:cubicBezTo>
                <a:cubicBezTo>
                  <a:pt x="54342" y="2777566"/>
                  <a:pt x="61506" y="2770375"/>
                  <a:pt x="70461" y="2769475"/>
                </a:cubicBezTo>
                <a:cubicBezTo>
                  <a:pt x="67775" y="2766776"/>
                  <a:pt x="65984" y="2763183"/>
                  <a:pt x="65984" y="2758690"/>
                </a:cubicBezTo>
                <a:cubicBezTo>
                  <a:pt x="65984" y="2748798"/>
                  <a:pt x="74043" y="2741609"/>
                  <a:pt x="82998" y="2741609"/>
                </a:cubicBezTo>
                <a:close/>
                <a:moveTo>
                  <a:pt x="472282" y="2732083"/>
                </a:moveTo>
                <a:cubicBezTo>
                  <a:pt x="481488" y="2732083"/>
                  <a:pt x="488951" y="2739546"/>
                  <a:pt x="488951" y="2748751"/>
                </a:cubicBezTo>
                <a:cubicBezTo>
                  <a:pt x="488951" y="2757959"/>
                  <a:pt x="481488" y="2765421"/>
                  <a:pt x="472282" y="2765421"/>
                </a:cubicBezTo>
                <a:cubicBezTo>
                  <a:pt x="463076" y="2765421"/>
                  <a:pt x="455613" y="2757959"/>
                  <a:pt x="455613" y="2748751"/>
                </a:cubicBezTo>
                <a:cubicBezTo>
                  <a:pt x="455613" y="2739546"/>
                  <a:pt x="463076" y="2732083"/>
                  <a:pt x="472282" y="2732083"/>
                </a:cubicBezTo>
                <a:close/>
                <a:moveTo>
                  <a:pt x="100807" y="2711443"/>
                </a:moveTo>
                <a:cubicBezTo>
                  <a:pt x="110013" y="2711443"/>
                  <a:pt x="117476" y="2718906"/>
                  <a:pt x="117476" y="2728111"/>
                </a:cubicBezTo>
                <a:cubicBezTo>
                  <a:pt x="117476" y="2737318"/>
                  <a:pt x="110013" y="2744780"/>
                  <a:pt x="100807" y="2744780"/>
                </a:cubicBezTo>
                <a:cubicBezTo>
                  <a:pt x="91601" y="2744780"/>
                  <a:pt x="84138" y="2737318"/>
                  <a:pt x="84138" y="2728111"/>
                </a:cubicBezTo>
                <a:cubicBezTo>
                  <a:pt x="84138" y="2718906"/>
                  <a:pt x="91601" y="2711443"/>
                  <a:pt x="100807" y="2711443"/>
                </a:cubicBezTo>
                <a:close/>
                <a:moveTo>
                  <a:pt x="603251" y="2695568"/>
                </a:moveTo>
                <a:cubicBezTo>
                  <a:pt x="612896" y="2695568"/>
                  <a:pt x="620714" y="2703031"/>
                  <a:pt x="620714" y="2712238"/>
                </a:cubicBezTo>
                <a:cubicBezTo>
                  <a:pt x="620714" y="2721445"/>
                  <a:pt x="612896" y="2728908"/>
                  <a:pt x="603251" y="2728908"/>
                </a:cubicBezTo>
                <a:cubicBezTo>
                  <a:pt x="593606" y="2728908"/>
                  <a:pt x="585788" y="2721445"/>
                  <a:pt x="585788" y="2712238"/>
                </a:cubicBezTo>
                <a:cubicBezTo>
                  <a:pt x="585788" y="2703031"/>
                  <a:pt x="593606" y="2695568"/>
                  <a:pt x="603251" y="2695568"/>
                </a:cubicBezTo>
                <a:close/>
                <a:moveTo>
                  <a:pt x="123032" y="2678103"/>
                </a:moveTo>
                <a:cubicBezTo>
                  <a:pt x="132238" y="2678103"/>
                  <a:pt x="139701" y="2685567"/>
                  <a:pt x="139701" y="2694774"/>
                </a:cubicBezTo>
                <a:cubicBezTo>
                  <a:pt x="139701" y="2703980"/>
                  <a:pt x="132238" y="2711443"/>
                  <a:pt x="123032" y="2711443"/>
                </a:cubicBezTo>
                <a:cubicBezTo>
                  <a:pt x="113826" y="2711443"/>
                  <a:pt x="106363" y="2703980"/>
                  <a:pt x="106363" y="2694774"/>
                </a:cubicBezTo>
                <a:cubicBezTo>
                  <a:pt x="106363" y="2685567"/>
                  <a:pt x="113826" y="2678103"/>
                  <a:pt x="123032" y="2678103"/>
                </a:cubicBezTo>
                <a:close/>
                <a:moveTo>
                  <a:pt x="762001" y="2655879"/>
                </a:moveTo>
                <a:cubicBezTo>
                  <a:pt x="771646" y="2655879"/>
                  <a:pt x="779464" y="2663696"/>
                  <a:pt x="779464" y="2673342"/>
                </a:cubicBezTo>
                <a:cubicBezTo>
                  <a:pt x="779464" y="2682988"/>
                  <a:pt x="771646" y="2690806"/>
                  <a:pt x="762001" y="2690806"/>
                </a:cubicBezTo>
                <a:cubicBezTo>
                  <a:pt x="752356" y="2690806"/>
                  <a:pt x="744538" y="2682988"/>
                  <a:pt x="744538" y="2673342"/>
                </a:cubicBezTo>
                <a:cubicBezTo>
                  <a:pt x="744538" y="2663696"/>
                  <a:pt x="752356" y="2655879"/>
                  <a:pt x="762001" y="2655879"/>
                </a:cubicBezTo>
                <a:close/>
                <a:moveTo>
                  <a:pt x="154782" y="2641591"/>
                </a:moveTo>
                <a:cubicBezTo>
                  <a:pt x="163988" y="2641591"/>
                  <a:pt x="171451" y="2649408"/>
                  <a:pt x="171451" y="2659053"/>
                </a:cubicBezTo>
                <a:cubicBezTo>
                  <a:pt x="171451" y="2668698"/>
                  <a:pt x="163988" y="2676516"/>
                  <a:pt x="154782" y="2676516"/>
                </a:cubicBezTo>
                <a:cubicBezTo>
                  <a:pt x="145576" y="2676516"/>
                  <a:pt x="138113" y="2668698"/>
                  <a:pt x="138113" y="2659053"/>
                </a:cubicBezTo>
                <a:cubicBezTo>
                  <a:pt x="138113" y="2649408"/>
                  <a:pt x="145576" y="2641591"/>
                  <a:pt x="154782" y="2641591"/>
                </a:cubicBezTo>
                <a:close/>
                <a:moveTo>
                  <a:pt x="952501" y="2614607"/>
                </a:moveTo>
                <a:cubicBezTo>
                  <a:pt x="962146" y="2614607"/>
                  <a:pt x="969964" y="2622424"/>
                  <a:pt x="969964" y="2632069"/>
                </a:cubicBezTo>
                <a:cubicBezTo>
                  <a:pt x="969964" y="2641713"/>
                  <a:pt x="962146" y="2649530"/>
                  <a:pt x="952501" y="2649530"/>
                </a:cubicBezTo>
                <a:cubicBezTo>
                  <a:pt x="942856" y="2649530"/>
                  <a:pt x="935038" y="2641713"/>
                  <a:pt x="935038" y="2632069"/>
                </a:cubicBezTo>
                <a:cubicBezTo>
                  <a:pt x="935038" y="2622424"/>
                  <a:pt x="942856" y="2614607"/>
                  <a:pt x="952501" y="2614607"/>
                </a:cubicBezTo>
                <a:close/>
                <a:moveTo>
                  <a:pt x="94033" y="2614607"/>
                </a:moveTo>
                <a:cubicBezTo>
                  <a:pt x="103928" y="2614607"/>
                  <a:pt x="111125" y="2621849"/>
                  <a:pt x="111125" y="2631807"/>
                </a:cubicBezTo>
                <a:cubicBezTo>
                  <a:pt x="111125" y="2640861"/>
                  <a:pt x="103928" y="2649008"/>
                  <a:pt x="94033" y="2649008"/>
                </a:cubicBezTo>
                <a:cubicBezTo>
                  <a:pt x="94033" y="2649008"/>
                  <a:pt x="93133" y="2648103"/>
                  <a:pt x="92234" y="2648103"/>
                </a:cubicBezTo>
                <a:cubicBezTo>
                  <a:pt x="97631" y="2650818"/>
                  <a:pt x="101230" y="2656251"/>
                  <a:pt x="101230" y="2662588"/>
                </a:cubicBezTo>
                <a:cubicBezTo>
                  <a:pt x="101230" y="2671642"/>
                  <a:pt x="94933" y="2677980"/>
                  <a:pt x="85937" y="2679791"/>
                </a:cubicBezTo>
                <a:cubicBezTo>
                  <a:pt x="89535" y="2682507"/>
                  <a:pt x="91334" y="2687034"/>
                  <a:pt x="91334" y="2691562"/>
                </a:cubicBezTo>
                <a:cubicBezTo>
                  <a:pt x="91334" y="2700616"/>
                  <a:pt x="83238" y="2708765"/>
                  <a:pt x="74242" y="2708765"/>
                </a:cubicBezTo>
                <a:cubicBezTo>
                  <a:pt x="71543" y="2708765"/>
                  <a:pt x="69744" y="2707859"/>
                  <a:pt x="67945" y="2707859"/>
                </a:cubicBezTo>
                <a:cubicBezTo>
                  <a:pt x="69744" y="2709671"/>
                  <a:pt x="70644" y="2712386"/>
                  <a:pt x="70644" y="2715103"/>
                </a:cubicBezTo>
                <a:cubicBezTo>
                  <a:pt x="70644" y="2722347"/>
                  <a:pt x="65246" y="2728684"/>
                  <a:pt x="58949" y="2730495"/>
                </a:cubicBezTo>
                <a:cubicBezTo>
                  <a:pt x="58949" y="2730495"/>
                  <a:pt x="58949" y="2730495"/>
                  <a:pt x="58949" y="2698805"/>
                </a:cubicBezTo>
                <a:cubicBezTo>
                  <a:pt x="58050" y="2696995"/>
                  <a:pt x="57150" y="2694278"/>
                  <a:pt x="57150" y="2691562"/>
                </a:cubicBezTo>
                <a:cubicBezTo>
                  <a:pt x="57150" y="2682507"/>
                  <a:pt x="63447" y="2676169"/>
                  <a:pt x="71543" y="2674358"/>
                </a:cubicBezTo>
                <a:cubicBezTo>
                  <a:pt x="68845" y="2671642"/>
                  <a:pt x="67045" y="2667114"/>
                  <a:pt x="67045" y="2662588"/>
                </a:cubicBezTo>
                <a:cubicBezTo>
                  <a:pt x="67045" y="2653534"/>
                  <a:pt x="74242" y="2645387"/>
                  <a:pt x="84137" y="2645387"/>
                </a:cubicBezTo>
                <a:cubicBezTo>
                  <a:pt x="85037" y="2645387"/>
                  <a:pt x="85037" y="2646293"/>
                  <a:pt x="85937" y="2646293"/>
                </a:cubicBezTo>
                <a:cubicBezTo>
                  <a:pt x="80539" y="2642671"/>
                  <a:pt x="76941" y="2638144"/>
                  <a:pt x="76941" y="2631807"/>
                </a:cubicBezTo>
                <a:cubicBezTo>
                  <a:pt x="76941" y="2621849"/>
                  <a:pt x="85037" y="2614607"/>
                  <a:pt x="94033" y="2614607"/>
                </a:cubicBezTo>
                <a:close/>
                <a:moveTo>
                  <a:pt x="196851" y="2603494"/>
                </a:moveTo>
                <a:cubicBezTo>
                  <a:pt x="206496" y="2603494"/>
                  <a:pt x="214314" y="2610957"/>
                  <a:pt x="214314" y="2620161"/>
                </a:cubicBezTo>
                <a:cubicBezTo>
                  <a:pt x="214314" y="2629366"/>
                  <a:pt x="206496" y="2636829"/>
                  <a:pt x="196851" y="2636829"/>
                </a:cubicBezTo>
                <a:cubicBezTo>
                  <a:pt x="187206" y="2636829"/>
                  <a:pt x="179388" y="2629366"/>
                  <a:pt x="179388" y="2620161"/>
                </a:cubicBezTo>
                <a:cubicBezTo>
                  <a:pt x="179388" y="2610957"/>
                  <a:pt x="187206" y="2603494"/>
                  <a:pt x="196851" y="2603494"/>
                </a:cubicBezTo>
                <a:close/>
                <a:moveTo>
                  <a:pt x="106363" y="2581272"/>
                </a:moveTo>
                <a:cubicBezTo>
                  <a:pt x="116008" y="2581272"/>
                  <a:pt x="123826" y="2588734"/>
                  <a:pt x="123826" y="2597940"/>
                </a:cubicBezTo>
                <a:cubicBezTo>
                  <a:pt x="123826" y="2607144"/>
                  <a:pt x="116008" y="2614607"/>
                  <a:pt x="106363" y="2614607"/>
                </a:cubicBezTo>
                <a:cubicBezTo>
                  <a:pt x="96718" y="2614607"/>
                  <a:pt x="88900" y="2607144"/>
                  <a:pt x="88900" y="2597940"/>
                </a:cubicBezTo>
                <a:cubicBezTo>
                  <a:pt x="88900" y="2588734"/>
                  <a:pt x="96718" y="2581272"/>
                  <a:pt x="106363" y="2581272"/>
                </a:cubicBezTo>
                <a:close/>
                <a:moveTo>
                  <a:pt x="1179513" y="2571748"/>
                </a:moveTo>
                <a:cubicBezTo>
                  <a:pt x="1189158" y="2571748"/>
                  <a:pt x="1196976" y="2579566"/>
                  <a:pt x="1196976" y="2589209"/>
                </a:cubicBezTo>
                <a:cubicBezTo>
                  <a:pt x="1196976" y="2598854"/>
                  <a:pt x="1189158" y="2606671"/>
                  <a:pt x="1179513" y="2606671"/>
                </a:cubicBezTo>
                <a:cubicBezTo>
                  <a:pt x="1169868" y="2606671"/>
                  <a:pt x="1162050" y="2598854"/>
                  <a:pt x="1162050" y="2589209"/>
                </a:cubicBezTo>
                <a:cubicBezTo>
                  <a:pt x="1162050" y="2579566"/>
                  <a:pt x="1169868" y="2571748"/>
                  <a:pt x="1179513" y="2571748"/>
                </a:cubicBezTo>
                <a:close/>
                <a:moveTo>
                  <a:pt x="251619" y="2560635"/>
                </a:moveTo>
                <a:cubicBezTo>
                  <a:pt x="260825" y="2560635"/>
                  <a:pt x="268288" y="2568453"/>
                  <a:pt x="268288" y="2578097"/>
                </a:cubicBezTo>
                <a:cubicBezTo>
                  <a:pt x="268288" y="2587741"/>
                  <a:pt x="260825" y="2595558"/>
                  <a:pt x="251619" y="2595558"/>
                </a:cubicBezTo>
                <a:cubicBezTo>
                  <a:pt x="242413" y="2595558"/>
                  <a:pt x="234950" y="2587741"/>
                  <a:pt x="234950" y="2578097"/>
                </a:cubicBezTo>
                <a:cubicBezTo>
                  <a:pt x="234950" y="2568453"/>
                  <a:pt x="242413" y="2560635"/>
                  <a:pt x="251619" y="2560635"/>
                </a:cubicBezTo>
                <a:close/>
                <a:moveTo>
                  <a:pt x="121444" y="2543176"/>
                </a:moveTo>
                <a:cubicBezTo>
                  <a:pt x="130650" y="2543176"/>
                  <a:pt x="138113" y="2550638"/>
                  <a:pt x="138113" y="2559843"/>
                </a:cubicBezTo>
                <a:cubicBezTo>
                  <a:pt x="138113" y="2569048"/>
                  <a:pt x="130650" y="2576510"/>
                  <a:pt x="121444" y="2576510"/>
                </a:cubicBezTo>
                <a:cubicBezTo>
                  <a:pt x="112238" y="2576510"/>
                  <a:pt x="104775" y="2569048"/>
                  <a:pt x="104775" y="2559843"/>
                </a:cubicBezTo>
                <a:cubicBezTo>
                  <a:pt x="104775" y="2550638"/>
                  <a:pt x="112238" y="2543176"/>
                  <a:pt x="121444" y="2543176"/>
                </a:cubicBezTo>
                <a:close/>
                <a:moveTo>
                  <a:pt x="88900" y="2541598"/>
                </a:moveTo>
                <a:cubicBezTo>
                  <a:pt x="94884" y="2543411"/>
                  <a:pt x="100013" y="2549762"/>
                  <a:pt x="100013" y="2557017"/>
                </a:cubicBezTo>
                <a:cubicBezTo>
                  <a:pt x="100013" y="2565181"/>
                  <a:pt x="94884" y="2571529"/>
                  <a:pt x="88900" y="2573344"/>
                </a:cubicBezTo>
                <a:cubicBezTo>
                  <a:pt x="88900" y="2573344"/>
                  <a:pt x="88900" y="2573344"/>
                  <a:pt x="88900" y="2541598"/>
                </a:cubicBezTo>
                <a:close/>
                <a:moveTo>
                  <a:pt x="1444626" y="2527300"/>
                </a:moveTo>
                <a:cubicBezTo>
                  <a:pt x="1454271" y="2527300"/>
                  <a:pt x="1462089" y="2534765"/>
                  <a:pt x="1462089" y="2543970"/>
                </a:cubicBezTo>
                <a:cubicBezTo>
                  <a:pt x="1462089" y="2553175"/>
                  <a:pt x="1454271" y="2560638"/>
                  <a:pt x="1444626" y="2560638"/>
                </a:cubicBezTo>
                <a:cubicBezTo>
                  <a:pt x="1434981" y="2560638"/>
                  <a:pt x="1427163" y="2553175"/>
                  <a:pt x="1427163" y="2543970"/>
                </a:cubicBezTo>
                <a:cubicBezTo>
                  <a:pt x="1427163" y="2534765"/>
                  <a:pt x="1434981" y="2527300"/>
                  <a:pt x="1444626" y="2527300"/>
                </a:cubicBezTo>
                <a:close/>
                <a:moveTo>
                  <a:pt x="321469" y="2516184"/>
                </a:moveTo>
                <a:cubicBezTo>
                  <a:pt x="330675" y="2516184"/>
                  <a:pt x="338138" y="2523649"/>
                  <a:pt x="338138" y="2532856"/>
                </a:cubicBezTo>
                <a:cubicBezTo>
                  <a:pt x="338138" y="2542062"/>
                  <a:pt x="330675" y="2549523"/>
                  <a:pt x="321469" y="2549523"/>
                </a:cubicBezTo>
                <a:cubicBezTo>
                  <a:pt x="312263" y="2549523"/>
                  <a:pt x="304800" y="2542062"/>
                  <a:pt x="304800" y="2532856"/>
                </a:cubicBezTo>
                <a:cubicBezTo>
                  <a:pt x="304800" y="2523649"/>
                  <a:pt x="312263" y="2516184"/>
                  <a:pt x="321469" y="2516184"/>
                </a:cubicBezTo>
                <a:close/>
                <a:moveTo>
                  <a:pt x="106363" y="2513001"/>
                </a:moveTo>
                <a:cubicBezTo>
                  <a:pt x="116008" y="2513001"/>
                  <a:pt x="123826" y="2520463"/>
                  <a:pt x="123826" y="2529670"/>
                </a:cubicBezTo>
                <a:cubicBezTo>
                  <a:pt x="123826" y="2538876"/>
                  <a:pt x="116008" y="2546339"/>
                  <a:pt x="106363" y="2546339"/>
                </a:cubicBezTo>
                <a:cubicBezTo>
                  <a:pt x="96718" y="2546339"/>
                  <a:pt x="88900" y="2538876"/>
                  <a:pt x="88900" y="2529670"/>
                </a:cubicBezTo>
                <a:cubicBezTo>
                  <a:pt x="88900" y="2520463"/>
                  <a:pt x="96718" y="2513001"/>
                  <a:pt x="106363" y="2513001"/>
                </a:cubicBezTo>
                <a:close/>
                <a:moveTo>
                  <a:pt x="1754188" y="2479673"/>
                </a:moveTo>
                <a:cubicBezTo>
                  <a:pt x="1763833" y="2479673"/>
                  <a:pt x="1771651" y="2487137"/>
                  <a:pt x="1771651" y="2496343"/>
                </a:cubicBezTo>
                <a:cubicBezTo>
                  <a:pt x="1771651" y="2505551"/>
                  <a:pt x="1763833" y="2513014"/>
                  <a:pt x="1754188" y="2513014"/>
                </a:cubicBezTo>
                <a:cubicBezTo>
                  <a:pt x="1744543" y="2513014"/>
                  <a:pt x="1736725" y="2505551"/>
                  <a:pt x="1736725" y="2496343"/>
                </a:cubicBezTo>
                <a:cubicBezTo>
                  <a:pt x="1736725" y="2487137"/>
                  <a:pt x="1744543" y="2479673"/>
                  <a:pt x="1754188" y="2479673"/>
                </a:cubicBezTo>
                <a:close/>
                <a:moveTo>
                  <a:pt x="120215" y="2478076"/>
                </a:moveTo>
                <a:cubicBezTo>
                  <a:pt x="129177" y="2478076"/>
                  <a:pt x="137243" y="2485196"/>
                  <a:pt x="137243" y="2494986"/>
                </a:cubicBezTo>
                <a:cubicBezTo>
                  <a:pt x="137243" y="2499435"/>
                  <a:pt x="135450" y="2502996"/>
                  <a:pt x="132762" y="2505665"/>
                </a:cubicBezTo>
                <a:cubicBezTo>
                  <a:pt x="135450" y="2504775"/>
                  <a:pt x="138139" y="2502996"/>
                  <a:pt x="141724" y="2502996"/>
                </a:cubicBezTo>
                <a:cubicBezTo>
                  <a:pt x="150685" y="2502996"/>
                  <a:pt x="158751" y="2511005"/>
                  <a:pt x="158751" y="2519904"/>
                </a:cubicBezTo>
                <a:cubicBezTo>
                  <a:pt x="158751" y="2529695"/>
                  <a:pt x="150685" y="2536815"/>
                  <a:pt x="141724" y="2536815"/>
                </a:cubicBezTo>
                <a:cubicBezTo>
                  <a:pt x="131866" y="2536815"/>
                  <a:pt x="124696" y="2529695"/>
                  <a:pt x="124696" y="2519904"/>
                </a:cubicBezTo>
                <a:cubicBezTo>
                  <a:pt x="124696" y="2516345"/>
                  <a:pt x="126489" y="2511895"/>
                  <a:pt x="128281" y="2509225"/>
                </a:cubicBezTo>
                <a:cubicBezTo>
                  <a:pt x="126489" y="2511005"/>
                  <a:pt x="122904" y="2511895"/>
                  <a:pt x="120215" y="2511895"/>
                </a:cubicBezTo>
                <a:cubicBezTo>
                  <a:pt x="110357" y="2511895"/>
                  <a:pt x="103188" y="2503885"/>
                  <a:pt x="103188" y="2494986"/>
                </a:cubicBezTo>
                <a:cubicBezTo>
                  <a:pt x="103188" y="2485196"/>
                  <a:pt x="110357" y="2478076"/>
                  <a:pt x="120215" y="2478076"/>
                </a:cubicBezTo>
                <a:close/>
                <a:moveTo>
                  <a:pt x="411163" y="2468559"/>
                </a:moveTo>
                <a:cubicBezTo>
                  <a:pt x="420808" y="2468559"/>
                  <a:pt x="428626" y="2476023"/>
                  <a:pt x="428626" y="2485230"/>
                </a:cubicBezTo>
                <a:cubicBezTo>
                  <a:pt x="428626" y="2494437"/>
                  <a:pt x="420808" y="2501900"/>
                  <a:pt x="411163" y="2501900"/>
                </a:cubicBezTo>
                <a:cubicBezTo>
                  <a:pt x="401518" y="2501900"/>
                  <a:pt x="393700" y="2494437"/>
                  <a:pt x="393700" y="2485230"/>
                </a:cubicBezTo>
                <a:cubicBezTo>
                  <a:pt x="393700" y="2476023"/>
                  <a:pt x="401518" y="2468559"/>
                  <a:pt x="411163" y="2468559"/>
                </a:cubicBezTo>
                <a:close/>
                <a:moveTo>
                  <a:pt x="167482" y="2459034"/>
                </a:moveTo>
                <a:cubicBezTo>
                  <a:pt x="176688" y="2459034"/>
                  <a:pt x="184151" y="2466852"/>
                  <a:pt x="184151" y="2476498"/>
                </a:cubicBezTo>
                <a:cubicBezTo>
                  <a:pt x="184151" y="2486144"/>
                  <a:pt x="176688" y="2493963"/>
                  <a:pt x="167482" y="2493963"/>
                </a:cubicBezTo>
                <a:cubicBezTo>
                  <a:pt x="158276" y="2493963"/>
                  <a:pt x="150813" y="2486144"/>
                  <a:pt x="150813" y="2476498"/>
                </a:cubicBezTo>
                <a:cubicBezTo>
                  <a:pt x="150813" y="2466852"/>
                  <a:pt x="158276" y="2459034"/>
                  <a:pt x="167482" y="2459034"/>
                </a:cubicBezTo>
                <a:close/>
                <a:moveTo>
                  <a:pt x="133351" y="2439974"/>
                </a:moveTo>
                <a:cubicBezTo>
                  <a:pt x="142996" y="2439974"/>
                  <a:pt x="150814" y="2447437"/>
                  <a:pt x="150814" y="2456643"/>
                </a:cubicBezTo>
                <a:cubicBezTo>
                  <a:pt x="150814" y="2465849"/>
                  <a:pt x="142996" y="2473313"/>
                  <a:pt x="133351" y="2473313"/>
                </a:cubicBezTo>
                <a:cubicBezTo>
                  <a:pt x="123706" y="2473313"/>
                  <a:pt x="115888" y="2465849"/>
                  <a:pt x="115888" y="2456643"/>
                </a:cubicBezTo>
                <a:cubicBezTo>
                  <a:pt x="115888" y="2447437"/>
                  <a:pt x="123706" y="2439974"/>
                  <a:pt x="133351" y="2439974"/>
                </a:cubicBezTo>
                <a:close/>
                <a:moveTo>
                  <a:pt x="2111376" y="2432045"/>
                </a:moveTo>
                <a:cubicBezTo>
                  <a:pt x="2121021" y="2432045"/>
                  <a:pt x="2128839" y="2439508"/>
                  <a:pt x="2128839" y="2448715"/>
                </a:cubicBezTo>
                <a:cubicBezTo>
                  <a:pt x="2128839" y="2457922"/>
                  <a:pt x="2121021" y="2465385"/>
                  <a:pt x="2111376" y="2465385"/>
                </a:cubicBezTo>
                <a:cubicBezTo>
                  <a:pt x="2101731" y="2465385"/>
                  <a:pt x="2093913" y="2457922"/>
                  <a:pt x="2093913" y="2448715"/>
                </a:cubicBezTo>
                <a:cubicBezTo>
                  <a:pt x="2093913" y="2439508"/>
                  <a:pt x="2101731" y="2432045"/>
                  <a:pt x="2111376" y="2432045"/>
                </a:cubicBezTo>
                <a:close/>
                <a:moveTo>
                  <a:pt x="520701" y="2417756"/>
                </a:moveTo>
                <a:cubicBezTo>
                  <a:pt x="530346" y="2417756"/>
                  <a:pt x="538164" y="2425219"/>
                  <a:pt x="538164" y="2434426"/>
                </a:cubicBezTo>
                <a:cubicBezTo>
                  <a:pt x="538164" y="2443632"/>
                  <a:pt x="530346" y="2451095"/>
                  <a:pt x="520701" y="2451095"/>
                </a:cubicBezTo>
                <a:cubicBezTo>
                  <a:pt x="511056" y="2451095"/>
                  <a:pt x="503238" y="2443632"/>
                  <a:pt x="503238" y="2434426"/>
                </a:cubicBezTo>
                <a:cubicBezTo>
                  <a:pt x="503238" y="2425219"/>
                  <a:pt x="511056" y="2417756"/>
                  <a:pt x="520701" y="2417756"/>
                </a:cubicBezTo>
                <a:close/>
                <a:moveTo>
                  <a:pt x="202407" y="2411406"/>
                </a:moveTo>
                <a:cubicBezTo>
                  <a:pt x="211613" y="2411406"/>
                  <a:pt x="219076" y="2419224"/>
                  <a:pt x="219076" y="2428870"/>
                </a:cubicBezTo>
                <a:cubicBezTo>
                  <a:pt x="219076" y="2438515"/>
                  <a:pt x="211613" y="2446334"/>
                  <a:pt x="202407" y="2446334"/>
                </a:cubicBezTo>
                <a:cubicBezTo>
                  <a:pt x="193201" y="2446334"/>
                  <a:pt x="185738" y="2438515"/>
                  <a:pt x="185738" y="2428870"/>
                </a:cubicBezTo>
                <a:cubicBezTo>
                  <a:pt x="185738" y="2419224"/>
                  <a:pt x="193201" y="2411406"/>
                  <a:pt x="202407" y="2411406"/>
                </a:cubicBezTo>
                <a:close/>
                <a:moveTo>
                  <a:pt x="123825" y="2389173"/>
                </a:moveTo>
                <a:cubicBezTo>
                  <a:pt x="130209" y="2390997"/>
                  <a:pt x="134769" y="2397381"/>
                  <a:pt x="135681" y="2404676"/>
                </a:cubicBezTo>
                <a:cubicBezTo>
                  <a:pt x="138417" y="2400117"/>
                  <a:pt x="142977" y="2397381"/>
                  <a:pt x="149360" y="2397381"/>
                </a:cubicBezTo>
                <a:cubicBezTo>
                  <a:pt x="158480" y="2397381"/>
                  <a:pt x="166688" y="2405589"/>
                  <a:pt x="166688" y="2414709"/>
                </a:cubicBezTo>
                <a:cubicBezTo>
                  <a:pt x="166688" y="2424740"/>
                  <a:pt x="158480" y="2432036"/>
                  <a:pt x="149360" y="2432036"/>
                </a:cubicBezTo>
                <a:cubicBezTo>
                  <a:pt x="139329" y="2432036"/>
                  <a:pt x="132033" y="2424740"/>
                  <a:pt x="132033" y="2415620"/>
                </a:cubicBezTo>
                <a:cubicBezTo>
                  <a:pt x="129297" y="2418356"/>
                  <a:pt x="126561" y="2420181"/>
                  <a:pt x="123825" y="2422005"/>
                </a:cubicBezTo>
                <a:cubicBezTo>
                  <a:pt x="123825" y="2422005"/>
                  <a:pt x="123825" y="2422005"/>
                  <a:pt x="123825" y="2389173"/>
                </a:cubicBezTo>
                <a:close/>
                <a:moveTo>
                  <a:pt x="654051" y="2363778"/>
                </a:moveTo>
                <a:cubicBezTo>
                  <a:pt x="663696" y="2363778"/>
                  <a:pt x="671514" y="2371240"/>
                  <a:pt x="671514" y="2380447"/>
                </a:cubicBezTo>
                <a:cubicBezTo>
                  <a:pt x="671514" y="2389653"/>
                  <a:pt x="663696" y="2397117"/>
                  <a:pt x="654051" y="2397117"/>
                </a:cubicBezTo>
                <a:cubicBezTo>
                  <a:pt x="644406" y="2397117"/>
                  <a:pt x="636588" y="2389653"/>
                  <a:pt x="636588" y="2380447"/>
                </a:cubicBezTo>
                <a:cubicBezTo>
                  <a:pt x="636588" y="2371240"/>
                  <a:pt x="644406" y="2363778"/>
                  <a:pt x="654051" y="2363778"/>
                </a:cubicBezTo>
                <a:close/>
                <a:moveTo>
                  <a:pt x="246857" y="2362184"/>
                </a:moveTo>
                <a:cubicBezTo>
                  <a:pt x="256063" y="2362184"/>
                  <a:pt x="263526" y="2369648"/>
                  <a:pt x="263526" y="2378853"/>
                </a:cubicBezTo>
                <a:cubicBezTo>
                  <a:pt x="263526" y="2388059"/>
                  <a:pt x="256063" y="2395522"/>
                  <a:pt x="246857" y="2395522"/>
                </a:cubicBezTo>
                <a:cubicBezTo>
                  <a:pt x="237651" y="2395522"/>
                  <a:pt x="230188" y="2388059"/>
                  <a:pt x="230188" y="2378853"/>
                </a:cubicBezTo>
                <a:cubicBezTo>
                  <a:pt x="230188" y="2369648"/>
                  <a:pt x="237651" y="2362184"/>
                  <a:pt x="246857" y="2362184"/>
                </a:cubicBezTo>
                <a:close/>
                <a:moveTo>
                  <a:pt x="168502" y="2352660"/>
                </a:moveTo>
                <a:cubicBezTo>
                  <a:pt x="177574" y="2352660"/>
                  <a:pt x="185738" y="2359784"/>
                  <a:pt x="185738" y="2369580"/>
                </a:cubicBezTo>
                <a:cubicBezTo>
                  <a:pt x="185738" y="2378486"/>
                  <a:pt x="177574" y="2386501"/>
                  <a:pt x="168502" y="2386501"/>
                </a:cubicBezTo>
                <a:cubicBezTo>
                  <a:pt x="163967" y="2386501"/>
                  <a:pt x="161245" y="2384720"/>
                  <a:pt x="158524" y="2382939"/>
                </a:cubicBezTo>
                <a:cubicBezTo>
                  <a:pt x="154895" y="2386501"/>
                  <a:pt x="150359" y="2389173"/>
                  <a:pt x="145824" y="2389173"/>
                </a:cubicBezTo>
                <a:cubicBezTo>
                  <a:pt x="135845" y="2389173"/>
                  <a:pt x="128588" y="2382048"/>
                  <a:pt x="128588" y="2372251"/>
                </a:cubicBezTo>
                <a:cubicBezTo>
                  <a:pt x="128588" y="2363346"/>
                  <a:pt x="135845" y="2355331"/>
                  <a:pt x="145824" y="2355331"/>
                </a:cubicBezTo>
                <a:cubicBezTo>
                  <a:pt x="149452" y="2355331"/>
                  <a:pt x="152174" y="2357113"/>
                  <a:pt x="154895" y="2358894"/>
                </a:cubicBezTo>
                <a:cubicBezTo>
                  <a:pt x="158524" y="2355331"/>
                  <a:pt x="163059" y="2352660"/>
                  <a:pt x="168502" y="2352660"/>
                </a:cubicBezTo>
                <a:close/>
                <a:moveTo>
                  <a:pt x="815976" y="2306628"/>
                </a:moveTo>
                <a:cubicBezTo>
                  <a:pt x="825621" y="2306628"/>
                  <a:pt x="833439" y="2314090"/>
                  <a:pt x="833439" y="2323297"/>
                </a:cubicBezTo>
                <a:cubicBezTo>
                  <a:pt x="833439" y="2332504"/>
                  <a:pt x="825621" y="2339968"/>
                  <a:pt x="815976" y="2339968"/>
                </a:cubicBezTo>
                <a:cubicBezTo>
                  <a:pt x="806331" y="2339968"/>
                  <a:pt x="798513" y="2332504"/>
                  <a:pt x="798513" y="2323297"/>
                </a:cubicBezTo>
                <a:cubicBezTo>
                  <a:pt x="798513" y="2314090"/>
                  <a:pt x="806331" y="2306628"/>
                  <a:pt x="815976" y="2306628"/>
                </a:cubicBezTo>
                <a:close/>
                <a:moveTo>
                  <a:pt x="305594" y="2306621"/>
                </a:moveTo>
                <a:cubicBezTo>
                  <a:pt x="314800" y="2306621"/>
                  <a:pt x="322263" y="2314440"/>
                  <a:pt x="322263" y="2324085"/>
                </a:cubicBezTo>
                <a:cubicBezTo>
                  <a:pt x="322263" y="2333730"/>
                  <a:pt x="314800" y="2341548"/>
                  <a:pt x="305594" y="2341548"/>
                </a:cubicBezTo>
                <a:cubicBezTo>
                  <a:pt x="296388" y="2341548"/>
                  <a:pt x="288925" y="2333730"/>
                  <a:pt x="288925" y="2324085"/>
                </a:cubicBezTo>
                <a:cubicBezTo>
                  <a:pt x="288925" y="2314440"/>
                  <a:pt x="296388" y="2306621"/>
                  <a:pt x="305594" y="2306621"/>
                </a:cubicBezTo>
                <a:close/>
                <a:moveTo>
                  <a:pt x="191158" y="2303447"/>
                </a:moveTo>
                <a:cubicBezTo>
                  <a:pt x="200003" y="2303447"/>
                  <a:pt x="207963" y="2311572"/>
                  <a:pt x="207963" y="2320598"/>
                </a:cubicBezTo>
                <a:cubicBezTo>
                  <a:pt x="207963" y="2330529"/>
                  <a:pt x="200003" y="2337750"/>
                  <a:pt x="191158" y="2337750"/>
                </a:cubicBezTo>
                <a:cubicBezTo>
                  <a:pt x="186736" y="2337750"/>
                  <a:pt x="182313" y="2335945"/>
                  <a:pt x="178775" y="2333237"/>
                </a:cubicBezTo>
                <a:cubicBezTo>
                  <a:pt x="178775" y="2342264"/>
                  <a:pt x="171700" y="2349487"/>
                  <a:pt x="162855" y="2349487"/>
                </a:cubicBezTo>
                <a:cubicBezTo>
                  <a:pt x="153126" y="2349487"/>
                  <a:pt x="146050" y="2342264"/>
                  <a:pt x="146050" y="2332334"/>
                </a:cubicBezTo>
                <a:cubicBezTo>
                  <a:pt x="146050" y="2323308"/>
                  <a:pt x="153126" y="2315183"/>
                  <a:pt x="162855" y="2315183"/>
                </a:cubicBezTo>
                <a:cubicBezTo>
                  <a:pt x="167277" y="2315183"/>
                  <a:pt x="171700" y="2316987"/>
                  <a:pt x="174353" y="2320598"/>
                </a:cubicBezTo>
                <a:cubicBezTo>
                  <a:pt x="174353" y="2311572"/>
                  <a:pt x="182313" y="2303447"/>
                  <a:pt x="191158" y="2303447"/>
                </a:cubicBezTo>
                <a:close/>
                <a:moveTo>
                  <a:pt x="180182" y="2270107"/>
                </a:moveTo>
                <a:cubicBezTo>
                  <a:pt x="189388" y="2270107"/>
                  <a:pt x="196851" y="2277925"/>
                  <a:pt x="196851" y="2287573"/>
                </a:cubicBezTo>
                <a:cubicBezTo>
                  <a:pt x="196851" y="2297218"/>
                  <a:pt x="189388" y="2305035"/>
                  <a:pt x="180182" y="2305035"/>
                </a:cubicBezTo>
                <a:cubicBezTo>
                  <a:pt x="170976" y="2305035"/>
                  <a:pt x="163513" y="2297218"/>
                  <a:pt x="163513" y="2287573"/>
                </a:cubicBezTo>
                <a:cubicBezTo>
                  <a:pt x="163513" y="2277925"/>
                  <a:pt x="170976" y="2270107"/>
                  <a:pt x="180182" y="2270107"/>
                </a:cubicBezTo>
                <a:close/>
                <a:moveTo>
                  <a:pt x="222251" y="2249474"/>
                </a:moveTo>
                <a:cubicBezTo>
                  <a:pt x="231896" y="2249474"/>
                  <a:pt x="239714" y="2257291"/>
                  <a:pt x="239714" y="2266937"/>
                </a:cubicBezTo>
                <a:cubicBezTo>
                  <a:pt x="239714" y="2276583"/>
                  <a:pt x="231896" y="2284401"/>
                  <a:pt x="222251" y="2284401"/>
                </a:cubicBezTo>
                <a:cubicBezTo>
                  <a:pt x="212606" y="2284401"/>
                  <a:pt x="204788" y="2276583"/>
                  <a:pt x="204788" y="2266937"/>
                </a:cubicBezTo>
                <a:cubicBezTo>
                  <a:pt x="204788" y="2257291"/>
                  <a:pt x="212606" y="2249474"/>
                  <a:pt x="222251" y="2249474"/>
                </a:cubicBezTo>
                <a:close/>
                <a:moveTo>
                  <a:pt x="380207" y="2247885"/>
                </a:moveTo>
                <a:cubicBezTo>
                  <a:pt x="389413" y="2247885"/>
                  <a:pt x="396876" y="2255704"/>
                  <a:pt x="396876" y="2265348"/>
                </a:cubicBezTo>
                <a:cubicBezTo>
                  <a:pt x="396876" y="2274991"/>
                  <a:pt x="389413" y="2282808"/>
                  <a:pt x="380207" y="2282808"/>
                </a:cubicBezTo>
                <a:cubicBezTo>
                  <a:pt x="371001" y="2282808"/>
                  <a:pt x="363538" y="2274991"/>
                  <a:pt x="363538" y="2265348"/>
                </a:cubicBezTo>
                <a:cubicBezTo>
                  <a:pt x="363538" y="2255704"/>
                  <a:pt x="371001" y="2247885"/>
                  <a:pt x="380207" y="2247885"/>
                </a:cubicBezTo>
                <a:close/>
                <a:moveTo>
                  <a:pt x="1009651" y="2246306"/>
                </a:moveTo>
                <a:cubicBezTo>
                  <a:pt x="1019296" y="2246306"/>
                  <a:pt x="1027114" y="2253770"/>
                  <a:pt x="1027114" y="2262976"/>
                </a:cubicBezTo>
                <a:cubicBezTo>
                  <a:pt x="1027114" y="2272184"/>
                  <a:pt x="1019296" y="2279647"/>
                  <a:pt x="1009651" y="2279647"/>
                </a:cubicBezTo>
                <a:cubicBezTo>
                  <a:pt x="1000006" y="2279647"/>
                  <a:pt x="992188" y="2272184"/>
                  <a:pt x="992188" y="2262976"/>
                </a:cubicBezTo>
                <a:cubicBezTo>
                  <a:pt x="992188" y="2253770"/>
                  <a:pt x="1000006" y="2246306"/>
                  <a:pt x="1009651" y="2246306"/>
                </a:cubicBezTo>
                <a:close/>
                <a:moveTo>
                  <a:pt x="165100" y="2241550"/>
                </a:moveTo>
                <a:cubicBezTo>
                  <a:pt x="171939" y="2244328"/>
                  <a:pt x="176213" y="2250809"/>
                  <a:pt x="176213" y="2258218"/>
                </a:cubicBezTo>
                <a:cubicBezTo>
                  <a:pt x="176213" y="2265628"/>
                  <a:pt x="171939" y="2272112"/>
                  <a:pt x="165100" y="2274890"/>
                </a:cubicBezTo>
                <a:cubicBezTo>
                  <a:pt x="165100" y="2274890"/>
                  <a:pt x="165100" y="2274890"/>
                  <a:pt x="165100" y="2241550"/>
                </a:cubicBezTo>
                <a:close/>
                <a:moveTo>
                  <a:pt x="189658" y="2205026"/>
                </a:moveTo>
                <a:cubicBezTo>
                  <a:pt x="199281" y="2205026"/>
                  <a:pt x="206279" y="2212033"/>
                  <a:pt x="206279" y="2221667"/>
                </a:cubicBezTo>
                <a:cubicBezTo>
                  <a:pt x="206279" y="2222542"/>
                  <a:pt x="206279" y="2223418"/>
                  <a:pt x="205404" y="2224294"/>
                </a:cubicBezTo>
                <a:cubicBezTo>
                  <a:pt x="211527" y="2226922"/>
                  <a:pt x="215901" y="2232178"/>
                  <a:pt x="215901" y="2239185"/>
                </a:cubicBezTo>
                <a:cubicBezTo>
                  <a:pt x="215901" y="2248819"/>
                  <a:pt x="208903" y="2255826"/>
                  <a:pt x="199281" y="2255826"/>
                </a:cubicBezTo>
                <a:cubicBezTo>
                  <a:pt x="190533" y="2255826"/>
                  <a:pt x="182660" y="2248819"/>
                  <a:pt x="182660" y="2239185"/>
                </a:cubicBezTo>
                <a:cubicBezTo>
                  <a:pt x="182660" y="2238309"/>
                  <a:pt x="183535" y="2237433"/>
                  <a:pt x="183535" y="2236557"/>
                </a:cubicBezTo>
                <a:cubicBezTo>
                  <a:pt x="177412" y="2233929"/>
                  <a:pt x="173038" y="2228675"/>
                  <a:pt x="173038" y="2221667"/>
                </a:cubicBezTo>
                <a:cubicBezTo>
                  <a:pt x="173038" y="2212033"/>
                  <a:pt x="180911" y="2205026"/>
                  <a:pt x="189658" y="2205026"/>
                </a:cubicBezTo>
                <a:close/>
                <a:moveTo>
                  <a:pt x="260351" y="2193911"/>
                </a:moveTo>
                <a:cubicBezTo>
                  <a:pt x="269996" y="2193911"/>
                  <a:pt x="277814" y="2201374"/>
                  <a:pt x="277814" y="2210580"/>
                </a:cubicBezTo>
                <a:cubicBezTo>
                  <a:pt x="277814" y="2219786"/>
                  <a:pt x="269996" y="2227249"/>
                  <a:pt x="260351" y="2227249"/>
                </a:cubicBezTo>
                <a:cubicBezTo>
                  <a:pt x="250706" y="2227249"/>
                  <a:pt x="242888" y="2219786"/>
                  <a:pt x="242888" y="2210580"/>
                </a:cubicBezTo>
                <a:cubicBezTo>
                  <a:pt x="242888" y="2201374"/>
                  <a:pt x="250706" y="2193911"/>
                  <a:pt x="260351" y="2193911"/>
                </a:cubicBezTo>
                <a:close/>
                <a:moveTo>
                  <a:pt x="472282" y="2185973"/>
                </a:moveTo>
                <a:cubicBezTo>
                  <a:pt x="481488" y="2185973"/>
                  <a:pt x="488951" y="2193791"/>
                  <a:pt x="488951" y="2203435"/>
                </a:cubicBezTo>
                <a:cubicBezTo>
                  <a:pt x="488951" y="2213080"/>
                  <a:pt x="481488" y="2220898"/>
                  <a:pt x="472282" y="2220898"/>
                </a:cubicBezTo>
                <a:cubicBezTo>
                  <a:pt x="463076" y="2220898"/>
                  <a:pt x="455613" y="2213080"/>
                  <a:pt x="455613" y="2203435"/>
                </a:cubicBezTo>
                <a:cubicBezTo>
                  <a:pt x="455613" y="2193791"/>
                  <a:pt x="463076" y="2185973"/>
                  <a:pt x="472282" y="2185973"/>
                </a:cubicBezTo>
                <a:close/>
                <a:moveTo>
                  <a:pt x="1238251" y="2182808"/>
                </a:moveTo>
                <a:cubicBezTo>
                  <a:pt x="1247896" y="2182808"/>
                  <a:pt x="1255714" y="2190271"/>
                  <a:pt x="1255714" y="2199476"/>
                </a:cubicBezTo>
                <a:cubicBezTo>
                  <a:pt x="1255714" y="2208680"/>
                  <a:pt x="1247896" y="2216143"/>
                  <a:pt x="1238251" y="2216143"/>
                </a:cubicBezTo>
                <a:cubicBezTo>
                  <a:pt x="1228606" y="2216143"/>
                  <a:pt x="1220788" y="2208680"/>
                  <a:pt x="1220788" y="2199476"/>
                </a:cubicBezTo>
                <a:cubicBezTo>
                  <a:pt x="1220788" y="2190271"/>
                  <a:pt x="1228606" y="2182808"/>
                  <a:pt x="1238251" y="2182808"/>
                </a:cubicBezTo>
                <a:close/>
                <a:moveTo>
                  <a:pt x="210826" y="2158989"/>
                </a:moveTo>
                <a:cubicBezTo>
                  <a:pt x="218048" y="2158989"/>
                  <a:pt x="224367" y="2164406"/>
                  <a:pt x="227075" y="2171628"/>
                </a:cubicBezTo>
                <a:cubicBezTo>
                  <a:pt x="234297" y="2173433"/>
                  <a:pt x="239713" y="2179750"/>
                  <a:pt x="239713" y="2187876"/>
                </a:cubicBezTo>
                <a:cubicBezTo>
                  <a:pt x="239713" y="2196902"/>
                  <a:pt x="231589" y="2205026"/>
                  <a:pt x="222562" y="2205026"/>
                </a:cubicBezTo>
                <a:cubicBezTo>
                  <a:pt x="214437" y="2205026"/>
                  <a:pt x="208118" y="2199611"/>
                  <a:pt x="206313" y="2192389"/>
                </a:cubicBezTo>
                <a:cubicBezTo>
                  <a:pt x="199091" y="2190584"/>
                  <a:pt x="193675" y="2184266"/>
                  <a:pt x="193675" y="2176140"/>
                </a:cubicBezTo>
                <a:cubicBezTo>
                  <a:pt x="193675" y="2167115"/>
                  <a:pt x="200897" y="2158989"/>
                  <a:pt x="210826" y="2158989"/>
                </a:cubicBezTo>
                <a:close/>
                <a:moveTo>
                  <a:pt x="311151" y="2131998"/>
                </a:moveTo>
                <a:cubicBezTo>
                  <a:pt x="320796" y="2131998"/>
                  <a:pt x="328614" y="2139461"/>
                  <a:pt x="328614" y="2148668"/>
                </a:cubicBezTo>
                <a:cubicBezTo>
                  <a:pt x="328614" y="2157874"/>
                  <a:pt x="320796" y="2165338"/>
                  <a:pt x="311151" y="2165338"/>
                </a:cubicBezTo>
                <a:cubicBezTo>
                  <a:pt x="301506" y="2165338"/>
                  <a:pt x="293688" y="2157874"/>
                  <a:pt x="293688" y="2148668"/>
                </a:cubicBezTo>
                <a:cubicBezTo>
                  <a:pt x="293688" y="2139461"/>
                  <a:pt x="301506" y="2131998"/>
                  <a:pt x="311151" y="2131998"/>
                </a:cubicBezTo>
                <a:close/>
                <a:moveTo>
                  <a:pt x="585788" y="2120887"/>
                </a:moveTo>
                <a:cubicBezTo>
                  <a:pt x="595433" y="2120887"/>
                  <a:pt x="603251" y="2128349"/>
                  <a:pt x="603251" y="2137554"/>
                </a:cubicBezTo>
                <a:cubicBezTo>
                  <a:pt x="603251" y="2146761"/>
                  <a:pt x="595433" y="2154225"/>
                  <a:pt x="585788" y="2154225"/>
                </a:cubicBezTo>
                <a:cubicBezTo>
                  <a:pt x="576143" y="2154225"/>
                  <a:pt x="568325" y="2146761"/>
                  <a:pt x="568325" y="2137554"/>
                </a:cubicBezTo>
                <a:cubicBezTo>
                  <a:pt x="568325" y="2128349"/>
                  <a:pt x="576143" y="2120887"/>
                  <a:pt x="585788" y="2120887"/>
                </a:cubicBezTo>
                <a:close/>
                <a:moveTo>
                  <a:pt x="1505744" y="2119304"/>
                </a:moveTo>
                <a:cubicBezTo>
                  <a:pt x="1514950" y="2119304"/>
                  <a:pt x="1522413" y="2126765"/>
                  <a:pt x="1522413" y="2135972"/>
                </a:cubicBezTo>
                <a:cubicBezTo>
                  <a:pt x="1522413" y="2145179"/>
                  <a:pt x="1514950" y="2152644"/>
                  <a:pt x="1505744" y="2152644"/>
                </a:cubicBezTo>
                <a:cubicBezTo>
                  <a:pt x="1496538" y="2152644"/>
                  <a:pt x="1489075" y="2145179"/>
                  <a:pt x="1489075" y="2135972"/>
                </a:cubicBezTo>
                <a:cubicBezTo>
                  <a:pt x="1489075" y="2126765"/>
                  <a:pt x="1496538" y="2119304"/>
                  <a:pt x="1505744" y="2119304"/>
                </a:cubicBezTo>
                <a:close/>
                <a:moveTo>
                  <a:pt x="209550" y="2100265"/>
                </a:moveTo>
                <a:cubicBezTo>
                  <a:pt x="215876" y="2102961"/>
                  <a:pt x="220394" y="2108357"/>
                  <a:pt x="221298" y="2114644"/>
                </a:cubicBezTo>
                <a:cubicBezTo>
                  <a:pt x="224912" y="2111052"/>
                  <a:pt x="228527" y="2109256"/>
                  <a:pt x="233045" y="2109256"/>
                </a:cubicBezTo>
                <a:cubicBezTo>
                  <a:pt x="238467" y="2109256"/>
                  <a:pt x="242985" y="2111951"/>
                  <a:pt x="245696" y="2114644"/>
                </a:cubicBezTo>
                <a:cubicBezTo>
                  <a:pt x="247504" y="2114644"/>
                  <a:pt x="249311" y="2113748"/>
                  <a:pt x="251118" y="2113748"/>
                </a:cubicBezTo>
                <a:cubicBezTo>
                  <a:pt x="261059" y="2113748"/>
                  <a:pt x="268288" y="2120931"/>
                  <a:pt x="268288" y="2130808"/>
                </a:cubicBezTo>
                <a:cubicBezTo>
                  <a:pt x="268288" y="2139798"/>
                  <a:pt x="261059" y="2147888"/>
                  <a:pt x="251118" y="2147888"/>
                </a:cubicBezTo>
                <a:cubicBezTo>
                  <a:pt x="246600" y="2147888"/>
                  <a:pt x="242082" y="2146090"/>
                  <a:pt x="239371" y="2142495"/>
                </a:cubicBezTo>
                <a:cubicBezTo>
                  <a:pt x="237564" y="2143393"/>
                  <a:pt x="235756" y="2143393"/>
                  <a:pt x="233045" y="2143393"/>
                </a:cubicBezTo>
                <a:cubicBezTo>
                  <a:pt x="224912" y="2143393"/>
                  <a:pt x="217683" y="2137100"/>
                  <a:pt x="216779" y="2128113"/>
                </a:cubicBezTo>
                <a:cubicBezTo>
                  <a:pt x="214972" y="2129910"/>
                  <a:pt x="212261" y="2131709"/>
                  <a:pt x="209550" y="2132609"/>
                </a:cubicBezTo>
                <a:cubicBezTo>
                  <a:pt x="209550" y="2132609"/>
                  <a:pt x="209550" y="2132609"/>
                  <a:pt x="209550" y="2100265"/>
                </a:cubicBezTo>
                <a:close/>
                <a:moveTo>
                  <a:pt x="373063" y="2066912"/>
                </a:moveTo>
                <a:cubicBezTo>
                  <a:pt x="382708" y="2066912"/>
                  <a:pt x="390526" y="2074375"/>
                  <a:pt x="390526" y="2083581"/>
                </a:cubicBezTo>
                <a:cubicBezTo>
                  <a:pt x="390526" y="2092787"/>
                  <a:pt x="382708" y="2100249"/>
                  <a:pt x="373063" y="2100249"/>
                </a:cubicBezTo>
                <a:cubicBezTo>
                  <a:pt x="363418" y="2100249"/>
                  <a:pt x="355600" y="2092787"/>
                  <a:pt x="355600" y="2083581"/>
                </a:cubicBezTo>
                <a:cubicBezTo>
                  <a:pt x="355600" y="2074375"/>
                  <a:pt x="363418" y="2066912"/>
                  <a:pt x="373063" y="2066912"/>
                </a:cubicBezTo>
                <a:close/>
                <a:moveTo>
                  <a:pt x="1815307" y="2054219"/>
                </a:moveTo>
                <a:cubicBezTo>
                  <a:pt x="1824513" y="2054219"/>
                  <a:pt x="1831976" y="2062037"/>
                  <a:pt x="1831976" y="2071681"/>
                </a:cubicBezTo>
                <a:cubicBezTo>
                  <a:pt x="1831976" y="2081327"/>
                  <a:pt x="1824513" y="2089144"/>
                  <a:pt x="1815307" y="2089144"/>
                </a:cubicBezTo>
                <a:cubicBezTo>
                  <a:pt x="1806101" y="2089144"/>
                  <a:pt x="1798638" y="2081327"/>
                  <a:pt x="1798638" y="2071681"/>
                </a:cubicBezTo>
                <a:cubicBezTo>
                  <a:pt x="1798638" y="2062037"/>
                  <a:pt x="1806101" y="2054219"/>
                  <a:pt x="1815307" y="2054219"/>
                </a:cubicBezTo>
                <a:close/>
                <a:moveTo>
                  <a:pt x="286121" y="2052626"/>
                </a:moveTo>
                <a:cubicBezTo>
                  <a:pt x="296016" y="2052626"/>
                  <a:pt x="303213" y="2060564"/>
                  <a:pt x="303213" y="2069383"/>
                </a:cubicBezTo>
                <a:cubicBezTo>
                  <a:pt x="303213" y="2079085"/>
                  <a:pt x="296016" y="2086140"/>
                  <a:pt x="286121" y="2086140"/>
                </a:cubicBezTo>
                <a:cubicBezTo>
                  <a:pt x="280723" y="2086140"/>
                  <a:pt x="276225" y="2083495"/>
                  <a:pt x="273527" y="2079085"/>
                </a:cubicBezTo>
                <a:cubicBezTo>
                  <a:pt x="270828" y="2085259"/>
                  <a:pt x="264531" y="2089668"/>
                  <a:pt x="257334" y="2089668"/>
                </a:cubicBezTo>
                <a:cubicBezTo>
                  <a:pt x="255535" y="2089668"/>
                  <a:pt x="252836" y="2088786"/>
                  <a:pt x="251037" y="2087905"/>
                </a:cubicBezTo>
                <a:cubicBezTo>
                  <a:pt x="247438" y="2090550"/>
                  <a:pt x="243840" y="2092314"/>
                  <a:pt x="239342" y="2092314"/>
                </a:cubicBezTo>
                <a:cubicBezTo>
                  <a:pt x="229447" y="2092314"/>
                  <a:pt x="222250" y="2085259"/>
                  <a:pt x="222250" y="2075557"/>
                </a:cubicBezTo>
                <a:cubicBezTo>
                  <a:pt x="222250" y="2066737"/>
                  <a:pt x="229447" y="2058800"/>
                  <a:pt x="239342" y="2058800"/>
                </a:cubicBezTo>
                <a:cubicBezTo>
                  <a:pt x="241141" y="2058800"/>
                  <a:pt x="243840" y="2059682"/>
                  <a:pt x="245639" y="2060564"/>
                </a:cubicBezTo>
                <a:cubicBezTo>
                  <a:pt x="249238" y="2057918"/>
                  <a:pt x="252836" y="2056154"/>
                  <a:pt x="257334" y="2056154"/>
                </a:cubicBezTo>
                <a:cubicBezTo>
                  <a:pt x="263631" y="2056154"/>
                  <a:pt x="268129" y="2058800"/>
                  <a:pt x="270828" y="2062328"/>
                </a:cubicBezTo>
                <a:cubicBezTo>
                  <a:pt x="273527" y="2057036"/>
                  <a:pt x="279824" y="2052626"/>
                  <a:pt x="286121" y="2052626"/>
                </a:cubicBezTo>
                <a:close/>
                <a:moveTo>
                  <a:pt x="723901" y="2051035"/>
                </a:moveTo>
                <a:cubicBezTo>
                  <a:pt x="733546" y="2051035"/>
                  <a:pt x="741364" y="2058853"/>
                  <a:pt x="741364" y="2068498"/>
                </a:cubicBezTo>
                <a:cubicBezTo>
                  <a:pt x="741364" y="2078143"/>
                  <a:pt x="733546" y="2085961"/>
                  <a:pt x="723901" y="2085961"/>
                </a:cubicBezTo>
                <a:cubicBezTo>
                  <a:pt x="714256" y="2085961"/>
                  <a:pt x="706438" y="2078143"/>
                  <a:pt x="706438" y="2068498"/>
                </a:cubicBezTo>
                <a:cubicBezTo>
                  <a:pt x="706438" y="2058853"/>
                  <a:pt x="714256" y="2051035"/>
                  <a:pt x="723901" y="2051035"/>
                </a:cubicBezTo>
                <a:close/>
                <a:moveTo>
                  <a:pt x="286186" y="1997064"/>
                </a:moveTo>
                <a:cubicBezTo>
                  <a:pt x="295147" y="1997064"/>
                  <a:pt x="303213" y="2004286"/>
                  <a:pt x="303213" y="2014215"/>
                </a:cubicBezTo>
                <a:cubicBezTo>
                  <a:pt x="303213" y="2023242"/>
                  <a:pt x="295147" y="2031367"/>
                  <a:pt x="286186" y="2031367"/>
                </a:cubicBezTo>
                <a:cubicBezTo>
                  <a:pt x="284393" y="2031367"/>
                  <a:pt x="282601" y="2030464"/>
                  <a:pt x="281705" y="2030464"/>
                </a:cubicBezTo>
                <a:cubicBezTo>
                  <a:pt x="279912" y="2037686"/>
                  <a:pt x="272743" y="2043102"/>
                  <a:pt x="264677" y="2043102"/>
                </a:cubicBezTo>
                <a:cubicBezTo>
                  <a:pt x="255716" y="2043102"/>
                  <a:pt x="247650" y="2035880"/>
                  <a:pt x="247650" y="2025951"/>
                </a:cubicBezTo>
                <a:cubicBezTo>
                  <a:pt x="247650" y="2016923"/>
                  <a:pt x="255716" y="2008799"/>
                  <a:pt x="264677" y="2008799"/>
                </a:cubicBezTo>
                <a:cubicBezTo>
                  <a:pt x="266470" y="2008799"/>
                  <a:pt x="268262" y="2009702"/>
                  <a:pt x="269158" y="2009702"/>
                </a:cubicBezTo>
                <a:cubicBezTo>
                  <a:pt x="270951" y="2002480"/>
                  <a:pt x="278120" y="1997064"/>
                  <a:pt x="286186" y="1997064"/>
                </a:cubicBezTo>
                <a:close/>
                <a:moveTo>
                  <a:pt x="452438" y="1997062"/>
                </a:moveTo>
                <a:cubicBezTo>
                  <a:pt x="462083" y="1997062"/>
                  <a:pt x="469901" y="2004525"/>
                  <a:pt x="469901" y="2013731"/>
                </a:cubicBezTo>
                <a:cubicBezTo>
                  <a:pt x="469901" y="2022937"/>
                  <a:pt x="462083" y="2030400"/>
                  <a:pt x="452438" y="2030400"/>
                </a:cubicBezTo>
                <a:cubicBezTo>
                  <a:pt x="442793" y="2030400"/>
                  <a:pt x="434975" y="2022937"/>
                  <a:pt x="434975" y="2013731"/>
                </a:cubicBezTo>
                <a:cubicBezTo>
                  <a:pt x="434975" y="2004525"/>
                  <a:pt x="442793" y="1997062"/>
                  <a:pt x="452438" y="1997062"/>
                </a:cubicBezTo>
                <a:close/>
                <a:moveTo>
                  <a:pt x="2170113" y="1992307"/>
                </a:moveTo>
                <a:cubicBezTo>
                  <a:pt x="2179758" y="1992307"/>
                  <a:pt x="2187576" y="1999770"/>
                  <a:pt x="2187576" y="2008976"/>
                </a:cubicBezTo>
                <a:cubicBezTo>
                  <a:pt x="2187576" y="2018182"/>
                  <a:pt x="2179758" y="2025645"/>
                  <a:pt x="2170113" y="2025645"/>
                </a:cubicBezTo>
                <a:cubicBezTo>
                  <a:pt x="2160468" y="2025645"/>
                  <a:pt x="2152650" y="2018182"/>
                  <a:pt x="2152650" y="2008976"/>
                </a:cubicBezTo>
                <a:cubicBezTo>
                  <a:pt x="2152650" y="1999770"/>
                  <a:pt x="2160468" y="1992307"/>
                  <a:pt x="2170113" y="1992307"/>
                </a:cubicBezTo>
                <a:close/>
                <a:moveTo>
                  <a:pt x="330201" y="1987534"/>
                </a:moveTo>
                <a:cubicBezTo>
                  <a:pt x="339846" y="1987534"/>
                  <a:pt x="347664" y="1994997"/>
                  <a:pt x="347664" y="2004203"/>
                </a:cubicBezTo>
                <a:cubicBezTo>
                  <a:pt x="347664" y="2013409"/>
                  <a:pt x="339846" y="2020872"/>
                  <a:pt x="330201" y="2020872"/>
                </a:cubicBezTo>
                <a:cubicBezTo>
                  <a:pt x="320556" y="2020872"/>
                  <a:pt x="312738" y="2013409"/>
                  <a:pt x="312738" y="2004203"/>
                </a:cubicBezTo>
                <a:cubicBezTo>
                  <a:pt x="312738" y="1994997"/>
                  <a:pt x="320556" y="1987534"/>
                  <a:pt x="330201" y="1987534"/>
                </a:cubicBezTo>
                <a:close/>
                <a:moveTo>
                  <a:pt x="889001" y="1978011"/>
                </a:moveTo>
                <a:cubicBezTo>
                  <a:pt x="898646" y="1978011"/>
                  <a:pt x="906464" y="1985828"/>
                  <a:pt x="906464" y="1995474"/>
                </a:cubicBezTo>
                <a:cubicBezTo>
                  <a:pt x="906464" y="2005118"/>
                  <a:pt x="898646" y="2012936"/>
                  <a:pt x="889001" y="2012936"/>
                </a:cubicBezTo>
                <a:cubicBezTo>
                  <a:pt x="879356" y="2012936"/>
                  <a:pt x="871538" y="2005118"/>
                  <a:pt x="871538" y="1995474"/>
                </a:cubicBezTo>
                <a:cubicBezTo>
                  <a:pt x="871538" y="1985828"/>
                  <a:pt x="879356" y="1978011"/>
                  <a:pt x="889001" y="1978011"/>
                </a:cubicBezTo>
                <a:close/>
                <a:moveTo>
                  <a:pt x="258763" y="1963743"/>
                </a:moveTo>
                <a:cubicBezTo>
                  <a:pt x="265113" y="1965557"/>
                  <a:pt x="269876" y="1971907"/>
                  <a:pt x="269876" y="1980071"/>
                </a:cubicBezTo>
                <a:cubicBezTo>
                  <a:pt x="269876" y="1987328"/>
                  <a:pt x="265113" y="1993679"/>
                  <a:pt x="258763" y="1995493"/>
                </a:cubicBezTo>
                <a:cubicBezTo>
                  <a:pt x="258763" y="1995493"/>
                  <a:pt x="258763" y="1995493"/>
                  <a:pt x="258763" y="1963743"/>
                </a:cubicBezTo>
                <a:close/>
                <a:moveTo>
                  <a:pt x="291307" y="1955789"/>
                </a:moveTo>
                <a:cubicBezTo>
                  <a:pt x="300513" y="1955789"/>
                  <a:pt x="307976" y="1963607"/>
                  <a:pt x="307976" y="1973252"/>
                </a:cubicBezTo>
                <a:cubicBezTo>
                  <a:pt x="307976" y="1982897"/>
                  <a:pt x="300513" y="1990715"/>
                  <a:pt x="291307" y="1990715"/>
                </a:cubicBezTo>
                <a:cubicBezTo>
                  <a:pt x="282101" y="1990715"/>
                  <a:pt x="274638" y="1982897"/>
                  <a:pt x="274638" y="1973252"/>
                </a:cubicBezTo>
                <a:cubicBezTo>
                  <a:pt x="274638" y="1963607"/>
                  <a:pt x="282101" y="1955789"/>
                  <a:pt x="291307" y="1955789"/>
                </a:cubicBezTo>
                <a:close/>
                <a:moveTo>
                  <a:pt x="548482" y="1922450"/>
                </a:moveTo>
                <a:cubicBezTo>
                  <a:pt x="557688" y="1922450"/>
                  <a:pt x="565151" y="1930268"/>
                  <a:pt x="565151" y="1939913"/>
                </a:cubicBezTo>
                <a:cubicBezTo>
                  <a:pt x="565151" y="1949558"/>
                  <a:pt x="557688" y="1957376"/>
                  <a:pt x="548482" y="1957376"/>
                </a:cubicBezTo>
                <a:cubicBezTo>
                  <a:pt x="539276" y="1957376"/>
                  <a:pt x="531813" y="1949558"/>
                  <a:pt x="531813" y="1939913"/>
                </a:cubicBezTo>
                <a:cubicBezTo>
                  <a:pt x="531813" y="1930268"/>
                  <a:pt x="539276" y="1922450"/>
                  <a:pt x="548482" y="1922450"/>
                </a:cubicBezTo>
                <a:close/>
                <a:moveTo>
                  <a:pt x="291494" y="1920865"/>
                </a:moveTo>
                <a:cubicBezTo>
                  <a:pt x="301252" y="1920865"/>
                  <a:pt x="308349" y="1927920"/>
                  <a:pt x="308349" y="1937622"/>
                </a:cubicBezTo>
                <a:cubicBezTo>
                  <a:pt x="308349" y="1937622"/>
                  <a:pt x="308349" y="1938504"/>
                  <a:pt x="308349" y="1938504"/>
                </a:cubicBezTo>
                <a:cubicBezTo>
                  <a:pt x="311010" y="1936740"/>
                  <a:pt x="314559" y="1934976"/>
                  <a:pt x="318107" y="1934976"/>
                </a:cubicBezTo>
                <a:cubicBezTo>
                  <a:pt x="327866" y="1934976"/>
                  <a:pt x="334963" y="1942031"/>
                  <a:pt x="334963" y="1951733"/>
                </a:cubicBezTo>
                <a:cubicBezTo>
                  <a:pt x="334963" y="1960552"/>
                  <a:pt x="327866" y="1968489"/>
                  <a:pt x="318107" y="1968489"/>
                </a:cubicBezTo>
                <a:cubicBezTo>
                  <a:pt x="309236" y="1968489"/>
                  <a:pt x="301252" y="1960552"/>
                  <a:pt x="301252" y="1951733"/>
                </a:cubicBezTo>
                <a:cubicBezTo>
                  <a:pt x="301252" y="1950851"/>
                  <a:pt x="302139" y="1950851"/>
                  <a:pt x="302139" y="1950851"/>
                </a:cubicBezTo>
                <a:cubicBezTo>
                  <a:pt x="298591" y="1952615"/>
                  <a:pt x="295929" y="1954379"/>
                  <a:pt x="291494" y="1954379"/>
                </a:cubicBezTo>
                <a:cubicBezTo>
                  <a:pt x="282622" y="1954379"/>
                  <a:pt x="274638" y="1946441"/>
                  <a:pt x="274638" y="1937622"/>
                </a:cubicBezTo>
                <a:cubicBezTo>
                  <a:pt x="274638" y="1927920"/>
                  <a:pt x="282622" y="1920865"/>
                  <a:pt x="291494" y="1920865"/>
                </a:cubicBezTo>
                <a:close/>
                <a:moveTo>
                  <a:pt x="384969" y="1916097"/>
                </a:moveTo>
                <a:cubicBezTo>
                  <a:pt x="394175" y="1916097"/>
                  <a:pt x="401638" y="1923915"/>
                  <a:pt x="401638" y="1933560"/>
                </a:cubicBezTo>
                <a:cubicBezTo>
                  <a:pt x="401638" y="1943205"/>
                  <a:pt x="394175" y="1951023"/>
                  <a:pt x="384969" y="1951023"/>
                </a:cubicBezTo>
                <a:cubicBezTo>
                  <a:pt x="375763" y="1951023"/>
                  <a:pt x="368300" y="1943205"/>
                  <a:pt x="368300" y="1933560"/>
                </a:cubicBezTo>
                <a:cubicBezTo>
                  <a:pt x="368300" y="1923915"/>
                  <a:pt x="375763" y="1916097"/>
                  <a:pt x="384969" y="1916097"/>
                </a:cubicBezTo>
                <a:close/>
                <a:moveTo>
                  <a:pt x="1085057" y="1903399"/>
                </a:moveTo>
                <a:cubicBezTo>
                  <a:pt x="1094263" y="1903399"/>
                  <a:pt x="1101726" y="1910861"/>
                  <a:pt x="1101726" y="1920067"/>
                </a:cubicBezTo>
                <a:cubicBezTo>
                  <a:pt x="1101726" y="1929274"/>
                  <a:pt x="1094263" y="1936736"/>
                  <a:pt x="1085057" y="1936736"/>
                </a:cubicBezTo>
                <a:cubicBezTo>
                  <a:pt x="1075851" y="1936736"/>
                  <a:pt x="1068388" y="1929274"/>
                  <a:pt x="1068388" y="1920067"/>
                </a:cubicBezTo>
                <a:cubicBezTo>
                  <a:pt x="1068388" y="1910861"/>
                  <a:pt x="1075851" y="1903399"/>
                  <a:pt x="1085057" y="1903399"/>
                </a:cubicBezTo>
                <a:close/>
                <a:moveTo>
                  <a:pt x="321123" y="1868477"/>
                </a:moveTo>
                <a:cubicBezTo>
                  <a:pt x="330974" y="1868477"/>
                  <a:pt x="338138" y="1875632"/>
                  <a:pt x="338138" y="1885470"/>
                </a:cubicBezTo>
                <a:cubicBezTo>
                  <a:pt x="338138" y="1891731"/>
                  <a:pt x="334556" y="1897991"/>
                  <a:pt x="328287" y="1900674"/>
                </a:cubicBezTo>
                <a:cubicBezTo>
                  <a:pt x="333660" y="1903357"/>
                  <a:pt x="337242" y="1908724"/>
                  <a:pt x="337242" y="1914984"/>
                </a:cubicBezTo>
                <a:cubicBezTo>
                  <a:pt x="337242" y="1923928"/>
                  <a:pt x="329183" y="1931977"/>
                  <a:pt x="320228" y="1931977"/>
                </a:cubicBezTo>
                <a:cubicBezTo>
                  <a:pt x="310377" y="1931977"/>
                  <a:pt x="303213" y="1923928"/>
                  <a:pt x="303213" y="1914984"/>
                </a:cubicBezTo>
                <a:cubicBezTo>
                  <a:pt x="303213" y="1907829"/>
                  <a:pt x="307691" y="1902463"/>
                  <a:pt x="313064" y="1899780"/>
                </a:cubicBezTo>
                <a:cubicBezTo>
                  <a:pt x="307691" y="1896203"/>
                  <a:pt x="304109" y="1891731"/>
                  <a:pt x="304109" y="1885470"/>
                </a:cubicBezTo>
                <a:cubicBezTo>
                  <a:pt x="304109" y="1875632"/>
                  <a:pt x="312168" y="1868477"/>
                  <a:pt x="321123" y="1868477"/>
                </a:cubicBezTo>
                <a:close/>
                <a:moveTo>
                  <a:pt x="665957" y="1846250"/>
                </a:moveTo>
                <a:cubicBezTo>
                  <a:pt x="675163" y="1846250"/>
                  <a:pt x="682626" y="1853713"/>
                  <a:pt x="682626" y="1862919"/>
                </a:cubicBezTo>
                <a:cubicBezTo>
                  <a:pt x="682626" y="1872125"/>
                  <a:pt x="675163" y="1879588"/>
                  <a:pt x="665957" y="1879588"/>
                </a:cubicBezTo>
                <a:cubicBezTo>
                  <a:pt x="656751" y="1879588"/>
                  <a:pt x="649288" y="1872125"/>
                  <a:pt x="649288" y="1862919"/>
                </a:cubicBezTo>
                <a:cubicBezTo>
                  <a:pt x="649288" y="1853713"/>
                  <a:pt x="656751" y="1846250"/>
                  <a:pt x="665957" y="1846250"/>
                </a:cubicBezTo>
                <a:close/>
                <a:moveTo>
                  <a:pt x="452438" y="1843072"/>
                </a:moveTo>
                <a:cubicBezTo>
                  <a:pt x="462083" y="1843072"/>
                  <a:pt x="469901" y="1850534"/>
                  <a:pt x="469901" y="1859741"/>
                </a:cubicBezTo>
                <a:cubicBezTo>
                  <a:pt x="469901" y="1868947"/>
                  <a:pt x="462083" y="1876410"/>
                  <a:pt x="452438" y="1876410"/>
                </a:cubicBezTo>
                <a:cubicBezTo>
                  <a:pt x="442793" y="1876410"/>
                  <a:pt x="434975" y="1868947"/>
                  <a:pt x="434975" y="1859741"/>
                </a:cubicBezTo>
                <a:cubicBezTo>
                  <a:pt x="434975" y="1850534"/>
                  <a:pt x="442793" y="1843072"/>
                  <a:pt x="452438" y="1843072"/>
                </a:cubicBezTo>
                <a:close/>
                <a:moveTo>
                  <a:pt x="309563" y="1833569"/>
                </a:moveTo>
                <a:cubicBezTo>
                  <a:pt x="316820" y="1835383"/>
                  <a:pt x="322263" y="1841733"/>
                  <a:pt x="322263" y="1848991"/>
                </a:cubicBezTo>
                <a:cubicBezTo>
                  <a:pt x="322263" y="1857155"/>
                  <a:pt x="316820" y="1863505"/>
                  <a:pt x="309563" y="1865319"/>
                </a:cubicBezTo>
                <a:cubicBezTo>
                  <a:pt x="309563" y="1865319"/>
                  <a:pt x="309563" y="1865319"/>
                  <a:pt x="309563" y="1833569"/>
                </a:cubicBezTo>
                <a:close/>
                <a:moveTo>
                  <a:pt x="1315244" y="1827199"/>
                </a:moveTo>
                <a:cubicBezTo>
                  <a:pt x="1324450" y="1827199"/>
                  <a:pt x="1331913" y="1834662"/>
                  <a:pt x="1331913" y="1843868"/>
                </a:cubicBezTo>
                <a:cubicBezTo>
                  <a:pt x="1331913" y="1853074"/>
                  <a:pt x="1324450" y="1860537"/>
                  <a:pt x="1315244" y="1860537"/>
                </a:cubicBezTo>
                <a:cubicBezTo>
                  <a:pt x="1306038" y="1860537"/>
                  <a:pt x="1298575" y="1853074"/>
                  <a:pt x="1298575" y="1843868"/>
                </a:cubicBezTo>
                <a:cubicBezTo>
                  <a:pt x="1298575" y="1834662"/>
                  <a:pt x="1306038" y="1827199"/>
                  <a:pt x="1315244" y="1827199"/>
                </a:cubicBezTo>
                <a:close/>
                <a:moveTo>
                  <a:pt x="347351" y="1787515"/>
                </a:moveTo>
                <a:cubicBezTo>
                  <a:pt x="357281" y="1787515"/>
                  <a:pt x="364503" y="1794772"/>
                  <a:pt x="364503" y="1804751"/>
                </a:cubicBezTo>
                <a:cubicBezTo>
                  <a:pt x="364503" y="1807472"/>
                  <a:pt x="363600" y="1810193"/>
                  <a:pt x="362697" y="1812915"/>
                </a:cubicBezTo>
                <a:cubicBezTo>
                  <a:pt x="368114" y="1815636"/>
                  <a:pt x="371724" y="1821079"/>
                  <a:pt x="371724" y="1827429"/>
                </a:cubicBezTo>
                <a:cubicBezTo>
                  <a:pt x="371724" y="1832872"/>
                  <a:pt x="369919" y="1836501"/>
                  <a:pt x="366308" y="1840129"/>
                </a:cubicBezTo>
                <a:cubicBezTo>
                  <a:pt x="369919" y="1842851"/>
                  <a:pt x="371724" y="1847386"/>
                  <a:pt x="371724" y="1851922"/>
                </a:cubicBezTo>
                <a:cubicBezTo>
                  <a:pt x="371724" y="1859179"/>
                  <a:pt x="367211" y="1864622"/>
                  <a:pt x="360892" y="1867344"/>
                </a:cubicBezTo>
                <a:cubicBezTo>
                  <a:pt x="369919" y="1868251"/>
                  <a:pt x="376238" y="1875508"/>
                  <a:pt x="376238" y="1884579"/>
                </a:cubicBezTo>
                <a:cubicBezTo>
                  <a:pt x="376238" y="1893651"/>
                  <a:pt x="368114" y="1901815"/>
                  <a:pt x="359087" y="1901815"/>
                </a:cubicBezTo>
                <a:cubicBezTo>
                  <a:pt x="349157" y="1901815"/>
                  <a:pt x="341935" y="1893651"/>
                  <a:pt x="341935" y="1884579"/>
                </a:cubicBezTo>
                <a:cubicBezTo>
                  <a:pt x="341935" y="1877322"/>
                  <a:pt x="346449" y="1870972"/>
                  <a:pt x="351865" y="1868251"/>
                </a:cubicBezTo>
                <a:cubicBezTo>
                  <a:pt x="343741" y="1867344"/>
                  <a:pt x="337422" y="1860994"/>
                  <a:pt x="337422" y="1851922"/>
                </a:cubicBezTo>
                <a:cubicBezTo>
                  <a:pt x="337422" y="1847386"/>
                  <a:pt x="339227" y="1842851"/>
                  <a:pt x="341935" y="1839222"/>
                </a:cubicBezTo>
                <a:cubicBezTo>
                  <a:pt x="339227" y="1836501"/>
                  <a:pt x="337422" y="1831965"/>
                  <a:pt x="337422" y="1827429"/>
                </a:cubicBezTo>
                <a:cubicBezTo>
                  <a:pt x="337422" y="1824708"/>
                  <a:pt x="338324" y="1821986"/>
                  <a:pt x="340130" y="1819265"/>
                </a:cubicBezTo>
                <a:cubicBezTo>
                  <a:pt x="333811" y="1816543"/>
                  <a:pt x="330200" y="1811101"/>
                  <a:pt x="330200" y="1804751"/>
                </a:cubicBezTo>
                <a:cubicBezTo>
                  <a:pt x="330200" y="1794772"/>
                  <a:pt x="338324" y="1787515"/>
                  <a:pt x="347351" y="1787515"/>
                </a:cubicBezTo>
                <a:close/>
                <a:moveTo>
                  <a:pt x="807244" y="1763697"/>
                </a:moveTo>
                <a:cubicBezTo>
                  <a:pt x="816450" y="1763697"/>
                  <a:pt x="823913" y="1771516"/>
                  <a:pt x="823913" y="1781161"/>
                </a:cubicBezTo>
                <a:cubicBezTo>
                  <a:pt x="823913" y="1790806"/>
                  <a:pt x="816450" y="1798624"/>
                  <a:pt x="807244" y="1798624"/>
                </a:cubicBezTo>
                <a:cubicBezTo>
                  <a:pt x="798038" y="1798624"/>
                  <a:pt x="790575" y="1790806"/>
                  <a:pt x="790575" y="1781161"/>
                </a:cubicBezTo>
                <a:cubicBezTo>
                  <a:pt x="790575" y="1771516"/>
                  <a:pt x="798038" y="1763697"/>
                  <a:pt x="807244" y="1763697"/>
                </a:cubicBezTo>
                <a:close/>
                <a:moveTo>
                  <a:pt x="534988" y="1763696"/>
                </a:moveTo>
                <a:cubicBezTo>
                  <a:pt x="544633" y="1763696"/>
                  <a:pt x="552451" y="1771514"/>
                  <a:pt x="552451" y="1781159"/>
                </a:cubicBezTo>
                <a:cubicBezTo>
                  <a:pt x="552451" y="1790804"/>
                  <a:pt x="544633" y="1798622"/>
                  <a:pt x="534988" y="1798622"/>
                </a:cubicBezTo>
                <a:cubicBezTo>
                  <a:pt x="525343" y="1798622"/>
                  <a:pt x="517525" y="1790804"/>
                  <a:pt x="517525" y="1781159"/>
                </a:cubicBezTo>
                <a:cubicBezTo>
                  <a:pt x="517525" y="1771514"/>
                  <a:pt x="525343" y="1763696"/>
                  <a:pt x="534988" y="1763696"/>
                </a:cubicBezTo>
                <a:close/>
                <a:moveTo>
                  <a:pt x="1582738" y="1749411"/>
                </a:moveTo>
                <a:cubicBezTo>
                  <a:pt x="1592383" y="1749411"/>
                  <a:pt x="1600201" y="1757229"/>
                  <a:pt x="1600201" y="1766874"/>
                </a:cubicBezTo>
                <a:cubicBezTo>
                  <a:pt x="1600201" y="1776519"/>
                  <a:pt x="1592383" y="1784337"/>
                  <a:pt x="1582738" y="1784337"/>
                </a:cubicBezTo>
                <a:cubicBezTo>
                  <a:pt x="1573093" y="1784337"/>
                  <a:pt x="1565275" y="1776519"/>
                  <a:pt x="1565275" y="1766874"/>
                </a:cubicBezTo>
                <a:cubicBezTo>
                  <a:pt x="1565275" y="1757229"/>
                  <a:pt x="1573093" y="1749411"/>
                  <a:pt x="1582738" y="1749411"/>
                </a:cubicBezTo>
                <a:close/>
                <a:moveTo>
                  <a:pt x="382295" y="1733540"/>
                </a:moveTo>
                <a:cubicBezTo>
                  <a:pt x="391331" y="1733540"/>
                  <a:pt x="399464" y="1741627"/>
                  <a:pt x="399464" y="1750613"/>
                </a:cubicBezTo>
                <a:cubicBezTo>
                  <a:pt x="399464" y="1751512"/>
                  <a:pt x="398560" y="1752410"/>
                  <a:pt x="398560" y="1753309"/>
                </a:cubicBezTo>
                <a:cubicBezTo>
                  <a:pt x="402175" y="1756903"/>
                  <a:pt x="404886" y="1761396"/>
                  <a:pt x="404886" y="1766788"/>
                </a:cubicBezTo>
                <a:cubicBezTo>
                  <a:pt x="404886" y="1768585"/>
                  <a:pt x="404886" y="1770382"/>
                  <a:pt x="403982" y="1773078"/>
                </a:cubicBezTo>
                <a:cubicBezTo>
                  <a:pt x="406693" y="1775774"/>
                  <a:pt x="408501" y="1779368"/>
                  <a:pt x="408501" y="1784760"/>
                </a:cubicBezTo>
                <a:cubicBezTo>
                  <a:pt x="408501" y="1788354"/>
                  <a:pt x="406693" y="1792847"/>
                  <a:pt x="403982" y="1795543"/>
                </a:cubicBezTo>
                <a:cubicBezTo>
                  <a:pt x="404886" y="1795543"/>
                  <a:pt x="405790" y="1794644"/>
                  <a:pt x="406693" y="1794644"/>
                </a:cubicBezTo>
                <a:cubicBezTo>
                  <a:pt x="415730" y="1794644"/>
                  <a:pt x="423863" y="1802731"/>
                  <a:pt x="423863" y="1811717"/>
                </a:cubicBezTo>
                <a:cubicBezTo>
                  <a:pt x="423863" y="1821602"/>
                  <a:pt x="415730" y="1828790"/>
                  <a:pt x="406693" y="1828790"/>
                </a:cubicBezTo>
                <a:cubicBezTo>
                  <a:pt x="397657" y="1828790"/>
                  <a:pt x="389524" y="1821602"/>
                  <a:pt x="389524" y="1811717"/>
                </a:cubicBezTo>
                <a:cubicBezTo>
                  <a:pt x="389524" y="1808123"/>
                  <a:pt x="391331" y="1803630"/>
                  <a:pt x="394042" y="1800934"/>
                </a:cubicBezTo>
                <a:cubicBezTo>
                  <a:pt x="393139" y="1800934"/>
                  <a:pt x="392235" y="1801833"/>
                  <a:pt x="391331" y="1801833"/>
                </a:cubicBezTo>
                <a:cubicBezTo>
                  <a:pt x="382295" y="1801833"/>
                  <a:pt x="374162" y="1793745"/>
                  <a:pt x="374162" y="1784760"/>
                </a:cubicBezTo>
                <a:cubicBezTo>
                  <a:pt x="374162" y="1782064"/>
                  <a:pt x="375065" y="1780267"/>
                  <a:pt x="375969" y="1778469"/>
                </a:cubicBezTo>
                <a:cubicBezTo>
                  <a:pt x="372354" y="1774875"/>
                  <a:pt x="370547" y="1771281"/>
                  <a:pt x="370547" y="1766788"/>
                </a:cubicBezTo>
                <a:cubicBezTo>
                  <a:pt x="370547" y="1765889"/>
                  <a:pt x="371451" y="1764991"/>
                  <a:pt x="371451" y="1764092"/>
                </a:cubicBezTo>
                <a:cubicBezTo>
                  <a:pt x="367836" y="1760498"/>
                  <a:pt x="365125" y="1756005"/>
                  <a:pt x="365125" y="1750613"/>
                </a:cubicBezTo>
                <a:cubicBezTo>
                  <a:pt x="365125" y="1741627"/>
                  <a:pt x="372354" y="1733540"/>
                  <a:pt x="382295" y="1733540"/>
                </a:cubicBezTo>
                <a:close/>
                <a:moveTo>
                  <a:pt x="466726" y="1717665"/>
                </a:moveTo>
                <a:cubicBezTo>
                  <a:pt x="476371" y="1717665"/>
                  <a:pt x="484189" y="1725483"/>
                  <a:pt x="484189" y="1735128"/>
                </a:cubicBezTo>
                <a:cubicBezTo>
                  <a:pt x="484189" y="1744773"/>
                  <a:pt x="476371" y="1752591"/>
                  <a:pt x="466726" y="1752591"/>
                </a:cubicBezTo>
                <a:cubicBezTo>
                  <a:pt x="457081" y="1752591"/>
                  <a:pt x="449263" y="1744773"/>
                  <a:pt x="449263" y="1735128"/>
                </a:cubicBezTo>
                <a:cubicBezTo>
                  <a:pt x="449263" y="1725483"/>
                  <a:pt x="457081" y="1717665"/>
                  <a:pt x="466726" y="1717665"/>
                </a:cubicBezTo>
                <a:close/>
                <a:moveTo>
                  <a:pt x="361950" y="1709742"/>
                </a:moveTo>
                <a:cubicBezTo>
                  <a:pt x="369207" y="1712388"/>
                  <a:pt x="374650" y="1717680"/>
                  <a:pt x="374650" y="1725618"/>
                </a:cubicBezTo>
                <a:cubicBezTo>
                  <a:pt x="374650" y="1732673"/>
                  <a:pt x="369207" y="1738847"/>
                  <a:pt x="361950" y="1741493"/>
                </a:cubicBezTo>
                <a:cubicBezTo>
                  <a:pt x="361950" y="1741493"/>
                  <a:pt x="361950" y="1741493"/>
                  <a:pt x="361950" y="1709742"/>
                </a:cubicBezTo>
                <a:close/>
                <a:moveTo>
                  <a:pt x="975519" y="1681147"/>
                </a:moveTo>
                <a:cubicBezTo>
                  <a:pt x="984725" y="1681147"/>
                  <a:pt x="992188" y="1688610"/>
                  <a:pt x="992188" y="1697816"/>
                </a:cubicBezTo>
                <a:cubicBezTo>
                  <a:pt x="992188" y="1707022"/>
                  <a:pt x="984725" y="1714485"/>
                  <a:pt x="975519" y="1714485"/>
                </a:cubicBezTo>
                <a:cubicBezTo>
                  <a:pt x="966313" y="1714485"/>
                  <a:pt x="958850" y="1707022"/>
                  <a:pt x="958850" y="1697816"/>
                </a:cubicBezTo>
                <a:cubicBezTo>
                  <a:pt x="958850" y="1688610"/>
                  <a:pt x="966313" y="1681147"/>
                  <a:pt x="975519" y="1681147"/>
                </a:cubicBezTo>
                <a:close/>
                <a:moveTo>
                  <a:pt x="635794" y="1681146"/>
                </a:moveTo>
                <a:cubicBezTo>
                  <a:pt x="645000" y="1681146"/>
                  <a:pt x="652463" y="1688964"/>
                  <a:pt x="652463" y="1698609"/>
                </a:cubicBezTo>
                <a:cubicBezTo>
                  <a:pt x="652463" y="1708254"/>
                  <a:pt x="645000" y="1716072"/>
                  <a:pt x="635794" y="1716072"/>
                </a:cubicBezTo>
                <a:cubicBezTo>
                  <a:pt x="626588" y="1716072"/>
                  <a:pt x="619125" y="1708254"/>
                  <a:pt x="619125" y="1698609"/>
                </a:cubicBezTo>
                <a:cubicBezTo>
                  <a:pt x="619125" y="1688964"/>
                  <a:pt x="626588" y="1681146"/>
                  <a:pt x="635794" y="1681146"/>
                </a:cubicBezTo>
                <a:close/>
                <a:moveTo>
                  <a:pt x="1889919" y="1674798"/>
                </a:moveTo>
                <a:cubicBezTo>
                  <a:pt x="1899125" y="1674798"/>
                  <a:pt x="1906588" y="1682616"/>
                  <a:pt x="1906588" y="1692261"/>
                </a:cubicBezTo>
                <a:cubicBezTo>
                  <a:pt x="1906588" y="1701906"/>
                  <a:pt x="1899125" y="1709724"/>
                  <a:pt x="1889919" y="1709724"/>
                </a:cubicBezTo>
                <a:cubicBezTo>
                  <a:pt x="1880713" y="1709724"/>
                  <a:pt x="1873250" y="1701906"/>
                  <a:pt x="1873250" y="1692261"/>
                </a:cubicBezTo>
                <a:cubicBezTo>
                  <a:pt x="1873250" y="1682616"/>
                  <a:pt x="1880713" y="1674798"/>
                  <a:pt x="1889919" y="1674798"/>
                </a:cubicBezTo>
                <a:close/>
                <a:moveTo>
                  <a:pt x="404469" y="1662126"/>
                </a:moveTo>
                <a:cubicBezTo>
                  <a:pt x="412578" y="1662126"/>
                  <a:pt x="418885" y="1667533"/>
                  <a:pt x="420687" y="1673840"/>
                </a:cubicBezTo>
                <a:cubicBezTo>
                  <a:pt x="427896" y="1674741"/>
                  <a:pt x="433302" y="1679246"/>
                  <a:pt x="436005" y="1685553"/>
                </a:cubicBezTo>
                <a:cubicBezTo>
                  <a:pt x="439609" y="1688256"/>
                  <a:pt x="442312" y="1691861"/>
                  <a:pt x="443213" y="1695465"/>
                </a:cubicBezTo>
                <a:cubicBezTo>
                  <a:pt x="449520" y="1698167"/>
                  <a:pt x="454025" y="1704475"/>
                  <a:pt x="454025" y="1711683"/>
                </a:cubicBezTo>
                <a:cubicBezTo>
                  <a:pt x="454025" y="1720693"/>
                  <a:pt x="446817" y="1728802"/>
                  <a:pt x="436906" y="1728802"/>
                </a:cubicBezTo>
                <a:cubicBezTo>
                  <a:pt x="429698" y="1728802"/>
                  <a:pt x="422490" y="1723396"/>
                  <a:pt x="420687" y="1716188"/>
                </a:cubicBezTo>
                <a:cubicBezTo>
                  <a:pt x="416182" y="1714386"/>
                  <a:pt x="412578" y="1709881"/>
                  <a:pt x="410776" y="1705376"/>
                </a:cubicBezTo>
                <a:cubicBezTo>
                  <a:pt x="407172" y="1702673"/>
                  <a:pt x="404469" y="1699969"/>
                  <a:pt x="403568" y="1695465"/>
                </a:cubicBezTo>
                <a:cubicBezTo>
                  <a:pt x="394558" y="1695465"/>
                  <a:pt x="387350" y="1688256"/>
                  <a:pt x="387350" y="1679246"/>
                </a:cubicBezTo>
                <a:cubicBezTo>
                  <a:pt x="387350" y="1669335"/>
                  <a:pt x="394558" y="1662126"/>
                  <a:pt x="404469" y="1662126"/>
                </a:cubicBezTo>
                <a:close/>
                <a:moveTo>
                  <a:pt x="539751" y="1636702"/>
                </a:moveTo>
                <a:cubicBezTo>
                  <a:pt x="549396" y="1636702"/>
                  <a:pt x="557214" y="1644165"/>
                  <a:pt x="557214" y="1653371"/>
                </a:cubicBezTo>
                <a:cubicBezTo>
                  <a:pt x="557214" y="1662577"/>
                  <a:pt x="549396" y="1670040"/>
                  <a:pt x="539751" y="1670040"/>
                </a:cubicBezTo>
                <a:cubicBezTo>
                  <a:pt x="530106" y="1670040"/>
                  <a:pt x="522288" y="1662577"/>
                  <a:pt x="522288" y="1653371"/>
                </a:cubicBezTo>
                <a:cubicBezTo>
                  <a:pt x="522288" y="1644165"/>
                  <a:pt x="530106" y="1636702"/>
                  <a:pt x="539751" y="1636702"/>
                </a:cubicBezTo>
                <a:close/>
                <a:moveTo>
                  <a:pt x="445570" y="1606566"/>
                </a:moveTo>
                <a:cubicBezTo>
                  <a:pt x="450029" y="1606566"/>
                  <a:pt x="454489" y="1608344"/>
                  <a:pt x="457164" y="1611011"/>
                </a:cubicBezTo>
                <a:cubicBezTo>
                  <a:pt x="458056" y="1611011"/>
                  <a:pt x="458948" y="1610122"/>
                  <a:pt x="459840" y="1610122"/>
                </a:cubicBezTo>
                <a:cubicBezTo>
                  <a:pt x="462515" y="1610122"/>
                  <a:pt x="465191" y="1611011"/>
                  <a:pt x="467867" y="1611900"/>
                </a:cubicBezTo>
                <a:cubicBezTo>
                  <a:pt x="468758" y="1611900"/>
                  <a:pt x="469650" y="1611900"/>
                  <a:pt x="470542" y="1611900"/>
                </a:cubicBezTo>
                <a:cubicBezTo>
                  <a:pt x="476785" y="1611900"/>
                  <a:pt x="481244" y="1614567"/>
                  <a:pt x="483920" y="1619012"/>
                </a:cubicBezTo>
                <a:cubicBezTo>
                  <a:pt x="486596" y="1618123"/>
                  <a:pt x="488379" y="1617234"/>
                  <a:pt x="491055" y="1617234"/>
                </a:cubicBezTo>
                <a:cubicBezTo>
                  <a:pt x="500865" y="1617234"/>
                  <a:pt x="508000" y="1624346"/>
                  <a:pt x="508000" y="1634125"/>
                </a:cubicBezTo>
                <a:cubicBezTo>
                  <a:pt x="508000" y="1643016"/>
                  <a:pt x="500865" y="1651017"/>
                  <a:pt x="491055" y="1651017"/>
                </a:cubicBezTo>
                <a:cubicBezTo>
                  <a:pt x="485704" y="1651017"/>
                  <a:pt x="481244" y="1648350"/>
                  <a:pt x="477677" y="1643905"/>
                </a:cubicBezTo>
                <a:cubicBezTo>
                  <a:pt x="475893" y="1644794"/>
                  <a:pt x="473218" y="1645683"/>
                  <a:pt x="470542" y="1645683"/>
                </a:cubicBezTo>
                <a:cubicBezTo>
                  <a:pt x="467867" y="1645683"/>
                  <a:pt x="465191" y="1644794"/>
                  <a:pt x="463407" y="1643016"/>
                </a:cubicBezTo>
                <a:cubicBezTo>
                  <a:pt x="461624" y="1643905"/>
                  <a:pt x="460732" y="1643905"/>
                  <a:pt x="459840" y="1643905"/>
                </a:cubicBezTo>
                <a:cubicBezTo>
                  <a:pt x="455381" y="1643905"/>
                  <a:pt x="451813" y="1642126"/>
                  <a:pt x="448246" y="1639459"/>
                </a:cubicBezTo>
                <a:cubicBezTo>
                  <a:pt x="447354" y="1639459"/>
                  <a:pt x="446462" y="1640348"/>
                  <a:pt x="445570" y="1640348"/>
                </a:cubicBezTo>
                <a:cubicBezTo>
                  <a:pt x="436652" y="1640348"/>
                  <a:pt x="428625" y="1632347"/>
                  <a:pt x="428625" y="1623457"/>
                </a:cubicBezTo>
                <a:cubicBezTo>
                  <a:pt x="428625" y="1613678"/>
                  <a:pt x="436652" y="1606566"/>
                  <a:pt x="445570" y="1606566"/>
                </a:cubicBezTo>
                <a:close/>
                <a:moveTo>
                  <a:pt x="2238376" y="1606534"/>
                </a:moveTo>
                <a:cubicBezTo>
                  <a:pt x="2248021" y="1606534"/>
                  <a:pt x="2255839" y="1613997"/>
                  <a:pt x="2255839" y="1623203"/>
                </a:cubicBezTo>
                <a:cubicBezTo>
                  <a:pt x="2255839" y="1632409"/>
                  <a:pt x="2248021" y="1639872"/>
                  <a:pt x="2238376" y="1639872"/>
                </a:cubicBezTo>
                <a:cubicBezTo>
                  <a:pt x="2228731" y="1639872"/>
                  <a:pt x="2220913" y="1632409"/>
                  <a:pt x="2220913" y="1623203"/>
                </a:cubicBezTo>
                <a:cubicBezTo>
                  <a:pt x="2220913" y="1613997"/>
                  <a:pt x="2228731" y="1606534"/>
                  <a:pt x="2238376" y="1606534"/>
                </a:cubicBezTo>
                <a:close/>
                <a:moveTo>
                  <a:pt x="1173163" y="1595420"/>
                </a:moveTo>
                <a:cubicBezTo>
                  <a:pt x="1182808" y="1595420"/>
                  <a:pt x="1190626" y="1602883"/>
                  <a:pt x="1190626" y="1612089"/>
                </a:cubicBezTo>
                <a:cubicBezTo>
                  <a:pt x="1190626" y="1621295"/>
                  <a:pt x="1182808" y="1628758"/>
                  <a:pt x="1173163" y="1628758"/>
                </a:cubicBezTo>
                <a:cubicBezTo>
                  <a:pt x="1163518" y="1628758"/>
                  <a:pt x="1155700" y="1621295"/>
                  <a:pt x="1155700" y="1612089"/>
                </a:cubicBezTo>
                <a:cubicBezTo>
                  <a:pt x="1155700" y="1602883"/>
                  <a:pt x="1163518" y="1595420"/>
                  <a:pt x="1173163" y="1595420"/>
                </a:cubicBezTo>
                <a:close/>
                <a:moveTo>
                  <a:pt x="757238" y="1593833"/>
                </a:moveTo>
                <a:cubicBezTo>
                  <a:pt x="766883" y="1593833"/>
                  <a:pt x="774701" y="1601651"/>
                  <a:pt x="774701" y="1611296"/>
                </a:cubicBezTo>
                <a:cubicBezTo>
                  <a:pt x="774701" y="1620941"/>
                  <a:pt x="766883" y="1628759"/>
                  <a:pt x="757238" y="1628759"/>
                </a:cubicBezTo>
                <a:cubicBezTo>
                  <a:pt x="747593" y="1628759"/>
                  <a:pt x="739775" y="1620941"/>
                  <a:pt x="739775" y="1611296"/>
                </a:cubicBezTo>
                <a:cubicBezTo>
                  <a:pt x="739775" y="1601651"/>
                  <a:pt x="747593" y="1593833"/>
                  <a:pt x="757238" y="1593833"/>
                </a:cubicBezTo>
                <a:close/>
                <a:moveTo>
                  <a:pt x="417513" y="1590678"/>
                </a:moveTo>
                <a:cubicBezTo>
                  <a:pt x="423497" y="1592492"/>
                  <a:pt x="428626" y="1598842"/>
                  <a:pt x="428626" y="1606099"/>
                </a:cubicBezTo>
                <a:cubicBezTo>
                  <a:pt x="428626" y="1614264"/>
                  <a:pt x="423497" y="1620614"/>
                  <a:pt x="417513" y="1622428"/>
                </a:cubicBezTo>
                <a:cubicBezTo>
                  <a:pt x="417513" y="1622428"/>
                  <a:pt x="417513" y="1622428"/>
                  <a:pt x="417513" y="1590678"/>
                </a:cubicBezTo>
                <a:close/>
                <a:moveTo>
                  <a:pt x="626269" y="1550977"/>
                </a:moveTo>
                <a:cubicBezTo>
                  <a:pt x="635475" y="1550977"/>
                  <a:pt x="642938" y="1558795"/>
                  <a:pt x="642938" y="1568440"/>
                </a:cubicBezTo>
                <a:cubicBezTo>
                  <a:pt x="642938" y="1578085"/>
                  <a:pt x="635475" y="1585903"/>
                  <a:pt x="626269" y="1585903"/>
                </a:cubicBezTo>
                <a:cubicBezTo>
                  <a:pt x="617063" y="1585903"/>
                  <a:pt x="609600" y="1578085"/>
                  <a:pt x="609600" y="1568440"/>
                </a:cubicBezTo>
                <a:cubicBezTo>
                  <a:pt x="609600" y="1558795"/>
                  <a:pt x="617063" y="1550977"/>
                  <a:pt x="626269" y="1550977"/>
                </a:cubicBezTo>
                <a:close/>
                <a:moveTo>
                  <a:pt x="521012" y="1535124"/>
                </a:moveTo>
                <a:cubicBezTo>
                  <a:pt x="530941" y="1535124"/>
                  <a:pt x="538163" y="1542382"/>
                  <a:pt x="538163" y="1552360"/>
                </a:cubicBezTo>
                <a:cubicBezTo>
                  <a:pt x="538163" y="1561432"/>
                  <a:pt x="530941" y="1569596"/>
                  <a:pt x="521012" y="1569596"/>
                </a:cubicBezTo>
                <a:cubicBezTo>
                  <a:pt x="519206" y="1569596"/>
                  <a:pt x="518304" y="1568689"/>
                  <a:pt x="516498" y="1568689"/>
                </a:cubicBezTo>
                <a:cubicBezTo>
                  <a:pt x="513790" y="1572318"/>
                  <a:pt x="509277" y="1575946"/>
                  <a:pt x="502958" y="1575946"/>
                </a:cubicBezTo>
                <a:cubicBezTo>
                  <a:pt x="502055" y="1575946"/>
                  <a:pt x="501152" y="1575039"/>
                  <a:pt x="499347" y="1575039"/>
                </a:cubicBezTo>
                <a:cubicBezTo>
                  <a:pt x="496639" y="1577761"/>
                  <a:pt x="492125" y="1579575"/>
                  <a:pt x="487612" y="1579575"/>
                </a:cubicBezTo>
                <a:cubicBezTo>
                  <a:pt x="482196" y="1579575"/>
                  <a:pt x="476780" y="1576854"/>
                  <a:pt x="474072" y="1572318"/>
                </a:cubicBezTo>
                <a:cubicBezTo>
                  <a:pt x="471363" y="1575039"/>
                  <a:pt x="467753" y="1576854"/>
                  <a:pt x="463239" y="1576854"/>
                </a:cubicBezTo>
                <a:cubicBezTo>
                  <a:pt x="453310" y="1576854"/>
                  <a:pt x="446088" y="1568689"/>
                  <a:pt x="446088" y="1559617"/>
                </a:cubicBezTo>
                <a:cubicBezTo>
                  <a:pt x="446088" y="1549639"/>
                  <a:pt x="453310" y="1542382"/>
                  <a:pt x="463239" y="1542382"/>
                </a:cubicBezTo>
                <a:cubicBezTo>
                  <a:pt x="468655" y="1542382"/>
                  <a:pt x="474072" y="1545103"/>
                  <a:pt x="476780" y="1549639"/>
                </a:cubicBezTo>
                <a:cubicBezTo>
                  <a:pt x="479488" y="1546917"/>
                  <a:pt x="484001" y="1545103"/>
                  <a:pt x="487612" y="1545103"/>
                </a:cubicBezTo>
                <a:cubicBezTo>
                  <a:pt x="489417" y="1545103"/>
                  <a:pt x="490320" y="1546010"/>
                  <a:pt x="491223" y="1546010"/>
                </a:cubicBezTo>
                <a:cubicBezTo>
                  <a:pt x="494834" y="1543289"/>
                  <a:pt x="498444" y="1541475"/>
                  <a:pt x="502958" y="1541475"/>
                </a:cubicBezTo>
                <a:cubicBezTo>
                  <a:pt x="504763" y="1541475"/>
                  <a:pt x="506569" y="1541475"/>
                  <a:pt x="507471" y="1542382"/>
                </a:cubicBezTo>
                <a:cubicBezTo>
                  <a:pt x="511082" y="1537846"/>
                  <a:pt x="515596" y="1535124"/>
                  <a:pt x="521012" y="1535124"/>
                </a:cubicBezTo>
                <a:close/>
                <a:moveTo>
                  <a:pt x="555626" y="1535100"/>
                </a:moveTo>
                <a:cubicBezTo>
                  <a:pt x="565271" y="1535100"/>
                  <a:pt x="573089" y="1542918"/>
                  <a:pt x="573089" y="1552563"/>
                </a:cubicBezTo>
                <a:cubicBezTo>
                  <a:pt x="573089" y="1562208"/>
                  <a:pt x="565271" y="1570026"/>
                  <a:pt x="555626" y="1570026"/>
                </a:cubicBezTo>
                <a:cubicBezTo>
                  <a:pt x="545981" y="1570026"/>
                  <a:pt x="538163" y="1562208"/>
                  <a:pt x="538163" y="1552563"/>
                </a:cubicBezTo>
                <a:cubicBezTo>
                  <a:pt x="538163" y="1542918"/>
                  <a:pt x="545981" y="1535100"/>
                  <a:pt x="555626" y="1535100"/>
                </a:cubicBezTo>
                <a:close/>
                <a:moveTo>
                  <a:pt x="1404144" y="1508107"/>
                </a:moveTo>
                <a:cubicBezTo>
                  <a:pt x="1413350" y="1508107"/>
                  <a:pt x="1420813" y="1515926"/>
                  <a:pt x="1420813" y="1525570"/>
                </a:cubicBezTo>
                <a:cubicBezTo>
                  <a:pt x="1420813" y="1535216"/>
                  <a:pt x="1413350" y="1543034"/>
                  <a:pt x="1404144" y="1543034"/>
                </a:cubicBezTo>
                <a:cubicBezTo>
                  <a:pt x="1394938" y="1543034"/>
                  <a:pt x="1387475" y="1535216"/>
                  <a:pt x="1387475" y="1525570"/>
                </a:cubicBezTo>
                <a:cubicBezTo>
                  <a:pt x="1387475" y="1515926"/>
                  <a:pt x="1394938" y="1508107"/>
                  <a:pt x="1404144" y="1508107"/>
                </a:cubicBezTo>
                <a:close/>
                <a:moveTo>
                  <a:pt x="901701" y="1504933"/>
                </a:moveTo>
                <a:cubicBezTo>
                  <a:pt x="911346" y="1504933"/>
                  <a:pt x="919164" y="1512751"/>
                  <a:pt x="919164" y="1522396"/>
                </a:cubicBezTo>
                <a:cubicBezTo>
                  <a:pt x="919164" y="1532041"/>
                  <a:pt x="911346" y="1539859"/>
                  <a:pt x="901701" y="1539859"/>
                </a:cubicBezTo>
                <a:cubicBezTo>
                  <a:pt x="892056" y="1539859"/>
                  <a:pt x="884238" y="1532041"/>
                  <a:pt x="884238" y="1522396"/>
                </a:cubicBezTo>
                <a:cubicBezTo>
                  <a:pt x="884238" y="1512751"/>
                  <a:pt x="892056" y="1504933"/>
                  <a:pt x="901701" y="1504933"/>
                </a:cubicBezTo>
                <a:close/>
                <a:moveTo>
                  <a:pt x="471488" y="1476376"/>
                </a:moveTo>
                <a:cubicBezTo>
                  <a:pt x="477472" y="1478191"/>
                  <a:pt x="482601" y="1484541"/>
                  <a:pt x="482601" y="1492705"/>
                </a:cubicBezTo>
                <a:cubicBezTo>
                  <a:pt x="482601" y="1499963"/>
                  <a:pt x="477472" y="1506313"/>
                  <a:pt x="471488" y="1508127"/>
                </a:cubicBezTo>
                <a:cubicBezTo>
                  <a:pt x="471488" y="1508127"/>
                  <a:pt x="471488" y="1508127"/>
                  <a:pt x="471488" y="1476376"/>
                </a:cubicBezTo>
                <a:close/>
                <a:moveTo>
                  <a:pt x="731838" y="1462076"/>
                </a:moveTo>
                <a:cubicBezTo>
                  <a:pt x="741483" y="1462076"/>
                  <a:pt x="749301" y="1469539"/>
                  <a:pt x="749301" y="1478746"/>
                </a:cubicBezTo>
                <a:cubicBezTo>
                  <a:pt x="749301" y="1487952"/>
                  <a:pt x="741483" y="1495415"/>
                  <a:pt x="731838" y="1495415"/>
                </a:cubicBezTo>
                <a:cubicBezTo>
                  <a:pt x="722193" y="1495415"/>
                  <a:pt x="714375" y="1487952"/>
                  <a:pt x="714375" y="1478746"/>
                </a:cubicBezTo>
                <a:cubicBezTo>
                  <a:pt x="714375" y="1469539"/>
                  <a:pt x="722193" y="1462076"/>
                  <a:pt x="731838" y="1462076"/>
                </a:cubicBezTo>
                <a:close/>
                <a:moveTo>
                  <a:pt x="579885" y="1454166"/>
                </a:moveTo>
                <a:cubicBezTo>
                  <a:pt x="588840" y="1454166"/>
                  <a:pt x="596900" y="1462384"/>
                  <a:pt x="596900" y="1471518"/>
                </a:cubicBezTo>
                <a:cubicBezTo>
                  <a:pt x="596900" y="1481564"/>
                  <a:pt x="588840" y="1488871"/>
                  <a:pt x="579885" y="1488871"/>
                </a:cubicBezTo>
                <a:cubicBezTo>
                  <a:pt x="575408" y="1488871"/>
                  <a:pt x="571826" y="1487045"/>
                  <a:pt x="568244" y="1484305"/>
                </a:cubicBezTo>
                <a:cubicBezTo>
                  <a:pt x="568244" y="1485218"/>
                  <a:pt x="569139" y="1485218"/>
                  <a:pt x="569139" y="1485218"/>
                </a:cubicBezTo>
                <a:cubicBezTo>
                  <a:pt x="569139" y="1494352"/>
                  <a:pt x="561079" y="1502571"/>
                  <a:pt x="552124" y="1502571"/>
                </a:cubicBezTo>
                <a:cubicBezTo>
                  <a:pt x="550333" y="1502571"/>
                  <a:pt x="549438" y="1501659"/>
                  <a:pt x="548542" y="1501659"/>
                </a:cubicBezTo>
                <a:cubicBezTo>
                  <a:pt x="546751" y="1508965"/>
                  <a:pt x="540483" y="1515359"/>
                  <a:pt x="532423" y="1515359"/>
                </a:cubicBezTo>
                <a:cubicBezTo>
                  <a:pt x="528841" y="1515359"/>
                  <a:pt x="526154" y="1513532"/>
                  <a:pt x="523468" y="1511706"/>
                </a:cubicBezTo>
                <a:cubicBezTo>
                  <a:pt x="520781" y="1517186"/>
                  <a:pt x="515408" y="1520839"/>
                  <a:pt x="509140" y="1520839"/>
                </a:cubicBezTo>
                <a:cubicBezTo>
                  <a:pt x="499289" y="1520839"/>
                  <a:pt x="492125" y="1512619"/>
                  <a:pt x="492125" y="1503486"/>
                </a:cubicBezTo>
                <a:cubicBezTo>
                  <a:pt x="492125" y="1493439"/>
                  <a:pt x="499289" y="1486131"/>
                  <a:pt x="509140" y="1486131"/>
                </a:cubicBezTo>
                <a:cubicBezTo>
                  <a:pt x="512722" y="1486131"/>
                  <a:pt x="515408" y="1487045"/>
                  <a:pt x="518095" y="1488871"/>
                </a:cubicBezTo>
                <a:cubicBezTo>
                  <a:pt x="520781" y="1484305"/>
                  <a:pt x="526154" y="1480652"/>
                  <a:pt x="532423" y="1480652"/>
                </a:cubicBezTo>
                <a:cubicBezTo>
                  <a:pt x="533319" y="1480652"/>
                  <a:pt x="534214" y="1480652"/>
                  <a:pt x="535110" y="1480652"/>
                </a:cubicBezTo>
                <a:cubicBezTo>
                  <a:pt x="537796" y="1473346"/>
                  <a:pt x="544065" y="1467865"/>
                  <a:pt x="552124" y="1467865"/>
                </a:cubicBezTo>
                <a:cubicBezTo>
                  <a:pt x="555706" y="1467865"/>
                  <a:pt x="559288" y="1469692"/>
                  <a:pt x="562871" y="1472432"/>
                </a:cubicBezTo>
                <a:cubicBezTo>
                  <a:pt x="562871" y="1471518"/>
                  <a:pt x="562871" y="1471518"/>
                  <a:pt x="562871" y="1471518"/>
                </a:cubicBezTo>
                <a:cubicBezTo>
                  <a:pt x="562871" y="1462384"/>
                  <a:pt x="570035" y="1454166"/>
                  <a:pt x="579885" y="1454166"/>
                </a:cubicBezTo>
                <a:close/>
                <a:moveTo>
                  <a:pt x="632619" y="1449375"/>
                </a:moveTo>
                <a:cubicBezTo>
                  <a:pt x="641825" y="1449375"/>
                  <a:pt x="649288" y="1457193"/>
                  <a:pt x="649288" y="1466838"/>
                </a:cubicBezTo>
                <a:cubicBezTo>
                  <a:pt x="649288" y="1476483"/>
                  <a:pt x="641825" y="1484301"/>
                  <a:pt x="632619" y="1484301"/>
                </a:cubicBezTo>
                <a:cubicBezTo>
                  <a:pt x="623413" y="1484301"/>
                  <a:pt x="615950" y="1476483"/>
                  <a:pt x="615950" y="1466838"/>
                </a:cubicBezTo>
                <a:cubicBezTo>
                  <a:pt x="615950" y="1457193"/>
                  <a:pt x="623413" y="1449375"/>
                  <a:pt x="632619" y="1449375"/>
                </a:cubicBezTo>
                <a:close/>
                <a:moveTo>
                  <a:pt x="521494" y="1428766"/>
                </a:moveTo>
                <a:cubicBezTo>
                  <a:pt x="530700" y="1428766"/>
                  <a:pt x="538163" y="1436584"/>
                  <a:pt x="538163" y="1446229"/>
                </a:cubicBezTo>
                <a:cubicBezTo>
                  <a:pt x="538163" y="1455876"/>
                  <a:pt x="530700" y="1463692"/>
                  <a:pt x="521494" y="1463692"/>
                </a:cubicBezTo>
                <a:cubicBezTo>
                  <a:pt x="512288" y="1463692"/>
                  <a:pt x="504825" y="1455876"/>
                  <a:pt x="504825" y="1446229"/>
                </a:cubicBezTo>
                <a:cubicBezTo>
                  <a:pt x="504825" y="1436584"/>
                  <a:pt x="512288" y="1428766"/>
                  <a:pt x="521494" y="1428766"/>
                </a:cubicBezTo>
                <a:close/>
                <a:moveTo>
                  <a:pt x="1669257" y="1423970"/>
                </a:moveTo>
                <a:cubicBezTo>
                  <a:pt x="1678463" y="1423970"/>
                  <a:pt x="1685926" y="1431433"/>
                  <a:pt x="1685926" y="1440639"/>
                </a:cubicBezTo>
                <a:cubicBezTo>
                  <a:pt x="1685926" y="1449845"/>
                  <a:pt x="1678463" y="1457308"/>
                  <a:pt x="1669257" y="1457308"/>
                </a:cubicBezTo>
                <a:cubicBezTo>
                  <a:pt x="1660051" y="1457308"/>
                  <a:pt x="1652588" y="1449845"/>
                  <a:pt x="1652588" y="1440639"/>
                </a:cubicBezTo>
                <a:cubicBezTo>
                  <a:pt x="1652588" y="1431433"/>
                  <a:pt x="1660051" y="1423970"/>
                  <a:pt x="1669257" y="1423970"/>
                </a:cubicBezTo>
                <a:close/>
                <a:moveTo>
                  <a:pt x="1072357" y="1412858"/>
                </a:moveTo>
                <a:cubicBezTo>
                  <a:pt x="1081563" y="1412858"/>
                  <a:pt x="1089026" y="1420676"/>
                  <a:pt x="1089026" y="1430321"/>
                </a:cubicBezTo>
                <a:cubicBezTo>
                  <a:pt x="1089026" y="1439966"/>
                  <a:pt x="1081563" y="1447784"/>
                  <a:pt x="1072357" y="1447784"/>
                </a:cubicBezTo>
                <a:cubicBezTo>
                  <a:pt x="1063151" y="1447784"/>
                  <a:pt x="1055688" y="1439966"/>
                  <a:pt x="1055688" y="1430321"/>
                </a:cubicBezTo>
                <a:cubicBezTo>
                  <a:pt x="1055688" y="1420676"/>
                  <a:pt x="1063151" y="1412858"/>
                  <a:pt x="1072357" y="1412858"/>
                </a:cubicBezTo>
                <a:close/>
                <a:moveTo>
                  <a:pt x="572294" y="1373205"/>
                </a:moveTo>
                <a:cubicBezTo>
                  <a:pt x="581500" y="1373205"/>
                  <a:pt x="588963" y="1380664"/>
                  <a:pt x="588963" y="1389873"/>
                </a:cubicBezTo>
                <a:cubicBezTo>
                  <a:pt x="588963" y="1399080"/>
                  <a:pt x="581500" y="1406545"/>
                  <a:pt x="572294" y="1406545"/>
                </a:cubicBezTo>
                <a:cubicBezTo>
                  <a:pt x="563088" y="1406545"/>
                  <a:pt x="555625" y="1399080"/>
                  <a:pt x="555625" y="1389873"/>
                </a:cubicBezTo>
                <a:cubicBezTo>
                  <a:pt x="555625" y="1380664"/>
                  <a:pt x="563088" y="1373205"/>
                  <a:pt x="572294" y="1373205"/>
                </a:cubicBezTo>
                <a:close/>
                <a:moveTo>
                  <a:pt x="649288" y="1370026"/>
                </a:moveTo>
                <a:cubicBezTo>
                  <a:pt x="658933" y="1370026"/>
                  <a:pt x="666751" y="1377489"/>
                  <a:pt x="666751" y="1386694"/>
                </a:cubicBezTo>
                <a:cubicBezTo>
                  <a:pt x="666751" y="1395901"/>
                  <a:pt x="658933" y="1403364"/>
                  <a:pt x="649288" y="1403364"/>
                </a:cubicBezTo>
                <a:cubicBezTo>
                  <a:pt x="639643" y="1403364"/>
                  <a:pt x="631825" y="1395901"/>
                  <a:pt x="631825" y="1386694"/>
                </a:cubicBezTo>
                <a:cubicBezTo>
                  <a:pt x="631825" y="1377489"/>
                  <a:pt x="639643" y="1370026"/>
                  <a:pt x="649288" y="1370026"/>
                </a:cubicBezTo>
                <a:close/>
                <a:moveTo>
                  <a:pt x="525463" y="1368428"/>
                </a:moveTo>
                <a:cubicBezTo>
                  <a:pt x="531447" y="1370152"/>
                  <a:pt x="536576" y="1376185"/>
                  <a:pt x="536576" y="1383079"/>
                </a:cubicBezTo>
                <a:cubicBezTo>
                  <a:pt x="536576" y="1390834"/>
                  <a:pt x="531447" y="1396867"/>
                  <a:pt x="525463" y="1398591"/>
                </a:cubicBezTo>
                <a:close/>
                <a:moveTo>
                  <a:pt x="856457" y="1368415"/>
                </a:moveTo>
                <a:cubicBezTo>
                  <a:pt x="865663" y="1368415"/>
                  <a:pt x="873126" y="1376233"/>
                  <a:pt x="873126" y="1385878"/>
                </a:cubicBezTo>
                <a:cubicBezTo>
                  <a:pt x="873126" y="1395523"/>
                  <a:pt x="865663" y="1403342"/>
                  <a:pt x="856457" y="1403342"/>
                </a:cubicBezTo>
                <a:cubicBezTo>
                  <a:pt x="847251" y="1403342"/>
                  <a:pt x="839788" y="1395523"/>
                  <a:pt x="839788" y="1385878"/>
                </a:cubicBezTo>
                <a:cubicBezTo>
                  <a:pt x="839788" y="1376233"/>
                  <a:pt x="847251" y="1368415"/>
                  <a:pt x="856457" y="1368415"/>
                </a:cubicBezTo>
                <a:close/>
                <a:moveTo>
                  <a:pt x="605841" y="1358915"/>
                </a:moveTo>
                <a:cubicBezTo>
                  <a:pt x="614864" y="1358915"/>
                  <a:pt x="622986" y="1367024"/>
                  <a:pt x="622986" y="1376035"/>
                </a:cubicBezTo>
                <a:cubicBezTo>
                  <a:pt x="622986" y="1382341"/>
                  <a:pt x="619376" y="1387747"/>
                  <a:pt x="613962" y="1390449"/>
                </a:cubicBezTo>
                <a:cubicBezTo>
                  <a:pt x="620279" y="1393153"/>
                  <a:pt x="623888" y="1399461"/>
                  <a:pt x="623888" y="1406671"/>
                </a:cubicBezTo>
                <a:cubicBezTo>
                  <a:pt x="623888" y="1415680"/>
                  <a:pt x="616669" y="1423786"/>
                  <a:pt x="606743" y="1423786"/>
                </a:cubicBezTo>
                <a:cubicBezTo>
                  <a:pt x="602231" y="1423786"/>
                  <a:pt x="598622" y="1421985"/>
                  <a:pt x="595012" y="1418381"/>
                </a:cubicBezTo>
                <a:cubicBezTo>
                  <a:pt x="596817" y="1421084"/>
                  <a:pt x="597719" y="1423786"/>
                  <a:pt x="597719" y="1427391"/>
                </a:cubicBezTo>
                <a:cubicBezTo>
                  <a:pt x="597719" y="1436402"/>
                  <a:pt x="590500" y="1444511"/>
                  <a:pt x="580574" y="1444511"/>
                </a:cubicBezTo>
                <a:cubicBezTo>
                  <a:pt x="577867" y="1444511"/>
                  <a:pt x="575160" y="1443610"/>
                  <a:pt x="572453" y="1441808"/>
                </a:cubicBezTo>
                <a:cubicBezTo>
                  <a:pt x="572453" y="1451720"/>
                  <a:pt x="565234" y="1458927"/>
                  <a:pt x="555308" y="1458927"/>
                </a:cubicBezTo>
                <a:cubicBezTo>
                  <a:pt x="546284" y="1458927"/>
                  <a:pt x="538163" y="1451720"/>
                  <a:pt x="538163" y="1441808"/>
                </a:cubicBezTo>
                <a:cubicBezTo>
                  <a:pt x="538163" y="1432797"/>
                  <a:pt x="546284" y="1424687"/>
                  <a:pt x="555308" y="1424687"/>
                </a:cubicBezTo>
                <a:cubicBezTo>
                  <a:pt x="558917" y="1424687"/>
                  <a:pt x="561625" y="1425588"/>
                  <a:pt x="563429" y="1427391"/>
                </a:cubicBezTo>
                <a:cubicBezTo>
                  <a:pt x="563429" y="1417481"/>
                  <a:pt x="571551" y="1410274"/>
                  <a:pt x="580574" y="1410274"/>
                </a:cubicBezTo>
                <a:cubicBezTo>
                  <a:pt x="585086" y="1410274"/>
                  <a:pt x="589598" y="1412076"/>
                  <a:pt x="592305" y="1414778"/>
                </a:cubicBezTo>
                <a:cubicBezTo>
                  <a:pt x="590500" y="1412076"/>
                  <a:pt x="589598" y="1409375"/>
                  <a:pt x="589598" y="1406671"/>
                </a:cubicBezTo>
                <a:cubicBezTo>
                  <a:pt x="589598" y="1400363"/>
                  <a:pt x="593207" y="1394956"/>
                  <a:pt x="598622" y="1391350"/>
                </a:cubicBezTo>
                <a:cubicBezTo>
                  <a:pt x="593207" y="1388648"/>
                  <a:pt x="588696" y="1383243"/>
                  <a:pt x="588696" y="1376035"/>
                </a:cubicBezTo>
                <a:cubicBezTo>
                  <a:pt x="588696" y="1367024"/>
                  <a:pt x="595915" y="1358915"/>
                  <a:pt x="605841" y="1358915"/>
                </a:cubicBezTo>
                <a:close/>
                <a:moveTo>
                  <a:pt x="724694" y="1358887"/>
                </a:moveTo>
                <a:cubicBezTo>
                  <a:pt x="733900" y="1358887"/>
                  <a:pt x="741363" y="1366350"/>
                  <a:pt x="741363" y="1375556"/>
                </a:cubicBezTo>
                <a:cubicBezTo>
                  <a:pt x="741363" y="1384762"/>
                  <a:pt x="733900" y="1392225"/>
                  <a:pt x="724694" y="1392225"/>
                </a:cubicBezTo>
                <a:cubicBezTo>
                  <a:pt x="715488" y="1392225"/>
                  <a:pt x="708025" y="1384762"/>
                  <a:pt x="708025" y="1375556"/>
                </a:cubicBezTo>
                <a:cubicBezTo>
                  <a:pt x="708025" y="1366350"/>
                  <a:pt x="715488" y="1358887"/>
                  <a:pt x="724694" y="1358887"/>
                </a:cubicBezTo>
                <a:close/>
                <a:moveTo>
                  <a:pt x="1971676" y="1343007"/>
                </a:moveTo>
                <a:cubicBezTo>
                  <a:pt x="1981321" y="1343007"/>
                  <a:pt x="1989139" y="1350825"/>
                  <a:pt x="1989139" y="1360470"/>
                </a:cubicBezTo>
                <a:cubicBezTo>
                  <a:pt x="1989139" y="1370115"/>
                  <a:pt x="1981321" y="1377933"/>
                  <a:pt x="1971676" y="1377933"/>
                </a:cubicBezTo>
                <a:cubicBezTo>
                  <a:pt x="1962031" y="1377933"/>
                  <a:pt x="1954213" y="1370115"/>
                  <a:pt x="1954213" y="1360470"/>
                </a:cubicBezTo>
                <a:cubicBezTo>
                  <a:pt x="1954213" y="1350825"/>
                  <a:pt x="1962031" y="1343007"/>
                  <a:pt x="1971676" y="1343007"/>
                </a:cubicBezTo>
                <a:close/>
                <a:moveTo>
                  <a:pt x="579438" y="1320814"/>
                </a:moveTo>
                <a:cubicBezTo>
                  <a:pt x="589083" y="1320814"/>
                  <a:pt x="596901" y="1328632"/>
                  <a:pt x="596901" y="1338277"/>
                </a:cubicBezTo>
                <a:cubicBezTo>
                  <a:pt x="596901" y="1347923"/>
                  <a:pt x="589083" y="1355742"/>
                  <a:pt x="579438" y="1355742"/>
                </a:cubicBezTo>
                <a:cubicBezTo>
                  <a:pt x="569793" y="1355742"/>
                  <a:pt x="561975" y="1347923"/>
                  <a:pt x="561975" y="1338277"/>
                </a:cubicBezTo>
                <a:cubicBezTo>
                  <a:pt x="561975" y="1328632"/>
                  <a:pt x="569793" y="1320814"/>
                  <a:pt x="579438" y="1320814"/>
                </a:cubicBezTo>
                <a:close/>
                <a:moveTo>
                  <a:pt x="1270794" y="1320784"/>
                </a:moveTo>
                <a:cubicBezTo>
                  <a:pt x="1280000" y="1320784"/>
                  <a:pt x="1287463" y="1328601"/>
                  <a:pt x="1287463" y="1338247"/>
                </a:cubicBezTo>
                <a:cubicBezTo>
                  <a:pt x="1287463" y="1347891"/>
                  <a:pt x="1280000" y="1355709"/>
                  <a:pt x="1270794" y="1355709"/>
                </a:cubicBezTo>
                <a:cubicBezTo>
                  <a:pt x="1261588" y="1355709"/>
                  <a:pt x="1254125" y="1347891"/>
                  <a:pt x="1254125" y="1338247"/>
                </a:cubicBezTo>
                <a:cubicBezTo>
                  <a:pt x="1254125" y="1328601"/>
                  <a:pt x="1261588" y="1320784"/>
                  <a:pt x="1270794" y="1320784"/>
                </a:cubicBezTo>
                <a:close/>
                <a:moveTo>
                  <a:pt x="625249" y="1311284"/>
                </a:moveTo>
                <a:cubicBezTo>
                  <a:pt x="634320" y="1311284"/>
                  <a:pt x="642484" y="1319418"/>
                  <a:pt x="642484" y="1328454"/>
                </a:cubicBezTo>
                <a:cubicBezTo>
                  <a:pt x="642484" y="1331165"/>
                  <a:pt x="641577" y="1333876"/>
                  <a:pt x="639763" y="1336588"/>
                </a:cubicBezTo>
                <a:cubicBezTo>
                  <a:pt x="647020" y="1338395"/>
                  <a:pt x="652463" y="1344721"/>
                  <a:pt x="652463" y="1352854"/>
                </a:cubicBezTo>
                <a:cubicBezTo>
                  <a:pt x="652463" y="1361891"/>
                  <a:pt x="644299" y="1370025"/>
                  <a:pt x="635227" y="1370025"/>
                </a:cubicBezTo>
                <a:cubicBezTo>
                  <a:pt x="625249" y="1370025"/>
                  <a:pt x="617992" y="1361891"/>
                  <a:pt x="617992" y="1352854"/>
                </a:cubicBezTo>
                <a:cubicBezTo>
                  <a:pt x="617992" y="1350144"/>
                  <a:pt x="618899" y="1347432"/>
                  <a:pt x="619806" y="1344721"/>
                </a:cubicBezTo>
                <a:cubicBezTo>
                  <a:pt x="613456" y="1342914"/>
                  <a:pt x="608013" y="1336588"/>
                  <a:pt x="608013" y="1328454"/>
                </a:cubicBezTo>
                <a:cubicBezTo>
                  <a:pt x="608013" y="1319418"/>
                  <a:pt x="615270" y="1311284"/>
                  <a:pt x="625249" y="1311284"/>
                </a:cubicBezTo>
                <a:close/>
                <a:moveTo>
                  <a:pt x="730251" y="1281122"/>
                </a:moveTo>
                <a:cubicBezTo>
                  <a:pt x="739896" y="1281122"/>
                  <a:pt x="747714" y="1288587"/>
                  <a:pt x="747714" y="1297792"/>
                </a:cubicBezTo>
                <a:cubicBezTo>
                  <a:pt x="747714" y="1306998"/>
                  <a:pt x="739896" y="1314462"/>
                  <a:pt x="730251" y="1314462"/>
                </a:cubicBezTo>
                <a:cubicBezTo>
                  <a:pt x="720606" y="1314462"/>
                  <a:pt x="712788" y="1306998"/>
                  <a:pt x="712788" y="1297792"/>
                </a:cubicBezTo>
                <a:cubicBezTo>
                  <a:pt x="712788" y="1288587"/>
                  <a:pt x="720606" y="1281122"/>
                  <a:pt x="730251" y="1281122"/>
                </a:cubicBezTo>
                <a:close/>
                <a:moveTo>
                  <a:pt x="2309019" y="1273201"/>
                </a:moveTo>
                <a:cubicBezTo>
                  <a:pt x="2318225" y="1273201"/>
                  <a:pt x="2325688" y="1280665"/>
                  <a:pt x="2325688" y="1289873"/>
                </a:cubicBezTo>
                <a:cubicBezTo>
                  <a:pt x="2325688" y="1299078"/>
                  <a:pt x="2318225" y="1306542"/>
                  <a:pt x="2309019" y="1306542"/>
                </a:cubicBezTo>
                <a:cubicBezTo>
                  <a:pt x="2299813" y="1306542"/>
                  <a:pt x="2292350" y="1299078"/>
                  <a:pt x="2292350" y="1289873"/>
                </a:cubicBezTo>
                <a:cubicBezTo>
                  <a:pt x="2292350" y="1280665"/>
                  <a:pt x="2299813" y="1273201"/>
                  <a:pt x="2309019" y="1273201"/>
                </a:cubicBezTo>
                <a:close/>
                <a:moveTo>
                  <a:pt x="1003301" y="1273164"/>
                </a:moveTo>
                <a:cubicBezTo>
                  <a:pt x="1012946" y="1273164"/>
                  <a:pt x="1020764" y="1280982"/>
                  <a:pt x="1020764" y="1290627"/>
                </a:cubicBezTo>
                <a:cubicBezTo>
                  <a:pt x="1020764" y="1300272"/>
                  <a:pt x="1012946" y="1308090"/>
                  <a:pt x="1003301" y="1308090"/>
                </a:cubicBezTo>
                <a:cubicBezTo>
                  <a:pt x="993656" y="1308090"/>
                  <a:pt x="985838" y="1300272"/>
                  <a:pt x="985838" y="1290627"/>
                </a:cubicBezTo>
                <a:cubicBezTo>
                  <a:pt x="985838" y="1280982"/>
                  <a:pt x="993656" y="1273164"/>
                  <a:pt x="1003301" y="1273164"/>
                </a:cubicBezTo>
                <a:close/>
                <a:moveTo>
                  <a:pt x="635794" y="1265250"/>
                </a:moveTo>
                <a:cubicBezTo>
                  <a:pt x="645000" y="1265250"/>
                  <a:pt x="652463" y="1273069"/>
                  <a:pt x="652463" y="1282715"/>
                </a:cubicBezTo>
                <a:lnTo>
                  <a:pt x="647946" y="1294140"/>
                </a:lnTo>
                <a:lnTo>
                  <a:pt x="659829" y="1289046"/>
                </a:lnTo>
                <a:cubicBezTo>
                  <a:pt x="668719" y="1289046"/>
                  <a:pt x="676720" y="1297174"/>
                  <a:pt x="676720" y="1306207"/>
                </a:cubicBezTo>
                <a:cubicBezTo>
                  <a:pt x="676720" y="1307110"/>
                  <a:pt x="675831" y="1307110"/>
                  <a:pt x="675831" y="1308013"/>
                </a:cubicBezTo>
                <a:cubicBezTo>
                  <a:pt x="682943" y="1309820"/>
                  <a:pt x="687388" y="1316143"/>
                  <a:pt x="687388" y="1324272"/>
                </a:cubicBezTo>
                <a:cubicBezTo>
                  <a:pt x="687388" y="1333305"/>
                  <a:pt x="680276" y="1341434"/>
                  <a:pt x="670497" y="1341434"/>
                </a:cubicBezTo>
                <a:cubicBezTo>
                  <a:pt x="661607" y="1341434"/>
                  <a:pt x="653606" y="1333305"/>
                  <a:pt x="653606" y="1324272"/>
                </a:cubicBezTo>
                <a:cubicBezTo>
                  <a:pt x="653606" y="1323369"/>
                  <a:pt x="654495" y="1322466"/>
                  <a:pt x="654495" y="1322466"/>
                </a:cubicBezTo>
                <a:cubicBezTo>
                  <a:pt x="647383" y="1319756"/>
                  <a:pt x="642938" y="1313433"/>
                  <a:pt x="642938" y="1306207"/>
                </a:cubicBezTo>
                <a:lnTo>
                  <a:pt x="647347" y="1295165"/>
                </a:lnTo>
                <a:lnTo>
                  <a:pt x="635794" y="1300178"/>
                </a:lnTo>
                <a:cubicBezTo>
                  <a:pt x="626588" y="1300178"/>
                  <a:pt x="619125" y="1292360"/>
                  <a:pt x="619125" y="1282715"/>
                </a:cubicBezTo>
                <a:cubicBezTo>
                  <a:pt x="619125" y="1273069"/>
                  <a:pt x="626588" y="1265250"/>
                  <a:pt x="635794" y="1265250"/>
                </a:cubicBezTo>
                <a:close/>
                <a:moveTo>
                  <a:pt x="832644" y="1265224"/>
                </a:moveTo>
                <a:cubicBezTo>
                  <a:pt x="841850" y="1265224"/>
                  <a:pt x="849313" y="1273042"/>
                  <a:pt x="849313" y="1282688"/>
                </a:cubicBezTo>
                <a:cubicBezTo>
                  <a:pt x="849313" y="1292333"/>
                  <a:pt x="841850" y="1300151"/>
                  <a:pt x="832644" y="1300151"/>
                </a:cubicBezTo>
                <a:cubicBezTo>
                  <a:pt x="823438" y="1300151"/>
                  <a:pt x="815975" y="1292333"/>
                  <a:pt x="815975" y="1282688"/>
                </a:cubicBezTo>
                <a:cubicBezTo>
                  <a:pt x="815975" y="1273042"/>
                  <a:pt x="823438" y="1265224"/>
                  <a:pt x="832644" y="1265224"/>
                </a:cubicBezTo>
                <a:close/>
                <a:moveTo>
                  <a:pt x="577850" y="1262061"/>
                </a:moveTo>
                <a:cubicBezTo>
                  <a:pt x="583834" y="1264839"/>
                  <a:pt x="588963" y="1271322"/>
                  <a:pt x="588963" y="1278731"/>
                </a:cubicBezTo>
                <a:cubicBezTo>
                  <a:pt x="588963" y="1287067"/>
                  <a:pt x="583834" y="1292624"/>
                  <a:pt x="577850" y="1295401"/>
                </a:cubicBezTo>
                <a:cubicBezTo>
                  <a:pt x="577850" y="1295401"/>
                  <a:pt x="577850" y="1295401"/>
                  <a:pt x="577850" y="1262061"/>
                </a:cubicBezTo>
                <a:close/>
                <a:moveTo>
                  <a:pt x="678989" y="1247791"/>
                </a:moveTo>
                <a:cubicBezTo>
                  <a:pt x="685252" y="1247791"/>
                  <a:pt x="691516" y="1251288"/>
                  <a:pt x="694200" y="1257410"/>
                </a:cubicBezTo>
                <a:cubicBezTo>
                  <a:pt x="704043" y="1257410"/>
                  <a:pt x="711201" y="1264409"/>
                  <a:pt x="711201" y="1274031"/>
                </a:cubicBezTo>
                <a:cubicBezTo>
                  <a:pt x="711201" y="1282780"/>
                  <a:pt x="704043" y="1290652"/>
                  <a:pt x="694200" y="1290652"/>
                </a:cubicBezTo>
                <a:cubicBezTo>
                  <a:pt x="687042" y="1290652"/>
                  <a:pt x="681673" y="1286279"/>
                  <a:pt x="678989" y="1281030"/>
                </a:cubicBezTo>
                <a:cubicBezTo>
                  <a:pt x="669146" y="1281030"/>
                  <a:pt x="661988" y="1273156"/>
                  <a:pt x="661988" y="1264409"/>
                </a:cubicBezTo>
                <a:cubicBezTo>
                  <a:pt x="661988" y="1254786"/>
                  <a:pt x="669146" y="1247791"/>
                  <a:pt x="678989" y="1247791"/>
                </a:cubicBezTo>
                <a:close/>
                <a:moveTo>
                  <a:pt x="1500188" y="1228708"/>
                </a:moveTo>
                <a:cubicBezTo>
                  <a:pt x="1509833" y="1228708"/>
                  <a:pt x="1517651" y="1236526"/>
                  <a:pt x="1517651" y="1246171"/>
                </a:cubicBezTo>
                <a:cubicBezTo>
                  <a:pt x="1517651" y="1255816"/>
                  <a:pt x="1509833" y="1263634"/>
                  <a:pt x="1500188" y="1263634"/>
                </a:cubicBezTo>
                <a:cubicBezTo>
                  <a:pt x="1490543" y="1263634"/>
                  <a:pt x="1482725" y="1255816"/>
                  <a:pt x="1482725" y="1246171"/>
                </a:cubicBezTo>
                <a:cubicBezTo>
                  <a:pt x="1482725" y="1236526"/>
                  <a:pt x="1490543" y="1228708"/>
                  <a:pt x="1500188" y="1228708"/>
                </a:cubicBezTo>
                <a:close/>
                <a:moveTo>
                  <a:pt x="636588" y="1217632"/>
                </a:moveTo>
                <a:cubicBezTo>
                  <a:pt x="646233" y="1217632"/>
                  <a:pt x="654051" y="1225093"/>
                  <a:pt x="654051" y="1234298"/>
                </a:cubicBezTo>
                <a:cubicBezTo>
                  <a:pt x="654051" y="1243504"/>
                  <a:pt x="646233" y="1250963"/>
                  <a:pt x="636588" y="1250963"/>
                </a:cubicBezTo>
                <a:cubicBezTo>
                  <a:pt x="626943" y="1250963"/>
                  <a:pt x="619125" y="1243504"/>
                  <a:pt x="619125" y="1234298"/>
                </a:cubicBezTo>
                <a:cubicBezTo>
                  <a:pt x="619125" y="1225093"/>
                  <a:pt x="626943" y="1217632"/>
                  <a:pt x="636588" y="1217632"/>
                </a:cubicBezTo>
                <a:close/>
                <a:moveTo>
                  <a:pt x="691969" y="1206517"/>
                </a:moveTo>
                <a:cubicBezTo>
                  <a:pt x="700154" y="1206517"/>
                  <a:pt x="706521" y="1211810"/>
                  <a:pt x="708340" y="1218864"/>
                </a:cubicBezTo>
                <a:cubicBezTo>
                  <a:pt x="711068" y="1217099"/>
                  <a:pt x="714706" y="1215336"/>
                  <a:pt x="718345" y="1215336"/>
                </a:cubicBezTo>
                <a:cubicBezTo>
                  <a:pt x="724711" y="1215336"/>
                  <a:pt x="731078" y="1218864"/>
                  <a:pt x="733806" y="1225037"/>
                </a:cubicBezTo>
                <a:cubicBezTo>
                  <a:pt x="736535" y="1222393"/>
                  <a:pt x="740173" y="1220627"/>
                  <a:pt x="744720" y="1220627"/>
                </a:cubicBezTo>
                <a:cubicBezTo>
                  <a:pt x="754725" y="1220627"/>
                  <a:pt x="762001" y="1227683"/>
                  <a:pt x="762001" y="1237384"/>
                </a:cubicBezTo>
                <a:cubicBezTo>
                  <a:pt x="762001" y="1246200"/>
                  <a:pt x="754725" y="1254135"/>
                  <a:pt x="744720" y="1254135"/>
                </a:cubicBezTo>
                <a:cubicBezTo>
                  <a:pt x="738354" y="1254135"/>
                  <a:pt x="731987" y="1249727"/>
                  <a:pt x="729259" y="1244438"/>
                </a:cubicBezTo>
                <a:cubicBezTo>
                  <a:pt x="726530" y="1247082"/>
                  <a:pt x="722892" y="1248845"/>
                  <a:pt x="718345" y="1248845"/>
                </a:cubicBezTo>
                <a:cubicBezTo>
                  <a:pt x="710159" y="1248845"/>
                  <a:pt x="703792" y="1243555"/>
                  <a:pt x="701973" y="1236501"/>
                </a:cubicBezTo>
                <a:cubicBezTo>
                  <a:pt x="699245" y="1238266"/>
                  <a:pt x="695607" y="1240028"/>
                  <a:pt x="691969" y="1240028"/>
                </a:cubicBezTo>
                <a:cubicBezTo>
                  <a:pt x="681964" y="1240028"/>
                  <a:pt x="674688" y="1232090"/>
                  <a:pt x="674688" y="1223272"/>
                </a:cubicBezTo>
                <a:cubicBezTo>
                  <a:pt x="674688" y="1213573"/>
                  <a:pt x="681964" y="1206517"/>
                  <a:pt x="691969" y="1206517"/>
                </a:cubicBezTo>
                <a:close/>
                <a:moveTo>
                  <a:pt x="826294" y="1187463"/>
                </a:moveTo>
                <a:cubicBezTo>
                  <a:pt x="835500" y="1187463"/>
                  <a:pt x="842963" y="1194926"/>
                  <a:pt x="842963" y="1204133"/>
                </a:cubicBezTo>
                <a:cubicBezTo>
                  <a:pt x="842963" y="1213341"/>
                  <a:pt x="835500" y="1220801"/>
                  <a:pt x="826294" y="1220801"/>
                </a:cubicBezTo>
                <a:cubicBezTo>
                  <a:pt x="817088" y="1220801"/>
                  <a:pt x="809625" y="1213341"/>
                  <a:pt x="809625" y="1204133"/>
                </a:cubicBezTo>
                <a:cubicBezTo>
                  <a:pt x="809625" y="1194926"/>
                  <a:pt x="817088" y="1187463"/>
                  <a:pt x="826294" y="1187463"/>
                </a:cubicBezTo>
                <a:close/>
                <a:moveTo>
                  <a:pt x="1174751" y="1177915"/>
                </a:moveTo>
                <a:cubicBezTo>
                  <a:pt x="1184396" y="1177915"/>
                  <a:pt x="1192214" y="1185378"/>
                  <a:pt x="1192214" y="1194585"/>
                </a:cubicBezTo>
                <a:cubicBezTo>
                  <a:pt x="1192214" y="1203791"/>
                  <a:pt x="1184396" y="1211254"/>
                  <a:pt x="1174751" y="1211254"/>
                </a:cubicBezTo>
                <a:cubicBezTo>
                  <a:pt x="1165106" y="1211254"/>
                  <a:pt x="1157288" y="1203791"/>
                  <a:pt x="1157288" y="1194585"/>
                </a:cubicBezTo>
                <a:cubicBezTo>
                  <a:pt x="1157288" y="1185378"/>
                  <a:pt x="1165106" y="1177915"/>
                  <a:pt x="1174751" y="1177915"/>
                </a:cubicBezTo>
                <a:close/>
                <a:moveTo>
                  <a:pt x="960438" y="1168388"/>
                </a:moveTo>
                <a:cubicBezTo>
                  <a:pt x="970083" y="1168388"/>
                  <a:pt x="977901" y="1176206"/>
                  <a:pt x="977901" y="1185851"/>
                </a:cubicBezTo>
                <a:cubicBezTo>
                  <a:pt x="977901" y="1195496"/>
                  <a:pt x="970083" y="1203314"/>
                  <a:pt x="960438" y="1203314"/>
                </a:cubicBezTo>
                <a:cubicBezTo>
                  <a:pt x="950793" y="1203314"/>
                  <a:pt x="942975" y="1195496"/>
                  <a:pt x="942975" y="1185851"/>
                </a:cubicBezTo>
                <a:cubicBezTo>
                  <a:pt x="942975" y="1176206"/>
                  <a:pt x="950793" y="1168388"/>
                  <a:pt x="960438" y="1168388"/>
                </a:cubicBezTo>
                <a:close/>
                <a:moveTo>
                  <a:pt x="696913" y="1163653"/>
                </a:moveTo>
                <a:cubicBezTo>
                  <a:pt x="706558" y="1163653"/>
                  <a:pt x="714376" y="1171471"/>
                  <a:pt x="714376" y="1181117"/>
                </a:cubicBezTo>
                <a:cubicBezTo>
                  <a:pt x="714376" y="1190762"/>
                  <a:pt x="706558" y="1198581"/>
                  <a:pt x="696913" y="1198581"/>
                </a:cubicBezTo>
                <a:cubicBezTo>
                  <a:pt x="687268" y="1198581"/>
                  <a:pt x="679450" y="1190762"/>
                  <a:pt x="679450" y="1181117"/>
                </a:cubicBezTo>
                <a:cubicBezTo>
                  <a:pt x="679450" y="1171471"/>
                  <a:pt x="687268" y="1163653"/>
                  <a:pt x="696913" y="1163653"/>
                </a:cubicBezTo>
                <a:close/>
                <a:moveTo>
                  <a:pt x="628650" y="1162052"/>
                </a:moveTo>
                <a:cubicBezTo>
                  <a:pt x="635488" y="1164698"/>
                  <a:pt x="641350" y="1170872"/>
                  <a:pt x="641350" y="1177928"/>
                </a:cubicBezTo>
                <a:cubicBezTo>
                  <a:pt x="641350" y="1184983"/>
                  <a:pt x="635488" y="1191157"/>
                  <a:pt x="628650" y="1193803"/>
                </a:cubicBezTo>
                <a:cubicBezTo>
                  <a:pt x="628650" y="1193803"/>
                  <a:pt x="628650" y="1193803"/>
                  <a:pt x="628650" y="1162052"/>
                </a:cubicBezTo>
                <a:close/>
                <a:moveTo>
                  <a:pt x="1761332" y="1141397"/>
                </a:moveTo>
                <a:cubicBezTo>
                  <a:pt x="1770538" y="1141397"/>
                  <a:pt x="1778001" y="1148860"/>
                  <a:pt x="1778001" y="1158066"/>
                </a:cubicBezTo>
                <a:cubicBezTo>
                  <a:pt x="1778001" y="1167271"/>
                  <a:pt x="1770538" y="1174735"/>
                  <a:pt x="1761332" y="1174735"/>
                </a:cubicBezTo>
                <a:cubicBezTo>
                  <a:pt x="1752126" y="1174735"/>
                  <a:pt x="1744663" y="1167271"/>
                  <a:pt x="1744663" y="1158066"/>
                </a:cubicBezTo>
                <a:cubicBezTo>
                  <a:pt x="1744663" y="1148860"/>
                  <a:pt x="1752126" y="1141397"/>
                  <a:pt x="1761332" y="1141397"/>
                </a:cubicBezTo>
                <a:close/>
                <a:moveTo>
                  <a:pt x="782962" y="1136661"/>
                </a:moveTo>
                <a:cubicBezTo>
                  <a:pt x="792884" y="1136661"/>
                  <a:pt x="800100" y="1144655"/>
                  <a:pt x="800100" y="1153538"/>
                </a:cubicBezTo>
                <a:cubicBezTo>
                  <a:pt x="800100" y="1163308"/>
                  <a:pt x="792884" y="1170415"/>
                  <a:pt x="782962" y="1170415"/>
                </a:cubicBezTo>
                <a:cubicBezTo>
                  <a:pt x="776648" y="1170415"/>
                  <a:pt x="771236" y="1166862"/>
                  <a:pt x="768530" y="1161532"/>
                </a:cubicBezTo>
                <a:cubicBezTo>
                  <a:pt x="767628" y="1167750"/>
                  <a:pt x="764020" y="1172191"/>
                  <a:pt x="758609" y="1174856"/>
                </a:cubicBezTo>
                <a:cubicBezTo>
                  <a:pt x="760413" y="1174856"/>
                  <a:pt x="761314" y="1173968"/>
                  <a:pt x="763118" y="1173968"/>
                </a:cubicBezTo>
                <a:cubicBezTo>
                  <a:pt x="773040" y="1173968"/>
                  <a:pt x="780256" y="1181074"/>
                  <a:pt x="780256" y="1190845"/>
                </a:cubicBezTo>
                <a:cubicBezTo>
                  <a:pt x="780256" y="1199728"/>
                  <a:pt x="773040" y="1207724"/>
                  <a:pt x="763118" y="1207724"/>
                </a:cubicBezTo>
                <a:cubicBezTo>
                  <a:pt x="758609" y="1207724"/>
                  <a:pt x="755001" y="1205947"/>
                  <a:pt x="752295" y="1203282"/>
                </a:cubicBezTo>
                <a:cubicBezTo>
                  <a:pt x="748687" y="1208612"/>
                  <a:pt x="744177" y="1211277"/>
                  <a:pt x="737863" y="1211277"/>
                </a:cubicBezTo>
                <a:cubicBezTo>
                  <a:pt x="727941" y="1211277"/>
                  <a:pt x="720725" y="1204170"/>
                  <a:pt x="720725" y="1194399"/>
                </a:cubicBezTo>
                <a:cubicBezTo>
                  <a:pt x="720725" y="1185516"/>
                  <a:pt x="727941" y="1177522"/>
                  <a:pt x="737863" y="1177522"/>
                </a:cubicBezTo>
                <a:cubicBezTo>
                  <a:pt x="742373" y="1177522"/>
                  <a:pt x="745981" y="1179298"/>
                  <a:pt x="748687" y="1181963"/>
                </a:cubicBezTo>
                <a:cubicBezTo>
                  <a:pt x="750491" y="1179298"/>
                  <a:pt x="753197" y="1176633"/>
                  <a:pt x="756805" y="1175744"/>
                </a:cubicBezTo>
                <a:cubicBezTo>
                  <a:pt x="755001" y="1175744"/>
                  <a:pt x="753197" y="1176633"/>
                  <a:pt x="751393" y="1176633"/>
                </a:cubicBezTo>
                <a:cubicBezTo>
                  <a:pt x="742373" y="1176633"/>
                  <a:pt x="734255" y="1168639"/>
                  <a:pt x="734255" y="1159755"/>
                </a:cubicBezTo>
                <a:cubicBezTo>
                  <a:pt x="734255" y="1149984"/>
                  <a:pt x="742373" y="1142878"/>
                  <a:pt x="751393" y="1142878"/>
                </a:cubicBezTo>
                <a:cubicBezTo>
                  <a:pt x="757707" y="1142878"/>
                  <a:pt x="763118" y="1146431"/>
                  <a:pt x="766726" y="1151762"/>
                </a:cubicBezTo>
                <a:cubicBezTo>
                  <a:pt x="767628" y="1142878"/>
                  <a:pt x="774844" y="1136661"/>
                  <a:pt x="782962" y="1136661"/>
                </a:cubicBezTo>
                <a:close/>
                <a:moveTo>
                  <a:pt x="829469" y="1130312"/>
                </a:moveTo>
                <a:cubicBezTo>
                  <a:pt x="838675" y="1130312"/>
                  <a:pt x="846138" y="1137775"/>
                  <a:pt x="846138" y="1146980"/>
                </a:cubicBezTo>
                <a:cubicBezTo>
                  <a:pt x="846138" y="1156187"/>
                  <a:pt x="838675" y="1163649"/>
                  <a:pt x="829469" y="1163649"/>
                </a:cubicBezTo>
                <a:cubicBezTo>
                  <a:pt x="820263" y="1163649"/>
                  <a:pt x="812800" y="1156187"/>
                  <a:pt x="812800" y="1146980"/>
                </a:cubicBezTo>
                <a:cubicBezTo>
                  <a:pt x="812800" y="1137775"/>
                  <a:pt x="820263" y="1130312"/>
                  <a:pt x="829469" y="1130312"/>
                </a:cubicBezTo>
                <a:close/>
                <a:moveTo>
                  <a:pt x="692151" y="1117597"/>
                </a:moveTo>
                <a:cubicBezTo>
                  <a:pt x="701796" y="1117597"/>
                  <a:pt x="709614" y="1125415"/>
                  <a:pt x="709614" y="1135060"/>
                </a:cubicBezTo>
                <a:cubicBezTo>
                  <a:pt x="709614" y="1144705"/>
                  <a:pt x="701796" y="1152523"/>
                  <a:pt x="692151" y="1152523"/>
                </a:cubicBezTo>
                <a:cubicBezTo>
                  <a:pt x="682506" y="1152523"/>
                  <a:pt x="674688" y="1144705"/>
                  <a:pt x="674688" y="1135060"/>
                </a:cubicBezTo>
                <a:cubicBezTo>
                  <a:pt x="674688" y="1125415"/>
                  <a:pt x="682506" y="1117597"/>
                  <a:pt x="692151" y="1117597"/>
                </a:cubicBezTo>
                <a:close/>
                <a:moveTo>
                  <a:pt x="758032" y="1104917"/>
                </a:moveTo>
                <a:cubicBezTo>
                  <a:pt x="767238" y="1104917"/>
                  <a:pt x="774701" y="1112734"/>
                  <a:pt x="774701" y="1122378"/>
                </a:cubicBezTo>
                <a:cubicBezTo>
                  <a:pt x="774701" y="1132023"/>
                  <a:pt x="767238" y="1139841"/>
                  <a:pt x="758032" y="1139841"/>
                </a:cubicBezTo>
                <a:cubicBezTo>
                  <a:pt x="748826" y="1139841"/>
                  <a:pt x="741363" y="1132023"/>
                  <a:pt x="741363" y="1122378"/>
                </a:cubicBezTo>
                <a:cubicBezTo>
                  <a:pt x="741363" y="1112734"/>
                  <a:pt x="748826" y="1104917"/>
                  <a:pt x="758032" y="1104917"/>
                </a:cubicBezTo>
                <a:close/>
                <a:moveTo>
                  <a:pt x="937419" y="1092212"/>
                </a:moveTo>
                <a:cubicBezTo>
                  <a:pt x="946625" y="1092212"/>
                  <a:pt x="954088" y="1099676"/>
                  <a:pt x="954088" y="1108882"/>
                </a:cubicBezTo>
                <a:cubicBezTo>
                  <a:pt x="954088" y="1118087"/>
                  <a:pt x="946625" y="1125550"/>
                  <a:pt x="937419" y="1125550"/>
                </a:cubicBezTo>
                <a:cubicBezTo>
                  <a:pt x="928213" y="1125550"/>
                  <a:pt x="920750" y="1118087"/>
                  <a:pt x="920750" y="1108882"/>
                </a:cubicBezTo>
                <a:cubicBezTo>
                  <a:pt x="920750" y="1099676"/>
                  <a:pt x="928213" y="1092212"/>
                  <a:pt x="937419" y="1092212"/>
                </a:cubicBezTo>
                <a:close/>
                <a:moveTo>
                  <a:pt x="1372394" y="1081078"/>
                </a:moveTo>
                <a:cubicBezTo>
                  <a:pt x="1381600" y="1081078"/>
                  <a:pt x="1389063" y="1088896"/>
                  <a:pt x="1389063" y="1098540"/>
                </a:cubicBezTo>
                <a:cubicBezTo>
                  <a:pt x="1389063" y="1108186"/>
                  <a:pt x="1381600" y="1116004"/>
                  <a:pt x="1372394" y="1116004"/>
                </a:cubicBezTo>
                <a:cubicBezTo>
                  <a:pt x="1363188" y="1116004"/>
                  <a:pt x="1355725" y="1108186"/>
                  <a:pt x="1355725" y="1098540"/>
                </a:cubicBezTo>
                <a:cubicBezTo>
                  <a:pt x="1355725" y="1088896"/>
                  <a:pt x="1363188" y="1081078"/>
                  <a:pt x="1372394" y="1081078"/>
                </a:cubicBezTo>
                <a:close/>
                <a:moveTo>
                  <a:pt x="1109663" y="1071551"/>
                </a:moveTo>
                <a:cubicBezTo>
                  <a:pt x="1119308" y="1071551"/>
                  <a:pt x="1127126" y="1079014"/>
                  <a:pt x="1127126" y="1088220"/>
                </a:cubicBezTo>
                <a:cubicBezTo>
                  <a:pt x="1127126" y="1097425"/>
                  <a:pt x="1119308" y="1104889"/>
                  <a:pt x="1109663" y="1104889"/>
                </a:cubicBezTo>
                <a:cubicBezTo>
                  <a:pt x="1100018" y="1104889"/>
                  <a:pt x="1092200" y="1097425"/>
                  <a:pt x="1092200" y="1088220"/>
                </a:cubicBezTo>
                <a:cubicBezTo>
                  <a:pt x="1092200" y="1079014"/>
                  <a:pt x="1100018" y="1071551"/>
                  <a:pt x="1109663" y="1071551"/>
                </a:cubicBezTo>
                <a:close/>
                <a:moveTo>
                  <a:pt x="755651" y="1065225"/>
                </a:moveTo>
                <a:cubicBezTo>
                  <a:pt x="765296" y="1065225"/>
                  <a:pt x="773114" y="1073044"/>
                  <a:pt x="773114" y="1082688"/>
                </a:cubicBezTo>
                <a:cubicBezTo>
                  <a:pt x="773114" y="1092333"/>
                  <a:pt x="765296" y="1100151"/>
                  <a:pt x="755651" y="1100151"/>
                </a:cubicBezTo>
                <a:cubicBezTo>
                  <a:pt x="746006" y="1100151"/>
                  <a:pt x="738188" y="1092333"/>
                  <a:pt x="738188" y="1082688"/>
                </a:cubicBezTo>
                <a:cubicBezTo>
                  <a:pt x="738188" y="1073044"/>
                  <a:pt x="746006" y="1065225"/>
                  <a:pt x="755651" y="1065225"/>
                </a:cubicBezTo>
                <a:close/>
                <a:moveTo>
                  <a:pt x="679450" y="1065215"/>
                </a:moveTo>
                <a:cubicBezTo>
                  <a:pt x="685434" y="1067030"/>
                  <a:pt x="690563" y="1073380"/>
                  <a:pt x="690563" y="1081543"/>
                </a:cubicBezTo>
                <a:cubicBezTo>
                  <a:pt x="690563" y="1088800"/>
                  <a:pt x="685434" y="1095149"/>
                  <a:pt x="679450" y="1096964"/>
                </a:cubicBezTo>
                <a:cubicBezTo>
                  <a:pt x="679450" y="1096964"/>
                  <a:pt x="679450" y="1096964"/>
                  <a:pt x="679450" y="1065215"/>
                </a:cubicBezTo>
                <a:close/>
                <a:moveTo>
                  <a:pt x="2055019" y="1058846"/>
                </a:moveTo>
                <a:cubicBezTo>
                  <a:pt x="2064225" y="1058846"/>
                  <a:pt x="2071688" y="1066664"/>
                  <a:pt x="2071688" y="1076309"/>
                </a:cubicBezTo>
                <a:cubicBezTo>
                  <a:pt x="2071688" y="1085955"/>
                  <a:pt x="2064225" y="1093772"/>
                  <a:pt x="2055019" y="1093772"/>
                </a:cubicBezTo>
                <a:cubicBezTo>
                  <a:pt x="2045813" y="1093772"/>
                  <a:pt x="2038350" y="1085955"/>
                  <a:pt x="2038350" y="1076309"/>
                </a:cubicBezTo>
                <a:cubicBezTo>
                  <a:pt x="2038350" y="1066664"/>
                  <a:pt x="2045813" y="1058846"/>
                  <a:pt x="2055019" y="1058846"/>
                </a:cubicBezTo>
                <a:close/>
                <a:moveTo>
                  <a:pt x="928688" y="1035058"/>
                </a:moveTo>
                <a:cubicBezTo>
                  <a:pt x="938333" y="1035058"/>
                  <a:pt x="946151" y="1042876"/>
                  <a:pt x="946151" y="1052529"/>
                </a:cubicBezTo>
                <a:cubicBezTo>
                  <a:pt x="946151" y="1062172"/>
                  <a:pt x="938333" y="1069992"/>
                  <a:pt x="928688" y="1069992"/>
                </a:cubicBezTo>
                <a:cubicBezTo>
                  <a:pt x="919043" y="1069992"/>
                  <a:pt x="911225" y="1062172"/>
                  <a:pt x="911225" y="1052529"/>
                </a:cubicBezTo>
                <a:cubicBezTo>
                  <a:pt x="911225" y="1042876"/>
                  <a:pt x="919043" y="1035058"/>
                  <a:pt x="928688" y="1035058"/>
                </a:cubicBezTo>
                <a:close/>
                <a:moveTo>
                  <a:pt x="745332" y="1022347"/>
                </a:moveTo>
                <a:cubicBezTo>
                  <a:pt x="754538" y="1022347"/>
                  <a:pt x="762001" y="1030165"/>
                  <a:pt x="762001" y="1039810"/>
                </a:cubicBezTo>
                <a:cubicBezTo>
                  <a:pt x="762001" y="1049458"/>
                  <a:pt x="754538" y="1057275"/>
                  <a:pt x="745332" y="1057275"/>
                </a:cubicBezTo>
                <a:cubicBezTo>
                  <a:pt x="736126" y="1057275"/>
                  <a:pt x="728663" y="1049458"/>
                  <a:pt x="728663" y="1039810"/>
                </a:cubicBezTo>
                <a:cubicBezTo>
                  <a:pt x="728663" y="1030165"/>
                  <a:pt x="736126" y="1022347"/>
                  <a:pt x="745332" y="1022347"/>
                </a:cubicBezTo>
                <a:close/>
                <a:moveTo>
                  <a:pt x="822880" y="1009659"/>
                </a:moveTo>
                <a:cubicBezTo>
                  <a:pt x="831869" y="1009659"/>
                  <a:pt x="839960" y="1017809"/>
                  <a:pt x="839960" y="1026864"/>
                </a:cubicBezTo>
                <a:cubicBezTo>
                  <a:pt x="839960" y="1035920"/>
                  <a:pt x="833667" y="1042259"/>
                  <a:pt x="824678" y="1044070"/>
                </a:cubicBezTo>
                <a:cubicBezTo>
                  <a:pt x="833667" y="1044975"/>
                  <a:pt x="839960" y="1052228"/>
                  <a:pt x="839960" y="1060376"/>
                </a:cubicBezTo>
                <a:cubicBezTo>
                  <a:pt x="839960" y="1069433"/>
                  <a:pt x="832768" y="1076677"/>
                  <a:pt x="824678" y="1077582"/>
                </a:cubicBezTo>
                <a:cubicBezTo>
                  <a:pt x="828274" y="1080299"/>
                  <a:pt x="831869" y="1084826"/>
                  <a:pt x="831869" y="1090259"/>
                </a:cubicBezTo>
                <a:cubicBezTo>
                  <a:pt x="834566" y="1087542"/>
                  <a:pt x="838162" y="1086637"/>
                  <a:pt x="841758" y="1086637"/>
                </a:cubicBezTo>
                <a:cubicBezTo>
                  <a:pt x="850747" y="1086637"/>
                  <a:pt x="858838" y="1093880"/>
                  <a:pt x="858838" y="1103843"/>
                </a:cubicBezTo>
                <a:cubicBezTo>
                  <a:pt x="858838" y="1112897"/>
                  <a:pt x="850747" y="1121046"/>
                  <a:pt x="841758" y="1121046"/>
                </a:cubicBezTo>
                <a:cubicBezTo>
                  <a:pt x="832768" y="1121046"/>
                  <a:pt x="825577" y="1113802"/>
                  <a:pt x="824678" y="1104748"/>
                </a:cubicBezTo>
                <a:cubicBezTo>
                  <a:pt x="821981" y="1106558"/>
                  <a:pt x="818385" y="1108370"/>
                  <a:pt x="814789" y="1108370"/>
                </a:cubicBezTo>
                <a:cubicBezTo>
                  <a:pt x="813890" y="1108370"/>
                  <a:pt x="812093" y="1107465"/>
                  <a:pt x="811194" y="1107465"/>
                </a:cubicBezTo>
                <a:cubicBezTo>
                  <a:pt x="815688" y="1111086"/>
                  <a:pt x="818385" y="1115614"/>
                  <a:pt x="818385" y="1121046"/>
                </a:cubicBezTo>
                <a:cubicBezTo>
                  <a:pt x="818385" y="1131008"/>
                  <a:pt x="811194" y="1138252"/>
                  <a:pt x="801305" y="1138252"/>
                </a:cubicBezTo>
                <a:cubicBezTo>
                  <a:pt x="792316" y="1138252"/>
                  <a:pt x="784225" y="1131008"/>
                  <a:pt x="784225" y="1121046"/>
                </a:cubicBezTo>
                <a:cubicBezTo>
                  <a:pt x="784225" y="1111992"/>
                  <a:pt x="792316" y="1103843"/>
                  <a:pt x="801305" y="1103843"/>
                </a:cubicBezTo>
                <a:cubicBezTo>
                  <a:pt x="803103" y="1103843"/>
                  <a:pt x="804002" y="1104748"/>
                  <a:pt x="805800" y="1104748"/>
                </a:cubicBezTo>
                <a:cubicBezTo>
                  <a:pt x="801305" y="1102032"/>
                  <a:pt x="797709" y="1096597"/>
                  <a:pt x="797709" y="1091164"/>
                </a:cubicBezTo>
                <a:cubicBezTo>
                  <a:pt x="797709" y="1082109"/>
                  <a:pt x="804901" y="1075771"/>
                  <a:pt x="812991" y="1073960"/>
                </a:cubicBezTo>
                <a:cubicBezTo>
                  <a:pt x="808497" y="1071244"/>
                  <a:pt x="805800" y="1066716"/>
                  <a:pt x="805800" y="1060376"/>
                </a:cubicBezTo>
                <a:cubicBezTo>
                  <a:pt x="805800" y="1052228"/>
                  <a:pt x="812093" y="1044975"/>
                  <a:pt x="820183" y="1044070"/>
                </a:cubicBezTo>
                <a:cubicBezTo>
                  <a:pt x="812093" y="1042259"/>
                  <a:pt x="805800" y="1035920"/>
                  <a:pt x="805800" y="1026864"/>
                </a:cubicBezTo>
                <a:cubicBezTo>
                  <a:pt x="805800" y="1017809"/>
                  <a:pt x="812991" y="1009659"/>
                  <a:pt x="822880" y="1009659"/>
                </a:cubicBezTo>
                <a:close/>
                <a:moveTo>
                  <a:pt x="1066801" y="993782"/>
                </a:moveTo>
                <a:cubicBezTo>
                  <a:pt x="1076446" y="993782"/>
                  <a:pt x="1084264" y="1001600"/>
                  <a:pt x="1084264" y="1011245"/>
                </a:cubicBezTo>
                <a:cubicBezTo>
                  <a:pt x="1084264" y="1020890"/>
                  <a:pt x="1076446" y="1028708"/>
                  <a:pt x="1066801" y="1028708"/>
                </a:cubicBezTo>
                <a:cubicBezTo>
                  <a:pt x="1057156" y="1028708"/>
                  <a:pt x="1049338" y="1020890"/>
                  <a:pt x="1049338" y="1011245"/>
                </a:cubicBezTo>
                <a:cubicBezTo>
                  <a:pt x="1049338" y="1001600"/>
                  <a:pt x="1057156" y="993782"/>
                  <a:pt x="1066801" y="993782"/>
                </a:cubicBezTo>
                <a:close/>
                <a:moveTo>
                  <a:pt x="2379663" y="988996"/>
                </a:moveTo>
                <a:cubicBezTo>
                  <a:pt x="2389308" y="988996"/>
                  <a:pt x="2397126" y="996459"/>
                  <a:pt x="2397126" y="1005665"/>
                </a:cubicBezTo>
                <a:cubicBezTo>
                  <a:pt x="2397126" y="1014871"/>
                  <a:pt x="2389308" y="1022334"/>
                  <a:pt x="2379663" y="1022334"/>
                </a:cubicBezTo>
                <a:cubicBezTo>
                  <a:pt x="2370018" y="1022334"/>
                  <a:pt x="2362200" y="1014871"/>
                  <a:pt x="2362200" y="1005665"/>
                </a:cubicBezTo>
                <a:cubicBezTo>
                  <a:pt x="2362200" y="996459"/>
                  <a:pt x="2370018" y="988996"/>
                  <a:pt x="2379663" y="988996"/>
                </a:cubicBezTo>
                <a:close/>
                <a:moveTo>
                  <a:pt x="1599407" y="987413"/>
                </a:moveTo>
                <a:cubicBezTo>
                  <a:pt x="1608613" y="987413"/>
                  <a:pt x="1616076" y="995231"/>
                  <a:pt x="1616076" y="1004876"/>
                </a:cubicBezTo>
                <a:cubicBezTo>
                  <a:pt x="1616076" y="1014521"/>
                  <a:pt x="1608613" y="1022339"/>
                  <a:pt x="1599407" y="1022339"/>
                </a:cubicBezTo>
                <a:cubicBezTo>
                  <a:pt x="1590201" y="1022339"/>
                  <a:pt x="1582738" y="1014521"/>
                  <a:pt x="1582738" y="1004876"/>
                </a:cubicBezTo>
                <a:cubicBezTo>
                  <a:pt x="1582738" y="995231"/>
                  <a:pt x="1590201" y="987413"/>
                  <a:pt x="1599407" y="987413"/>
                </a:cubicBezTo>
                <a:close/>
                <a:moveTo>
                  <a:pt x="813594" y="973135"/>
                </a:moveTo>
                <a:cubicBezTo>
                  <a:pt x="822800" y="973135"/>
                  <a:pt x="830263" y="980953"/>
                  <a:pt x="830263" y="990598"/>
                </a:cubicBezTo>
                <a:cubicBezTo>
                  <a:pt x="830263" y="1000243"/>
                  <a:pt x="822800" y="1008061"/>
                  <a:pt x="813594" y="1008061"/>
                </a:cubicBezTo>
                <a:cubicBezTo>
                  <a:pt x="804388" y="1008061"/>
                  <a:pt x="796925" y="1000243"/>
                  <a:pt x="796925" y="990598"/>
                </a:cubicBezTo>
                <a:cubicBezTo>
                  <a:pt x="796925" y="980953"/>
                  <a:pt x="804388" y="973135"/>
                  <a:pt x="813594" y="973135"/>
                </a:cubicBezTo>
                <a:close/>
                <a:moveTo>
                  <a:pt x="1281113" y="973125"/>
                </a:moveTo>
                <a:cubicBezTo>
                  <a:pt x="1290758" y="973125"/>
                  <a:pt x="1298576" y="980588"/>
                  <a:pt x="1298576" y="989794"/>
                </a:cubicBezTo>
                <a:cubicBezTo>
                  <a:pt x="1298576" y="999000"/>
                  <a:pt x="1290758" y="1006462"/>
                  <a:pt x="1281113" y="1006462"/>
                </a:cubicBezTo>
                <a:cubicBezTo>
                  <a:pt x="1271468" y="1006462"/>
                  <a:pt x="1263650" y="999000"/>
                  <a:pt x="1263650" y="989794"/>
                </a:cubicBezTo>
                <a:cubicBezTo>
                  <a:pt x="1263650" y="980588"/>
                  <a:pt x="1271468" y="973125"/>
                  <a:pt x="1281113" y="973125"/>
                </a:cubicBezTo>
                <a:close/>
                <a:moveTo>
                  <a:pt x="725488" y="969961"/>
                </a:moveTo>
                <a:cubicBezTo>
                  <a:pt x="731472" y="972607"/>
                  <a:pt x="736601" y="978781"/>
                  <a:pt x="736601" y="985836"/>
                </a:cubicBezTo>
                <a:cubicBezTo>
                  <a:pt x="736601" y="992892"/>
                  <a:pt x="731472" y="999065"/>
                  <a:pt x="725488" y="1001711"/>
                </a:cubicBezTo>
                <a:cubicBezTo>
                  <a:pt x="725488" y="1001711"/>
                  <a:pt x="725488" y="1001711"/>
                  <a:pt x="725488" y="969961"/>
                </a:cubicBezTo>
                <a:close/>
                <a:moveTo>
                  <a:pt x="1042988" y="939808"/>
                </a:moveTo>
                <a:cubicBezTo>
                  <a:pt x="1052633" y="939808"/>
                  <a:pt x="1060451" y="947271"/>
                  <a:pt x="1060451" y="956477"/>
                </a:cubicBezTo>
                <a:cubicBezTo>
                  <a:pt x="1060451" y="965683"/>
                  <a:pt x="1052633" y="973146"/>
                  <a:pt x="1042988" y="973146"/>
                </a:cubicBezTo>
                <a:cubicBezTo>
                  <a:pt x="1033343" y="973146"/>
                  <a:pt x="1025525" y="965683"/>
                  <a:pt x="1025525" y="956477"/>
                </a:cubicBezTo>
                <a:cubicBezTo>
                  <a:pt x="1025525" y="947271"/>
                  <a:pt x="1033343" y="939808"/>
                  <a:pt x="1042988" y="939808"/>
                </a:cubicBezTo>
                <a:close/>
                <a:moveTo>
                  <a:pt x="795338" y="930272"/>
                </a:moveTo>
                <a:cubicBezTo>
                  <a:pt x="804983" y="930272"/>
                  <a:pt x="812801" y="937735"/>
                  <a:pt x="812801" y="946941"/>
                </a:cubicBezTo>
                <a:cubicBezTo>
                  <a:pt x="812801" y="956147"/>
                  <a:pt x="804983" y="963610"/>
                  <a:pt x="795338" y="963610"/>
                </a:cubicBezTo>
                <a:cubicBezTo>
                  <a:pt x="785693" y="963610"/>
                  <a:pt x="777875" y="956147"/>
                  <a:pt x="777875" y="946941"/>
                </a:cubicBezTo>
                <a:cubicBezTo>
                  <a:pt x="777875" y="937735"/>
                  <a:pt x="785693" y="930272"/>
                  <a:pt x="795338" y="930272"/>
                </a:cubicBezTo>
                <a:close/>
                <a:moveTo>
                  <a:pt x="883110" y="920759"/>
                </a:moveTo>
                <a:cubicBezTo>
                  <a:pt x="892092" y="920759"/>
                  <a:pt x="900176" y="927929"/>
                  <a:pt x="900176" y="937787"/>
                </a:cubicBezTo>
                <a:cubicBezTo>
                  <a:pt x="900176" y="943164"/>
                  <a:pt x="896583" y="948541"/>
                  <a:pt x="891194" y="951229"/>
                </a:cubicBezTo>
                <a:cubicBezTo>
                  <a:pt x="900176" y="952125"/>
                  <a:pt x="906463" y="959295"/>
                  <a:pt x="906463" y="968256"/>
                </a:cubicBezTo>
                <a:cubicBezTo>
                  <a:pt x="906463" y="973633"/>
                  <a:pt x="903768" y="979010"/>
                  <a:pt x="899277" y="981699"/>
                </a:cubicBezTo>
                <a:cubicBezTo>
                  <a:pt x="903768" y="985284"/>
                  <a:pt x="906463" y="989765"/>
                  <a:pt x="906463" y="995141"/>
                </a:cubicBezTo>
                <a:cubicBezTo>
                  <a:pt x="906463" y="1002311"/>
                  <a:pt x="901972" y="1007688"/>
                  <a:pt x="895685" y="1010376"/>
                </a:cubicBezTo>
                <a:cubicBezTo>
                  <a:pt x="897481" y="1013065"/>
                  <a:pt x="899277" y="1015753"/>
                  <a:pt x="899277" y="1019338"/>
                </a:cubicBezTo>
                <a:cubicBezTo>
                  <a:pt x="899277" y="1027404"/>
                  <a:pt x="892990" y="1034573"/>
                  <a:pt x="884906" y="1035469"/>
                </a:cubicBezTo>
                <a:cubicBezTo>
                  <a:pt x="885804" y="1038158"/>
                  <a:pt x="886703" y="1040846"/>
                  <a:pt x="886703" y="1043535"/>
                </a:cubicBezTo>
                <a:cubicBezTo>
                  <a:pt x="886703" y="1052505"/>
                  <a:pt x="879517" y="1060568"/>
                  <a:pt x="869637" y="1060568"/>
                </a:cubicBezTo>
                <a:cubicBezTo>
                  <a:pt x="869637" y="1060568"/>
                  <a:pt x="868739" y="1060568"/>
                  <a:pt x="868739" y="1060568"/>
                </a:cubicBezTo>
                <a:cubicBezTo>
                  <a:pt x="870535" y="1063257"/>
                  <a:pt x="872331" y="1066842"/>
                  <a:pt x="872331" y="1070427"/>
                </a:cubicBezTo>
                <a:cubicBezTo>
                  <a:pt x="872331" y="1079388"/>
                  <a:pt x="864248" y="1087453"/>
                  <a:pt x="855266" y="1087453"/>
                </a:cubicBezTo>
                <a:cubicBezTo>
                  <a:pt x="846284" y="1087453"/>
                  <a:pt x="838200" y="1079388"/>
                  <a:pt x="838200" y="1070427"/>
                </a:cubicBezTo>
                <a:cubicBezTo>
                  <a:pt x="838200" y="1060568"/>
                  <a:pt x="846284" y="1053400"/>
                  <a:pt x="855266" y="1053400"/>
                </a:cubicBezTo>
                <a:cubicBezTo>
                  <a:pt x="855266" y="1053400"/>
                  <a:pt x="856164" y="1053400"/>
                  <a:pt x="856164" y="1053400"/>
                </a:cubicBezTo>
                <a:cubicBezTo>
                  <a:pt x="854368" y="1050712"/>
                  <a:pt x="852571" y="1047119"/>
                  <a:pt x="852571" y="1043535"/>
                </a:cubicBezTo>
                <a:cubicBezTo>
                  <a:pt x="852571" y="1035469"/>
                  <a:pt x="858859" y="1028300"/>
                  <a:pt x="866942" y="1027404"/>
                </a:cubicBezTo>
                <a:cubicBezTo>
                  <a:pt x="866044" y="1024715"/>
                  <a:pt x="865146" y="1022027"/>
                  <a:pt x="865146" y="1019338"/>
                </a:cubicBezTo>
                <a:cubicBezTo>
                  <a:pt x="865146" y="1012169"/>
                  <a:pt x="868739" y="1006792"/>
                  <a:pt x="875026" y="1004103"/>
                </a:cubicBezTo>
                <a:cubicBezTo>
                  <a:pt x="873230" y="1001415"/>
                  <a:pt x="872331" y="998726"/>
                  <a:pt x="872331" y="995141"/>
                </a:cubicBezTo>
                <a:cubicBezTo>
                  <a:pt x="872331" y="988868"/>
                  <a:pt x="875026" y="984387"/>
                  <a:pt x="879517" y="981699"/>
                </a:cubicBezTo>
                <a:cubicBezTo>
                  <a:pt x="875026" y="978114"/>
                  <a:pt x="872331" y="973633"/>
                  <a:pt x="872331" y="968256"/>
                </a:cubicBezTo>
                <a:cubicBezTo>
                  <a:pt x="872331" y="961983"/>
                  <a:pt x="875924" y="956606"/>
                  <a:pt x="881313" y="953918"/>
                </a:cubicBezTo>
                <a:cubicBezTo>
                  <a:pt x="872331" y="953022"/>
                  <a:pt x="866044" y="945852"/>
                  <a:pt x="866044" y="937787"/>
                </a:cubicBezTo>
                <a:cubicBezTo>
                  <a:pt x="866044" y="927929"/>
                  <a:pt x="873230" y="920759"/>
                  <a:pt x="883110" y="920759"/>
                </a:cubicBezTo>
                <a:close/>
                <a:moveTo>
                  <a:pt x="1854201" y="898513"/>
                </a:moveTo>
                <a:cubicBezTo>
                  <a:pt x="1863846" y="898513"/>
                  <a:pt x="1871664" y="906331"/>
                  <a:pt x="1871664" y="915976"/>
                </a:cubicBezTo>
                <a:cubicBezTo>
                  <a:pt x="1871664" y="925621"/>
                  <a:pt x="1863846" y="933439"/>
                  <a:pt x="1854201" y="933439"/>
                </a:cubicBezTo>
                <a:cubicBezTo>
                  <a:pt x="1844556" y="933439"/>
                  <a:pt x="1836738" y="925621"/>
                  <a:pt x="1836738" y="915976"/>
                </a:cubicBezTo>
                <a:cubicBezTo>
                  <a:pt x="1836738" y="906331"/>
                  <a:pt x="1844556" y="898513"/>
                  <a:pt x="1854201" y="898513"/>
                </a:cubicBezTo>
                <a:close/>
                <a:moveTo>
                  <a:pt x="1216026" y="895358"/>
                </a:moveTo>
                <a:cubicBezTo>
                  <a:pt x="1225671" y="895358"/>
                  <a:pt x="1233489" y="902821"/>
                  <a:pt x="1233489" y="912027"/>
                </a:cubicBezTo>
                <a:cubicBezTo>
                  <a:pt x="1233489" y="921232"/>
                  <a:pt x="1225671" y="928696"/>
                  <a:pt x="1216026" y="928696"/>
                </a:cubicBezTo>
                <a:cubicBezTo>
                  <a:pt x="1206381" y="928696"/>
                  <a:pt x="1198563" y="921232"/>
                  <a:pt x="1198563" y="912027"/>
                </a:cubicBezTo>
                <a:cubicBezTo>
                  <a:pt x="1198563" y="902821"/>
                  <a:pt x="1206381" y="895358"/>
                  <a:pt x="1216026" y="895358"/>
                </a:cubicBezTo>
                <a:close/>
                <a:moveTo>
                  <a:pt x="867569" y="882647"/>
                </a:moveTo>
                <a:cubicBezTo>
                  <a:pt x="876775" y="882647"/>
                  <a:pt x="884238" y="890465"/>
                  <a:pt x="884238" y="900110"/>
                </a:cubicBezTo>
                <a:cubicBezTo>
                  <a:pt x="884238" y="909755"/>
                  <a:pt x="876775" y="917573"/>
                  <a:pt x="867569" y="917573"/>
                </a:cubicBezTo>
                <a:cubicBezTo>
                  <a:pt x="858363" y="917573"/>
                  <a:pt x="850900" y="909755"/>
                  <a:pt x="850900" y="900110"/>
                </a:cubicBezTo>
                <a:cubicBezTo>
                  <a:pt x="850900" y="890465"/>
                  <a:pt x="858363" y="882647"/>
                  <a:pt x="867569" y="882647"/>
                </a:cubicBezTo>
                <a:close/>
                <a:moveTo>
                  <a:pt x="769938" y="877886"/>
                </a:moveTo>
                <a:cubicBezTo>
                  <a:pt x="775922" y="879650"/>
                  <a:pt x="781051" y="885824"/>
                  <a:pt x="781051" y="893761"/>
                </a:cubicBezTo>
                <a:cubicBezTo>
                  <a:pt x="781051" y="900816"/>
                  <a:pt x="775922" y="906990"/>
                  <a:pt x="769938" y="909636"/>
                </a:cubicBezTo>
                <a:cubicBezTo>
                  <a:pt x="769938" y="909636"/>
                  <a:pt x="769938" y="909636"/>
                  <a:pt x="769938" y="877886"/>
                </a:cubicBezTo>
                <a:close/>
                <a:moveTo>
                  <a:pt x="1477169" y="874700"/>
                </a:moveTo>
                <a:cubicBezTo>
                  <a:pt x="1486375" y="874700"/>
                  <a:pt x="1493838" y="882518"/>
                  <a:pt x="1493838" y="892162"/>
                </a:cubicBezTo>
                <a:cubicBezTo>
                  <a:pt x="1493838" y="901808"/>
                  <a:pt x="1486375" y="909626"/>
                  <a:pt x="1477169" y="909626"/>
                </a:cubicBezTo>
                <a:cubicBezTo>
                  <a:pt x="1467963" y="909626"/>
                  <a:pt x="1460500" y="901808"/>
                  <a:pt x="1460500" y="892162"/>
                </a:cubicBezTo>
                <a:cubicBezTo>
                  <a:pt x="1460500" y="882518"/>
                  <a:pt x="1467963" y="874700"/>
                  <a:pt x="1477169" y="874700"/>
                </a:cubicBezTo>
                <a:close/>
                <a:moveTo>
                  <a:pt x="1173957" y="841384"/>
                </a:moveTo>
                <a:cubicBezTo>
                  <a:pt x="1183163" y="841384"/>
                  <a:pt x="1190626" y="848847"/>
                  <a:pt x="1190626" y="858053"/>
                </a:cubicBezTo>
                <a:cubicBezTo>
                  <a:pt x="1190626" y="867259"/>
                  <a:pt x="1183163" y="874721"/>
                  <a:pt x="1173957" y="874721"/>
                </a:cubicBezTo>
                <a:cubicBezTo>
                  <a:pt x="1164751" y="874721"/>
                  <a:pt x="1157288" y="867259"/>
                  <a:pt x="1157288" y="858053"/>
                </a:cubicBezTo>
                <a:cubicBezTo>
                  <a:pt x="1157288" y="848847"/>
                  <a:pt x="1164751" y="841384"/>
                  <a:pt x="1173957" y="841384"/>
                </a:cubicBezTo>
                <a:close/>
                <a:moveTo>
                  <a:pt x="842169" y="839783"/>
                </a:moveTo>
                <a:cubicBezTo>
                  <a:pt x="851375" y="839783"/>
                  <a:pt x="858838" y="847246"/>
                  <a:pt x="858838" y="856452"/>
                </a:cubicBezTo>
                <a:cubicBezTo>
                  <a:pt x="858838" y="865658"/>
                  <a:pt x="851375" y="873121"/>
                  <a:pt x="842169" y="873121"/>
                </a:cubicBezTo>
                <a:cubicBezTo>
                  <a:pt x="832963" y="873121"/>
                  <a:pt x="825500" y="865658"/>
                  <a:pt x="825500" y="856452"/>
                </a:cubicBezTo>
                <a:cubicBezTo>
                  <a:pt x="825500" y="847246"/>
                  <a:pt x="832963" y="839783"/>
                  <a:pt x="842169" y="839783"/>
                </a:cubicBezTo>
                <a:close/>
                <a:moveTo>
                  <a:pt x="941127" y="833449"/>
                </a:moveTo>
                <a:cubicBezTo>
                  <a:pt x="951174" y="833449"/>
                  <a:pt x="958481" y="840640"/>
                  <a:pt x="958481" y="850527"/>
                </a:cubicBezTo>
                <a:cubicBezTo>
                  <a:pt x="958481" y="856819"/>
                  <a:pt x="954827" y="861314"/>
                  <a:pt x="950261" y="864909"/>
                </a:cubicBezTo>
                <a:cubicBezTo>
                  <a:pt x="952087" y="864010"/>
                  <a:pt x="953914" y="863111"/>
                  <a:pt x="955741" y="863111"/>
                </a:cubicBezTo>
                <a:cubicBezTo>
                  <a:pt x="964874" y="863111"/>
                  <a:pt x="973095" y="871201"/>
                  <a:pt x="973095" y="880189"/>
                </a:cubicBezTo>
                <a:cubicBezTo>
                  <a:pt x="973095" y="883785"/>
                  <a:pt x="971268" y="887380"/>
                  <a:pt x="969441" y="890077"/>
                </a:cubicBezTo>
                <a:cubicBezTo>
                  <a:pt x="974921" y="892773"/>
                  <a:pt x="979488" y="898167"/>
                  <a:pt x="979488" y="905357"/>
                </a:cubicBezTo>
                <a:cubicBezTo>
                  <a:pt x="979488" y="908953"/>
                  <a:pt x="977661" y="912548"/>
                  <a:pt x="974921" y="915245"/>
                </a:cubicBezTo>
                <a:cubicBezTo>
                  <a:pt x="977661" y="918840"/>
                  <a:pt x="978575" y="921537"/>
                  <a:pt x="978575" y="925132"/>
                </a:cubicBezTo>
                <a:cubicBezTo>
                  <a:pt x="978575" y="930525"/>
                  <a:pt x="975835" y="935918"/>
                  <a:pt x="972181" y="938615"/>
                </a:cubicBezTo>
                <a:cubicBezTo>
                  <a:pt x="972181" y="940413"/>
                  <a:pt x="973095" y="942210"/>
                  <a:pt x="973095" y="944008"/>
                </a:cubicBezTo>
                <a:cubicBezTo>
                  <a:pt x="973095" y="950300"/>
                  <a:pt x="969441" y="955693"/>
                  <a:pt x="963961" y="958390"/>
                </a:cubicBezTo>
                <a:cubicBezTo>
                  <a:pt x="963961" y="960188"/>
                  <a:pt x="963961" y="961086"/>
                  <a:pt x="963961" y="961985"/>
                </a:cubicBezTo>
                <a:cubicBezTo>
                  <a:pt x="963961" y="969176"/>
                  <a:pt x="959394" y="975468"/>
                  <a:pt x="953001" y="978165"/>
                </a:cubicBezTo>
                <a:cubicBezTo>
                  <a:pt x="953914" y="979962"/>
                  <a:pt x="954827" y="981760"/>
                  <a:pt x="954827" y="984457"/>
                </a:cubicBezTo>
                <a:cubicBezTo>
                  <a:pt x="954827" y="992546"/>
                  <a:pt x="949347" y="998838"/>
                  <a:pt x="941127" y="1000636"/>
                </a:cubicBezTo>
                <a:cubicBezTo>
                  <a:pt x="944780" y="1003332"/>
                  <a:pt x="947521" y="1007827"/>
                  <a:pt x="947521" y="1013220"/>
                </a:cubicBezTo>
                <a:cubicBezTo>
                  <a:pt x="947521" y="1022208"/>
                  <a:pt x="939300" y="1030298"/>
                  <a:pt x="930167" y="1030298"/>
                </a:cubicBezTo>
                <a:cubicBezTo>
                  <a:pt x="921033" y="1030298"/>
                  <a:pt x="912813" y="1022208"/>
                  <a:pt x="912813" y="1013220"/>
                </a:cubicBezTo>
                <a:cubicBezTo>
                  <a:pt x="912813" y="1005130"/>
                  <a:pt x="918293" y="998838"/>
                  <a:pt x="925600" y="997040"/>
                </a:cubicBezTo>
                <a:cubicBezTo>
                  <a:pt x="922860" y="993445"/>
                  <a:pt x="920120" y="988951"/>
                  <a:pt x="920120" y="984457"/>
                </a:cubicBezTo>
                <a:cubicBezTo>
                  <a:pt x="920120" y="977266"/>
                  <a:pt x="924687" y="970974"/>
                  <a:pt x="931080" y="968277"/>
                </a:cubicBezTo>
                <a:cubicBezTo>
                  <a:pt x="930167" y="966479"/>
                  <a:pt x="929253" y="964682"/>
                  <a:pt x="929253" y="961985"/>
                </a:cubicBezTo>
                <a:cubicBezTo>
                  <a:pt x="929253" y="955693"/>
                  <a:pt x="933820" y="950300"/>
                  <a:pt x="939300" y="947604"/>
                </a:cubicBezTo>
                <a:cubicBezTo>
                  <a:pt x="939300" y="945806"/>
                  <a:pt x="938387" y="944907"/>
                  <a:pt x="938387" y="944008"/>
                </a:cubicBezTo>
                <a:cubicBezTo>
                  <a:pt x="938387" y="938615"/>
                  <a:pt x="941127" y="934121"/>
                  <a:pt x="944780" y="930525"/>
                </a:cubicBezTo>
                <a:cubicBezTo>
                  <a:pt x="944780" y="928728"/>
                  <a:pt x="943867" y="926930"/>
                  <a:pt x="943867" y="925132"/>
                </a:cubicBezTo>
                <a:cubicBezTo>
                  <a:pt x="943867" y="921537"/>
                  <a:pt x="945694" y="917941"/>
                  <a:pt x="948434" y="915245"/>
                </a:cubicBezTo>
                <a:cubicBezTo>
                  <a:pt x="945694" y="912548"/>
                  <a:pt x="944780" y="908953"/>
                  <a:pt x="944780" y="905357"/>
                </a:cubicBezTo>
                <a:cubicBezTo>
                  <a:pt x="944780" y="901762"/>
                  <a:pt x="945694" y="898167"/>
                  <a:pt x="947521" y="895470"/>
                </a:cubicBezTo>
                <a:cubicBezTo>
                  <a:pt x="942040" y="892773"/>
                  <a:pt x="938387" y="887380"/>
                  <a:pt x="938387" y="880189"/>
                </a:cubicBezTo>
                <a:cubicBezTo>
                  <a:pt x="938387" y="874796"/>
                  <a:pt x="942040" y="869403"/>
                  <a:pt x="946607" y="865808"/>
                </a:cubicBezTo>
                <a:cubicBezTo>
                  <a:pt x="944780" y="866707"/>
                  <a:pt x="942954" y="867605"/>
                  <a:pt x="941127" y="867605"/>
                </a:cubicBezTo>
                <a:cubicBezTo>
                  <a:pt x="931993" y="867605"/>
                  <a:pt x="923773" y="859516"/>
                  <a:pt x="923773" y="850527"/>
                </a:cubicBezTo>
                <a:cubicBezTo>
                  <a:pt x="923773" y="840640"/>
                  <a:pt x="931993" y="833449"/>
                  <a:pt x="941127" y="833449"/>
                </a:cubicBezTo>
                <a:close/>
                <a:moveTo>
                  <a:pt x="2137569" y="817551"/>
                </a:moveTo>
                <a:cubicBezTo>
                  <a:pt x="2146775" y="817551"/>
                  <a:pt x="2154238" y="825369"/>
                  <a:pt x="2154238" y="835014"/>
                </a:cubicBezTo>
                <a:cubicBezTo>
                  <a:pt x="2154238" y="844659"/>
                  <a:pt x="2146775" y="852477"/>
                  <a:pt x="2137569" y="852477"/>
                </a:cubicBezTo>
                <a:cubicBezTo>
                  <a:pt x="2128363" y="852477"/>
                  <a:pt x="2120900" y="844659"/>
                  <a:pt x="2120900" y="835014"/>
                </a:cubicBezTo>
                <a:cubicBezTo>
                  <a:pt x="2120900" y="825369"/>
                  <a:pt x="2128363" y="817551"/>
                  <a:pt x="2137569" y="817551"/>
                </a:cubicBezTo>
                <a:close/>
                <a:moveTo>
                  <a:pt x="1387476" y="796933"/>
                </a:moveTo>
                <a:cubicBezTo>
                  <a:pt x="1397121" y="796933"/>
                  <a:pt x="1404939" y="804396"/>
                  <a:pt x="1404939" y="813602"/>
                </a:cubicBezTo>
                <a:cubicBezTo>
                  <a:pt x="1404939" y="822808"/>
                  <a:pt x="1397121" y="830271"/>
                  <a:pt x="1387476" y="830271"/>
                </a:cubicBezTo>
                <a:cubicBezTo>
                  <a:pt x="1377831" y="830271"/>
                  <a:pt x="1370013" y="822808"/>
                  <a:pt x="1370013" y="813602"/>
                </a:cubicBezTo>
                <a:cubicBezTo>
                  <a:pt x="1370013" y="804396"/>
                  <a:pt x="1377831" y="796933"/>
                  <a:pt x="1387476" y="796933"/>
                </a:cubicBezTo>
                <a:close/>
                <a:moveTo>
                  <a:pt x="918369" y="795333"/>
                </a:moveTo>
                <a:cubicBezTo>
                  <a:pt x="927575" y="795333"/>
                  <a:pt x="935038" y="803151"/>
                  <a:pt x="935038" y="812796"/>
                </a:cubicBezTo>
                <a:cubicBezTo>
                  <a:pt x="935038" y="822441"/>
                  <a:pt x="927575" y="830259"/>
                  <a:pt x="918369" y="830259"/>
                </a:cubicBezTo>
                <a:cubicBezTo>
                  <a:pt x="909163" y="830259"/>
                  <a:pt x="901700" y="822441"/>
                  <a:pt x="901700" y="812796"/>
                </a:cubicBezTo>
                <a:cubicBezTo>
                  <a:pt x="901700" y="803151"/>
                  <a:pt x="909163" y="795333"/>
                  <a:pt x="918369" y="795333"/>
                </a:cubicBezTo>
                <a:close/>
                <a:moveTo>
                  <a:pt x="811213" y="785817"/>
                </a:moveTo>
                <a:cubicBezTo>
                  <a:pt x="817197" y="788463"/>
                  <a:pt x="822326" y="794636"/>
                  <a:pt x="822326" y="801692"/>
                </a:cubicBezTo>
                <a:cubicBezTo>
                  <a:pt x="822326" y="808748"/>
                  <a:pt x="817197" y="814921"/>
                  <a:pt x="811213" y="817567"/>
                </a:cubicBezTo>
                <a:cubicBezTo>
                  <a:pt x="811213" y="817567"/>
                  <a:pt x="811213" y="817567"/>
                  <a:pt x="811213" y="785817"/>
                </a:cubicBezTo>
                <a:close/>
                <a:moveTo>
                  <a:pt x="1697832" y="782625"/>
                </a:moveTo>
                <a:cubicBezTo>
                  <a:pt x="1707038" y="782625"/>
                  <a:pt x="1714501" y="790087"/>
                  <a:pt x="1714501" y="799293"/>
                </a:cubicBezTo>
                <a:cubicBezTo>
                  <a:pt x="1714501" y="808500"/>
                  <a:pt x="1707038" y="815962"/>
                  <a:pt x="1697832" y="815962"/>
                </a:cubicBezTo>
                <a:cubicBezTo>
                  <a:pt x="1688626" y="815962"/>
                  <a:pt x="1681163" y="808500"/>
                  <a:pt x="1681163" y="799293"/>
                </a:cubicBezTo>
                <a:cubicBezTo>
                  <a:pt x="1681163" y="790087"/>
                  <a:pt x="1688626" y="782625"/>
                  <a:pt x="1697832" y="782625"/>
                </a:cubicBezTo>
                <a:close/>
                <a:moveTo>
                  <a:pt x="1017152" y="779470"/>
                </a:moveTo>
                <a:cubicBezTo>
                  <a:pt x="1027010" y="779470"/>
                  <a:pt x="1034180" y="787553"/>
                  <a:pt x="1034180" y="796533"/>
                </a:cubicBezTo>
                <a:cubicBezTo>
                  <a:pt x="1034180" y="799227"/>
                  <a:pt x="1034180" y="801922"/>
                  <a:pt x="1033284" y="803718"/>
                </a:cubicBezTo>
                <a:cubicBezTo>
                  <a:pt x="1041349" y="804616"/>
                  <a:pt x="1047622" y="811801"/>
                  <a:pt x="1047622" y="820781"/>
                </a:cubicBezTo>
                <a:cubicBezTo>
                  <a:pt x="1047622" y="821679"/>
                  <a:pt x="1047622" y="823475"/>
                  <a:pt x="1046726" y="824373"/>
                </a:cubicBezTo>
                <a:cubicBezTo>
                  <a:pt x="1051207" y="827966"/>
                  <a:pt x="1054792" y="832456"/>
                  <a:pt x="1054792" y="838742"/>
                </a:cubicBezTo>
                <a:cubicBezTo>
                  <a:pt x="1054792" y="840539"/>
                  <a:pt x="1053896" y="842335"/>
                  <a:pt x="1052999" y="844131"/>
                </a:cubicBezTo>
                <a:cubicBezTo>
                  <a:pt x="1054792" y="846825"/>
                  <a:pt x="1055688" y="849519"/>
                  <a:pt x="1055688" y="852214"/>
                </a:cubicBezTo>
                <a:cubicBezTo>
                  <a:pt x="1055688" y="855806"/>
                  <a:pt x="1053896" y="858500"/>
                  <a:pt x="1052103" y="861194"/>
                </a:cubicBezTo>
                <a:cubicBezTo>
                  <a:pt x="1052999" y="862990"/>
                  <a:pt x="1052999" y="863889"/>
                  <a:pt x="1052999" y="864787"/>
                </a:cubicBezTo>
                <a:cubicBezTo>
                  <a:pt x="1052999" y="868379"/>
                  <a:pt x="1051207" y="872869"/>
                  <a:pt x="1048519" y="875563"/>
                </a:cubicBezTo>
                <a:cubicBezTo>
                  <a:pt x="1049415" y="876462"/>
                  <a:pt x="1049415" y="876462"/>
                  <a:pt x="1049415" y="877359"/>
                </a:cubicBezTo>
                <a:cubicBezTo>
                  <a:pt x="1049415" y="881850"/>
                  <a:pt x="1047622" y="885442"/>
                  <a:pt x="1045830" y="888137"/>
                </a:cubicBezTo>
                <a:cubicBezTo>
                  <a:pt x="1046726" y="889933"/>
                  <a:pt x="1046726" y="892627"/>
                  <a:pt x="1046726" y="894423"/>
                </a:cubicBezTo>
                <a:cubicBezTo>
                  <a:pt x="1046726" y="898913"/>
                  <a:pt x="1044934" y="903404"/>
                  <a:pt x="1042245" y="906098"/>
                </a:cubicBezTo>
                <a:cubicBezTo>
                  <a:pt x="1046726" y="909690"/>
                  <a:pt x="1049415" y="914180"/>
                  <a:pt x="1049415" y="919569"/>
                </a:cubicBezTo>
                <a:cubicBezTo>
                  <a:pt x="1049415" y="928550"/>
                  <a:pt x="1042245" y="936632"/>
                  <a:pt x="1032387" y="936632"/>
                </a:cubicBezTo>
                <a:cubicBezTo>
                  <a:pt x="1023426" y="936632"/>
                  <a:pt x="1015360" y="928550"/>
                  <a:pt x="1015360" y="919569"/>
                </a:cubicBezTo>
                <a:cubicBezTo>
                  <a:pt x="1015360" y="915079"/>
                  <a:pt x="1017152" y="911486"/>
                  <a:pt x="1019841" y="907894"/>
                </a:cubicBezTo>
                <a:cubicBezTo>
                  <a:pt x="1016256" y="905200"/>
                  <a:pt x="1012671" y="900709"/>
                  <a:pt x="1012671" y="894423"/>
                </a:cubicBezTo>
                <a:cubicBezTo>
                  <a:pt x="1012671" y="890831"/>
                  <a:pt x="1014464" y="887238"/>
                  <a:pt x="1017152" y="884544"/>
                </a:cubicBezTo>
                <a:cubicBezTo>
                  <a:pt x="1016256" y="882748"/>
                  <a:pt x="1015360" y="880054"/>
                  <a:pt x="1015360" y="877359"/>
                </a:cubicBezTo>
                <a:cubicBezTo>
                  <a:pt x="1015360" y="873767"/>
                  <a:pt x="1017152" y="870175"/>
                  <a:pt x="1019841" y="866583"/>
                </a:cubicBezTo>
                <a:cubicBezTo>
                  <a:pt x="1019841" y="865685"/>
                  <a:pt x="1018945" y="865685"/>
                  <a:pt x="1018945" y="864787"/>
                </a:cubicBezTo>
                <a:cubicBezTo>
                  <a:pt x="1018945" y="861194"/>
                  <a:pt x="1020737" y="858500"/>
                  <a:pt x="1022529" y="855806"/>
                </a:cubicBezTo>
                <a:cubicBezTo>
                  <a:pt x="1021633" y="854908"/>
                  <a:pt x="1021633" y="853112"/>
                  <a:pt x="1021633" y="852214"/>
                </a:cubicBezTo>
                <a:cubicBezTo>
                  <a:pt x="1021633" y="850417"/>
                  <a:pt x="1021633" y="848621"/>
                  <a:pt x="1022529" y="846825"/>
                </a:cubicBezTo>
                <a:cubicBezTo>
                  <a:pt x="1021633" y="844131"/>
                  <a:pt x="1020737" y="841437"/>
                  <a:pt x="1020737" y="838742"/>
                </a:cubicBezTo>
                <a:cubicBezTo>
                  <a:pt x="1020737" y="836946"/>
                  <a:pt x="1020737" y="835150"/>
                  <a:pt x="1021633" y="834252"/>
                </a:cubicBezTo>
                <a:cubicBezTo>
                  <a:pt x="1017152" y="830660"/>
                  <a:pt x="1013568" y="826170"/>
                  <a:pt x="1013568" y="820781"/>
                </a:cubicBezTo>
                <a:cubicBezTo>
                  <a:pt x="1013568" y="818087"/>
                  <a:pt x="1014464" y="815393"/>
                  <a:pt x="1015360" y="813597"/>
                </a:cubicBezTo>
                <a:cubicBezTo>
                  <a:pt x="1007294" y="811801"/>
                  <a:pt x="1000125" y="805514"/>
                  <a:pt x="1000125" y="796533"/>
                </a:cubicBezTo>
                <a:cubicBezTo>
                  <a:pt x="1000125" y="787553"/>
                  <a:pt x="1008191" y="779470"/>
                  <a:pt x="1017152" y="779470"/>
                </a:cubicBezTo>
                <a:close/>
                <a:moveTo>
                  <a:pt x="887413" y="750885"/>
                </a:moveTo>
                <a:cubicBezTo>
                  <a:pt x="897058" y="750885"/>
                  <a:pt x="904876" y="758348"/>
                  <a:pt x="904876" y="767554"/>
                </a:cubicBezTo>
                <a:cubicBezTo>
                  <a:pt x="904876" y="776760"/>
                  <a:pt x="897058" y="784223"/>
                  <a:pt x="887413" y="784223"/>
                </a:cubicBezTo>
                <a:cubicBezTo>
                  <a:pt x="877768" y="784223"/>
                  <a:pt x="869950" y="776760"/>
                  <a:pt x="869950" y="767554"/>
                </a:cubicBezTo>
                <a:cubicBezTo>
                  <a:pt x="869950" y="758348"/>
                  <a:pt x="877768" y="750885"/>
                  <a:pt x="887413" y="750885"/>
                </a:cubicBezTo>
                <a:close/>
                <a:moveTo>
                  <a:pt x="996157" y="749295"/>
                </a:moveTo>
                <a:cubicBezTo>
                  <a:pt x="1005363" y="749295"/>
                  <a:pt x="1012826" y="756758"/>
                  <a:pt x="1012826" y="765964"/>
                </a:cubicBezTo>
                <a:cubicBezTo>
                  <a:pt x="1012826" y="775170"/>
                  <a:pt x="1005363" y="782633"/>
                  <a:pt x="996157" y="782633"/>
                </a:cubicBezTo>
                <a:cubicBezTo>
                  <a:pt x="986951" y="782633"/>
                  <a:pt x="979488" y="775170"/>
                  <a:pt x="979488" y="765964"/>
                </a:cubicBezTo>
                <a:cubicBezTo>
                  <a:pt x="979488" y="756758"/>
                  <a:pt x="986951" y="749295"/>
                  <a:pt x="996157" y="749295"/>
                </a:cubicBezTo>
                <a:close/>
                <a:moveTo>
                  <a:pt x="1323182" y="742959"/>
                </a:moveTo>
                <a:cubicBezTo>
                  <a:pt x="1332388" y="742959"/>
                  <a:pt x="1339851" y="750777"/>
                  <a:pt x="1339851" y="760422"/>
                </a:cubicBezTo>
                <a:cubicBezTo>
                  <a:pt x="1339851" y="770067"/>
                  <a:pt x="1332388" y="777885"/>
                  <a:pt x="1323182" y="777885"/>
                </a:cubicBezTo>
                <a:cubicBezTo>
                  <a:pt x="1313976" y="777885"/>
                  <a:pt x="1306513" y="770067"/>
                  <a:pt x="1306513" y="760422"/>
                </a:cubicBezTo>
                <a:cubicBezTo>
                  <a:pt x="1306513" y="750777"/>
                  <a:pt x="1313976" y="742959"/>
                  <a:pt x="1323182" y="742959"/>
                </a:cubicBezTo>
                <a:close/>
                <a:moveTo>
                  <a:pt x="1280319" y="711207"/>
                </a:moveTo>
                <a:cubicBezTo>
                  <a:pt x="1289525" y="711207"/>
                  <a:pt x="1296988" y="718670"/>
                  <a:pt x="1296988" y="727876"/>
                </a:cubicBezTo>
                <a:cubicBezTo>
                  <a:pt x="1296988" y="737082"/>
                  <a:pt x="1289525" y="744545"/>
                  <a:pt x="1280319" y="744545"/>
                </a:cubicBezTo>
                <a:cubicBezTo>
                  <a:pt x="1271113" y="744545"/>
                  <a:pt x="1263650" y="737082"/>
                  <a:pt x="1263650" y="727876"/>
                </a:cubicBezTo>
                <a:cubicBezTo>
                  <a:pt x="1263650" y="718670"/>
                  <a:pt x="1271113" y="711207"/>
                  <a:pt x="1280319" y="711207"/>
                </a:cubicBezTo>
                <a:close/>
                <a:moveTo>
                  <a:pt x="965994" y="709608"/>
                </a:moveTo>
                <a:cubicBezTo>
                  <a:pt x="975200" y="709608"/>
                  <a:pt x="982663" y="717426"/>
                  <a:pt x="982663" y="727071"/>
                </a:cubicBezTo>
                <a:cubicBezTo>
                  <a:pt x="982663" y="736716"/>
                  <a:pt x="975200" y="744534"/>
                  <a:pt x="965994" y="744534"/>
                </a:cubicBezTo>
                <a:cubicBezTo>
                  <a:pt x="956788" y="744534"/>
                  <a:pt x="949325" y="736716"/>
                  <a:pt x="949325" y="727071"/>
                </a:cubicBezTo>
                <a:cubicBezTo>
                  <a:pt x="949325" y="717426"/>
                  <a:pt x="956788" y="709608"/>
                  <a:pt x="965994" y="709608"/>
                </a:cubicBezTo>
                <a:close/>
                <a:moveTo>
                  <a:pt x="1580357" y="700097"/>
                </a:moveTo>
                <a:cubicBezTo>
                  <a:pt x="1589563" y="700097"/>
                  <a:pt x="1597026" y="707915"/>
                  <a:pt x="1597026" y="717560"/>
                </a:cubicBezTo>
                <a:cubicBezTo>
                  <a:pt x="1597026" y="727205"/>
                  <a:pt x="1589563" y="735023"/>
                  <a:pt x="1580357" y="735023"/>
                </a:cubicBezTo>
                <a:cubicBezTo>
                  <a:pt x="1571151" y="735023"/>
                  <a:pt x="1563688" y="727205"/>
                  <a:pt x="1563688" y="717560"/>
                </a:cubicBezTo>
                <a:cubicBezTo>
                  <a:pt x="1563688" y="707915"/>
                  <a:pt x="1571151" y="700097"/>
                  <a:pt x="1580357" y="700097"/>
                </a:cubicBezTo>
                <a:close/>
                <a:moveTo>
                  <a:pt x="1074511" y="698498"/>
                </a:moveTo>
                <a:cubicBezTo>
                  <a:pt x="1083582" y="698498"/>
                  <a:pt x="1091746" y="706585"/>
                  <a:pt x="1091746" y="715571"/>
                </a:cubicBezTo>
                <a:cubicBezTo>
                  <a:pt x="1091746" y="719165"/>
                  <a:pt x="1090839" y="721861"/>
                  <a:pt x="1089025" y="723658"/>
                </a:cubicBezTo>
                <a:cubicBezTo>
                  <a:pt x="1090839" y="723658"/>
                  <a:pt x="1092654" y="722760"/>
                  <a:pt x="1095375" y="722760"/>
                </a:cubicBezTo>
                <a:cubicBezTo>
                  <a:pt x="1104446" y="722760"/>
                  <a:pt x="1112611" y="730847"/>
                  <a:pt x="1112611" y="739833"/>
                </a:cubicBezTo>
                <a:cubicBezTo>
                  <a:pt x="1112611" y="739833"/>
                  <a:pt x="1111704" y="740731"/>
                  <a:pt x="1111704" y="740731"/>
                </a:cubicBezTo>
                <a:cubicBezTo>
                  <a:pt x="1118961" y="742529"/>
                  <a:pt x="1124404" y="747021"/>
                  <a:pt x="1125311" y="754210"/>
                </a:cubicBezTo>
                <a:cubicBezTo>
                  <a:pt x="1128939" y="756007"/>
                  <a:pt x="1131661" y="759601"/>
                  <a:pt x="1133475" y="764094"/>
                </a:cubicBezTo>
                <a:cubicBezTo>
                  <a:pt x="1136196" y="766790"/>
                  <a:pt x="1137104" y="770385"/>
                  <a:pt x="1138011" y="773979"/>
                </a:cubicBezTo>
                <a:cubicBezTo>
                  <a:pt x="1138918" y="775776"/>
                  <a:pt x="1139825" y="778472"/>
                  <a:pt x="1140732" y="780269"/>
                </a:cubicBezTo>
                <a:cubicBezTo>
                  <a:pt x="1142546" y="782965"/>
                  <a:pt x="1143454" y="786559"/>
                  <a:pt x="1143454" y="789255"/>
                </a:cubicBezTo>
                <a:cubicBezTo>
                  <a:pt x="1147989" y="792849"/>
                  <a:pt x="1150711" y="797342"/>
                  <a:pt x="1150711" y="802734"/>
                </a:cubicBezTo>
                <a:cubicBezTo>
                  <a:pt x="1150711" y="804531"/>
                  <a:pt x="1150711" y="806328"/>
                  <a:pt x="1149804" y="807226"/>
                </a:cubicBezTo>
                <a:cubicBezTo>
                  <a:pt x="1158875" y="808125"/>
                  <a:pt x="1165225" y="815314"/>
                  <a:pt x="1165225" y="824299"/>
                </a:cubicBezTo>
                <a:cubicBezTo>
                  <a:pt x="1165225" y="833285"/>
                  <a:pt x="1157968" y="841373"/>
                  <a:pt x="1147989" y="841373"/>
                </a:cubicBezTo>
                <a:cubicBezTo>
                  <a:pt x="1138918" y="841373"/>
                  <a:pt x="1130754" y="833285"/>
                  <a:pt x="1130754" y="824299"/>
                </a:cubicBezTo>
                <a:cubicBezTo>
                  <a:pt x="1130754" y="822502"/>
                  <a:pt x="1131661" y="821604"/>
                  <a:pt x="1131661" y="819807"/>
                </a:cubicBezTo>
                <a:cubicBezTo>
                  <a:pt x="1123496" y="818908"/>
                  <a:pt x="1117146" y="812618"/>
                  <a:pt x="1116239" y="803632"/>
                </a:cubicBezTo>
                <a:cubicBezTo>
                  <a:pt x="1112611" y="800936"/>
                  <a:pt x="1110796" y="797342"/>
                  <a:pt x="1109889" y="792849"/>
                </a:cubicBezTo>
                <a:cubicBezTo>
                  <a:pt x="1108075" y="790153"/>
                  <a:pt x="1107168" y="788356"/>
                  <a:pt x="1107168" y="785660"/>
                </a:cubicBezTo>
                <a:cubicBezTo>
                  <a:pt x="1106261" y="783863"/>
                  <a:pt x="1105354" y="782066"/>
                  <a:pt x="1104446" y="781168"/>
                </a:cubicBezTo>
                <a:cubicBezTo>
                  <a:pt x="1102632" y="778472"/>
                  <a:pt x="1100818" y="774878"/>
                  <a:pt x="1099911" y="771283"/>
                </a:cubicBezTo>
                <a:cubicBezTo>
                  <a:pt x="1095375" y="768587"/>
                  <a:pt x="1091746" y="763196"/>
                  <a:pt x="1091746" y="756906"/>
                </a:cubicBezTo>
                <a:cubicBezTo>
                  <a:pt x="1091746" y="756906"/>
                  <a:pt x="1091746" y="756906"/>
                  <a:pt x="1091746" y="756007"/>
                </a:cubicBezTo>
                <a:cubicBezTo>
                  <a:pt x="1083582" y="755109"/>
                  <a:pt x="1078139" y="747920"/>
                  <a:pt x="1078139" y="739833"/>
                </a:cubicBezTo>
                <a:cubicBezTo>
                  <a:pt x="1078139" y="737137"/>
                  <a:pt x="1079046" y="734441"/>
                  <a:pt x="1079954" y="731746"/>
                </a:cubicBezTo>
                <a:cubicBezTo>
                  <a:pt x="1078139" y="732644"/>
                  <a:pt x="1076325" y="732644"/>
                  <a:pt x="1074511" y="732644"/>
                </a:cubicBezTo>
                <a:cubicBezTo>
                  <a:pt x="1064532" y="732644"/>
                  <a:pt x="1057275" y="725455"/>
                  <a:pt x="1057275" y="715571"/>
                </a:cubicBezTo>
                <a:cubicBezTo>
                  <a:pt x="1057275" y="706585"/>
                  <a:pt x="1064532" y="698498"/>
                  <a:pt x="1074511" y="698498"/>
                </a:cubicBezTo>
                <a:close/>
                <a:moveTo>
                  <a:pt x="849313" y="695330"/>
                </a:moveTo>
                <a:cubicBezTo>
                  <a:pt x="856152" y="697145"/>
                  <a:pt x="860426" y="703495"/>
                  <a:pt x="860426" y="710752"/>
                </a:cubicBezTo>
                <a:cubicBezTo>
                  <a:pt x="860426" y="718916"/>
                  <a:pt x="856152" y="725266"/>
                  <a:pt x="849313" y="727080"/>
                </a:cubicBezTo>
                <a:cubicBezTo>
                  <a:pt x="849313" y="727080"/>
                  <a:pt x="849313" y="727080"/>
                  <a:pt x="849313" y="695330"/>
                </a:cubicBezTo>
                <a:close/>
                <a:moveTo>
                  <a:pt x="1946276" y="695312"/>
                </a:moveTo>
                <a:cubicBezTo>
                  <a:pt x="1955921" y="695312"/>
                  <a:pt x="1963739" y="702775"/>
                  <a:pt x="1963739" y="711981"/>
                </a:cubicBezTo>
                <a:cubicBezTo>
                  <a:pt x="1963739" y="721187"/>
                  <a:pt x="1955921" y="728650"/>
                  <a:pt x="1946276" y="728650"/>
                </a:cubicBezTo>
                <a:cubicBezTo>
                  <a:pt x="1936631" y="728650"/>
                  <a:pt x="1928813" y="721187"/>
                  <a:pt x="1928813" y="711981"/>
                </a:cubicBezTo>
                <a:cubicBezTo>
                  <a:pt x="1928813" y="702775"/>
                  <a:pt x="1936631" y="695312"/>
                  <a:pt x="1946276" y="695312"/>
                </a:cubicBezTo>
                <a:close/>
                <a:moveTo>
                  <a:pt x="1046957" y="666747"/>
                </a:moveTo>
                <a:cubicBezTo>
                  <a:pt x="1056163" y="666747"/>
                  <a:pt x="1063626" y="674210"/>
                  <a:pt x="1063626" y="683416"/>
                </a:cubicBezTo>
                <a:cubicBezTo>
                  <a:pt x="1063626" y="692622"/>
                  <a:pt x="1056163" y="700085"/>
                  <a:pt x="1046957" y="700085"/>
                </a:cubicBezTo>
                <a:cubicBezTo>
                  <a:pt x="1037751" y="700085"/>
                  <a:pt x="1030288" y="692622"/>
                  <a:pt x="1030288" y="683416"/>
                </a:cubicBezTo>
                <a:cubicBezTo>
                  <a:pt x="1030288" y="674210"/>
                  <a:pt x="1037751" y="666747"/>
                  <a:pt x="1046957" y="666747"/>
                </a:cubicBezTo>
                <a:close/>
                <a:moveTo>
                  <a:pt x="927894" y="663571"/>
                </a:moveTo>
                <a:cubicBezTo>
                  <a:pt x="937100" y="663571"/>
                  <a:pt x="944563" y="671034"/>
                  <a:pt x="944563" y="680240"/>
                </a:cubicBezTo>
                <a:cubicBezTo>
                  <a:pt x="944563" y="689446"/>
                  <a:pt x="937100" y="696909"/>
                  <a:pt x="927894" y="696909"/>
                </a:cubicBezTo>
                <a:cubicBezTo>
                  <a:pt x="918688" y="696909"/>
                  <a:pt x="911225" y="689446"/>
                  <a:pt x="911225" y="680240"/>
                </a:cubicBezTo>
                <a:cubicBezTo>
                  <a:pt x="911225" y="671034"/>
                  <a:pt x="918688" y="663571"/>
                  <a:pt x="927894" y="663571"/>
                </a:cubicBezTo>
                <a:close/>
                <a:moveTo>
                  <a:pt x="1492251" y="647709"/>
                </a:moveTo>
                <a:cubicBezTo>
                  <a:pt x="1501896" y="647709"/>
                  <a:pt x="1509714" y="655172"/>
                  <a:pt x="1509714" y="664378"/>
                </a:cubicBezTo>
                <a:cubicBezTo>
                  <a:pt x="1509714" y="673584"/>
                  <a:pt x="1501896" y="681047"/>
                  <a:pt x="1492251" y="681047"/>
                </a:cubicBezTo>
                <a:cubicBezTo>
                  <a:pt x="1482606" y="681047"/>
                  <a:pt x="1474788" y="673584"/>
                  <a:pt x="1474788" y="664378"/>
                </a:cubicBezTo>
                <a:cubicBezTo>
                  <a:pt x="1474788" y="655172"/>
                  <a:pt x="1482606" y="647709"/>
                  <a:pt x="1492251" y="647709"/>
                </a:cubicBezTo>
                <a:close/>
                <a:moveTo>
                  <a:pt x="1155414" y="644536"/>
                </a:moveTo>
                <a:cubicBezTo>
                  <a:pt x="1165358" y="644536"/>
                  <a:pt x="1172590" y="652701"/>
                  <a:pt x="1172590" y="661772"/>
                </a:cubicBezTo>
                <a:cubicBezTo>
                  <a:pt x="1172590" y="662679"/>
                  <a:pt x="1172590" y="662679"/>
                  <a:pt x="1172590" y="663586"/>
                </a:cubicBezTo>
                <a:cubicBezTo>
                  <a:pt x="1174398" y="662679"/>
                  <a:pt x="1175302" y="662679"/>
                  <a:pt x="1177110" y="662679"/>
                </a:cubicBezTo>
                <a:cubicBezTo>
                  <a:pt x="1184342" y="662679"/>
                  <a:pt x="1189766" y="667215"/>
                  <a:pt x="1192478" y="673565"/>
                </a:cubicBezTo>
                <a:cubicBezTo>
                  <a:pt x="1196998" y="673565"/>
                  <a:pt x="1201518" y="675379"/>
                  <a:pt x="1204229" y="679008"/>
                </a:cubicBezTo>
                <a:cubicBezTo>
                  <a:pt x="1206941" y="679008"/>
                  <a:pt x="1208749" y="679915"/>
                  <a:pt x="1210557" y="680822"/>
                </a:cubicBezTo>
                <a:cubicBezTo>
                  <a:pt x="1210557" y="680822"/>
                  <a:pt x="1211461" y="680822"/>
                  <a:pt x="1211461" y="680822"/>
                </a:cubicBezTo>
                <a:cubicBezTo>
                  <a:pt x="1214173" y="680822"/>
                  <a:pt x="1215981" y="680822"/>
                  <a:pt x="1217789" y="681729"/>
                </a:cubicBezTo>
                <a:cubicBezTo>
                  <a:pt x="1218693" y="681729"/>
                  <a:pt x="1219597" y="680822"/>
                  <a:pt x="1220501" y="680822"/>
                </a:cubicBezTo>
                <a:cubicBezTo>
                  <a:pt x="1224117" y="680822"/>
                  <a:pt x="1226829" y="682636"/>
                  <a:pt x="1230445" y="684451"/>
                </a:cubicBezTo>
                <a:cubicBezTo>
                  <a:pt x="1230445" y="684451"/>
                  <a:pt x="1231349" y="684451"/>
                  <a:pt x="1232253" y="684451"/>
                </a:cubicBezTo>
                <a:cubicBezTo>
                  <a:pt x="1238581" y="684451"/>
                  <a:pt x="1244005" y="688079"/>
                  <a:pt x="1247621" y="693522"/>
                </a:cubicBezTo>
                <a:cubicBezTo>
                  <a:pt x="1248525" y="692615"/>
                  <a:pt x="1249429" y="692615"/>
                  <a:pt x="1251237" y="692615"/>
                </a:cubicBezTo>
                <a:cubicBezTo>
                  <a:pt x="1260277" y="692615"/>
                  <a:pt x="1268413" y="699872"/>
                  <a:pt x="1268413" y="709850"/>
                </a:cubicBezTo>
                <a:cubicBezTo>
                  <a:pt x="1268413" y="718922"/>
                  <a:pt x="1260277" y="727086"/>
                  <a:pt x="1251237" y="727086"/>
                </a:cubicBezTo>
                <a:cubicBezTo>
                  <a:pt x="1244005" y="727086"/>
                  <a:pt x="1238581" y="723457"/>
                  <a:pt x="1235869" y="718015"/>
                </a:cubicBezTo>
                <a:cubicBezTo>
                  <a:pt x="1234965" y="718015"/>
                  <a:pt x="1234061" y="718015"/>
                  <a:pt x="1232253" y="718015"/>
                </a:cubicBezTo>
                <a:cubicBezTo>
                  <a:pt x="1228637" y="718015"/>
                  <a:pt x="1225925" y="717107"/>
                  <a:pt x="1223213" y="715293"/>
                </a:cubicBezTo>
                <a:cubicBezTo>
                  <a:pt x="1222309" y="715293"/>
                  <a:pt x="1221405" y="715293"/>
                  <a:pt x="1220501" y="715293"/>
                </a:cubicBezTo>
                <a:cubicBezTo>
                  <a:pt x="1217789" y="715293"/>
                  <a:pt x="1215981" y="715293"/>
                  <a:pt x="1214173" y="714386"/>
                </a:cubicBezTo>
                <a:cubicBezTo>
                  <a:pt x="1213269" y="714386"/>
                  <a:pt x="1212365" y="715293"/>
                  <a:pt x="1211461" y="715293"/>
                </a:cubicBezTo>
                <a:cubicBezTo>
                  <a:pt x="1208749" y="715293"/>
                  <a:pt x="1206037" y="714386"/>
                  <a:pt x="1204229" y="712572"/>
                </a:cubicBezTo>
                <a:cubicBezTo>
                  <a:pt x="1203325" y="712572"/>
                  <a:pt x="1203325" y="713479"/>
                  <a:pt x="1202422" y="713479"/>
                </a:cubicBezTo>
                <a:cubicBezTo>
                  <a:pt x="1197902" y="713479"/>
                  <a:pt x="1193382" y="710757"/>
                  <a:pt x="1190670" y="707129"/>
                </a:cubicBezTo>
                <a:cubicBezTo>
                  <a:pt x="1183438" y="707129"/>
                  <a:pt x="1178014" y="702593"/>
                  <a:pt x="1176206" y="697150"/>
                </a:cubicBezTo>
                <a:cubicBezTo>
                  <a:pt x="1167166" y="696243"/>
                  <a:pt x="1159934" y="688986"/>
                  <a:pt x="1159934" y="679915"/>
                </a:cubicBezTo>
                <a:cubicBezTo>
                  <a:pt x="1159934" y="679008"/>
                  <a:pt x="1159934" y="679008"/>
                  <a:pt x="1159934" y="678100"/>
                </a:cubicBezTo>
                <a:cubicBezTo>
                  <a:pt x="1158126" y="679008"/>
                  <a:pt x="1157222" y="679008"/>
                  <a:pt x="1155414" y="679008"/>
                </a:cubicBezTo>
                <a:cubicBezTo>
                  <a:pt x="1146374" y="679008"/>
                  <a:pt x="1138238" y="671751"/>
                  <a:pt x="1138238" y="661772"/>
                </a:cubicBezTo>
                <a:cubicBezTo>
                  <a:pt x="1138238" y="652701"/>
                  <a:pt x="1146374" y="644536"/>
                  <a:pt x="1155414" y="644536"/>
                </a:cubicBezTo>
                <a:close/>
                <a:moveTo>
                  <a:pt x="1010444" y="625471"/>
                </a:moveTo>
                <a:cubicBezTo>
                  <a:pt x="1019650" y="625471"/>
                  <a:pt x="1027113" y="633289"/>
                  <a:pt x="1027113" y="642934"/>
                </a:cubicBezTo>
                <a:cubicBezTo>
                  <a:pt x="1027113" y="652579"/>
                  <a:pt x="1019650" y="660397"/>
                  <a:pt x="1010444" y="660397"/>
                </a:cubicBezTo>
                <a:cubicBezTo>
                  <a:pt x="1001238" y="660397"/>
                  <a:pt x="993775" y="652579"/>
                  <a:pt x="993775" y="642934"/>
                </a:cubicBezTo>
                <a:cubicBezTo>
                  <a:pt x="993775" y="633289"/>
                  <a:pt x="1001238" y="625471"/>
                  <a:pt x="1010444" y="625471"/>
                </a:cubicBezTo>
                <a:close/>
                <a:moveTo>
                  <a:pt x="1128713" y="620710"/>
                </a:moveTo>
                <a:cubicBezTo>
                  <a:pt x="1138358" y="620710"/>
                  <a:pt x="1146176" y="628173"/>
                  <a:pt x="1146176" y="637379"/>
                </a:cubicBezTo>
                <a:cubicBezTo>
                  <a:pt x="1146176" y="646585"/>
                  <a:pt x="1138358" y="654048"/>
                  <a:pt x="1128713" y="654048"/>
                </a:cubicBezTo>
                <a:cubicBezTo>
                  <a:pt x="1119068" y="654048"/>
                  <a:pt x="1111250" y="646585"/>
                  <a:pt x="1111250" y="637379"/>
                </a:cubicBezTo>
                <a:cubicBezTo>
                  <a:pt x="1111250" y="628173"/>
                  <a:pt x="1119068" y="620710"/>
                  <a:pt x="1128713" y="620710"/>
                </a:cubicBezTo>
                <a:close/>
                <a:moveTo>
                  <a:pt x="2218532" y="615937"/>
                </a:moveTo>
                <a:cubicBezTo>
                  <a:pt x="2227738" y="615937"/>
                  <a:pt x="2235201" y="623400"/>
                  <a:pt x="2235201" y="632606"/>
                </a:cubicBezTo>
                <a:cubicBezTo>
                  <a:pt x="2235201" y="641812"/>
                  <a:pt x="2227738" y="649275"/>
                  <a:pt x="2218532" y="649275"/>
                </a:cubicBezTo>
                <a:cubicBezTo>
                  <a:pt x="2209326" y="649275"/>
                  <a:pt x="2201863" y="641812"/>
                  <a:pt x="2201863" y="632606"/>
                </a:cubicBezTo>
                <a:cubicBezTo>
                  <a:pt x="2201863" y="623400"/>
                  <a:pt x="2209326" y="615937"/>
                  <a:pt x="2218532" y="615937"/>
                </a:cubicBezTo>
                <a:close/>
                <a:moveTo>
                  <a:pt x="1427957" y="614370"/>
                </a:moveTo>
                <a:cubicBezTo>
                  <a:pt x="1437163" y="614370"/>
                  <a:pt x="1444626" y="622188"/>
                  <a:pt x="1444626" y="631833"/>
                </a:cubicBezTo>
                <a:cubicBezTo>
                  <a:pt x="1444626" y="641478"/>
                  <a:pt x="1437163" y="649296"/>
                  <a:pt x="1427957" y="649296"/>
                </a:cubicBezTo>
                <a:cubicBezTo>
                  <a:pt x="1418751" y="649296"/>
                  <a:pt x="1411288" y="641478"/>
                  <a:pt x="1411288" y="631833"/>
                </a:cubicBezTo>
                <a:cubicBezTo>
                  <a:pt x="1411288" y="622188"/>
                  <a:pt x="1418751" y="614370"/>
                  <a:pt x="1427957" y="614370"/>
                </a:cubicBezTo>
                <a:close/>
                <a:moveTo>
                  <a:pt x="1796257" y="608022"/>
                </a:moveTo>
                <a:cubicBezTo>
                  <a:pt x="1805463" y="608022"/>
                  <a:pt x="1812926" y="615840"/>
                  <a:pt x="1812926" y="625485"/>
                </a:cubicBezTo>
                <a:cubicBezTo>
                  <a:pt x="1812926" y="635130"/>
                  <a:pt x="1805463" y="642948"/>
                  <a:pt x="1796257" y="642948"/>
                </a:cubicBezTo>
                <a:cubicBezTo>
                  <a:pt x="1787051" y="642948"/>
                  <a:pt x="1779588" y="635130"/>
                  <a:pt x="1779588" y="625485"/>
                </a:cubicBezTo>
                <a:cubicBezTo>
                  <a:pt x="1779588" y="615840"/>
                  <a:pt x="1787051" y="608022"/>
                  <a:pt x="1796257" y="608022"/>
                </a:cubicBezTo>
                <a:close/>
                <a:moveTo>
                  <a:pt x="884238" y="604844"/>
                </a:moveTo>
                <a:cubicBezTo>
                  <a:pt x="891077" y="607490"/>
                  <a:pt x="895351" y="613663"/>
                  <a:pt x="895351" y="620719"/>
                </a:cubicBezTo>
                <a:cubicBezTo>
                  <a:pt x="895351" y="627775"/>
                  <a:pt x="891077" y="633948"/>
                  <a:pt x="884238" y="636594"/>
                </a:cubicBezTo>
                <a:cubicBezTo>
                  <a:pt x="884238" y="636594"/>
                  <a:pt x="884238" y="636594"/>
                  <a:pt x="884238" y="604844"/>
                </a:cubicBezTo>
                <a:close/>
                <a:moveTo>
                  <a:pt x="1241045" y="590545"/>
                </a:moveTo>
                <a:cubicBezTo>
                  <a:pt x="1249136" y="590545"/>
                  <a:pt x="1255430" y="595019"/>
                  <a:pt x="1257228" y="602177"/>
                </a:cubicBezTo>
                <a:cubicBezTo>
                  <a:pt x="1259026" y="602177"/>
                  <a:pt x="1261723" y="601282"/>
                  <a:pt x="1263521" y="601282"/>
                </a:cubicBezTo>
                <a:cubicBezTo>
                  <a:pt x="1268016" y="601282"/>
                  <a:pt x="1272511" y="603072"/>
                  <a:pt x="1276108" y="606651"/>
                </a:cubicBezTo>
                <a:cubicBezTo>
                  <a:pt x="1277906" y="605756"/>
                  <a:pt x="1279704" y="605756"/>
                  <a:pt x="1281502" y="605756"/>
                </a:cubicBezTo>
                <a:cubicBezTo>
                  <a:pt x="1283300" y="605756"/>
                  <a:pt x="1285997" y="605756"/>
                  <a:pt x="1287795" y="607546"/>
                </a:cubicBezTo>
                <a:cubicBezTo>
                  <a:pt x="1290492" y="605756"/>
                  <a:pt x="1293190" y="604862"/>
                  <a:pt x="1296786" y="604862"/>
                </a:cubicBezTo>
                <a:cubicBezTo>
                  <a:pt x="1297685" y="604862"/>
                  <a:pt x="1298584" y="604862"/>
                  <a:pt x="1299483" y="605756"/>
                </a:cubicBezTo>
                <a:cubicBezTo>
                  <a:pt x="1303079" y="602177"/>
                  <a:pt x="1306675" y="600388"/>
                  <a:pt x="1311170" y="600388"/>
                </a:cubicBezTo>
                <a:cubicBezTo>
                  <a:pt x="1312969" y="600388"/>
                  <a:pt x="1314767" y="601282"/>
                  <a:pt x="1315666" y="601282"/>
                </a:cubicBezTo>
                <a:cubicBezTo>
                  <a:pt x="1319262" y="598598"/>
                  <a:pt x="1323757" y="595914"/>
                  <a:pt x="1328252" y="595914"/>
                </a:cubicBezTo>
                <a:cubicBezTo>
                  <a:pt x="1332748" y="595914"/>
                  <a:pt x="1335445" y="597703"/>
                  <a:pt x="1339041" y="600388"/>
                </a:cubicBezTo>
                <a:cubicBezTo>
                  <a:pt x="1341738" y="596809"/>
                  <a:pt x="1346233" y="595019"/>
                  <a:pt x="1350728" y="595019"/>
                </a:cubicBezTo>
                <a:cubicBezTo>
                  <a:pt x="1359719" y="595019"/>
                  <a:pt x="1366012" y="601282"/>
                  <a:pt x="1367810" y="609335"/>
                </a:cubicBezTo>
                <a:cubicBezTo>
                  <a:pt x="1370507" y="603072"/>
                  <a:pt x="1375902" y="599493"/>
                  <a:pt x="1383094" y="599493"/>
                </a:cubicBezTo>
                <a:cubicBezTo>
                  <a:pt x="1392085" y="599493"/>
                  <a:pt x="1400176" y="606651"/>
                  <a:pt x="1400176" y="616494"/>
                </a:cubicBezTo>
                <a:cubicBezTo>
                  <a:pt x="1400176" y="625442"/>
                  <a:pt x="1392085" y="633494"/>
                  <a:pt x="1383094" y="633494"/>
                </a:cubicBezTo>
                <a:cubicBezTo>
                  <a:pt x="1374104" y="633494"/>
                  <a:pt x="1367810" y="627231"/>
                  <a:pt x="1366012" y="619178"/>
                </a:cubicBezTo>
                <a:cubicBezTo>
                  <a:pt x="1363315" y="624547"/>
                  <a:pt x="1357921" y="629021"/>
                  <a:pt x="1350728" y="629021"/>
                </a:cubicBezTo>
                <a:cubicBezTo>
                  <a:pt x="1347132" y="629021"/>
                  <a:pt x="1343536" y="627231"/>
                  <a:pt x="1340839" y="624547"/>
                </a:cubicBezTo>
                <a:cubicBezTo>
                  <a:pt x="1337243" y="628126"/>
                  <a:pt x="1333647" y="629915"/>
                  <a:pt x="1328252" y="629915"/>
                </a:cubicBezTo>
                <a:cubicBezTo>
                  <a:pt x="1326454" y="629915"/>
                  <a:pt x="1325555" y="629915"/>
                  <a:pt x="1323757" y="629021"/>
                </a:cubicBezTo>
                <a:cubicBezTo>
                  <a:pt x="1320161" y="632600"/>
                  <a:pt x="1316565" y="634389"/>
                  <a:pt x="1311170" y="634389"/>
                </a:cubicBezTo>
                <a:cubicBezTo>
                  <a:pt x="1310271" y="634389"/>
                  <a:pt x="1309372" y="634389"/>
                  <a:pt x="1307574" y="634389"/>
                </a:cubicBezTo>
                <a:cubicBezTo>
                  <a:pt x="1304877" y="637074"/>
                  <a:pt x="1301281" y="638863"/>
                  <a:pt x="1296786" y="638863"/>
                </a:cubicBezTo>
                <a:cubicBezTo>
                  <a:pt x="1294089" y="638863"/>
                  <a:pt x="1291391" y="637968"/>
                  <a:pt x="1289593" y="637074"/>
                </a:cubicBezTo>
                <a:cubicBezTo>
                  <a:pt x="1286896" y="638863"/>
                  <a:pt x="1284199" y="639758"/>
                  <a:pt x="1281502" y="639758"/>
                </a:cubicBezTo>
                <a:cubicBezTo>
                  <a:pt x="1276108" y="639758"/>
                  <a:pt x="1271612" y="637074"/>
                  <a:pt x="1268915" y="634389"/>
                </a:cubicBezTo>
                <a:cubicBezTo>
                  <a:pt x="1267117" y="634389"/>
                  <a:pt x="1265319" y="635284"/>
                  <a:pt x="1263521" y="635284"/>
                </a:cubicBezTo>
                <a:cubicBezTo>
                  <a:pt x="1255430" y="635284"/>
                  <a:pt x="1249136" y="629915"/>
                  <a:pt x="1247338" y="622757"/>
                </a:cubicBezTo>
                <a:cubicBezTo>
                  <a:pt x="1245540" y="623652"/>
                  <a:pt x="1243742" y="623652"/>
                  <a:pt x="1241045" y="623652"/>
                </a:cubicBezTo>
                <a:cubicBezTo>
                  <a:pt x="1232054" y="623652"/>
                  <a:pt x="1223963" y="616494"/>
                  <a:pt x="1223963" y="606651"/>
                </a:cubicBezTo>
                <a:cubicBezTo>
                  <a:pt x="1223963" y="597703"/>
                  <a:pt x="1232054" y="590545"/>
                  <a:pt x="1241045" y="590545"/>
                </a:cubicBezTo>
                <a:close/>
                <a:moveTo>
                  <a:pt x="1093788" y="585784"/>
                </a:moveTo>
                <a:cubicBezTo>
                  <a:pt x="1103433" y="585784"/>
                  <a:pt x="1111251" y="593247"/>
                  <a:pt x="1111251" y="602453"/>
                </a:cubicBezTo>
                <a:cubicBezTo>
                  <a:pt x="1111251" y="611659"/>
                  <a:pt x="1103433" y="619122"/>
                  <a:pt x="1093788" y="619122"/>
                </a:cubicBezTo>
                <a:cubicBezTo>
                  <a:pt x="1084143" y="619122"/>
                  <a:pt x="1076325" y="611659"/>
                  <a:pt x="1076325" y="602453"/>
                </a:cubicBezTo>
                <a:cubicBezTo>
                  <a:pt x="1076325" y="593247"/>
                  <a:pt x="1084143" y="585784"/>
                  <a:pt x="1093788" y="585784"/>
                </a:cubicBezTo>
                <a:close/>
                <a:moveTo>
                  <a:pt x="965201" y="574679"/>
                </a:moveTo>
                <a:cubicBezTo>
                  <a:pt x="974846" y="574679"/>
                  <a:pt x="982664" y="582497"/>
                  <a:pt x="982664" y="592142"/>
                </a:cubicBezTo>
                <a:cubicBezTo>
                  <a:pt x="982664" y="601787"/>
                  <a:pt x="974846" y="609605"/>
                  <a:pt x="965201" y="609605"/>
                </a:cubicBezTo>
                <a:cubicBezTo>
                  <a:pt x="955556" y="609605"/>
                  <a:pt x="947738" y="601787"/>
                  <a:pt x="947738" y="592142"/>
                </a:cubicBezTo>
                <a:cubicBezTo>
                  <a:pt x="947738" y="582497"/>
                  <a:pt x="955556" y="574679"/>
                  <a:pt x="965201" y="574679"/>
                </a:cubicBezTo>
                <a:close/>
                <a:moveTo>
                  <a:pt x="1213644" y="571497"/>
                </a:moveTo>
                <a:cubicBezTo>
                  <a:pt x="1222850" y="571497"/>
                  <a:pt x="1230313" y="578960"/>
                  <a:pt x="1230313" y="588166"/>
                </a:cubicBezTo>
                <a:cubicBezTo>
                  <a:pt x="1230313" y="597372"/>
                  <a:pt x="1222850" y="604835"/>
                  <a:pt x="1213644" y="604835"/>
                </a:cubicBezTo>
                <a:cubicBezTo>
                  <a:pt x="1204438" y="604835"/>
                  <a:pt x="1196975" y="597372"/>
                  <a:pt x="1196975" y="588166"/>
                </a:cubicBezTo>
                <a:cubicBezTo>
                  <a:pt x="1196975" y="578960"/>
                  <a:pt x="1204438" y="571497"/>
                  <a:pt x="1213644" y="571497"/>
                </a:cubicBezTo>
                <a:close/>
                <a:moveTo>
                  <a:pt x="1681163" y="554048"/>
                </a:moveTo>
                <a:cubicBezTo>
                  <a:pt x="1690808" y="554048"/>
                  <a:pt x="1698626" y="561511"/>
                  <a:pt x="1698626" y="570717"/>
                </a:cubicBezTo>
                <a:cubicBezTo>
                  <a:pt x="1698626" y="579923"/>
                  <a:pt x="1690808" y="587386"/>
                  <a:pt x="1681163" y="587386"/>
                </a:cubicBezTo>
                <a:cubicBezTo>
                  <a:pt x="1671518" y="587386"/>
                  <a:pt x="1663700" y="579923"/>
                  <a:pt x="1663700" y="570717"/>
                </a:cubicBezTo>
                <a:cubicBezTo>
                  <a:pt x="1663700" y="561511"/>
                  <a:pt x="1671518" y="554048"/>
                  <a:pt x="1681163" y="554048"/>
                </a:cubicBezTo>
                <a:close/>
                <a:moveTo>
                  <a:pt x="1050926" y="541342"/>
                </a:moveTo>
                <a:cubicBezTo>
                  <a:pt x="1060571" y="541342"/>
                  <a:pt x="1068389" y="548805"/>
                  <a:pt x="1068389" y="558011"/>
                </a:cubicBezTo>
                <a:cubicBezTo>
                  <a:pt x="1068389" y="567217"/>
                  <a:pt x="1060571" y="574680"/>
                  <a:pt x="1050926" y="574680"/>
                </a:cubicBezTo>
                <a:cubicBezTo>
                  <a:pt x="1041281" y="574680"/>
                  <a:pt x="1033463" y="567217"/>
                  <a:pt x="1033463" y="558011"/>
                </a:cubicBezTo>
                <a:cubicBezTo>
                  <a:pt x="1033463" y="548805"/>
                  <a:pt x="1041281" y="541342"/>
                  <a:pt x="1050926" y="541342"/>
                </a:cubicBezTo>
                <a:close/>
                <a:moveTo>
                  <a:pt x="1178719" y="541334"/>
                </a:moveTo>
                <a:cubicBezTo>
                  <a:pt x="1187925" y="541334"/>
                  <a:pt x="1195388" y="549152"/>
                  <a:pt x="1195388" y="558797"/>
                </a:cubicBezTo>
                <a:cubicBezTo>
                  <a:pt x="1195388" y="568442"/>
                  <a:pt x="1187925" y="576260"/>
                  <a:pt x="1178719" y="576260"/>
                </a:cubicBezTo>
                <a:cubicBezTo>
                  <a:pt x="1169513" y="576260"/>
                  <a:pt x="1162050" y="568442"/>
                  <a:pt x="1162050" y="558797"/>
                </a:cubicBezTo>
                <a:cubicBezTo>
                  <a:pt x="1162050" y="549152"/>
                  <a:pt x="1169513" y="541334"/>
                  <a:pt x="1178719" y="541334"/>
                </a:cubicBezTo>
                <a:close/>
                <a:moveTo>
                  <a:pt x="2035176" y="523884"/>
                </a:moveTo>
                <a:cubicBezTo>
                  <a:pt x="2044821" y="523884"/>
                  <a:pt x="2052639" y="531702"/>
                  <a:pt x="2052639" y="541347"/>
                </a:cubicBezTo>
                <a:cubicBezTo>
                  <a:pt x="2052639" y="550992"/>
                  <a:pt x="2044821" y="558810"/>
                  <a:pt x="2035176" y="558810"/>
                </a:cubicBezTo>
                <a:cubicBezTo>
                  <a:pt x="2025531" y="558810"/>
                  <a:pt x="2017713" y="550992"/>
                  <a:pt x="2017713" y="541347"/>
                </a:cubicBezTo>
                <a:cubicBezTo>
                  <a:pt x="2017713" y="531702"/>
                  <a:pt x="2025531" y="523884"/>
                  <a:pt x="2035176" y="523884"/>
                </a:cubicBezTo>
                <a:close/>
                <a:moveTo>
                  <a:pt x="1593851" y="520708"/>
                </a:moveTo>
                <a:cubicBezTo>
                  <a:pt x="1603496" y="520708"/>
                  <a:pt x="1611314" y="528526"/>
                  <a:pt x="1611314" y="538171"/>
                </a:cubicBezTo>
                <a:cubicBezTo>
                  <a:pt x="1611314" y="547816"/>
                  <a:pt x="1603496" y="555634"/>
                  <a:pt x="1593851" y="555634"/>
                </a:cubicBezTo>
                <a:cubicBezTo>
                  <a:pt x="1584206" y="555634"/>
                  <a:pt x="1576388" y="547816"/>
                  <a:pt x="1576388" y="538171"/>
                </a:cubicBezTo>
                <a:cubicBezTo>
                  <a:pt x="1576388" y="528526"/>
                  <a:pt x="1584206" y="520708"/>
                  <a:pt x="1593851" y="520708"/>
                </a:cubicBezTo>
                <a:close/>
                <a:moveTo>
                  <a:pt x="915988" y="514356"/>
                </a:moveTo>
                <a:cubicBezTo>
                  <a:pt x="921972" y="516170"/>
                  <a:pt x="927101" y="522520"/>
                  <a:pt x="927101" y="530684"/>
                </a:cubicBezTo>
                <a:cubicBezTo>
                  <a:pt x="927101" y="537941"/>
                  <a:pt x="921972" y="544291"/>
                  <a:pt x="915988" y="546106"/>
                </a:cubicBezTo>
                <a:cubicBezTo>
                  <a:pt x="915988" y="546106"/>
                  <a:pt x="915988" y="546106"/>
                  <a:pt x="915988" y="514356"/>
                </a:cubicBezTo>
                <a:close/>
                <a:moveTo>
                  <a:pt x="1446568" y="511187"/>
                </a:moveTo>
                <a:cubicBezTo>
                  <a:pt x="1455572" y="511187"/>
                  <a:pt x="1463675" y="518284"/>
                  <a:pt x="1463675" y="528042"/>
                </a:cubicBezTo>
                <a:cubicBezTo>
                  <a:pt x="1463675" y="536914"/>
                  <a:pt x="1455572" y="544898"/>
                  <a:pt x="1446568" y="544898"/>
                </a:cubicBezTo>
                <a:cubicBezTo>
                  <a:pt x="1442066" y="544898"/>
                  <a:pt x="1438465" y="543123"/>
                  <a:pt x="1434863" y="540462"/>
                </a:cubicBezTo>
                <a:cubicBezTo>
                  <a:pt x="1433062" y="547559"/>
                  <a:pt x="1426760" y="553769"/>
                  <a:pt x="1418656" y="553769"/>
                </a:cubicBezTo>
                <a:cubicBezTo>
                  <a:pt x="1416856" y="553769"/>
                  <a:pt x="1414154" y="552882"/>
                  <a:pt x="1412354" y="551994"/>
                </a:cubicBezTo>
                <a:cubicBezTo>
                  <a:pt x="1409653" y="558205"/>
                  <a:pt x="1403350" y="562640"/>
                  <a:pt x="1396147" y="562640"/>
                </a:cubicBezTo>
                <a:cubicBezTo>
                  <a:pt x="1393446" y="562640"/>
                  <a:pt x="1391645" y="562640"/>
                  <a:pt x="1389844" y="561753"/>
                </a:cubicBezTo>
                <a:cubicBezTo>
                  <a:pt x="1386243" y="566189"/>
                  <a:pt x="1381741" y="569737"/>
                  <a:pt x="1375438" y="569737"/>
                </a:cubicBezTo>
                <a:cubicBezTo>
                  <a:pt x="1371837" y="569737"/>
                  <a:pt x="1368235" y="567963"/>
                  <a:pt x="1365534" y="566189"/>
                </a:cubicBezTo>
                <a:cubicBezTo>
                  <a:pt x="1362833" y="569737"/>
                  <a:pt x="1358331" y="571511"/>
                  <a:pt x="1353829" y="571511"/>
                </a:cubicBezTo>
                <a:cubicBezTo>
                  <a:pt x="1347527" y="571511"/>
                  <a:pt x="1342125" y="567963"/>
                  <a:pt x="1339424" y="562640"/>
                </a:cubicBezTo>
                <a:cubicBezTo>
                  <a:pt x="1336722" y="565302"/>
                  <a:pt x="1333121" y="566189"/>
                  <a:pt x="1329519" y="566189"/>
                </a:cubicBezTo>
                <a:cubicBezTo>
                  <a:pt x="1319615" y="566189"/>
                  <a:pt x="1312412" y="559092"/>
                  <a:pt x="1312412" y="549333"/>
                </a:cubicBezTo>
                <a:cubicBezTo>
                  <a:pt x="1312412" y="549333"/>
                  <a:pt x="1312412" y="549333"/>
                  <a:pt x="1312412" y="548446"/>
                </a:cubicBezTo>
                <a:cubicBezTo>
                  <a:pt x="1308811" y="551994"/>
                  <a:pt x="1305209" y="553769"/>
                  <a:pt x="1299807" y="553769"/>
                </a:cubicBezTo>
                <a:cubicBezTo>
                  <a:pt x="1290803" y="553769"/>
                  <a:pt x="1282700" y="545785"/>
                  <a:pt x="1282700" y="536914"/>
                </a:cubicBezTo>
                <a:cubicBezTo>
                  <a:pt x="1282700" y="527155"/>
                  <a:pt x="1290803" y="520058"/>
                  <a:pt x="1299807" y="520058"/>
                </a:cubicBezTo>
                <a:cubicBezTo>
                  <a:pt x="1309711" y="520058"/>
                  <a:pt x="1316914" y="527155"/>
                  <a:pt x="1316914" y="536914"/>
                </a:cubicBezTo>
                <a:cubicBezTo>
                  <a:pt x="1316914" y="536914"/>
                  <a:pt x="1316914" y="536914"/>
                  <a:pt x="1316914" y="537801"/>
                </a:cubicBezTo>
                <a:cubicBezTo>
                  <a:pt x="1320516" y="534252"/>
                  <a:pt x="1324117" y="532478"/>
                  <a:pt x="1329519" y="532478"/>
                </a:cubicBezTo>
                <a:cubicBezTo>
                  <a:pt x="1335822" y="532478"/>
                  <a:pt x="1340324" y="536026"/>
                  <a:pt x="1343925" y="541349"/>
                </a:cubicBezTo>
                <a:cubicBezTo>
                  <a:pt x="1346626" y="538688"/>
                  <a:pt x="1350228" y="537801"/>
                  <a:pt x="1353829" y="537801"/>
                </a:cubicBezTo>
                <a:cubicBezTo>
                  <a:pt x="1357431" y="537801"/>
                  <a:pt x="1360132" y="538688"/>
                  <a:pt x="1362833" y="540462"/>
                </a:cubicBezTo>
                <a:cubicBezTo>
                  <a:pt x="1366435" y="537801"/>
                  <a:pt x="1370937" y="536026"/>
                  <a:pt x="1375438" y="536026"/>
                </a:cubicBezTo>
                <a:cubicBezTo>
                  <a:pt x="1378140" y="536026"/>
                  <a:pt x="1379940" y="536026"/>
                  <a:pt x="1381741" y="536914"/>
                </a:cubicBezTo>
                <a:cubicBezTo>
                  <a:pt x="1385343" y="532478"/>
                  <a:pt x="1389844" y="528929"/>
                  <a:pt x="1396147" y="528929"/>
                </a:cubicBezTo>
                <a:cubicBezTo>
                  <a:pt x="1398848" y="528929"/>
                  <a:pt x="1400649" y="529816"/>
                  <a:pt x="1403350" y="530704"/>
                </a:cubicBezTo>
                <a:cubicBezTo>
                  <a:pt x="1405151" y="524494"/>
                  <a:pt x="1411453" y="520058"/>
                  <a:pt x="1418656" y="520058"/>
                </a:cubicBezTo>
                <a:cubicBezTo>
                  <a:pt x="1423158" y="520058"/>
                  <a:pt x="1426760" y="521832"/>
                  <a:pt x="1429461" y="524494"/>
                </a:cubicBezTo>
                <a:cubicBezTo>
                  <a:pt x="1431262" y="516510"/>
                  <a:pt x="1438465" y="511187"/>
                  <a:pt x="1446568" y="511187"/>
                </a:cubicBezTo>
                <a:close/>
                <a:moveTo>
                  <a:pt x="1528763" y="506426"/>
                </a:moveTo>
                <a:cubicBezTo>
                  <a:pt x="1538408" y="506426"/>
                  <a:pt x="1546226" y="514244"/>
                  <a:pt x="1546226" y="523889"/>
                </a:cubicBezTo>
                <a:cubicBezTo>
                  <a:pt x="1546226" y="533534"/>
                  <a:pt x="1538408" y="541352"/>
                  <a:pt x="1528763" y="541352"/>
                </a:cubicBezTo>
                <a:cubicBezTo>
                  <a:pt x="1519118" y="541352"/>
                  <a:pt x="1511300" y="533534"/>
                  <a:pt x="1511300" y="523889"/>
                </a:cubicBezTo>
                <a:cubicBezTo>
                  <a:pt x="1511300" y="514244"/>
                  <a:pt x="1519118" y="506426"/>
                  <a:pt x="1528763" y="506426"/>
                </a:cubicBezTo>
                <a:close/>
                <a:moveTo>
                  <a:pt x="1481138" y="504839"/>
                </a:moveTo>
                <a:cubicBezTo>
                  <a:pt x="1490783" y="504839"/>
                  <a:pt x="1498601" y="512657"/>
                  <a:pt x="1498601" y="522302"/>
                </a:cubicBezTo>
                <a:cubicBezTo>
                  <a:pt x="1498601" y="531947"/>
                  <a:pt x="1490783" y="539765"/>
                  <a:pt x="1481138" y="539765"/>
                </a:cubicBezTo>
                <a:cubicBezTo>
                  <a:pt x="1471493" y="539765"/>
                  <a:pt x="1463675" y="531947"/>
                  <a:pt x="1463675" y="522302"/>
                </a:cubicBezTo>
                <a:cubicBezTo>
                  <a:pt x="1463675" y="512657"/>
                  <a:pt x="1471493" y="504839"/>
                  <a:pt x="1481138" y="504839"/>
                </a:cubicBezTo>
                <a:close/>
                <a:moveTo>
                  <a:pt x="1137444" y="504830"/>
                </a:moveTo>
                <a:cubicBezTo>
                  <a:pt x="1146650" y="504830"/>
                  <a:pt x="1154113" y="512292"/>
                  <a:pt x="1154113" y="521498"/>
                </a:cubicBezTo>
                <a:cubicBezTo>
                  <a:pt x="1154113" y="530705"/>
                  <a:pt x="1146650" y="538167"/>
                  <a:pt x="1137444" y="538167"/>
                </a:cubicBezTo>
                <a:cubicBezTo>
                  <a:pt x="1128238" y="538167"/>
                  <a:pt x="1120775" y="530705"/>
                  <a:pt x="1120775" y="521498"/>
                </a:cubicBezTo>
                <a:cubicBezTo>
                  <a:pt x="1120775" y="512292"/>
                  <a:pt x="1128238" y="504830"/>
                  <a:pt x="1137444" y="504830"/>
                </a:cubicBezTo>
                <a:close/>
                <a:moveTo>
                  <a:pt x="1266032" y="496885"/>
                </a:moveTo>
                <a:cubicBezTo>
                  <a:pt x="1275238" y="496885"/>
                  <a:pt x="1282701" y="504703"/>
                  <a:pt x="1282701" y="514348"/>
                </a:cubicBezTo>
                <a:cubicBezTo>
                  <a:pt x="1282701" y="523993"/>
                  <a:pt x="1275238" y="531811"/>
                  <a:pt x="1266032" y="531811"/>
                </a:cubicBezTo>
                <a:cubicBezTo>
                  <a:pt x="1256826" y="531811"/>
                  <a:pt x="1249363" y="523993"/>
                  <a:pt x="1249363" y="514348"/>
                </a:cubicBezTo>
                <a:cubicBezTo>
                  <a:pt x="1249363" y="504703"/>
                  <a:pt x="1256826" y="496885"/>
                  <a:pt x="1266032" y="496885"/>
                </a:cubicBezTo>
                <a:close/>
                <a:moveTo>
                  <a:pt x="999332" y="487366"/>
                </a:moveTo>
                <a:cubicBezTo>
                  <a:pt x="1008538" y="487366"/>
                  <a:pt x="1016001" y="495184"/>
                  <a:pt x="1016001" y="504829"/>
                </a:cubicBezTo>
                <a:cubicBezTo>
                  <a:pt x="1016001" y="514474"/>
                  <a:pt x="1008538" y="522292"/>
                  <a:pt x="999332" y="522292"/>
                </a:cubicBezTo>
                <a:cubicBezTo>
                  <a:pt x="990126" y="522292"/>
                  <a:pt x="982663" y="514474"/>
                  <a:pt x="982663" y="504829"/>
                </a:cubicBezTo>
                <a:cubicBezTo>
                  <a:pt x="982663" y="495184"/>
                  <a:pt x="990126" y="487366"/>
                  <a:pt x="999332" y="487366"/>
                </a:cubicBezTo>
                <a:close/>
                <a:moveTo>
                  <a:pt x="1890713" y="465149"/>
                </a:moveTo>
                <a:cubicBezTo>
                  <a:pt x="1900358" y="465149"/>
                  <a:pt x="1908176" y="472611"/>
                  <a:pt x="1908176" y="481818"/>
                </a:cubicBezTo>
                <a:cubicBezTo>
                  <a:pt x="1908176" y="491023"/>
                  <a:pt x="1900358" y="498486"/>
                  <a:pt x="1890713" y="498486"/>
                </a:cubicBezTo>
                <a:cubicBezTo>
                  <a:pt x="1881068" y="498486"/>
                  <a:pt x="1873250" y="491023"/>
                  <a:pt x="1873250" y="481818"/>
                </a:cubicBezTo>
                <a:cubicBezTo>
                  <a:pt x="1873250" y="472611"/>
                  <a:pt x="1881068" y="465149"/>
                  <a:pt x="1890713" y="465149"/>
                </a:cubicBezTo>
                <a:close/>
                <a:moveTo>
                  <a:pt x="1223963" y="465143"/>
                </a:moveTo>
                <a:cubicBezTo>
                  <a:pt x="1233608" y="465143"/>
                  <a:pt x="1241426" y="472961"/>
                  <a:pt x="1241426" y="482606"/>
                </a:cubicBezTo>
                <a:cubicBezTo>
                  <a:pt x="1241426" y="492251"/>
                  <a:pt x="1233608" y="500069"/>
                  <a:pt x="1223963" y="500069"/>
                </a:cubicBezTo>
                <a:cubicBezTo>
                  <a:pt x="1214318" y="500069"/>
                  <a:pt x="1206500" y="492251"/>
                  <a:pt x="1206500" y="482606"/>
                </a:cubicBezTo>
                <a:cubicBezTo>
                  <a:pt x="1206500" y="472961"/>
                  <a:pt x="1214318" y="465143"/>
                  <a:pt x="1223963" y="465143"/>
                </a:cubicBezTo>
                <a:close/>
                <a:moveTo>
                  <a:pt x="1087438" y="457204"/>
                </a:moveTo>
                <a:cubicBezTo>
                  <a:pt x="1097083" y="457204"/>
                  <a:pt x="1104901" y="464667"/>
                  <a:pt x="1104901" y="473873"/>
                </a:cubicBezTo>
                <a:cubicBezTo>
                  <a:pt x="1104901" y="483079"/>
                  <a:pt x="1097083" y="490542"/>
                  <a:pt x="1087438" y="490542"/>
                </a:cubicBezTo>
                <a:cubicBezTo>
                  <a:pt x="1077793" y="490542"/>
                  <a:pt x="1069975" y="483079"/>
                  <a:pt x="1069975" y="473873"/>
                </a:cubicBezTo>
                <a:cubicBezTo>
                  <a:pt x="1069975" y="464667"/>
                  <a:pt x="1077793" y="457204"/>
                  <a:pt x="1087438" y="457204"/>
                </a:cubicBezTo>
                <a:close/>
                <a:moveTo>
                  <a:pt x="1505230" y="452437"/>
                </a:moveTo>
                <a:cubicBezTo>
                  <a:pt x="1514273" y="452437"/>
                  <a:pt x="1522413" y="459515"/>
                  <a:pt x="1522413" y="469249"/>
                </a:cubicBezTo>
                <a:cubicBezTo>
                  <a:pt x="1522413" y="478097"/>
                  <a:pt x="1514273" y="486060"/>
                  <a:pt x="1505230" y="486060"/>
                </a:cubicBezTo>
                <a:cubicBezTo>
                  <a:pt x="1500708" y="486060"/>
                  <a:pt x="1497090" y="484291"/>
                  <a:pt x="1494377" y="481636"/>
                </a:cubicBezTo>
                <a:cubicBezTo>
                  <a:pt x="1493472" y="490485"/>
                  <a:pt x="1486237" y="497563"/>
                  <a:pt x="1477193" y="497563"/>
                </a:cubicBezTo>
                <a:cubicBezTo>
                  <a:pt x="1472671" y="497563"/>
                  <a:pt x="1469054" y="495794"/>
                  <a:pt x="1465436" y="494024"/>
                </a:cubicBezTo>
                <a:cubicBezTo>
                  <a:pt x="1463627" y="500218"/>
                  <a:pt x="1457297" y="505527"/>
                  <a:pt x="1450061" y="505527"/>
                </a:cubicBezTo>
                <a:cubicBezTo>
                  <a:pt x="1443731" y="505527"/>
                  <a:pt x="1439209" y="501987"/>
                  <a:pt x="1435591" y="497563"/>
                </a:cubicBezTo>
                <a:cubicBezTo>
                  <a:pt x="1432878" y="502872"/>
                  <a:pt x="1427452" y="506412"/>
                  <a:pt x="1421121" y="506412"/>
                </a:cubicBezTo>
                <a:cubicBezTo>
                  <a:pt x="1412981" y="506412"/>
                  <a:pt x="1405746" y="499333"/>
                  <a:pt x="1404842" y="491369"/>
                </a:cubicBezTo>
                <a:cubicBezTo>
                  <a:pt x="1401224" y="495794"/>
                  <a:pt x="1396702" y="499333"/>
                  <a:pt x="1390371" y="499333"/>
                </a:cubicBezTo>
                <a:cubicBezTo>
                  <a:pt x="1380423" y="499333"/>
                  <a:pt x="1373188" y="492254"/>
                  <a:pt x="1373188" y="482521"/>
                </a:cubicBezTo>
                <a:cubicBezTo>
                  <a:pt x="1373188" y="473673"/>
                  <a:pt x="1380423" y="465709"/>
                  <a:pt x="1390371" y="465709"/>
                </a:cubicBezTo>
                <a:cubicBezTo>
                  <a:pt x="1399415" y="465709"/>
                  <a:pt x="1405746" y="472788"/>
                  <a:pt x="1406651" y="480751"/>
                </a:cubicBezTo>
                <a:cubicBezTo>
                  <a:pt x="1410268" y="476327"/>
                  <a:pt x="1415695" y="472788"/>
                  <a:pt x="1421121" y="472788"/>
                </a:cubicBezTo>
                <a:cubicBezTo>
                  <a:pt x="1427452" y="472788"/>
                  <a:pt x="1431974" y="475442"/>
                  <a:pt x="1435591" y="479867"/>
                </a:cubicBezTo>
                <a:cubicBezTo>
                  <a:pt x="1438304" y="475442"/>
                  <a:pt x="1443731" y="471903"/>
                  <a:pt x="1450061" y="471903"/>
                </a:cubicBezTo>
                <a:cubicBezTo>
                  <a:pt x="1453679" y="471903"/>
                  <a:pt x="1458201" y="473673"/>
                  <a:pt x="1460914" y="475442"/>
                </a:cubicBezTo>
                <a:cubicBezTo>
                  <a:pt x="1462723" y="469249"/>
                  <a:pt x="1469054" y="463940"/>
                  <a:pt x="1477193" y="463940"/>
                </a:cubicBezTo>
                <a:cubicBezTo>
                  <a:pt x="1480811" y="463940"/>
                  <a:pt x="1485333" y="465709"/>
                  <a:pt x="1488046" y="468364"/>
                </a:cubicBezTo>
                <a:cubicBezTo>
                  <a:pt x="1488046" y="459515"/>
                  <a:pt x="1496186" y="452437"/>
                  <a:pt x="1505230" y="452437"/>
                </a:cubicBezTo>
                <a:close/>
                <a:moveTo>
                  <a:pt x="1354932" y="450847"/>
                </a:moveTo>
                <a:cubicBezTo>
                  <a:pt x="1364138" y="450847"/>
                  <a:pt x="1371601" y="458310"/>
                  <a:pt x="1371601" y="467516"/>
                </a:cubicBezTo>
                <a:cubicBezTo>
                  <a:pt x="1371601" y="476722"/>
                  <a:pt x="1364138" y="484185"/>
                  <a:pt x="1354932" y="484185"/>
                </a:cubicBezTo>
                <a:cubicBezTo>
                  <a:pt x="1345726" y="484185"/>
                  <a:pt x="1338263" y="476722"/>
                  <a:pt x="1338263" y="467516"/>
                </a:cubicBezTo>
                <a:cubicBezTo>
                  <a:pt x="1338263" y="458310"/>
                  <a:pt x="1345726" y="450847"/>
                  <a:pt x="1354932" y="450847"/>
                </a:cubicBezTo>
                <a:close/>
                <a:moveTo>
                  <a:pt x="2295526" y="449273"/>
                </a:moveTo>
                <a:cubicBezTo>
                  <a:pt x="2305171" y="449273"/>
                  <a:pt x="2312989" y="456736"/>
                  <a:pt x="2312989" y="465942"/>
                </a:cubicBezTo>
                <a:cubicBezTo>
                  <a:pt x="2312989" y="475148"/>
                  <a:pt x="2305171" y="482611"/>
                  <a:pt x="2295526" y="482611"/>
                </a:cubicBezTo>
                <a:cubicBezTo>
                  <a:pt x="2285881" y="482611"/>
                  <a:pt x="2278063" y="475148"/>
                  <a:pt x="2278063" y="465942"/>
                </a:cubicBezTo>
                <a:cubicBezTo>
                  <a:pt x="2278063" y="456736"/>
                  <a:pt x="2285881" y="449273"/>
                  <a:pt x="2295526" y="449273"/>
                </a:cubicBezTo>
                <a:close/>
                <a:moveTo>
                  <a:pt x="1778001" y="431809"/>
                </a:moveTo>
                <a:cubicBezTo>
                  <a:pt x="1787646" y="431809"/>
                  <a:pt x="1795464" y="439272"/>
                  <a:pt x="1795464" y="448478"/>
                </a:cubicBezTo>
                <a:cubicBezTo>
                  <a:pt x="1795464" y="457684"/>
                  <a:pt x="1787646" y="465147"/>
                  <a:pt x="1778001" y="465147"/>
                </a:cubicBezTo>
                <a:cubicBezTo>
                  <a:pt x="1768356" y="465147"/>
                  <a:pt x="1760538" y="457684"/>
                  <a:pt x="1760538" y="448478"/>
                </a:cubicBezTo>
                <a:cubicBezTo>
                  <a:pt x="1760538" y="439272"/>
                  <a:pt x="1768356" y="431809"/>
                  <a:pt x="1778001" y="431809"/>
                </a:cubicBezTo>
                <a:close/>
                <a:moveTo>
                  <a:pt x="944563" y="423870"/>
                </a:moveTo>
                <a:cubicBezTo>
                  <a:pt x="951820" y="425684"/>
                  <a:pt x="957263" y="432034"/>
                  <a:pt x="957263" y="440198"/>
                </a:cubicBezTo>
                <a:cubicBezTo>
                  <a:pt x="957263" y="447455"/>
                  <a:pt x="951820" y="453805"/>
                  <a:pt x="944563" y="455620"/>
                </a:cubicBezTo>
                <a:cubicBezTo>
                  <a:pt x="944563" y="455620"/>
                  <a:pt x="944563" y="455620"/>
                  <a:pt x="944563" y="423870"/>
                </a:cubicBezTo>
                <a:close/>
                <a:moveTo>
                  <a:pt x="1313657" y="423868"/>
                </a:moveTo>
                <a:cubicBezTo>
                  <a:pt x="1322863" y="423868"/>
                  <a:pt x="1330326" y="431686"/>
                  <a:pt x="1330326" y="441331"/>
                </a:cubicBezTo>
                <a:cubicBezTo>
                  <a:pt x="1330326" y="450976"/>
                  <a:pt x="1322863" y="458794"/>
                  <a:pt x="1313657" y="458794"/>
                </a:cubicBezTo>
                <a:cubicBezTo>
                  <a:pt x="1304451" y="458794"/>
                  <a:pt x="1296988" y="450976"/>
                  <a:pt x="1296988" y="441331"/>
                </a:cubicBezTo>
                <a:cubicBezTo>
                  <a:pt x="1296988" y="431686"/>
                  <a:pt x="1304451" y="423868"/>
                  <a:pt x="1313657" y="423868"/>
                </a:cubicBezTo>
                <a:close/>
                <a:moveTo>
                  <a:pt x="1176338" y="423867"/>
                </a:moveTo>
                <a:cubicBezTo>
                  <a:pt x="1185983" y="423867"/>
                  <a:pt x="1193801" y="431331"/>
                  <a:pt x="1193801" y="440536"/>
                </a:cubicBezTo>
                <a:cubicBezTo>
                  <a:pt x="1193801" y="449742"/>
                  <a:pt x="1185983" y="457205"/>
                  <a:pt x="1176338" y="457205"/>
                </a:cubicBezTo>
                <a:cubicBezTo>
                  <a:pt x="1166693" y="457205"/>
                  <a:pt x="1158875" y="449742"/>
                  <a:pt x="1158875" y="440536"/>
                </a:cubicBezTo>
                <a:cubicBezTo>
                  <a:pt x="1158875" y="431331"/>
                  <a:pt x="1166693" y="423867"/>
                  <a:pt x="1176338" y="423867"/>
                </a:cubicBezTo>
                <a:close/>
                <a:moveTo>
                  <a:pt x="1691482" y="417527"/>
                </a:moveTo>
                <a:cubicBezTo>
                  <a:pt x="1700688" y="417527"/>
                  <a:pt x="1708151" y="424990"/>
                  <a:pt x="1708151" y="434196"/>
                </a:cubicBezTo>
                <a:cubicBezTo>
                  <a:pt x="1708151" y="443402"/>
                  <a:pt x="1700688" y="450865"/>
                  <a:pt x="1691482" y="450865"/>
                </a:cubicBezTo>
                <a:cubicBezTo>
                  <a:pt x="1682276" y="450865"/>
                  <a:pt x="1674813" y="443402"/>
                  <a:pt x="1674813" y="434196"/>
                </a:cubicBezTo>
                <a:cubicBezTo>
                  <a:pt x="1674813" y="424990"/>
                  <a:pt x="1682276" y="417527"/>
                  <a:pt x="1691482" y="417527"/>
                </a:cubicBezTo>
                <a:close/>
                <a:moveTo>
                  <a:pt x="1626394" y="415940"/>
                </a:moveTo>
                <a:cubicBezTo>
                  <a:pt x="1635600" y="415940"/>
                  <a:pt x="1643063" y="423758"/>
                  <a:pt x="1643063" y="433403"/>
                </a:cubicBezTo>
                <a:cubicBezTo>
                  <a:pt x="1643063" y="443047"/>
                  <a:pt x="1635600" y="450865"/>
                  <a:pt x="1626394" y="450865"/>
                </a:cubicBezTo>
                <a:cubicBezTo>
                  <a:pt x="1617188" y="450865"/>
                  <a:pt x="1609725" y="443047"/>
                  <a:pt x="1609725" y="433403"/>
                </a:cubicBezTo>
                <a:cubicBezTo>
                  <a:pt x="1609725" y="423758"/>
                  <a:pt x="1617188" y="415940"/>
                  <a:pt x="1626394" y="415940"/>
                </a:cubicBezTo>
                <a:close/>
                <a:moveTo>
                  <a:pt x="1518937" y="411176"/>
                </a:moveTo>
                <a:cubicBezTo>
                  <a:pt x="1527969" y="411176"/>
                  <a:pt x="1536098" y="419279"/>
                  <a:pt x="1536098" y="428283"/>
                </a:cubicBezTo>
                <a:cubicBezTo>
                  <a:pt x="1536098" y="431885"/>
                  <a:pt x="1534292" y="435486"/>
                  <a:pt x="1532485" y="438187"/>
                </a:cubicBezTo>
                <a:cubicBezTo>
                  <a:pt x="1533388" y="438187"/>
                  <a:pt x="1535195" y="437287"/>
                  <a:pt x="1537001" y="437287"/>
                </a:cubicBezTo>
                <a:cubicBezTo>
                  <a:pt x="1546034" y="437287"/>
                  <a:pt x="1554163" y="445390"/>
                  <a:pt x="1554163" y="454394"/>
                </a:cubicBezTo>
                <a:cubicBezTo>
                  <a:pt x="1554163" y="464298"/>
                  <a:pt x="1546034" y="471501"/>
                  <a:pt x="1537001" y="471501"/>
                </a:cubicBezTo>
                <a:cubicBezTo>
                  <a:pt x="1527066" y="471501"/>
                  <a:pt x="1519840" y="464298"/>
                  <a:pt x="1519840" y="454394"/>
                </a:cubicBezTo>
                <a:cubicBezTo>
                  <a:pt x="1519840" y="450792"/>
                  <a:pt x="1520743" y="447191"/>
                  <a:pt x="1522550" y="444490"/>
                </a:cubicBezTo>
                <a:cubicBezTo>
                  <a:pt x="1521646" y="445390"/>
                  <a:pt x="1519840" y="445390"/>
                  <a:pt x="1518937" y="445390"/>
                </a:cubicBezTo>
                <a:cubicBezTo>
                  <a:pt x="1509001" y="445390"/>
                  <a:pt x="1501775" y="438187"/>
                  <a:pt x="1501775" y="428283"/>
                </a:cubicBezTo>
                <a:cubicBezTo>
                  <a:pt x="1501775" y="419279"/>
                  <a:pt x="1509001" y="411176"/>
                  <a:pt x="1518937" y="411176"/>
                </a:cubicBezTo>
                <a:close/>
                <a:moveTo>
                  <a:pt x="1484313" y="411161"/>
                </a:moveTo>
                <a:cubicBezTo>
                  <a:pt x="1493958" y="411161"/>
                  <a:pt x="1501776" y="418624"/>
                  <a:pt x="1501776" y="427830"/>
                </a:cubicBezTo>
                <a:cubicBezTo>
                  <a:pt x="1501776" y="437036"/>
                  <a:pt x="1493958" y="444499"/>
                  <a:pt x="1484313" y="444499"/>
                </a:cubicBezTo>
                <a:cubicBezTo>
                  <a:pt x="1474668" y="444499"/>
                  <a:pt x="1466850" y="437036"/>
                  <a:pt x="1466850" y="427830"/>
                </a:cubicBezTo>
                <a:cubicBezTo>
                  <a:pt x="1466850" y="418624"/>
                  <a:pt x="1474668" y="411161"/>
                  <a:pt x="1484313" y="411161"/>
                </a:cubicBezTo>
                <a:close/>
                <a:moveTo>
                  <a:pt x="1551818" y="404825"/>
                </a:moveTo>
                <a:cubicBezTo>
                  <a:pt x="1561490" y="404825"/>
                  <a:pt x="1568524" y="412022"/>
                  <a:pt x="1568524" y="421917"/>
                </a:cubicBezTo>
                <a:cubicBezTo>
                  <a:pt x="1568524" y="423716"/>
                  <a:pt x="1568524" y="424616"/>
                  <a:pt x="1567645" y="426415"/>
                </a:cubicBezTo>
                <a:cubicBezTo>
                  <a:pt x="1570282" y="425515"/>
                  <a:pt x="1572920" y="424616"/>
                  <a:pt x="1575558" y="424616"/>
                </a:cubicBezTo>
                <a:cubicBezTo>
                  <a:pt x="1585229" y="424616"/>
                  <a:pt x="1592263" y="431813"/>
                  <a:pt x="1592263" y="441708"/>
                </a:cubicBezTo>
                <a:cubicBezTo>
                  <a:pt x="1592263" y="450704"/>
                  <a:pt x="1585229" y="458800"/>
                  <a:pt x="1575558" y="458800"/>
                </a:cubicBezTo>
                <a:cubicBezTo>
                  <a:pt x="1566765" y="458800"/>
                  <a:pt x="1558852" y="450704"/>
                  <a:pt x="1558852" y="441708"/>
                </a:cubicBezTo>
                <a:cubicBezTo>
                  <a:pt x="1558852" y="439909"/>
                  <a:pt x="1559731" y="438110"/>
                  <a:pt x="1559731" y="436310"/>
                </a:cubicBezTo>
                <a:cubicBezTo>
                  <a:pt x="1557973" y="438110"/>
                  <a:pt x="1555335" y="439009"/>
                  <a:pt x="1551818" y="439009"/>
                </a:cubicBezTo>
                <a:cubicBezTo>
                  <a:pt x="1543026" y="439009"/>
                  <a:pt x="1535113" y="430913"/>
                  <a:pt x="1535113" y="421917"/>
                </a:cubicBezTo>
                <a:cubicBezTo>
                  <a:pt x="1535113" y="412022"/>
                  <a:pt x="1543026" y="404825"/>
                  <a:pt x="1551818" y="404825"/>
                </a:cubicBezTo>
                <a:close/>
                <a:moveTo>
                  <a:pt x="1447007" y="401635"/>
                </a:moveTo>
                <a:cubicBezTo>
                  <a:pt x="1456213" y="401635"/>
                  <a:pt x="1463676" y="409098"/>
                  <a:pt x="1463676" y="418304"/>
                </a:cubicBezTo>
                <a:cubicBezTo>
                  <a:pt x="1463676" y="427510"/>
                  <a:pt x="1456213" y="434973"/>
                  <a:pt x="1447007" y="434973"/>
                </a:cubicBezTo>
                <a:cubicBezTo>
                  <a:pt x="1437801" y="434973"/>
                  <a:pt x="1430338" y="427510"/>
                  <a:pt x="1430338" y="418304"/>
                </a:cubicBezTo>
                <a:cubicBezTo>
                  <a:pt x="1430338" y="409098"/>
                  <a:pt x="1437801" y="401635"/>
                  <a:pt x="1447007" y="401635"/>
                </a:cubicBezTo>
                <a:close/>
                <a:moveTo>
                  <a:pt x="1031082" y="400056"/>
                </a:moveTo>
                <a:cubicBezTo>
                  <a:pt x="1040288" y="400056"/>
                  <a:pt x="1047751" y="407519"/>
                  <a:pt x="1047751" y="416725"/>
                </a:cubicBezTo>
                <a:cubicBezTo>
                  <a:pt x="1047751" y="425931"/>
                  <a:pt x="1040288" y="433394"/>
                  <a:pt x="1031082" y="433394"/>
                </a:cubicBezTo>
                <a:cubicBezTo>
                  <a:pt x="1021876" y="433394"/>
                  <a:pt x="1014413" y="425931"/>
                  <a:pt x="1014413" y="416725"/>
                </a:cubicBezTo>
                <a:cubicBezTo>
                  <a:pt x="1014413" y="407519"/>
                  <a:pt x="1021876" y="400056"/>
                  <a:pt x="1031082" y="400056"/>
                </a:cubicBezTo>
                <a:close/>
                <a:moveTo>
                  <a:pt x="1585913" y="392112"/>
                </a:moveTo>
                <a:cubicBezTo>
                  <a:pt x="1595558" y="392112"/>
                  <a:pt x="1603376" y="399575"/>
                  <a:pt x="1603376" y="408781"/>
                </a:cubicBezTo>
                <a:cubicBezTo>
                  <a:pt x="1603376" y="417987"/>
                  <a:pt x="1595558" y="425450"/>
                  <a:pt x="1585913" y="425450"/>
                </a:cubicBezTo>
                <a:cubicBezTo>
                  <a:pt x="1576268" y="425450"/>
                  <a:pt x="1568450" y="417987"/>
                  <a:pt x="1568450" y="408781"/>
                </a:cubicBezTo>
                <a:cubicBezTo>
                  <a:pt x="1568450" y="399575"/>
                  <a:pt x="1576268" y="392112"/>
                  <a:pt x="1585913" y="392112"/>
                </a:cubicBezTo>
                <a:close/>
                <a:moveTo>
                  <a:pt x="1266032" y="388942"/>
                </a:moveTo>
                <a:cubicBezTo>
                  <a:pt x="1275238" y="388942"/>
                  <a:pt x="1282701" y="396404"/>
                  <a:pt x="1282701" y="405611"/>
                </a:cubicBezTo>
                <a:cubicBezTo>
                  <a:pt x="1282701" y="414816"/>
                  <a:pt x="1275238" y="422279"/>
                  <a:pt x="1266032" y="422279"/>
                </a:cubicBezTo>
                <a:cubicBezTo>
                  <a:pt x="1256826" y="422279"/>
                  <a:pt x="1249363" y="414816"/>
                  <a:pt x="1249363" y="405611"/>
                </a:cubicBezTo>
                <a:cubicBezTo>
                  <a:pt x="1249363" y="396404"/>
                  <a:pt x="1256826" y="388942"/>
                  <a:pt x="1266032" y="388942"/>
                </a:cubicBezTo>
                <a:close/>
                <a:moveTo>
                  <a:pt x="2120901" y="384186"/>
                </a:moveTo>
                <a:cubicBezTo>
                  <a:pt x="2130546" y="384186"/>
                  <a:pt x="2138364" y="391649"/>
                  <a:pt x="2138364" y="400855"/>
                </a:cubicBezTo>
                <a:cubicBezTo>
                  <a:pt x="2138364" y="410061"/>
                  <a:pt x="2130546" y="417524"/>
                  <a:pt x="2120901" y="417524"/>
                </a:cubicBezTo>
                <a:cubicBezTo>
                  <a:pt x="2111256" y="417524"/>
                  <a:pt x="2103438" y="410061"/>
                  <a:pt x="2103438" y="400855"/>
                </a:cubicBezTo>
                <a:cubicBezTo>
                  <a:pt x="2103438" y="391649"/>
                  <a:pt x="2111256" y="384186"/>
                  <a:pt x="2120901" y="384186"/>
                </a:cubicBezTo>
                <a:close/>
                <a:moveTo>
                  <a:pt x="1404938" y="381006"/>
                </a:moveTo>
                <a:cubicBezTo>
                  <a:pt x="1414583" y="381006"/>
                  <a:pt x="1422401" y="388824"/>
                  <a:pt x="1422401" y="398469"/>
                </a:cubicBezTo>
                <a:cubicBezTo>
                  <a:pt x="1422401" y="408114"/>
                  <a:pt x="1414583" y="415931"/>
                  <a:pt x="1404938" y="415931"/>
                </a:cubicBezTo>
                <a:cubicBezTo>
                  <a:pt x="1395293" y="415931"/>
                  <a:pt x="1387475" y="408114"/>
                  <a:pt x="1387475" y="398469"/>
                </a:cubicBezTo>
                <a:cubicBezTo>
                  <a:pt x="1387475" y="388824"/>
                  <a:pt x="1395293" y="381006"/>
                  <a:pt x="1404938" y="381006"/>
                </a:cubicBezTo>
                <a:close/>
                <a:moveTo>
                  <a:pt x="1120776" y="371479"/>
                </a:moveTo>
                <a:cubicBezTo>
                  <a:pt x="1130421" y="371479"/>
                  <a:pt x="1138239" y="379297"/>
                  <a:pt x="1138239" y="388942"/>
                </a:cubicBezTo>
                <a:cubicBezTo>
                  <a:pt x="1138239" y="398587"/>
                  <a:pt x="1130421" y="406405"/>
                  <a:pt x="1120776" y="406405"/>
                </a:cubicBezTo>
                <a:cubicBezTo>
                  <a:pt x="1111131" y="406405"/>
                  <a:pt x="1103313" y="398587"/>
                  <a:pt x="1103313" y="388942"/>
                </a:cubicBezTo>
                <a:cubicBezTo>
                  <a:pt x="1103313" y="379297"/>
                  <a:pt x="1111131" y="371479"/>
                  <a:pt x="1120776" y="371479"/>
                </a:cubicBezTo>
                <a:close/>
                <a:moveTo>
                  <a:pt x="1582738" y="355598"/>
                </a:moveTo>
                <a:cubicBezTo>
                  <a:pt x="1592383" y="355598"/>
                  <a:pt x="1600201" y="363061"/>
                  <a:pt x="1600201" y="372267"/>
                </a:cubicBezTo>
                <a:cubicBezTo>
                  <a:pt x="1600201" y="381473"/>
                  <a:pt x="1592383" y="388936"/>
                  <a:pt x="1582738" y="388936"/>
                </a:cubicBezTo>
                <a:cubicBezTo>
                  <a:pt x="1573093" y="388936"/>
                  <a:pt x="1565275" y="381473"/>
                  <a:pt x="1565275" y="372267"/>
                </a:cubicBezTo>
                <a:cubicBezTo>
                  <a:pt x="1565275" y="363061"/>
                  <a:pt x="1573093" y="355598"/>
                  <a:pt x="1582738" y="355598"/>
                </a:cubicBezTo>
                <a:close/>
                <a:moveTo>
                  <a:pt x="1357313" y="350842"/>
                </a:moveTo>
                <a:cubicBezTo>
                  <a:pt x="1366958" y="350842"/>
                  <a:pt x="1374776" y="358305"/>
                  <a:pt x="1374776" y="367511"/>
                </a:cubicBezTo>
                <a:cubicBezTo>
                  <a:pt x="1374776" y="376717"/>
                  <a:pt x="1366958" y="384180"/>
                  <a:pt x="1357313" y="384180"/>
                </a:cubicBezTo>
                <a:cubicBezTo>
                  <a:pt x="1347668" y="384180"/>
                  <a:pt x="1339850" y="376717"/>
                  <a:pt x="1339850" y="367511"/>
                </a:cubicBezTo>
                <a:cubicBezTo>
                  <a:pt x="1339850" y="358305"/>
                  <a:pt x="1347668" y="350842"/>
                  <a:pt x="1357313" y="350842"/>
                </a:cubicBezTo>
                <a:close/>
                <a:moveTo>
                  <a:pt x="1621978" y="350837"/>
                </a:moveTo>
                <a:cubicBezTo>
                  <a:pt x="1631828" y="350837"/>
                  <a:pt x="1638992" y="357956"/>
                  <a:pt x="1638992" y="367746"/>
                </a:cubicBezTo>
                <a:cubicBezTo>
                  <a:pt x="1638992" y="372196"/>
                  <a:pt x="1637201" y="376646"/>
                  <a:pt x="1633619" y="379316"/>
                </a:cubicBezTo>
                <a:cubicBezTo>
                  <a:pt x="1637201" y="382875"/>
                  <a:pt x="1639888" y="387325"/>
                  <a:pt x="1639888" y="392665"/>
                </a:cubicBezTo>
                <a:cubicBezTo>
                  <a:pt x="1639888" y="401565"/>
                  <a:pt x="1631828" y="409574"/>
                  <a:pt x="1622873" y="409574"/>
                </a:cubicBezTo>
                <a:cubicBezTo>
                  <a:pt x="1613023" y="409574"/>
                  <a:pt x="1605859" y="401565"/>
                  <a:pt x="1605859" y="392665"/>
                </a:cubicBezTo>
                <a:cubicBezTo>
                  <a:pt x="1605859" y="387325"/>
                  <a:pt x="1607650" y="382875"/>
                  <a:pt x="1611232" y="380205"/>
                </a:cubicBezTo>
                <a:cubicBezTo>
                  <a:pt x="1607650" y="376646"/>
                  <a:pt x="1604963" y="372196"/>
                  <a:pt x="1604963" y="367746"/>
                </a:cubicBezTo>
                <a:cubicBezTo>
                  <a:pt x="1604963" y="357956"/>
                  <a:pt x="1613023" y="350837"/>
                  <a:pt x="1621978" y="350837"/>
                </a:cubicBezTo>
                <a:close/>
                <a:moveTo>
                  <a:pt x="1542257" y="350835"/>
                </a:moveTo>
                <a:cubicBezTo>
                  <a:pt x="1551463" y="350835"/>
                  <a:pt x="1558926" y="358298"/>
                  <a:pt x="1558926" y="367504"/>
                </a:cubicBezTo>
                <a:cubicBezTo>
                  <a:pt x="1558926" y="376710"/>
                  <a:pt x="1551463" y="384173"/>
                  <a:pt x="1542257" y="384173"/>
                </a:cubicBezTo>
                <a:cubicBezTo>
                  <a:pt x="1533051" y="384173"/>
                  <a:pt x="1525588" y="376710"/>
                  <a:pt x="1525588" y="367504"/>
                </a:cubicBezTo>
                <a:cubicBezTo>
                  <a:pt x="1525588" y="358298"/>
                  <a:pt x="1533051" y="350835"/>
                  <a:pt x="1542257" y="350835"/>
                </a:cubicBezTo>
                <a:close/>
                <a:moveTo>
                  <a:pt x="1981201" y="347672"/>
                </a:moveTo>
                <a:cubicBezTo>
                  <a:pt x="1990846" y="347672"/>
                  <a:pt x="1998664" y="355135"/>
                  <a:pt x="1998664" y="364341"/>
                </a:cubicBezTo>
                <a:cubicBezTo>
                  <a:pt x="1998664" y="373547"/>
                  <a:pt x="1990846" y="381010"/>
                  <a:pt x="1981201" y="381010"/>
                </a:cubicBezTo>
                <a:cubicBezTo>
                  <a:pt x="1971556" y="381010"/>
                  <a:pt x="1963738" y="373547"/>
                  <a:pt x="1963738" y="364341"/>
                </a:cubicBezTo>
                <a:cubicBezTo>
                  <a:pt x="1963738" y="355135"/>
                  <a:pt x="1971556" y="347672"/>
                  <a:pt x="1981201" y="347672"/>
                </a:cubicBezTo>
                <a:close/>
                <a:moveTo>
                  <a:pt x="1212057" y="342908"/>
                </a:moveTo>
                <a:cubicBezTo>
                  <a:pt x="1221263" y="342908"/>
                  <a:pt x="1228726" y="350371"/>
                  <a:pt x="1228726" y="359577"/>
                </a:cubicBezTo>
                <a:cubicBezTo>
                  <a:pt x="1228726" y="368782"/>
                  <a:pt x="1221263" y="376245"/>
                  <a:pt x="1212057" y="376245"/>
                </a:cubicBezTo>
                <a:cubicBezTo>
                  <a:pt x="1202851" y="376245"/>
                  <a:pt x="1195388" y="368782"/>
                  <a:pt x="1195388" y="359577"/>
                </a:cubicBezTo>
                <a:cubicBezTo>
                  <a:pt x="1195388" y="350371"/>
                  <a:pt x="1202851" y="342908"/>
                  <a:pt x="1212057" y="342908"/>
                </a:cubicBezTo>
                <a:close/>
                <a:moveTo>
                  <a:pt x="1661485" y="338152"/>
                </a:moveTo>
                <a:cubicBezTo>
                  <a:pt x="1670345" y="338152"/>
                  <a:pt x="1678320" y="346143"/>
                  <a:pt x="1678320" y="355022"/>
                </a:cubicBezTo>
                <a:cubicBezTo>
                  <a:pt x="1678320" y="357686"/>
                  <a:pt x="1677434" y="359462"/>
                  <a:pt x="1676548" y="361238"/>
                </a:cubicBezTo>
                <a:cubicBezTo>
                  <a:pt x="1680092" y="364789"/>
                  <a:pt x="1682750" y="369229"/>
                  <a:pt x="1682750" y="373669"/>
                </a:cubicBezTo>
                <a:cubicBezTo>
                  <a:pt x="1682750" y="383436"/>
                  <a:pt x="1674776" y="390539"/>
                  <a:pt x="1665915" y="390539"/>
                </a:cubicBezTo>
                <a:cubicBezTo>
                  <a:pt x="1656169" y="390539"/>
                  <a:pt x="1649080" y="383436"/>
                  <a:pt x="1649080" y="373669"/>
                </a:cubicBezTo>
                <a:cubicBezTo>
                  <a:pt x="1649080" y="371893"/>
                  <a:pt x="1649080" y="369229"/>
                  <a:pt x="1649966" y="367453"/>
                </a:cubicBezTo>
                <a:cubicBezTo>
                  <a:pt x="1646422" y="364789"/>
                  <a:pt x="1644650" y="360350"/>
                  <a:pt x="1644650" y="355022"/>
                </a:cubicBezTo>
                <a:cubicBezTo>
                  <a:pt x="1644650" y="346143"/>
                  <a:pt x="1651738" y="338152"/>
                  <a:pt x="1661485" y="338152"/>
                </a:cubicBezTo>
                <a:close/>
                <a:moveTo>
                  <a:pt x="1498601" y="336555"/>
                </a:moveTo>
                <a:cubicBezTo>
                  <a:pt x="1508246" y="336555"/>
                  <a:pt x="1516064" y="344018"/>
                  <a:pt x="1516064" y="353224"/>
                </a:cubicBezTo>
                <a:cubicBezTo>
                  <a:pt x="1516064" y="362430"/>
                  <a:pt x="1508246" y="369893"/>
                  <a:pt x="1498601" y="369893"/>
                </a:cubicBezTo>
                <a:cubicBezTo>
                  <a:pt x="1488956" y="369893"/>
                  <a:pt x="1481138" y="362430"/>
                  <a:pt x="1481138" y="353224"/>
                </a:cubicBezTo>
                <a:cubicBezTo>
                  <a:pt x="1481138" y="344018"/>
                  <a:pt x="1488956" y="336555"/>
                  <a:pt x="1498601" y="336555"/>
                </a:cubicBezTo>
                <a:close/>
                <a:moveTo>
                  <a:pt x="969963" y="333382"/>
                </a:moveTo>
                <a:cubicBezTo>
                  <a:pt x="975947" y="335106"/>
                  <a:pt x="981076" y="341138"/>
                  <a:pt x="981076" y="348033"/>
                </a:cubicBezTo>
                <a:cubicBezTo>
                  <a:pt x="981076" y="355789"/>
                  <a:pt x="975947" y="361821"/>
                  <a:pt x="969963" y="363545"/>
                </a:cubicBezTo>
                <a:cubicBezTo>
                  <a:pt x="969963" y="363545"/>
                  <a:pt x="969963" y="363545"/>
                  <a:pt x="969963" y="333382"/>
                </a:cubicBezTo>
                <a:close/>
                <a:moveTo>
                  <a:pt x="1785144" y="330215"/>
                </a:moveTo>
                <a:cubicBezTo>
                  <a:pt x="1794350" y="330215"/>
                  <a:pt x="1801813" y="338033"/>
                  <a:pt x="1801813" y="347678"/>
                </a:cubicBezTo>
                <a:cubicBezTo>
                  <a:pt x="1801813" y="357323"/>
                  <a:pt x="1794350" y="365141"/>
                  <a:pt x="1785144" y="365141"/>
                </a:cubicBezTo>
                <a:cubicBezTo>
                  <a:pt x="1775938" y="365141"/>
                  <a:pt x="1768475" y="357323"/>
                  <a:pt x="1768475" y="347678"/>
                </a:cubicBezTo>
                <a:cubicBezTo>
                  <a:pt x="1768475" y="338033"/>
                  <a:pt x="1775938" y="330215"/>
                  <a:pt x="1785144" y="330215"/>
                </a:cubicBezTo>
                <a:close/>
                <a:moveTo>
                  <a:pt x="1870869" y="330214"/>
                </a:moveTo>
                <a:cubicBezTo>
                  <a:pt x="1880075" y="330214"/>
                  <a:pt x="1887538" y="338032"/>
                  <a:pt x="1887538" y="347677"/>
                </a:cubicBezTo>
                <a:cubicBezTo>
                  <a:pt x="1887538" y="357322"/>
                  <a:pt x="1880075" y="365140"/>
                  <a:pt x="1870869" y="365140"/>
                </a:cubicBezTo>
                <a:cubicBezTo>
                  <a:pt x="1861663" y="365140"/>
                  <a:pt x="1854200" y="357322"/>
                  <a:pt x="1854200" y="347677"/>
                </a:cubicBezTo>
                <a:cubicBezTo>
                  <a:pt x="1854200" y="338032"/>
                  <a:pt x="1861663" y="330214"/>
                  <a:pt x="1870869" y="330214"/>
                </a:cubicBezTo>
                <a:close/>
                <a:moveTo>
                  <a:pt x="2369344" y="311161"/>
                </a:moveTo>
                <a:cubicBezTo>
                  <a:pt x="2378550" y="311161"/>
                  <a:pt x="2386013" y="318979"/>
                  <a:pt x="2386013" y="328624"/>
                </a:cubicBezTo>
                <a:cubicBezTo>
                  <a:pt x="2386013" y="338269"/>
                  <a:pt x="2378550" y="346087"/>
                  <a:pt x="2369344" y="346087"/>
                </a:cubicBezTo>
                <a:cubicBezTo>
                  <a:pt x="2360138" y="346087"/>
                  <a:pt x="2352675" y="338269"/>
                  <a:pt x="2352675" y="328624"/>
                </a:cubicBezTo>
                <a:cubicBezTo>
                  <a:pt x="2352675" y="318979"/>
                  <a:pt x="2360138" y="311161"/>
                  <a:pt x="2369344" y="311161"/>
                </a:cubicBezTo>
                <a:close/>
                <a:moveTo>
                  <a:pt x="1058069" y="311158"/>
                </a:moveTo>
                <a:cubicBezTo>
                  <a:pt x="1067275" y="311158"/>
                  <a:pt x="1074738" y="318621"/>
                  <a:pt x="1074738" y="327827"/>
                </a:cubicBezTo>
                <a:cubicBezTo>
                  <a:pt x="1074738" y="337033"/>
                  <a:pt x="1067275" y="344496"/>
                  <a:pt x="1058069" y="344496"/>
                </a:cubicBezTo>
                <a:cubicBezTo>
                  <a:pt x="1048863" y="344496"/>
                  <a:pt x="1041400" y="337033"/>
                  <a:pt x="1041400" y="327827"/>
                </a:cubicBezTo>
                <a:cubicBezTo>
                  <a:pt x="1041400" y="318621"/>
                  <a:pt x="1048863" y="311158"/>
                  <a:pt x="1058069" y="311158"/>
                </a:cubicBezTo>
                <a:close/>
                <a:moveTo>
                  <a:pt x="1450182" y="311154"/>
                </a:moveTo>
                <a:cubicBezTo>
                  <a:pt x="1459388" y="311154"/>
                  <a:pt x="1466851" y="318972"/>
                  <a:pt x="1466851" y="328617"/>
                </a:cubicBezTo>
                <a:cubicBezTo>
                  <a:pt x="1466851" y="338262"/>
                  <a:pt x="1459388" y="346080"/>
                  <a:pt x="1450182" y="346080"/>
                </a:cubicBezTo>
                <a:cubicBezTo>
                  <a:pt x="1440976" y="346080"/>
                  <a:pt x="1433513" y="338262"/>
                  <a:pt x="1433513" y="328617"/>
                </a:cubicBezTo>
                <a:cubicBezTo>
                  <a:pt x="1433513" y="318972"/>
                  <a:pt x="1440976" y="311154"/>
                  <a:pt x="1450182" y="311154"/>
                </a:cubicBezTo>
                <a:close/>
                <a:moveTo>
                  <a:pt x="1303338" y="309571"/>
                </a:moveTo>
                <a:cubicBezTo>
                  <a:pt x="1312983" y="309571"/>
                  <a:pt x="1320801" y="317389"/>
                  <a:pt x="1320801" y="327034"/>
                </a:cubicBezTo>
                <a:cubicBezTo>
                  <a:pt x="1320801" y="336678"/>
                  <a:pt x="1312983" y="344496"/>
                  <a:pt x="1303338" y="344496"/>
                </a:cubicBezTo>
                <a:cubicBezTo>
                  <a:pt x="1293693" y="344496"/>
                  <a:pt x="1285875" y="336678"/>
                  <a:pt x="1285875" y="327034"/>
                </a:cubicBezTo>
                <a:cubicBezTo>
                  <a:pt x="1285875" y="317389"/>
                  <a:pt x="1293693" y="309571"/>
                  <a:pt x="1303338" y="309571"/>
                </a:cubicBezTo>
                <a:close/>
                <a:moveTo>
                  <a:pt x="1641476" y="300035"/>
                </a:moveTo>
                <a:cubicBezTo>
                  <a:pt x="1651121" y="300035"/>
                  <a:pt x="1658939" y="307498"/>
                  <a:pt x="1658939" y="316704"/>
                </a:cubicBezTo>
                <a:cubicBezTo>
                  <a:pt x="1658939" y="325910"/>
                  <a:pt x="1651121" y="333373"/>
                  <a:pt x="1641476" y="333373"/>
                </a:cubicBezTo>
                <a:cubicBezTo>
                  <a:pt x="1631831" y="333373"/>
                  <a:pt x="1624013" y="325910"/>
                  <a:pt x="1624013" y="316704"/>
                </a:cubicBezTo>
                <a:cubicBezTo>
                  <a:pt x="1624013" y="307498"/>
                  <a:pt x="1631831" y="300035"/>
                  <a:pt x="1641476" y="300035"/>
                </a:cubicBezTo>
                <a:close/>
                <a:moveTo>
                  <a:pt x="1686762" y="296876"/>
                </a:moveTo>
                <a:cubicBezTo>
                  <a:pt x="1695557" y="296876"/>
                  <a:pt x="1703474" y="305087"/>
                  <a:pt x="1703474" y="314210"/>
                </a:cubicBezTo>
                <a:cubicBezTo>
                  <a:pt x="1703474" y="316947"/>
                  <a:pt x="1702594" y="318772"/>
                  <a:pt x="1702594" y="320597"/>
                </a:cubicBezTo>
                <a:cubicBezTo>
                  <a:pt x="1711390" y="320597"/>
                  <a:pt x="1719306" y="327896"/>
                  <a:pt x="1719306" y="337931"/>
                </a:cubicBezTo>
                <a:cubicBezTo>
                  <a:pt x="1719306" y="338844"/>
                  <a:pt x="1718426" y="339756"/>
                  <a:pt x="1718426" y="341581"/>
                </a:cubicBezTo>
                <a:cubicBezTo>
                  <a:pt x="1727222" y="341581"/>
                  <a:pt x="1735138" y="348879"/>
                  <a:pt x="1735138" y="358915"/>
                </a:cubicBezTo>
                <a:cubicBezTo>
                  <a:pt x="1735138" y="368039"/>
                  <a:pt x="1727222" y="376250"/>
                  <a:pt x="1718426" y="376250"/>
                </a:cubicBezTo>
                <a:cubicBezTo>
                  <a:pt x="1708751" y="376250"/>
                  <a:pt x="1701714" y="368039"/>
                  <a:pt x="1701714" y="358915"/>
                </a:cubicBezTo>
                <a:cubicBezTo>
                  <a:pt x="1701714" y="357091"/>
                  <a:pt x="1701714" y="356178"/>
                  <a:pt x="1701714" y="354354"/>
                </a:cubicBezTo>
                <a:cubicBezTo>
                  <a:pt x="1692919" y="354354"/>
                  <a:pt x="1685882" y="347055"/>
                  <a:pt x="1685882" y="337931"/>
                </a:cubicBezTo>
                <a:cubicBezTo>
                  <a:pt x="1685882" y="335194"/>
                  <a:pt x="1685882" y="333370"/>
                  <a:pt x="1686762" y="331545"/>
                </a:cubicBezTo>
                <a:cubicBezTo>
                  <a:pt x="1677087" y="331545"/>
                  <a:pt x="1670050" y="324246"/>
                  <a:pt x="1670050" y="314210"/>
                </a:cubicBezTo>
                <a:cubicBezTo>
                  <a:pt x="1670050" y="305087"/>
                  <a:pt x="1677087" y="296876"/>
                  <a:pt x="1686762" y="296876"/>
                </a:cubicBezTo>
                <a:close/>
                <a:moveTo>
                  <a:pt x="1595438" y="290519"/>
                </a:moveTo>
                <a:cubicBezTo>
                  <a:pt x="1605083" y="290519"/>
                  <a:pt x="1612901" y="297982"/>
                  <a:pt x="1612901" y="307187"/>
                </a:cubicBezTo>
                <a:cubicBezTo>
                  <a:pt x="1612901" y="316394"/>
                  <a:pt x="1605083" y="323856"/>
                  <a:pt x="1595438" y="323856"/>
                </a:cubicBezTo>
                <a:cubicBezTo>
                  <a:pt x="1585793" y="323856"/>
                  <a:pt x="1577975" y="316394"/>
                  <a:pt x="1577975" y="307187"/>
                </a:cubicBezTo>
                <a:cubicBezTo>
                  <a:pt x="1577975" y="297982"/>
                  <a:pt x="1585793" y="290519"/>
                  <a:pt x="1595438" y="290519"/>
                </a:cubicBezTo>
                <a:close/>
                <a:moveTo>
                  <a:pt x="1730295" y="288920"/>
                </a:moveTo>
                <a:cubicBezTo>
                  <a:pt x="1738528" y="288920"/>
                  <a:pt x="1744932" y="293365"/>
                  <a:pt x="1746762" y="300477"/>
                </a:cubicBezTo>
                <a:cubicBezTo>
                  <a:pt x="1747677" y="300477"/>
                  <a:pt x="1748591" y="299588"/>
                  <a:pt x="1749506" y="299588"/>
                </a:cubicBezTo>
                <a:cubicBezTo>
                  <a:pt x="1759569" y="299588"/>
                  <a:pt x="1766888" y="307589"/>
                  <a:pt x="1766888" y="316479"/>
                </a:cubicBezTo>
                <a:cubicBezTo>
                  <a:pt x="1766888" y="326258"/>
                  <a:pt x="1759569" y="333370"/>
                  <a:pt x="1749506" y="333370"/>
                </a:cubicBezTo>
                <a:cubicBezTo>
                  <a:pt x="1742188" y="333370"/>
                  <a:pt x="1735784" y="328925"/>
                  <a:pt x="1733039" y="321813"/>
                </a:cubicBezTo>
                <a:cubicBezTo>
                  <a:pt x="1732124" y="321813"/>
                  <a:pt x="1731210" y="322702"/>
                  <a:pt x="1730295" y="322702"/>
                </a:cubicBezTo>
                <a:cubicBezTo>
                  <a:pt x="1721146" y="322702"/>
                  <a:pt x="1712913" y="314701"/>
                  <a:pt x="1712913" y="305811"/>
                </a:cubicBezTo>
                <a:cubicBezTo>
                  <a:pt x="1712913" y="296032"/>
                  <a:pt x="1721146" y="288920"/>
                  <a:pt x="1730295" y="288920"/>
                </a:cubicBezTo>
                <a:close/>
                <a:moveTo>
                  <a:pt x="1150938" y="285758"/>
                </a:moveTo>
                <a:cubicBezTo>
                  <a:pt x="1160583" y="285758"/>
                  <a:pt x="1168401" y="293576"/>
                  <a:pt x="1168401" y="303221"/>
                </a:cubicBezTo>
                <a:cubicBezTo>
                  <a:pt x="1168401" y="312866"/>
                  <a:pt x="1160583" y="320684"/>
                  <a:pt x="1150938" y="320684"/>
                </a:cubicBezTo>
                <a:cubicBezTo>
                  <a:pt x="1141293" y="320684"/>
                  <a:pt x="1133475" y="312866"/>
                  <a:pt x="1133475" y="303221"/>
                </a:cubicBezTo>
                <a:cubicBezTo>
                  <a:pt x="1133475" y="293576"/>
                  <a:pt x="1141293" y="285758"/>
                  <a:pt x="1150938" y="285758"/>
                </a:cubicBezTo>
                <a:close/>
                <a:moveTo>
                  <a:pt x="1396207" y="276233"/>
                </a:moveTo>
                <a:cubicBezTo>
                  <a:pt x="1405413" y="276233"/>
                  <a:pt x="1412876" y="284051"/>
                  <a:pt x="1412876" y="293696"/>
                </a:cubicBezTo>
                <a:cubicBezTo>
                  <a:pt x="1412876" y="303341"/>
                  <a:pt x="1405413" y="311159"/>
                  <a:pt x="1396207" y="311159"/>
                </a:cubicBezTo>
                <a:cubicBezTo>
                  <a:pt x="1387001" y="311159"/>
                  <a:pt x="1379538" y="303341"/>
                  <a:pt x="1379538" y="293696"/>
                </a:cubicBezTo>
                <a:cubicBezTo>
                  <a:pt x="1379538" y="284051"/>
                  <a:pt x="1387001" y="276233"/>
                  <a:pt x="1396207" y="276233"/>
                </a:cubicBezTo>
                <a:close/>
                <a:moveTo>
                  <a:pt x="1777587" y="271476"/>
                </a:moveTo>
                <a:cubicBezTo>
                  <a:pt x="1784765" y="271476"/>
                  <a:pt x="1791046" y="276860"/>
                  <a:pt x="1793738" y="284038"/>
                </a:cubicBezTo>
                <a:cubicBezTo>
                  <a:pt x="1796430" y="280449"/>
                  <a:pt x="1800916" y="278654"/>
                  <a:pt x="1805402" y="278654"/>
                </a:cubicBezTo>
                <a:cubicBezTo>
                  <a:pt x="1815273" y="278654"/>
                  <a:pt x="1822451" y="285833"/>
                  <a:pt x="1822451" y="295703"/>
                </a:cubicBezTo>
                <a:cubicBezTo>
                  <a:pt x="1822451" y="304675"/>
                  <a:pt x="1815273" y="312751"/>
                  <a:pt x="1805402" y="312751"/>
                </a:cubicBezTo>
                <a:cubicBezTo>
                  <a:pt x="1798224" y="312751"/>
                  <a:pt x="1791943" y="307367"/>
                  <a:pt x="1789251" y="300189"/>
                </a:cubicBezTo>
                <a:cubicBezTo>
                  <a:pt x="1786559" y="303778"/>
                  <a:pt x="1782073" y="305573"/>
                  <a:pt x="1777587" y="305573"/>
                </a:cubicBezTo>
                <a:cubicBezTo>
                  <a:pt x="1767716" y="305573"/>
                  <a:pt x="1760538" y="298394"/>
                  <a:pt x="1760538" y="288524"/>
                </a:cubicBezTo>
                <a:cubicBezTo>
                  <a:pt x="1760538" y="279552"/>
                  <a:pt x="1767716" y="271476"/>
                  <a:pt x="1777587" y="271476"/>
                </a:cubicBezTo>
                <a:close/>
                <a:moveTo>
                  <a:pt x="1545432" y="271467"/>
                </a:moveTo>
                <a:cubicBezTo>
                  <a:pt x="1554638" y="271467"/>
                  <a:pt x="1562101" y="279285"/>
                  <a:pt x="1562101" y="288930"/>
                </a:cubicBezTo>
                <a:cubicBezTo>
                  <a:pt x="1562101" y="298575"/>
                  <a:pt x="1554638" y="306393"/>
                  <a:pt x="1545432" y="306393"/>
                </a:cubicBezTo>
                <a:cubicBezTo>
                  <a:pt x="1536226" y="306393"/>
                  <a:pt x="1528763" y="298575"/>
                  <a:pt x="1528763" y="288930"/>
                </a:cubicBezTo>
                <a:cubicBezTo>
                  <a:pt x="1528763" y="279285"/>
                  <a:pt x="1536226" y="271467"/>
                  <a:pt x="1545432" y="271467"/>
                </a:cubicBezTo>
                <a:close/>
                <a:moveTo>
                  <a:pt x="2201863" y="269884"/>
                </a:moveTo>
                <a:cubicBezTo>
                  <a:pt x="2211508" y="269884"/>
                  <a:pt x="2219326" y="277348"/>
                  <a:pt x="2219326" y="286553"/>
                </a:cubicBezTo>
                <a:cubicBezTo>
                  <a:pt x="2219326" y="295759"/>
                  <a:pt x="2211508" y="303222"/>
                  <a:pt x="2201863" y="303222"/>
                </a:cubicBezTo>
                <a:cubicBezTo>
                  <a:pt x="2192218" y="303222"/>
                  <a:pt x="2184400" y="295759"/>
                  <a:pt x="2184400" y="286553"/>
                </a:cubicBezTo>
                <a:cubicBezTo>
                  <a:pt x="2184400" y="277348"/>
                  <a:pt x="2192218" y="269884"/>
                  <a:pt x="2201863" y="269884"/>
                </a:cubicBezTo>
                <a:close/>
                <a:moveTo>
                  <a:pt x="1873251" y="260362"/>
                </a:moveTo>
                <a:cubicBezTo>
                  <a:pt x="1882896" y="260362"/>
                  <a:pt x="1890714" y="268180"/>
                  <a:pt x="1890714" y="277825"/>
                </a:cubicBezTo>
                <a:cubicBezTo>
                  <a:pt x="1890714" y="287470"/>
                  <a:pt x="1882896" y="295288"/>
                  <a:pt x="1873251" y="295288"/>
                </a:cubicBezTo>
                <a:cubicBezTo>
                  <a:pt x="1863606" y="295288"/>
                  <a:pt x="1855788" y="287470"/>
                  <a:pt x="1855788" y="277825"/>
                </a:cubicBezTo>
                <a:cubicBezTo>
                  <a:pt x="1855788" y="268180"/>
                  <a:pt x="1863606" y="260362"/>
                  <a:pt x="1873251" y="260362"/>
                </a:cubicBezTo>
                <a:close/>
                <a:moveTo>
                  <a:pt x="1243013" y="260358"/>
                </a:moveTo>
                <a:cubicBezTo>
                  <a:pt x="1252658" y="260358"/>
                  <a:pt x="1260476" y="267821"/>
                  <a:pt x="1260476" y="277027"/>
                </a:cubicBezTo>
                <a:cubicBezTo>
                  <a:pt x="1260476" y="286233"/>
                  <a:pt x="1252658" y="293696"/>
                  <a:pt x="1243013" y="293696"/>
                </a:cubicBezTo>
                <a:cubicBezTo>
                  <a:pt x="1233368" y="293696"/>
                  <a:pt x="1225550" y="286233"/>
                  <a:pt x="1225550" y="277027"/>
                </a:cubicBezTo>
                <a:cubicBezTo>
                  <a:pt x="1225550" y="267821"/>
                  <a:pt x="1233368" y="260358"/>
                  <a:pt x="1243013" y="260358"/>
                </a:cubicBezTo>
                <a:close/>
                <a:moveTo>
                  <a:pt x="2066926" y="250840"/>
                </a:moveTo>
                <a:cubicBezTo>
                  <a:pt x="2076571" y="250840"/>
                  <a:pt x="2084389" y="258658"/>
                  <a:pt x="2084389" y="268303"/>
                </a:cubicBezTo>
                <a:cubicBezTo>
                  <a:pt x="2084389" y="277948"/>
                  <a:pt x="2076571" y="285766"/>
                  <a:pt x="2066926" y="285766"/>
                </a:cubicBezTo>
                <a:cubicBezTo>
                  <a:pt x="2057281" y="285766"/>
                  <a:pt x="2049463" y="277948"/>
                  <a:pt x="2049463" y="268303"/>
                </a:cubicBezTo>
                <a:cubicBezTo>
                  <a:pt x="2049463" y="258658"/>
                  <a:pt x="2057281" y="250840"/>
                  <a:pt x="2066926" y="250840"/>
                </a:cubicBezTo>
                <a:close/>
                <a:moveTo>
                  <a:pt x="1958976" y="249253"/>
                </a:moveTo>
                <a:cubicBezTo>
                  <a:pt x="1968621" y="249253"/>
                  <a:pt x="1976439" y="257071"/>
                  <a:pt x="1976439" y="266716"/>
                </a:cubicBezTo>
                <a:cubicBezTo>
                  <a:pt x="1976439" y="276361"/>
                  <a:pt x="1968621" y="284179"/>
                  <a:pt x="1958976" y="284179"/>
                </a:cubicBezTo>
                <a:cubicBezTo>
                  <a:pt x="1949331" y="284179"/>
                  <a:pt x="1941513" y="276361"/>
                  <a:pt x="1941513" y="266716"/>
                </a:cubicBezTo>
                <a:cubicBezTo>
                  <a:pt x="1941513" y="257071"/>
                  <a:pt x="1949331" y="249253"/>
                  <a:pt x="1958976" y="249253"/>
                </a:cubicBezTo>
                <a:close/>
                <a:moveTo>
                  <a:pt x="1745457" y="247647"/>
                </a:moveTo>
                <a:cubicBezTo>
                  <a:pt x="1754663" y="247647"/>
                  <a:pt x="1762126" y="255110"/>
                  <a:pt x="1762126" y="264316"/>
                </a:cubicBezTo>
                <a:cubicBezTo>
                  <a:pt x="1762126" y="273522"/>
                  <a:pt x="1754663" y="280985"/>
                  <a:pt x="1745457" y="280985"/>
                </a:cubicBezTo>
                <a:cubicBezTo>
                  <a:pt x="1736251" y="280985"/>
                  <a:pt x="1728788" y="273522"/>
                  <a:pt x="1728788" y="264316"/>
                </a:cubicBezTo>
                <a:cubicBezTo>
                  <a:pt x="1728788" y="255110"/>
                  <a:pt x="1736251" y="247647"/>
                  <a:pt x="1745457" y="247647"/>
                </a:cubicBezTo>
                <a:close/>
                <a:moveTo>
                  <a:pt x="1695451" y="242894"/>
                </a:moveTo>
                <a:cubicBezTo>
                  <a:pt x="1705096" y="242894"/>
                  <a:pt x="1712914" y="250712"/>
                  <a:pt x="1712914" y="260357"/>
                </a:cubicBezTo>
                <a:cubicBezTo>
                  <a:pt x="1712914" y="270002"/>
                  <a:pt x="1705096" y="277819"/>
                  <a:pt x="1695451" y="277819"/>
                </a:cubicBezTo>
                <a:cubicBezTo>
                  <a:pt x="1685806" y="277819"/>
                  <a:pt x="1677988" y="270002"/>
                  <a:pt x="1677988" y="260357"/>
                </a:cubicBezTo>
                <a:cubicBezTo>
                  <a:pt x="1677988" y="250712"/>
                  <a:pt x="1685806" y="242894"/>
                  <a:pt x="1695451" y="242894"/>
                </a:cubicBezTo>
                <a:close/>
                <a:moveTo>
                  <a:pt x="1491457" y="241308"/>
                </a:moveTo>
                <a:cubicBezTo>
                  <a:pt x="1500663" y="241308"/>
                  <a:pt x="1508126" y="249126"/>
                  <a:pt x="1508126" y="258770"/>
                </a:cubicBezTo>
                <a:cubicBezTo>
                  <a:pt x="1508126" y="268415"/>
                  <a:pt x="1500663" y="276234"/>
                  <a:pt x="1491457" y="276234"/>
                </a:cubicBezTo>
                <a:cubicBezTo>
                  <a:pt x="1482251" y="276234"/>
                  <a:pt x="1474788" y="268415"/>
                  <a:pt x="1474788" y="258770"/>
                </a:cubicBezTo>
                <a:cubicBezTo>
                  <a:pt x="1474788" y="249126"/>
                  <a:pt x="1482251" y="241308"/>
                  <a:pt x="1491457" y="241308"/>
                </a:cubicBezTo>
                <a:close/>
                <a:moveTo>
                  <a:pt x="1795463" y="241298"/>
                </a:moveTo>
                <a:cubicBezTo>
                  <a:pt x="1805108" y="241298"/>
                  <a:pt x="1812926" y="248761"/>
                  <a:pt x="1812926" y="257967"/>
                </a:cubicBezTo>
                <a:cubicBezTo>
                  <a:pt x="1812926" y="267173"/>
                  <a:pt x="1805108" y="274636"/>
                  <a:pt x="1795463" y="274636"/>
                </a:cubicBezTo>
                <a:cubicBezTo>
                  <a:pt x="1785818" y="274636"/>
                  <a:pt x="1778000" y="267173"/>
                  <a:pt x="1778000" y="257967"/>
                </a:cubicBezTo>
                <a:cubicBezTo>
                  <a:pt x="1778000" y="248761"/>
                  <a:pt x="1785818" y="241298"/>
                  <a:pt x="1795463" y="241298"/>
                </a:cubicBezTo>
                <a:close/>
                <a:moveTo>
                  <a:pt x="992188" y="239720"/>
                </a:moveTo>
                <a:cubicBezTo>
                  <a:pt x="999026" y="242366"/>
                  <a:pt x="1004888" y="247658"/>
                  <a:pt x="1004888" y="255595"/>
                </a:cubicBezTo>
                <a:cubicBezTo>
                  <a:pt x="1004888" y="262651"/>
                  <a:pt x="999026" y="268824"/>
                  <a:pt x="992188" y="271470"/>
                </a:cubicBezTo>
                <a:cubicBezTo>
                  <a:pt x="992188" y="271470"/>
                  <a:pt x="992188" y="271470"/>
                  <a:pt x="992188" y="239720"/>
                </a:cubicBezTo>
                <a:close/>
                <a:moveTo>
                  <a:pt x="1336676" y="231783"/>
                </a:moveTo>
                <a:cubicBezTo>
                  <a:pt x="1346321" y="231783"/>
                  <a:pt x="1354139" y="239246"/>
                  <a:pt x="1354139" y="248452"/>
                </a:cubicBezTo>
                <a:cubicBezTo>
                  <a:pt x="1354139" y="257658"/>
                  <a:pt x="1346321" y="265121"/>
                  <a:pt x="1336676" y="265121"/>
                </a:cubicBezTo>
                <a:cubicBezTo>
                  <a:pt x="1327031" y="265121"/>
                  <a:pt x="1319213" y="257658"/>
                  <a:pt x="1319213" y="248452"/>
                </a:cubicBezTo>
                <a:cubicBezTo>
                  <a:pt x="1319213" y="239246"/>
                  <a:pt x="1327031" y="231783"/>
                  <a:pt x="1336676" y="231783"/>
                </a:cubicBezTo>
                <a:close/>
                <a:moveTo>
                  <a:pt x="1643063" y="230193"/>
                </a:moveTo>
                <a:cubicBezTo>
                  <a:pt x="1652708" y="230193"/>
                  <a:pt x="1660526" y="237656"/>
                  <a:pt x="1660526" y="246862"/>
                </a:cubicBezTo>
                <a:cubicBezTo>
                  <a:pt x="1660526" y="256068"/>
                  <a:pt x="1652708" y="263531"/>
                  <a:pt x="1643063" y="263531"/>
                </a:cubicBezTo>
                <a:cubicBezTo>
                  <a:pt x="1633418" y="263531"/>
                  <a:pt x="1625600" y="256068"/>
                  <a:pt x="1625600" y="246862"/>
                </a:cubicBezTo>
                <a:cubicBezTo>
                  <a:pt x="1625600" y="237656"/>
                  <a:pt x="1633418" y="230193"/>
                  <a:pt x="1643063" y="230193"/>
                </a:cubicBezTo>
                <a:close/>
                <a:moveTo>
                  <a:pt x="1082676" y="220670"/>
                </a:moveTo>
                <a:cubicBezTo>
                  <a:pt x="1092321" y="220670"/>
                  <a:pt x="1100139" y="228133"/>
                  <a:pt x="1100139" y="237339"/>
                </a:cubicBezTo>
                <a:cubicBezTo>
                  <a:pt x="1100139" y="246545"/>
                  <a:pt x="1092321" y="254008"/>
                  <a:pt x="1082676" y="254008"/>
                </a:cubicBezTo>
                <a:cubicBezTo>
                  <a:pt x="1073031" y="254008"/>
                  <a:pt x="1065213" y="246545"/>
                  <a:pt x="1065213" y="237339"/>
                </a:cubicBezTo>
                <a:cubicBezTo>
                  <a:pt x="1065213" y="228133"/>
                  <a:pt x="1073031" y="220670"/>
                  <a:pt x="1082676" y="220670"/>
                </a:cubicBezTo>
                <a:close/>
                <a:moveTo>
                  <a:pt x="1587501" y="206383"/>
                </a:moveTo>
                <a:cubicBezTo>
                  <a:pt x="1597146" y="206383"/>
                  <a:pt x="1604964" y="213846"/>
                  <a:pt x="1604964" y="223052"/>
                </a:cubicBezTo>
                <a:cubicBezTo>
                  <a:pt x="1604964" y="232258"/>
                  <a:pt x="1597146" y="239721"/>
                  <a:pt x="1587501" y="239721"/>
                </a:cubicBezTo>
                <a:cubicBezTo>
                  <a:pt x="1577856" y="239721"/>
                  <a:pt x="1570038" y="232258"/>
                  <a:pt x="1570038" y="223052"/>
                </a:cubicBezTo>
                <a:cubicBezTo>
                  <a:pt x="1570038" y="213846"/>
                  <a:pt x="1577856" y="206383"/>
                  <a:pt x="1587501" y="206383"/>
                </a:cubicBezTo>
                <a:close/>
                <a:moveTo>
                  <a:pt x="1431926" y="201621"/>
                </a:moveTo>
                <a:cubicBezTo>
                  <a:pt x="1441571" y="201621"/>
                  <a:pt x="1449389" y="209084"/>
                  <a:pt x="1449389" y="218290"/>
                </a:cubicBezTo>
                <a:cubicBezTo>
                  <a:pt x="1449389" y="227496"/>
                  <a:pt x="1441571" y="234959"/>
                  <a:pt x="1431926" y="234959"/>
                </a:cubicBezTo>
                <a:cubicBezTo>
                  <a:pt x="1422281" y="234959"/>
                  <a:pt x="1414463" y="227496"/>
                  <a:pt x="1414463" y="218290"/>
                </a:cubicBezTo>
                <a:cubicBezTo>
                  <a:pt x="1414463" y="209084"/>
                  <a:pt x="1422281" y="201621"/>
                  <a:pt x="1431926" y="201621"/>
                </a:cubicBezTo>
                <a:close/>
                <a:moveTo>
                  <a:pt x="1176338" y="198446"/>
                </a:moveTo>
                <a:cubicBezTo>
                  <a:pt x="1185983" y="198446"/>
                  <a:pt x="1193801" y="206264"/>
                  <a:pt x="1193801" y="215909"/>
                </a:cubicBezTo>
                <a:cubicBezTo>
                  <a:pt x="1193801" y="225554"/>
                  <a:pt x="1185983" y="233372"/>
                  <a:pt x="1176338" y="233372"/>
                </a:cubicBezTo>
                <a:cubicBezTo>
                  <a:pt x="1166693" y="233372"/>
                  <a:pt x="1158875" y="225554"/>
                  <a:pt x="1158875" y="215909"/>
                </a:cubicBezTo>
                <a:cubicBezTo>
                  <a:pt x="1158875" y="206264"/>
                  <a:pt x="1166693" y="198446"/>
                  <a:pt x="1176338" y="198446"/>
                </a:cubicBezTo>
                <a:close/>
                <a:moveTo>
                  <a:pt x="1799432" y="196856"/>
                </a:moveTo>
                <a:cubicBezTo>
                  <a:pt x="1808638" y="196856"/>
                  <a:pt x="1816101" y="204674"/>
                  <a:pt x="1816101" y="214319"/>
                </a:cubicBezTo>
                <a:cubicBezTo>
                  <a:pt x="1816101" y="223964"/>
                  <a:pt x="1808638" y="231782"/>
                  <a:pt x="1799432" y="231782"/>
                </a:cubicBezTo>
                <a:cubicBezTo>
                  <a:pt x="1790226" y="231782"/>
                  <a:pt x="1782763" y="223964"/>
                  <a:pt x="1782763" y="214319"/>
                </a:cubicBezTo>
                <a:cubicBezTo>
                  <a:pt x="1782763" y="204674"/>
                  <a:pt x="1790226" y="196856"/>
                  <a:pt x="1799432" y="196856"/>
                </a:cubicBezTo>
                <a:close/>
                <a:moveTo>
                  <a:pt x="1852968" y="195259"/>
                </a:moveTo>
                <a:cubicBezTo>
                  <a:pt x="1862872" y="195259"/>
                  <a:pt x="1870075" y="203341"/>
                  <a:pt x="1870075" y="212321"/>
                </a:cubicBezTo>
                <a:cubicBezTo>
                  <a:pt x="1870075" y="222199"/>
                  <a:pt x="1862872" y="229382"/>
                  <a:pt x="1853868" y="229382"/>
                </a:cubicBezTo>
                <a:cubicBezTo>
                  <a:pt x="1858370" y="232076"/>
                  <a:pt x="1861972" y="237464"/>
                  <a:pt x="1861972" y="243750"/>
                </a:cubicBezTo>
                <a:cubicBezTo>
                  <a:pt x="1861972" y="253628"/>
                  <a:pt x="1854769" y="260812"/>
                  <a:pt x="1844865" y="260812"/>
                </a:cubicBezTo>
                <a:cubicBezTo>
                  <a:pt x="1843964" y="260812"/>
                  <a:pt x="1843964" y="260812"/>
                  <a:pt x="1843064" y="260812"/>
                </a:cubicBezTo>
                <a:cubicBezTo>
                  <a:pt x="1843964" y="262608"/>
                  <a:pt x="1843964" y="265301"/>
                  <a:pt x="1843964" y="267097"/>
                </a:cubicBezTo>
                <a:cubicBezTo>
                  <a:pt x="1843964" y="276975"/>
                  <a:pt x="1836761" y="284159"/>
                  <a:pt x="1826857" y="284159"/>
                </a:cubicBezTo>
                <a:cubicBezTo>
                  <a:pt x="1817853" y="284159"/>
                  <a:pt x="1809750" y="276975"/>
                  <a:pt x="1809750" y="267097"/>
                </a:cubicBezTo>
                <a:cubicBezTo>
                  <a:pt x="1809750" y="258118"/>
                  <a:pt x="1817853" y="250036"/>
                  <a:pt x="1826857" y="250036"/>
                </a:cubicBezTo>
                <a:cubicBezTo>
                  <a:pt x="1827757" y="250036"/>
                  <a:pt x="1828658" y="250036"/>
                  <a:pt x="1829558" y="250934"/>
                </a:cubicBezTo>
                <a:cubicBezTo>
                  <a:pt x="1828658" y="248240"/>
                  <a:pt x="1827757" y="246444"/>
                  <a:pt x="1827757" y="243750"/>
                </a:cubicBezTo>
                <a:cubicBezTo>
                  <a:pt x="1827757" y="234770"/>
                  <a:pt x="1835861" y="227586"/>
                  <a:pt x="1844865" y="226688"/>
                </a:cubicBezTo>
                <a:cubicBezTo>
                  <a:pt x="1839462" y="223994"/>
                  <a:pt x="1835861" y="218607"/>
                  <a:pt x="1835861" y="212321"/>
                </a:cubicBezTo>
                <a:cubicBezTo>
                  <a:pt x="1835861" y="203341"/>
                  <a:pt x="1843964" y="195259"/>
                  <a:pt x="1852968" y="195259"/>
                </a:cubicBezTo>
                <a:close/>
                <a:moveTo>
                  <a:pt x="1743869" y="187330"/>
                </a:moveTo>
                <a:cubicBezTo>
                  <a:pt x="1753075" y="187330"/>
                  <a:pt x="1760538" y="195148"/>
                  <a:pt x="1760538" y="204793"/>
                </a:cubicBezTo>
                <a:cubicBezTo>
                  <a:pt x="1760538" y="214438"/>
                  <a:pt x="1753075" y="222256"/>
                  <a:pt x="1743869" y="222256"/>
                </a:cubicBezTo>
                <a:cubicBezTo>
                  <a:pt x="1734663" y="222256"/>
                  <a:pt x="1727200" y="214438"/>
                  <a:pt x="1727200" y="204793"/>
                </a:cubicBezTo>
                <a:cubicBezTo>
                  <a:pt x="1727200" y="195148"/>
                  <a:pt x="1734663" y="187330"/>
                  <a:pt x="1743869" y="187330"/>
                </a:cubicBezTo>
                <a:close/>
                <a:moveTo>
                  <a:pt x="1908881" y="185734"/>
                </a:moveTo>
                <a:cubicBezTo>
                  <a:pt x="1917700" y="185734"/>
                  <a:pt x="1925638" y="192926"/>
                  <a:pt x="1925638" y="202814"/>
                </a:cubicBezTo>
                <a:cubicBezTo>
                  <a:pt x="1925638" y="209107"/>
                  <a:pt x="1921228" y="215400"/>
                  <a:pt x="1915937" y="218096"/>
                </a:cubicBezTo>
                <a:cubicBezTo>
                  <a:pt x="1916818" y="219894"/>
                  <a:pt x="1916818" y="221692"/>
                  <a:pt x="1916818" y="223490"/>
                </a:cubicBezTo>
                <a:cubicBezTo>
                  <a:pt x="1916818" y="232480"/>
                  <a:pt x="1910645" y="239671"/>
                  <a:pt x="1902707" y="240570"/>
                </a:cubicBezTo>
                <a:cubicBezTo>
                  <a:pt x="1902707" y="241469"/>
                  <a:pt x="1903589" y="242368"/>
                  <a:pt x="1903589" y="243267"/>
                </a:cubicBezTo>
                <a:cubicBezTo>
                  <a:pt x="1903589" y="253156"/>
                  <a:pt x="1895652" y="260347"/>
                  <a:pt x="1886832" y="260347"/>
                </a:cubicBezTo>
                <a:cubicBezTo>
                  <a:pt x="1877131" y="260347"/>
                  <a:pt x="1870075" y="253156"/>
                  <a:pt x="1870075" y="243267"/>
                </a:cubicBezTo>
                <a:cubicBezTo>
                  <a:pt x="1870075" y="235177"/>
                  <a:pt x="1876249" y="227985"/>
                  <a:pt x="1884186" y="227086"/>
                </a:cubicBezTo>
                <a:cubicBezTo>
                  <a:pt x="1884186" y="226187"/>
                  <a:pt x="1883304" y="225288"/>
                  <a:pt x="1883304" y="223490"/>
                </a:cubicBezTo>
                <a:cubicBezTo>
                  <a:pt x="1883304" y="217198"/>
                  <a:pt x="1887714" y="211804"/>
                  <a:pt x="1893006" y="208208"/>
                </a:cubicBezTo>
                <a:cubicBezTo>
                  <a:pt x="1892124" y="206410"/>
                  <a:pt x="1892124" y="204612"/>
                  <a:pt x="1892124" y="202814"/>
                </a:cubicBezTo>
                <a:cubicBezTo>
                  <a:pt x="1892124" y="192926"/>
                  <a:pt x="1899179" y="185734"/>
                  <a:pt x="1908881" y="185734"/>
                </a:cubicBezTo>
                <a:close/>
                <a:moveTo>
                  <a:pt x="2277269" y="177815"/>
                </a:moveTo>
                <a:cubicBezTo>
                  <a:pt x="2286475" y="177815"/>
                  <a:pt x="2293938" y="185633"/>
                  <a:pt x="2293938" y="195278"/>
                </a:cubicBezTo>
                <a:cubicBezTo>
                  <a:pt x="2293938" y="204923"/>
                  <a:pt x="2286475" y="212741"/>
                  <a:pt x="2277269" y="212741"/>
                </a:cubicBezTo>
                <a:cubicBezTo>
                  <a:pt x="2268063" y="212741"/>
                  <a:pt x="2260600" y="204923"/>
                  <a:pt x="2260600" y="195278"/>
                </a:cubicBezTo>
                <a:cubicBezTo>
                  <a:pt x="2260600" y="185633"/>
                  <a:pt x="2268063" y="177815"/>
                  <a:pt x="2277269" y="177815"/>
                </a:cubicBezTo>
                <a:close/>
                <a:moveTo>
                  <a:pt x="2147094" y="174641"/>
                </a:moveTo>
                <a:cubicBezTo>
                  <a:pt x="2156300" y="174641"/>
                  <a:pt x="2163763" y="182103"/>
                  <a:pt x="2163763" y="191309"/>
                </a:cubicBezTo>
                <a:cubicBezTo>
                  <a:pt x="2163763" y="200515"/>
                  <a:pt x="2156300" y="207978"/>
                  <a:pt x="2147094" y="207978"/>
                </a:cubicBezTo>
                <a:cubicBezTo>
                  <a:pt x="2137888" y="207978"/>
                  <a:pt x="2130425" y="200515"/>
                  <a:pt x="2130425" y="191309"/>
                </a:cubicBezTo>
                <a:cubicBezTo>
                  <a:pt x="2130425" y="182103"/>
                  <a:pt x="2137888" y="174641"/>
                  <a:pt x="2147094" y="174641"/>
                </a:cubicBezTo>
                <a:close/>
                <a:moveTo>
                  <a:pt x="1270794" y="174632"/>
                </a:moveTo>
                <a:cubicBezTo>
                  <a:pt x="1280000" y="174632"/>
                  <a:pt x="1287463" y="182450"/>
                  <a:pt x="1287463" y="192095"/>
                </a:cubicBezTo>
                <a:cubicBezTo>
                  <a:pt x="1287463" y="201740"/>
                  <a:pt x="1280000" y="209558"/>
                  <a:pt x="1270794" y="209558"/>
                </a:cubicBezTo>
                <a:cubicBezTo>
                  <a:pt x="1261588" y="209558"/>
                  <a:pt x="1254125" y="201740"/>
                  <a:pt x="1254125" y="192095"/>
                </a:cubicBezTo>
                <a:cubicBezTo>
                  <a:pt x="1254125" y="182450"/>
                  <a:pt x="1261588" y="174632"/>
                  <a:pt x="1270794" y="174632"/>
                </a:cubicBezTo>
                <a:close/>
                <a:moveTo>
                  <a:pt x="1525337" y="171458"/>
                </a:moveTo>
                <a:cubicBezTo>
                  <a:pt x="1525337" y="171458"/>
                  <a:pt x="1525337" y="171458"/>
                  <a:pt x="1543719" y="181370"/>
                </a:cubicBezTo>
                <a:cubicBezTo>
                  <a:pt x="1544638" y="183172"/>
                  <a:pt x="1544638" y="185875"/>
                  <a:pt x="1544638" y="187677"/>
                </a:cubicBezTo>
                <a:cubicBezTo>
                  <a:pt x="1544638" y="197588"/>
                  <a:pt x="1537285" y="204796"/>
                  <a:pt x="1527175" y="204796"/>
                </a:cubicBezTo>
                <a:cubicBezTo>
                  <a:pt x="1517985" y="204796"/>
                  <a:pt x="1509713" y="197588"/>
                  <a:pt x="1509713" y="187677"/>
                </a:cubicBezTo>
                <a:cubicBezTo>
                  <a:pt x="1509713" y="179568"/>
                  <a:pt x="1517066" y="172359"/>
                  <a:pt x="1525337" y="171458"/>
                </a:cubicBezTo>
                <a:close/>
                <a:moveTo>
                  <a:pt x="1675816" y="171455"/>
                </a:moveTo>
                <a:lnTo>
                  <a:pt x="1703388" y="186105"/>
                </a:lnTo>
                <a:cubicBezTo>
                  <a:pt x="1702469" y="194723"/>
                  <a:pt x="1695116" y="201618"/>
                  <a:pt x="1685925" y="201618"/>
                </a:cubicBezTo>
                <a:cubicBezTo>
                  <a:pt x="1676735" y="201618"/>
                  <a:pt x="1668463" y="193862"/>
                  <a:pt x="1668463" y="185244"/>
                </a:cubicBezTo>
                <a:cubicBezTo>
                  <a:pt x="1668463" y="179211"/>
                  <a:pt x="1672139" y="174902"/>
                  <a:pt x="1675816" y="171455"/>
                </a:cubicBezTo>
                <a:close/>
                <a:moveTo>
                  <a:pt x="1831521" y="152405"/>
                </a:moveTo>
                <a:cubicBezTo>
                  <a:pt x="1831521" y="152405"/>
                  <a:pt x="1831521" y="152405"/>
                  <a:pt x="1860550" y="169046"/>
                </a:cubicBezTo>
                <a:cubicBezTo>
                  <a:pt x="1857829" y="174301"/>
                  <a:pt x="1852386" y="177805"/>
                  <a:pt x="1846036" y="177805"/>
                </a:cubicBezTo>
                <a:cubicBezTo>
                  <a:pt x="1836057" y="177805"/>
                  <a:pt x="1828800" y="169922"/>
                  <a:pt x="1828800" y="161163"/>
                </a:cubicBezTo>
                <a:cubicBezTo>
                  <a:pt x="1828800" y="157660"/>
                  <a:pt x="1829707" y="155032"/>
                  <a:pt x="1831521" y="152405"/>
                </a:cubicBezTo>
                <a:close/>
                <a:moveTo>
                  <a:pt x="1366044" y="150820"/>
                </a:moveTo>
                <a:cubicBezTo>
                  <a:pt x="1375250" y="150820"/>
                  <a:pt x="1382713" y="158283"/>
                  <a:pt x="1382713" y="167489"/>
                </a:cubicBezTo>
                <a:cubicBezTo>
                  <a:pt x="1382713" y="176695"/>
                  <a:pt x="1375250" y="184158"/>
                  <a:pt x="1366044" y="184158"/>
                </a:cubicBezTo>
                <a:cubicBezTo>
                  <a:pt x="1356838" y="184158"/>
                  <a:pt x="1349375" y="176695"/>
                  <a:pt x="1349375" y="167489"/>
                </a:cubicBezTo>
                <a:cubicBezTo>
                  <a:pt x="1349375" y="158283"/>
                  <a:pt x="1356838" y="150820"/>
                  <a:pt x="1366044" y="150820"/>
                </a:cubicBezTo>
                <a:close/>
                <a:moveTo>
                  <a:pt x="1907382" y="149230"/>
                </a:moveTo>
                <a:cubicBezTo>
                  <a:pt x="1916588" y="149230"/>
                  <a:pt x="1924051" y="157048"/>
                  <a:pt x="1924051" y="166693"/>
                </a:cubicBezTo>
                <a:cubicBezTo>
                  <a:pt x="1924051" y="176338"/>
                  <a:pt x="1916588" y="184156"/>
                  <a:pt x="1907382" y="184156"/>
                </a:cubicBezTo>
                <a:cubicBezTo>
                  <a:pt x="1898176" y="184156"/>
                  <a:pt x="1890713" y="176338"/>
                  <a:pt x="1890713" y="166693"/>
                </a:cubicBezTo>
                <a:cubicBezTo>
                  <a:pt x="1890713" y="157048"/>
                  <a:pt x="1898176" y="149230"/>
                  <a:pt x="1907382" y="149230"/>
                </a:cubicBezTo>
                <a:close/>
                <a:moveTo>
                  <a:pt x="1012825" y="144470"/>
                </a:moveTo>
                <a:cubicBezTo>
                  <a:pt x="1018809" y="146284"/>
                  <a:pt x="1023938" y="152634"/>
                  <a:pt x="1023938" y="160798"/>
                </a:cubicBezTo>
                <a:cubicBezTo>
                  <a:pt x="1023938" y="168056"/>
                  <a:pt x="1018809" y="174406"/>
                  <a:pt x="1012825" y="176220"/>
                </a:cubicBezTo>
                <a:cubicBezTo>
                  <a:pt x="1012825" y="176220"/>
                  <a:pt x="1012825" y="176220"/>
                  <a:pt x="1012825" y="144470"/>
                </a:cubicBezTo>
                <a:close/>
                <a:moveTo>
                  <a:pt x="1966322" y="144463"/>
                </a:moveTo>
                <a:cubicBezTo>
                  <a:pt x="1975349" y="144463"/>
                  <a:pt x="1983473" y="152568"/>
                  <a:pt x="1983473" y="161574"/>
                </a:cubicBezTo>
                <a:cubicBezTo>
                  <a:pt x="1983473" y="166077"/>
                  <a:pt x="1981668" y="169680"/>
                  <a:pt x="1978960" y="172382"/>
                </a:cubicBezTo>
                <a:cubicBezTo>
                  <a:pt x="1982571" y="175984"/>
                  <a:pt x="1984376" y="179586"/>
                  <a:pt x="1984376" y="184990"/>
                </a:cubicBezTo>
                <a:cubicBezTo>
                  <a:pt x="1984376" y="189493"/>
                  <a:pt x="1981668" y="193996"/>
                  <a:pt x="1978057" y="197598"/>
                </a:cubicBezTo>
                <a:cubicBezTo>
                  <a:pt x="1978057" y="197598"/>
                  <a:pt x="1978960" y="198499"/>
                  <a:pt x="1978960" y="199400"/>
                </a:cubicBezTo>
                <a:cubicBezTo>
                  <a:pt x="1978960" y="204803"/>
                  <a:pt x="1975349" y="210207"/>
                  <a:pt x="1970835" y="212909"/>
                </a:cubicBezTo>
                <a:cubicBezTo>
                  <a:pt x="1972641" y="215611"/>
                  <a:pt x="1972641" y="218312"/>
                  <a:pt x="1972641" y="221014"/>
                </a:cubicBezTo>
                <a:cubicBezTo>
                  <a:pt x="1972641" y="230020"/>
                  <a:pt x="1965419" y="238126"/>
                  <a:pt x="1955489" y="238126"/>
                </a:cubicBezTo>
                <a:cubicBezTo>
                  <a:pt x="1946462" y="238126"/>
                  <a:pt x="1938338" y="230020"/>
                  <a:pt x="1938338" y="221014"/>
                </a:cubicBezTo>
                <a:cubicBezTo>
                  <a:pt x="1938338" y="214710"/>
                  <a:pt x="1941949" y="210207"/>
                  <a:pt x="1946462" y="206604"/>
                </a:cubicBezTo>
                <a:cubicBezTo>
                  <a:pt x="1945560" y="204803"/>
                  <a:pt x="1944657" y="202101"/>
                  <a:pt x="1944657" y="199400"/>
                </a:cubicBezTo>
                <a:cubicBezTo>
                  <a:pt x="1944657" y="193996"/>
                  <a:pt x="1946462" y="189493"/>
                  <a:pt x="1950073" y="186791"/>
                </a:cubicBezTo>
                <a:cubicBezTo>
                  <a:pt x="1950073" y="185891"/>
                  <a:pt x="1950073" y="184990"/>
                  <a:pt x="1950073" y="184990"/>
                </a:cubicBezTo>
                <a:cubicBezTo>
                  <a:pt x="1950073" y="180487"/>
                  <a:pt x="1951879" y="176885"/>
                  <a:pt x="1954587" y="173282"/>
                </a:cubicBezTo>
                <a:cubicBezTo>
                  <a:pt x="1950976" y="170580"/>
                  <a:pt x="1949170" y="166077"/>
                  <a:pt x="1949170" y="161574"/>
                </a:cubicBezTo>
                <a:cubicBezTo>
                  <a:pt x="1949170" y="152568"/>
                  <a:pt x="1957295" y="144463"/>
                  <a:pt x="1966322" y="144463"/>
                </a:cubicBezTo>
                <a:close/>
                <a:moveTo>
                  <a:pt x="1104107" y="127007"/>
                </a:moveTo>
                <a:cubicBezTo>
                  <a:pt x="1113313" y="127007"/>
                  <a:pt x="1120776" y="134825"/>
                  <a:pt x="1120776" y="144470"/>
                </a:cubicBezTo>
                <a:cubicBezTo>
                  <a:pt x="1120776" y="154115"/>
                  <a:pt x="1113313" y="161932"/>
                  <a:pt x="1104107" y="161932"/>
                </a:cubicBezTo>
                <a:cubicBezTo>
                  <a:pt x="1094901" y="161932"/>
                  <a:pt x="1087438" y="154115"/>
                  <a:pt x="1087438" y="144470"/>
                </a:cubicBezTo>
                <a:cubicBezTo>
                  <a:pt x="1087438" y="134825"/>
                  <a:pt x="1094901" y="127007"/>
                  <a:pt x="1104107" y="127007"/>
                </a:cubicBezTo>
                <a:close/>
                <a:moveTo>
                  <a:pt x="1998663" y="114297"/>
                </a:moveTo>
                <a:cubicBezTo>
                  <a:pt x="1998663" y="114297"/>
                  <a:pt x="1998663" y="114297"/>
                  <a:pt x="2010616" y="121155"/>
                </a:cubicBezTo>
                <a:lnTo>
                  <a:pt x="2026664" y="130363"/>
                </a:lnTo>
                <a:lnTo>
                  <a:pt x="2026083" y="130555"/>
                </a:lnTo>
                <a:cubicBezTo>
                  <a:pt x="2026083" y="130555"/>
                  <a:pt x="2026083" y="130555"/>
                  <a:pt x="2026997" y="130555"/>
                </a:cubicBezTo>
                <a:lnTo>
                  <a:pt x="2026664" y="130363"/>
                </a:lnTo>
                <a:lnTo>
                  <a:pt x="2028825" y="129651"/>
                </a:lnTo>
                <a:cubicBezTo>
                  <a:pt x="2038880" y="129651"/>
                  <a:pt x="2046192" y="137781"/>
                  <a:pt x="2046192" y="146813"/>
                </a:cubicBezTo>
                <a:cubicBezTo>
                  <a:pt x="2046192" y="148619"/>
                  <a:pt x="2046192" y="149522"/>
                  <a:pt x="2045278" y="150426"/>
                </a:cubicBezTo>
                <a:cubicBezTo>
                  <a:pt x="2048020" y="153135"/>
                  <a:pt x="2048934" y="156748"/>
                  <a:pt x="2048934" y="160361"/>
                </a:cubicBezTo>
                <a:cubicBezTo>
                  <a:pt x="2048934" y="162168"/>
                  <a:pt x="2048934" y="163071"/>
                  <a:pt x="2048934" y="164877"/>
                </a:cubicBezTo>
                <a:cubicBezTo>
                  <a:pt x="2049848" y="166684"/>
                  <a:pt x="2050762" y="170297"/>
                  <a:pt x="2050762" y="173006"/>
                </a:cubicBezTo>
                <a:cubicBezTo>
                  <a:pt x="2050762" y="177523"/>
                  <a:pt x="2048934" y="182039"/>
                  <a:pt x="2045278" y="185652"/>
                </a:cubicBezTo>
                <a:cubicBezTo>
                  <a:pt x="2053504" y="186555"/>
                  <a:pt x="2058988" y="193781"/>
                  <a:pt x="2058988" y="201910"/>
                </a:cubicBezTo>
                <a:cubicBezTo>
                  <a:pt x="2058988" y="210942"/>
                  <a:pt x="2051676" y="219071"/>
                  <a:pt x="2041622" y="219071"/>
                </a:cubicBezTo>
                <a:cubicBezTo>
                  <a:pt x="2032482" y="219071"/>
                  <a:pt x="2024255" y="210942"/>
                  <a:pt x="2024255" y="201910"/>
                </a:cubicBezTo>
                <a:cubicBezTo>
                  <a:pt x="2024255" y="196491"/>
                  <a:pt x="2026997" y="192878"/>
                  <a:pt x="2029740" y="189265"/>
                </a:cubicBezTo>
                <a:cubicBezTo>
                  <a:pt x="2022427" y="187458"/>
                  <a:pt x="2016029" y="181136"/>
                  <a:pt x="2016029" y="173006"/>
                </a:cubicBezTo>
                <a:cubicBezTo>
                  <a:pt x="2016029" y="171200"/>
                  <a:pt x="2016943" y="170297"/>
                  <a:pt x="2016943" y="168490"/>
                </a:cubicBezTo>
                <a:cubicBezTo>
                  <a:pt x="2016029" y="166684"/>
                  <a:pt x="2014201" y="163974"/>
                  <a:pt x="2014201" y="160361"/>
                </a:cubicBezTo>
                <a:cubicBezTo>
                  <a:pt x="2014201" y="159458"/>
                  <a:pt x="2015115" y="158555"/>
                  <a:pt x="2015115" y="156748"/>
                </a:cubicBezTo>
                <a:cubicBezTo>
                  <a:pt x="2013287" y="154039"/>
                  <a:pt x="2011459" y="151329"/>
                  <a:pt x="2011459" y="146813"/>
                </a:cubicBezTo>
                <a:cubicBezTo>
                  <a:pt x="2011459" y="141393"/>
                  <a:pt x="2014201" y="136877"/>
                  <a:pt x="2018771" y="134168"/>
                </a:cubicBezTo>
                <a:cubicBezTo>
                  <a:pt x="2017857" y="134168"/>
                  <a:pt x="2016943" y="134168"/>
                  <a:pt x="2016029" y="134168"/>
                </a:cubicBezTo>
                <a:cubicBezTo>
                  <a:pt x="2005975" y="134168"/>
                  <a:pt x="1998663" y="126942"/>
                  <a:pt x="1998663" y="117006"/>
                </a:cubicBezTo>
                <a:cubicBezTo>
                  <a:pt x="1998663" y="116103"/>
                  <a:pt x="1998663" y="115200"/>
                  <a:pt x="1998663" y="114297"/>
                </a:cubicBezTo>
                <a:close/>
                <a:moveTo>
                  <a:pt x="2222501" y="112726"/>
                </a:moveTo>
                <a:cubicBezTo>
                  <a:pt x="2232146" y="112726"/>
                  <a:pt x="2239964" y="120544"/>
                  <a:pt x="2239964" y="130189"/>
                </a:cubicBezTo>
                <a:cubicBezTo>
                  <a:pt x="2239964" y="139834"/>
                  <a:pt x="2232146" y="147652"/>
                  <a:pt x="2222501" y="147652"/>
                </a:cubicBezTo>
                <a:cubicBezTo>
                  <a:pt x="2212856" y="147652"/>
                  <a:pt x="2205038" y="139834"/>
                  <a:pt x="2205038" y="130189"/>
                </a:cubicBezTo>
                <a:cubicBezTo>
                  <a:pt x="2205038" y="120544"/>
                  <a:pt x="2212856" y="112726"/>
                  <a:pt x="2222501" y="112726"/>
                </a:cubicBezTo>
                <a:close/>
                <a:moveTo>
                  <a:pt x="1199357" y="109545"/>
                </a:moveTo>
                <a:cubicBezTo>
                  <a:pt x="1208563" y="109545"/>
                  <a:pt x="1216026" y="117008"/>
                  <a:pt x="1216026" y="126214"/>
                </a:cubicBezTo>
                <a:cubicBezTo>
                  <a:pt x="1216026" y="135420"/>
                  <a:pt x="1208563" y="142883"/>
                  <a:pt x="1199357" y="142883"/>
                </a:cubicBezTo>
                <a:cubicBezTo>
                  <a:pt x="1190151" y="142883"/>
                  <a:pt x="1182688" y="135420"/>
                  <a:pt x="1182688" y="126214"/>
                </a:cubicBezTo>
                <a:cubicBezTo>
                  <a:pt x="1182688" y="117008"/>
                  <a:pt x="1190151" y="109545"/>
                  <a:pt x="1199357" y="109545"/>
                </a:cubicBezTo>
                <a:close/>
                <a:moveTo>
                  <a:pt x="2348707" y="106379"/>
                </a:moveTo>
                <a:cubicBezTo>
                  <a:pt x="2357913" y="106379"/>
                  <a:pt x="2365376" y="113842"/>
                  <a:pt x="2365376" y="123048"/>
                </a:cubicBezTo>
                <a:cubicBezTo>
                  <a:pt x="2365376" y="132254"/>
                  <a:pt x="2357913" y="139717"/>
                  <a:pt x="2348707" y="139717"/>
                </a:cubicBezTo>
                <a:cubicBezTo>
                  <a:pt x="2339501" y="139717"/>
                  <a:pt x="2332038" y="132254"/>
                  <a:pt x="2332038" y="123048"/>
                </a:cubicBezTo>
                <a:cubicBezTo>
                  <a:pt x="2332038" y="113842"/>
                  <a:pt x="2339501" y="106379"/>
                  <a:pt x="2348707" y="106379"/>
                </a:cubicBezTo>
                <a:close/>
                <a:moveTo>
                  <a:pt x="2085404" y="95264"/>
                </a:moveTo>
                <a:cubicBezTo>
                  <a:pt x="2094294" y="95264"/>
                  <a:pt x="2101406" y="101453"/>
                  <a:pt x="2101406" y="110295"/>
                </a:cubicBezTo>
                <a:cubicBezTo>
                  <a:pt x="2105851" y="112064"/>
                  <a:pt x="2108518" y="114716"/>
                  <a:pt x="2110296" y="118253"/>
                </a:cubicBezTo>
                <a:cubicBezTo>
                  <a:pt x="2116519" y="120021"/>
                  <a:pt x="2120964" y="125326"/>
                  <a:pt x="2121853" y="132399"/>
                </a:cubicBezTo>
                <a:cubicBezTo>
                  <a:pt x="2128965" y="134168"/>
                  <a:pt x="2135188" y="140357"/>
                  <a:pt x="2135188" y="148315"/>
                </a:cubicBezTo>
                <a:cubicBezTo>
                  <a:pt x="2135188" y="158041"/>
                  <a:pt x="2128076" y="165114"/>
                  <a:pt x="2118297" y="165114"/>
                </a:cubicBezTo>
                <a:cubicBezTo>
                  <a:pt x="2109407" y="165114"/>
                  <a:pt x="2102295" y="158041"/>
                  <a:pt x="2102295" y="150083"/>
                </a:cubicBezTo>
                <a:cubicBezTo>
                  <a:pt x="2096961" y="149199"/>
                  <a:pt x="2093405" y="145662"/>
                  <a:pt x="2090738" y="142125"/>
                </a:cubicBezTo>
                <a:cubicBezTo>
                  <a:pt x="2084515" y="139473"/>
                  <a:pt x="2080070" y="134168"/>
                  <a:pt x="2079181" y="127095"/>
                </a:cubicBezTo>
                <a:cubicBezTo>
                  <a:pt x="2072958" y="125326"/>
                  <a:pt x="2068513" y="119137"/>
                  <a:pt x="2068513" y="112064"/>
                </a:cubicBezTo>
                <a:cubicBezTo>
                  <a:pt x="2068513" y="102338"/>
                  <a:pt x="2075625" y="95264"/>
                  <a:pt x="2085404" y="95264"/>
                </a:cubicBezTo>
                <a:close/>
                <a:moveTo>
                  <a:pt x="2155378" y="76199"/>
                </a:moveTo>
                <a:cubicBezTo>
                  <a:pt x="2160751" y="76199"/>
                  <a:pt x="2166124" y="79862"/>
                  <a:pt x="2168810" y="83526"/>
                </a:cubicBezTo>
                <a:cubicBezTo>
                  <a:pt x="2169706" y="83526"/>
                  <a:pt x="2170601" y="82610"/>
                  <a:pt x="2171497" y="82610"/>
                </a:cubicBezTo>
                <a:cubicBezTo>
                  <a:pt x="2177766" y="82610"/>
                  <a:pt x="2182243" y="86273"/>
                  <a:pt x="2185825" y="90853"/>
                </a:cubicBezTo>
                <a:cubicBezTo>
                  <a:pt x="2187616" y="89937"/>
                  <a:pt x="2189407" y="89021"/>
                  <a:pt x="2191198" y="89021"/>
                </a:cubicBezTo>
                <a:cubicBezTo>
                  <a:pt x="2201049" y="89021"/>
                  <a:pt x="2208213" y="97264"/>
                  <a:pt x="2208213" y="106422"/>
                </a:cubicBezTo>
                <a:cubicBezTo>
                  <a:pt x="2208213" y="116497"/>
                  <a:pt x="2201049" y="123824"/>
                  <a:pt x="2191198" y="123824"/>
                </a:cubicBezTo>
                <a:cubicBezTo>
                  <a:pt x="2185825" y="123824"/>
                  <a:pt x="2180452" y="121076"/>
                  <a:pt x="2177766" y="116497"/>
                </a:cubicBezTo>
                <a:cubicBezTo>
                  <a:pt x="2175975" y="117413"/>
                  <a:pt x="2174184" y="117413"/>
                  <a:pt x="2171497" y="117413"/>
                </a:cubicBezTo>
                <a:cubicBezTo>
                  <a:pt x="2166124" y="117413"/>
                  <a:pt x="2161646" y="114665"/>
                  <a:pt x="2158960" y="111002"/>
                </a:cubicBezTo>
                <a:cubicBezTo>
                  <a:pt x="2158064" y="111002"/>
                  <a:pt x="2157169" y="111002"/>
                  <a:pt x="2155378" y="111002"/>
                </a:cubicBezTo>
                <a:cubicBezTo>
                  <a:pt x="2146423" y="111002"/>
                  <a:pt x="2138363" y="103675"/>
                  <a:pt x="2138363" y="93600"/>
                </a:cubicBezTo>
                <a:cubicBezTo>
                  <a:pt x="2138363" y="84442"/>
                  <a:pt x="2146423" y="76199"/>
                  <a:pt x="2155378" y="76199"/>
                </a:cubicBezTo>
                <a:close/>
                <a:moveTo>
                  <a:pt x="2293144" y="65102"/>
                </a:moveTo>
                <a:cubicBezTo>
                  <a:pt x="2302350" y="65102"/>
                  <a:pt x="2309813" y="72920"/>
                  <a:pt x="2309813" y="82565"/>
                </a:cubicBezTo>
                <a:cubicBezTo>
                  <a:pt x="2309813" y="92210"/>
                  <a:pt x="2302350" y="100028"/>
                  <a:pt x="2293144" y="100028"/>
                </a:cubicBezTo>
                <a:cubicBezTo>
                  <a:pt x="2283938" y="100028"/>
                  <a:pt x="2276475" y="92210"/>
                  <a:pt x="2276475" y="82565"/>
                </a:cubicBezTo>
                <a:cubicBezTo>
                  <a:pt x="2276475" y="72920"/>
                  <a:pt x="2283938" y="65102"/>
                  <a:pt x="2293144" y="65102"/>
                </a:cubicBezTo>
                <a:close/>
                <a:moveTo>
                  <a:pt x="2185988" y="61910"/>
                </a:moveTo>
                <a:lnTo>
                  <a:pt x="2206626" y="73703"/>
                </a:lnTo>
                <a:cubicBezTo>
                  <a:pt x="2204831" y="74610"/>
                  <a:pt x="2203934" y="74610"/>
                  <a:pt x="2202139" y="74610"/>
                </a:cubicBezTo>
                <a:cubicBezTo>
                  <a:pt x="2194961" y="74610"/>
                  <a:pt x="2188680" y="69167"/>
                  <a:pt x="2185988" y="61910"/>
                </a:cubicBezTo>
                <a:close/>
                <a:moveTo>
                  <a:pt x="2231929" y="53975"/>
                </a:moveTo>
                <a:cubicBezTo>
                  <a:pt x="2237413" y="53975"/>
                  <a:pt x="2241983" y="56661"/>
                  <a:pt x="2244725" y="60243"/>
                </a:cubicBezTo>
                <a:cubicBezTo>
                  <a:pt x="2248382" y="57557"/>
                  <a:pt x="2252952" y="54870"/>
                  <a:pt x="2257522" y="54870"/>
                </a:cubicBezTo>
                <a:cubicBezTo>
                  <a:pt x="2266662" y="54870"/>
                  <a:pt x="2274888" y="62930"/>
                  <a:pt x="2274888" y="71885"/>
                </a:cubicBezTo>
                <a:cubicBezTo>
                  <a:pt x="2274888" y="81736"/>
                  <a:pt x="2266662" y="88900"/>
                  <a:pt x="2257522" y="88900"/>
                </a:cubicBezTo>
                <a:cubicBezTo>
                  <a:pt x="2252038" y="88900"/>
                  <a:pt x="2247468" y="86213"/>
                  <a:pt x="2243811" y="82631"/>
                </a:cubicBezTo>
                <a:cubicBezTo>
                  <a:pt x="2241069" y="85318"/>
                  <a:pt x="2236499" y="88004"/>
                  <a:pt x="2231929" y="88004"/>
                </a:cubicBezTo>
                <a:cubicBezTo>
                  <a:pt x="2221875" y="88004"/>
                  <a:pt x="2214563" y="79945"/>
                  <a:pt x="2214563" y="70990"/>
                </a:cubicBezTo>
                <a:cubicBezTo>
                  <a:pt x="2214563" y="61139"/>
                  <a:pt x="2221875" y="53975"/>
                  <a:pt x="2231929" y="53975"/>
                </a:cubicBezTo>
                <a:close/>
                <a:moveTo>
                  <a:pt x="2415382" y="50813"/>
                </a:moveTo>
                <a:cubicBezTo>
                  <a:pt x="2424588" y="50813"/>
                  <a:pt x="2432051" y="58276"/>
                  <a:pt x="2432051" y="67482"/>
                </a:cubicBezTo>
                <a:cubicBezTo>
                  <a:pt x="2432051" y="76688"/>
                  <a:pt x="2424588" y="84151"/>
                  <a:pt x="2415382" y="84151"/>
                </a:cubicBezTo>
                <a:cubicBezTo>
                  <a:pt x="2406176" y="84151"/>
                  <a:pt x="2398713" y="76688"/>
                  <a:pt x="2398713" y="67482"/>
                </a:cubicBezTo>
                <a:cubicBezTo>
                  <a:pt x="2398713" y="58276"/>
                  <a:pt x="2406176" y="50813"/>
                  <a:pt x="2415382" y="50813"/>
                </a:cubicBezTo>
                <a:close/>
                <a:moveTo>
                  <a:pt x="1028701" y="49240"/>
                </a:moveTo>
                <a:cubicBezTo>
                  <a:pt x="1035539" y="50964"/>
                  <a:pt x="1041401" y="56996"/>
                  <a:pt x="1041401" y="63891"/>
                </a:cubicBezTo>
                <a:cubicBezTo>
                  <a:pt x="1041401" y="71647"/>
                  <a:pt x="1035539" y="77680"/>
                  <a:pt x="1028701" y="79403"/>
                </a:cubicBezTo>
                <a:cubicBezTo>
                  <a:pt x="1028701" y="79403"/>
                  <a:pt x="1028701" y="79403"/>
                  <a:pt x="1028701" y="49240"/>
                </a:cubicBezTo>
                <a:close/>
                <a:moveTo>
                  <a:pt x="2287066" y="26985"/>
                </a:moveTo>
                <a:cubicBezTo>
                  <a:pt x="2294199" y="26985"/>
                  <a:pt x="2300440" y="30662"/>
                  <a:pt x="2303115" y="37095"/>
                </a:cubicBezTo>
                <a:cubicBezTo>
                  <a:pt x="2305790" y="30662"/>
                  <a:pt x="2311139" y="26985"/>
                  <a:pt x="2318272" y="26985"/>
                </a:cubicBezTo>
                <a:cubicBezTo>
                  <a:pt x="2327188" y="26985"/>
                  <a:pt x="2335213" y="34338"/>
                  <a:pt x="2335213" y="44448"/>
                </a:cubicBezTo>
                <a:cubicBezTo>
                  <a:pt x="2335213" y="53639"/>
                  <a:pt x="2327188" y="61910"/>
                  <a:pt x="2318272" y="61910"/>
                </a:cubicBezTo>
                <a:cubicBezTo>
                  <a:pt x="2311139" y="61910"/>
                  <a:pt x="2304898" y="57315"/>
                  <a:pt x="2302223" y="50881"/>
                </a:cubicBezTo>
                <a:cubicBezTo>
                  <a:pt x="2300440" y="57315"/>
                  <a:pt x="2294199" y="61910"/>
                  <a:pt x="2287066" y="61910"/>
                </a:cubicBezTo>
                <a:cubicBezTo>
                  <a:pt x="2278150" y="61910"/>
                  <a:pt x="2270125" y="53639"/>
                  <a:pt x="2270125" y="44448"/>
                </a:cubicBezTo>
                <a:cubicBezTo>
                  <a:pt x="2270125" y="34338"/>
                  <a:pt x="2278150" y="26985"/>
                  <a:pt x="2287066" y="26985"/>
                </a:cubicBezTo>
                <a:close/>
                <a:moveTo>
                  <a:pt x="2374079" y="3171"/>
                </a:moveTo>
                <a:cubicBezTo>
                  <a:pt x="2382867" y="3171"/>
                  <a:pt x="2390776" y="10374"/>
                  <a:pt x="2390776" y="20278"/>
                </a:cubicBezTo>
                <a:cubicBezTo>
                  <a:pt x="2390776" y="29282"/>
                  <a:pt x="2382867" y="37385"/>
                  <a:pt x="2374079" y="37385"/>
                </a:cubicBezTo>
                <a:cubicBezTo>
                  <a:pt x="2373200" y="37385"/>
                  <a:pt x="2372321" y="36485"/>
                  <a:pt x="2371442" y="36485"/>
                </a:cubicBezTo>
                <a:cubicBezTo>
                  <a:pt x="2373200" y="39186"/>
                  <a:pt x="2374958" y="42788"/>
                  <a:pt x="2374958" y="46389"/>
                </a:cubicBezTo>
                <a:cubicBezTo>
                  <a:pt x="2374958" y="55393"/>
                  <a:pt x="2367048" y="63496"/>
                  <a:pt x="2358260" y="63496"/>
                </a:cubicBezTo>
                <a:cubicBezTo>
                  <a:pt x="2348593" y="63496"/>
                  <a:pt x="2341563" y="55393"/>
                  <a:pt x="2341563" y="46389"/>
                </a:cubicBezTo>
                <a:cubicBezTo>
                  <a:pt x="2341563" y="36485"/>
                  <a:pt x="2348593" y="29282"/>
                  <a:pt x="2358260" y="29282"/>
                </a:cubicBezTo>
                <a:cubicBezTo>
                  <a:pt x="2359139" y="29282"/>
                  <a:pt x="2360018" y="29282"/>
                  <a:pt x="2360897" y="29282"/>
                </a:cubicBezTo>
                <a:cubicBezTo>
                  <a:pt x="2359139" y="26581"/>
                  <a:pt x="2357381" y="23880"/>
                  <a:pt x="2357381" y="20278"/>
                </a:cubicBezTo>
                <a:cubicBezTo>
                  <a:pt x="2357381" y="10374"/>
                  <a:pt x="2365291" y="3171"/>
                  <a:pt x="2374079" y="3171"/>
                </a:cubicBezTo>
                <a:close/>
                <a:moveTo>
                  <a:pt x="2416969" y="0"/>
                </a:moveTo>
                <a:cubicBezTo>
                  <a:pt x="2426175" y="0"/>
                  <a:pt x="2433638" y="7463"/>
                  <a:pt x="2433638" y="16669"/>
                </a:cubicBezTo>
                <a:cubicBezTo>
                  <a:pt x="2433638" y="25875"/>
                  <a:pt x="2426175" y="33338"/>
                  <a:pt x="2416969" y="33338"/>
                </a:cubicBezTo>
                <a:cubicBezTo>
                  <a:pt x="2407763" y="33338"/>
                  <a:pt x="2400300" y="25875"/>
                  <a:pt x="2400300" y="16669"/>
                </a:cubicBezTo>
                <a:cubicBezTo>
                  <a:pt x="2400300" y="7463"/>
                  <a:pt x="2407763" y="0"/>
                  <a:pt x="2416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1" name="任意多边形 20"/>
          <p:cNvSpPr>
            <a:spLocks noChangeArrowheads="1"/>
          </p:cNvSpPr>
          <p:nvPr userDrawn="1"/>
        </p:nvSpPr>
        <p:spPr bwMode="auto">
          <a:xfrm rot="16200000" flipH="1">
            <a:off x="-438256" y="-1409570"/>
            <a:ext cx="597993" cy="3803294"/>
          </a:xfrm>
          <a:custGeom>
            <a:avLst/>
            <a:gdLst>
              <a:gd name="connsiteX0" fmla="*/ 638325 w 638661"/>
              <a:gd name="connsiteY0" fmla="*/ 253327 h 4061948"/>
              <a:gd name="connsiteX1" fmla="*/ 638661 w 638661"/>
              <a:gd name="connsiteY1" fmla="*/ 253647 h 4061948"/>
              <a:gd name="connsiteX2" fmla="*/ 638661 w 638661"/>
              <a:gd name="connsiteY2" fmla="*/ 253006 h 4061948"/>
              <a:gd name="connsiteX3" fmla="*/ 637378 w 638661"/>
              <a:gd name="connsiteY3" fmla="*/ 1116095 h 4061948"/>
              <a:gd name="connsiteX4" fmla="*/ 638661 w 638661"/>
              <a:gd name="connsiteY4" fmla="*/ 1117378 h 4061948"/>
              <a:gd name="connsiteX5" fmla="*/ 638661 w 638661"/>
              <a:gd name="connsiteY5" fmla="*/ 1114812 h 4061948"/>
              <a:gd name="connsiteX6" fmla="*/ 635484 w 638661"/>
              <a:gd name="connsiteY6" fmla="*/ 112216 h 4061948"/>
              <a:gd name="connsiteX7" fmla="*/ 638661 w 638661"/>
              <a:gd name="connsiteY7" fmla="*/ 115248 h 4061948"/>
              <a:gd name="connsiteX8" fmla="*/ 638661 w 638661"/>
              <a:gd name="connsiteY8" fmla="*/ 109183 h 4061948"/>
              <a:gd name="connsiteX9" fmla="*/ 632643 w 638661"/>
              <a:gd name="connsiteY9" fmla="*/ 4043007 h 4061948"/>
              <a:gd name="connsiteX10" fmla="*/ 632643 w 638661"/>
              <a:gd name="connsiteY10" fmla="*/ 4061948 h 4061948"/>
              <a:gd name="connsiteX11" fmla="*/ 638661 w 638661"/>
              <a:gd name="connsiteY11" fmla="*/ 4053597 h 4061948"/>
              <a:gd name="connsiteX12" fmla="*/ 638661 w 638661"/>
              <a:gd name="connsiteY12" fmla="*/ 4051850 h 4061948"/>
              <a:gd name="connsiteX13" fmla="*/ 630748 w 638661"/>
              <a:gd name="connsiteY13" fmla="*/ 397518 h 4061948"/>
              <a:gd name="connsiteX14" fmla="*/ 638661 w 638661"/>
              <a:gd name="connsiteY14" fmla="*/ 405356 h 4061948"/>
              <a:gd name="connsiteX15" fmla="*/ 638661 w 638661"/>
              <a:gd name="connsiteY15" fmla="*/ 389681 h 4061948"/>
              <a:gd name="connsiteX16" fmla="*/ 629802 w 638661"/>
              <a:gd name="connsiteY16" fmla="*/ 823923 h 4061948"/>
              <a:gd name="connsiteX17" fmla="*/ 638661 w 638661"/>
              <a:gd name="connsiteY17" fmla="*/ 833204 h 4061948"/>
              <a:gd name="connsiteX18" fmla="*/ 638661 w 638661"/>
              <a:gd name="connsiteY18" fmla="*/ 814641 h 4061948"/>
              <a:gd name="connsiteX19" fmla="*/ 627908 w 638661"/>
              <a:gd name="connsiteY19" fmla="*/ 3774040 h 4061948"/>
              <a:gd name="connsiteX20" fmla="*/ 638326 w 638661"/>
              <a:gd name="connsiteY20" fmla="*/ 3784458 h 4061948"/>
              <a:gd name="connsiteX21" fmla="*/ 638661 w 638661"/>
              <a:gd name="connsiteY21" fmla="*/ 3784123 h 4061948"/>
              <a:gd name="connsiteX22" fmla="*/ 638661 w 638661"/>
              <a:gd name="connsiteY22" fmla="*/ 3763957 h 4061948"/>
              <a:gd name="connsiteX23" fmla="*/ 638326 w 638661"/>
              <a:gd name="connsiteY23" fmla="*/ 3763622 h 4061948"/>
              <a:gd name="connsiteX24" fmla="*/ 627908 w 638661"/>
              <a:gd name="connsiteY24" fmla="*/ 3774040 h 4061948"/>
              <a:gd name="connsiteX25" fmla="*/ 627908 w 638661"/>
              <a:gd name="connsiteY25" fmla="*/ 3559529 h 4061948"/>
              <a:gd name="connsiteX26" fmla="*/ 637852 w 638661"/>
              <a:gd name="connsiteY26" fmla="*/ 3569473 h 4061948"/>
              <a:gd name="connsiteX27" fmla="*/ 638661 w 638661"/>
              <a:gd name="connsiteY27" fmla="*/ 3568664 h 4061948"/>
              <a:gd name="connsiteX28" fmla="*/ 638661 w 638661"/>
              <a:gd name="connsiteY28" fmla="*/ 3550394 h 4061948"/>
              <a:gd name="connsiteX29" fmla="*/ 637852 w 638661"/>
              <a:gd name="connsiteY29" fmla="*/ 3549585 h 4061948"/>
              <a:gd name="connsiteX30" fmla="*/ 627908 w 638661"/>
              <a:gd name="connsiteY30" fmla="*/ 3559529 h 4061948"/>
              <a:gd name="connsiteX31" fmla="*/ 626960 w 638661"/>
              <a:gd name="connsiteY31" fmla="*/ 3635294 h 4061948"/>
              <a:gd name="connsiteX32" fmla="*/ 636904 w 638661"/>
              <a:gd name="connsiteY32" fmla="*/ 3645239 h 4061948"/>
              <a:gd name="connsiteX33" fmla="*/ 638661 w 638661"/>
              <a:gd name="connsiteY33" fmla="*/ 3643482 h 4061948"/>
              <a:gd name="connsiteX34" fmla="*/ 638661 w 638661"/>
              <a:gd name="connsiteY34" fmla="*/ 3627107 h 4061948"/>
              <a:gd name="connsiteX35" fmla="*/ 636904 w 638661"/>
              <a:gd name="connsiteY35" fmla="*/ 3625350 h 4061948"/>
              <a:gd name="connsiteX36" fmla="*/ 626960 w 638661"/>
              <a:gd name="connsiteY36" fmla="*/ 3635294 h 4061948"/>
              <a:gd name="connsiteX37" fmla="*/ 626013 w 638661"/>
              <a:gd name="connsiteY37" fmla="*/ 3983342 h 4061948"/>
              <a:gd name="connsiteX38" fmla="*/ 626013 w 638661"/>
              <a:gd name="connsiteY38" fmla="*/ 4002283 h 4061948"/>
              <a:gd name="connsiteX39" fmla="*/ 632643 w 638661"/>
              <a:gd name="connsiteY39" fmla="*/ 3992542 h 4061948"/>
              <a:gd name="connsiteX40" fmla="*/ 626013 w 638661"/>
              <a:gd name="connsiteY40" fmla="*/ 3983342 h 4061948"/>
              <a:gd name="connsiteX41" fmla="*/ 626013 w 638661"/>
              <a:gd name="connsiteY41" fmla="*/ 573911 h 4061948"/>
              <a:gd name="connsiteX42" fmla="*/ 636431 w 638661"/>
              <a:gd name="connsiteY42" fmla="*/ 584329 h 4061948"/>
              <a:gd name="connsiteX43" fmla="*/ 638661 w 638661"/>
              <a:gd name="connsiteY43" fmla="*/ 582100 h 4061948"/>
              <a:gd name="connsiteX44" fmla="*/ 638661 w 638661"/>
              <a:gd name="connsiteY44" fmla="*/ 565723 h 4061948"/>
              <a:gd name="connsiteX45" fmla="*/ 636431 w 638661"/>
              <a:gd name="connsiteY45" fmla="*/ 563493 h 4061948"/>
              <a:gd name="connsiteX46" fmla="*/ 626013 w 638661"/>
              <a:gd name="connsiteY46" fmla="*/ 573911 h 4061948"/>
              <a:gd name="connsiteX47" fmla="*/ 621278 w 638661"/>
              <a:gd name="connsiteY47" fmla="*/ 166199 h 4061948"/>
              <a:gd name="connsiteX48" fmla="*/ 631222 w 638661"/>
              <a:gd name="connsiteY48" fmla="*/ 176143 h 4061948"/>
              <a:gd name="connsiteX49" fmla="*/ 638661 w 638661"/>
              <a:gd name="connsiteY49" fmla="*/ 168704 h 4061948"/>
              <a:gd name="connsiteX50" fmla="*/ 638661 w 638661"/>
              <a:gd name="connsiteY50" fmla="*/ 163693 h 4061948"/>
              <a:gd name="connsiteX51" fmla="*/ 631222 w 638661"/>
              <a:gd name="connsiteY51" fmla="*/ 156255 h 4061948"/>
              <a:gd name="connsiteX52" fmla="*/ 621278 w 638661"/>
              <a:gd name="connsiteY52" fmla="*/ 166199 h 4061948"/>
              <a:gd name="connsiteX53" fmla="*/ 617489 w 638661"/>
              <a:gd name="connsiteY53" fmla="*/ 3923676 h 4061948"/>
              <a:gd name="connsiteX54" fmla="*/ 617489 w 638661"/>
              <a:gd name="connsiteY54" fmla="*/ 3942618 h 4061948"/>
              <a:gd name="connsiteX55" fmla="*/ 625066 w 638661"/>
              <a:gd name="connsiteY55" fmla="*/ 3933147 h 4061948"/>
              <a:gd name="connsiteX56" fmla="*/ 617489 w 638661"/>
              <a:gd name="connsiteY56" fmla="*/ 3923676 h 4061948"/>
              <a:gd name="connsiteX57" fmla="*/ 616543 w 638661"/>
              <a:gd name="connsiteY57" fmla="*/ 3232317 h 4061948"/>
              <a:gd name="connsiteX58" fmla="*/ 626961 w 638661"/>
              <a:gd name="connsiteY58" fmla="*/ 3242735 h 4061948"/>
              <a:gd name="connsiteX59" fmla="*/ 637379 w 638661"/>
              <a:gd name="connsiteY59" fmla="*/ 3232317 h 4061948"/>
              <a:gd name="connsiteX60" fmla="*/ 626961 w 638661"/>
              <a:gd name="connsiteY60" fmla="*/ 3221899 h 4061948"/>
              <a:gd name="connsiteX61" fmla="*/ 616543 w 638661"/>
              <a:gd name="connsiteY61" fmla="*/ 3232317 h 4061948"/>
              <a:gd name="connsiteX62" fmla="*/ 616543 w 638661"/>
              <a:gd name="connsiteY62" fmla="*/ 303521 h 4061948"/>
              <a:gd name="connsiteX63" fmla="*/ 626961 w 638661"/>
              <a:gd name="connsiteY63" fmla="*/ 313466 h 4061948"/>
              <a:gd name="connsiteX64" fmla="*/ 637379 w 638661"/>
              <a:gd name="connsiteY64" fmla="*/ 303521 h 4061948"/>
              <a:gd name="connsiteX65" fmla="*/ 626961 w 638661"/>
              <a:gd name="connsiteY65" fmla="*/ 293577 h 4061948"/>
              <a:gd name="connsiteX66" fmla="*/ 616543 w 638661"/>
              <a:gd name="connsiteY66" fmla="*/ 303521 h 4061948"/>
              <a:gd name="connsiteX67" fmla="*/ 614649 w 638661"/>
              <a:gd name="connsiteY67" fmla="*/ 378335 h 4061948"/>
              <a:gd name="connsiteX68" fmla="*/ 624593 w 638661"/>
              <a:gd name="connsiteY68" fmla="*/ 388280 h 4061948"/>
              <a:gd name="connsiteX69" fmla="*/ 634537 w 638661"/>
              <a:gd name="connsiteY69" fmla="*/ 378335 h 4061948"/>
              <a:gd name="connsiteX70" fmla="*/ 624593 w 638661"/>
              <a:gd name="connsiteY70" fmla="*/ 368391 h 4061948"/>
              <a:gd name="connsiteX71" fmla="*/ 614649 w 638661"/>
              <a:gd name="connsiteY71" fmla="*/ 378335 h 4061948"/>
              <a:gd name="connsiteX72" fmla="*/ 613702 w 638661"/>
              <a:gd name="connsiteY72" fmla="*/ 0 h 4061948"/>
              <a:gd name="connsiteX73" fmla="*/ 613702 w 638661"/>
              <a:gd name="connsiteY73" fmla="*/ 17994 h 4061948"/>
              <a:gd name="connsiteX74" fmla="*/ 621278 w 638661"/>
              <a:gd name="connsiteY74" fmla="*/ 8740 h 4061948"/>
              <a:gd name="connsiteX75" fmla="*/ 613702 w 638661"/>
              <a:gd name="connsiteY75" fmla="*/ 0 h 4061948"/>
              <a:gd name="connsiteX76" fmla="*/ 612754 w 638661"/>
              <a:gd name="connsiteY76" fmla="*/ 3720530 h 4061948"/>
              <a:gd name="connsiteX77" fmla="*/ 622699 w 638661"/>
              <a:gd name="connsiteY77" fmla="*/ 3730475 h 4061948"/>
              <a:gd name="connsiteX78" fmla="*/ 632643 w 638661"/>
              <a:gd name="connsiteY78" fmla="*/ 3720530 h 4061948"/>
              <a:gd name="connsiteX79" fmla="*/ 622699 w 638661"/>
              <a:gd name="connsiteY79" fmla="*/ 3710586 h 4061948"/>
              <a:gd name="connsiteX80" fmla="*/ 612754 w 638661"/>
              <a:gd name="connsiteY80" fmla="*/ 3720530 h 4061948"/>
              <a:gd name="connsiteX81" fmla="*/ 612754 w 638661"/>
              <a:gd name="connsiteY81" fmla="*/ 3492086 h 4061948"/>
              <a:gd name="connsiteX82" fmla="*/ 622951 w 638661"/>
              <a:gd name="connsiteY82" fmla="*/ 3502231 h 4061948"/>
              <a:gd name="connsiteX83" fmla="*/ 633148 w 638661"/>
              <a:gd name="connsiteY83" fmla="*/ 3492086 h 4061948"/>
              <a:gd name="connsiteX84" fmla="*/ 632075 w 638661"/>
              <a:gd name="connsiteY84" fmla="*/ 3488348 h 4061948"/>
              <a:gd name="connsiteX85" fmla="*/ 632612 w 638661"/>
              <a:gd name="connsiteY85" fmla="*/ 3488348 h 4061948"/>
              <a:gd name="connsiteX86" fmla="*/ 638661 w 638661"/>
              <a:gd name="connsiteY86" fmla="*/ 3482329 h 4061948"/>
              <a:gd name="connsiteX87" fmla="*/ 638661 w 638661"/>
              <a:gd name="connsiteY87" fmla="*/ 3424124 h 4061948"/>
              <a:gd name="connsiteX88" fmla="*/ 633148 w 638661"/>
              <a:gd name="connsiteY88" fmla="*/ 3429609 h 4061948"/>
              <a:gd name="connsiteX89" fmla="*/ 634222 w 638661"/>
              <a:gd name="connsiteY89" fmla="*/ 3433347 h 4061948"/>
              <a:gd name="connsiteX90" fmla="*/ 630464 w 638661"/>
              <a:gd name="connsiteY90" fmla="*/ 3440823 h 4061948"/>
              <a:gd name="connsiteX91" fmla="*/ 631538 w 638661"/>
              <a:gd name="connsiteY91" fmla="*/ 3444561 h 4061948"/>
              <a:gd name="connsiteX92" fmla="*/ 630464 w 638661"/>
              <a:gd name="connsiteY92" fmla="*/ 3448299 h 4061948"/>
              <a:gd name="connsiteX93" fmla="*/ 631538 w 638661"/>
              <a:gd name="connsiteY93" fmla="*/ 3452571 h 4061948"/>
              <a:gd name="connsiteX94" fmla="*/ 631001 w 638661"/>
              <a:gd name="connsiteY94" fmla="*/ 3454173 h 4061948"/>
              <a:gd name="connsiteX95" fmla="*/ 631538 w 638661"/>
              <a:gd name="connsiteY95" fmla="*/ 3456308 h 4061948"/>
              <a:gd name="connsiteX96" fmla="*/ 631001 w 638661"/>
              <a:gd name="connsiteY96" fmla="*/ 3460046 h 4061948"/>
              <a:gd name="connsiteX97" fmla="*/ 631001 w 638661"/>
              <a:gd name="connsiteY97" fmla="*/ 3461114 h 4061948"/>
              <a:gd name="connsiteX98" fmla="*/ 628318 w 638661"/>
              <a:gd name="connsiteY98" fmla="*/ 3467522 h 4061948"/>
              <a:gd name="connsiteX99" fmla="*/ 628855 w 638661"/>
              <a:gd name="connsiteY99" fmla="*/ 3469124 h 4061948"/>
              <a:gd name="connsiteX100" fmla="*/ 622415 w 638661"/>
              <a:gd name="connsiteY100" fmla="*/ 3478202 h 4061948"/>
              <a:gd name="connsiteX101" fmla="*/ 623488 w 638661"/>
              <a:gd name="connsiteY101" fmla="*/ 3482474 h 4061948"/>
              <a:gd name="connsiteX102" fmla="*/ 622951 w 638661"/>
              <a:gd name="connsiteY102" fmla="*/ 3481940 h 4061948"/>
              <a:gd name="connsiteX103" fmla="*/ 612754 w 638661"/>
              <a:gd name="connsiteY103" fmla="*/ 3492086 h 4061948"/>
              <a:gd name="connsiteX104" fmla="*/ 611808 w 638661"/>
              <a:gd name="connsiteY104" fmla="*/ 2689647 h 4061948"/>
              <a:gd name="connsiteX105" fmla="*/ 621752 w 638661"/>
              <a:gd name="connsiteY105" fmla="*/ 2700065 h 4061948"/>
              <a:gd name="connsiteX106" fmla="*/ 631696 w 638661"/>
              <a:gd name="connsiteY106" fmla="*/ 2689647 h 4061948"/>
              <a:gd name="connsiteX107" fmla="*/ 621752 w 638661"/>
              <a:gd name="connsiteY107" fmla="*/ 2679229 h 4061948"/>
              <a:gd name="connsiteX108" fmla="*/ 611808 w 638661"/>
              <a:gd name="connsiteY108" fmla="*/ 2689647 h 4061948"/>
              <a:gd name="connsiteX109" fmla="*/ 611807 w 638661"/>
              <a:gd name="connsiteY109" fmla="*/ 541238 h 4061948"/>
              <a:gd name="connsiteX110" fmla="*/ 622225 w 638661"/>
              <a:gd name="connsiteY110" fmla="*/ 551182 h 4061948"/>
              <a:gd name="connsiteX111" fmla="*/ 632643 w 638661"/>
              <a:gd name="connsiteY111" fmla="*/ 541238 h 4061948"/>
              <a:gd name="connsiteX112" fmla="*/ 622225 w 638661"/>
              <a:gd name="connsiteY112" fmla="*/ 531293 h 4061948"/>
              <a:gd name="connsiteX113" fmla="*/ 611807 w 638661"/>
              <a:gd name="connsiteY113" fmla="*/ 541238 h 4061948"/>
              <a:gd name="connsiteX114" fmla="*/ 608019 w 638661"/>
              <a:gd name="connsiteY114" fmla="*/ 3865905 h 4061948"/>
              <a:gd name="connsiteX115" fmla="*/ 608019 w 638661"/>
              <a:gd name="connsiteY115" fmla="*/ 3884847 h 4061948"/>
              <a:gd name="connsiteX116" fmla="*/ 615595 w 638661"/>
              <a:gd name="connsiteY116" fmla="*/ 3875376 h 4061948"/>
              <a:gd name="connsiteX117" fmla="*/ 608019 w 638661"/>
              <a:gd name="connsiteY117" fmla="*/ 3865905 h 4061948"/>
              <a:gd name="connsiteX118" fmla="*/ 605178 w 638661"/>
              <a:gd name="connsiteY118" fmla="*/ 219233 h 4061948"/>
              <a:gd name="connsiteX119" fmla="*/ 615122 w 638661"/>
              <a:gd name="connsiteY119" fmla="*/ 229178 h 4061948"/>
              <a:gd name="connsiteX120" fmla="*/ 625067 w 638661"/>
              <a:gd name="connsiteY120" fmla="*/ 219233 h 4061948"/>
              <a:gd name="connsiteX121" fmla="*/ 615122 w 638661"/>
              <a:gd name="connsiteY121" fmla="*/ 209289 h 4061948"/>
              <a:gd name="connsiteX122" fmla="*/ 605178 w 638661"/>
              <a:gd name="connsiteY122" fmla="*/ 219233 h 4061948"/>
              <a:gd name="connsiteX123" fmla="*/ 604230 w 638661"/>
              <a:gd name="connsiteY123" fmla="*/ 3584626 h 4061948"/>
              <a:gd name="connsiteX124" fmla="*/ 614175 w 638661"/>
              <a:gd name="connsiteY124" fmla="*/ 3595044 h 4061948"/>
              <a:gd name="connsiteX125" fmla="*/ 624119 w 638661"/>
              <a:gd name="connsiteY125" fmla="*/ 3584626 h 4061948"/>
              <a:gd name="connsiteX126" fmla="*/ 614175 w 638661"/>
              <a:gd name="connsiteY126" fmla="*/ 3574208 h 4061948"/>
              <a:gd name="connsiteX127" fmla="*/ 604230 w 638661"/>
              <a:gd name="connsiteY127" fmla="*/ 3584626 h 4061948"/>
              <a:gd name="connsiteX128" fmla="*/ 604230 w 638661"/>
              <a:gd name="connsiteY128" fmla="*/ 56812 h 4061948"/>
              <a:gd name="connsiteX129" fmla="*/ 604230 w 638661"/>
              <a:gd name="connsiteY129" fmla="*/ 75753 h 4061948"/>
              <a:gd name="connsiteX130" fmla="*/ 610860 w 638661"/>
              <a:gd name="connsiteY130" fmla="*/ 66553 h 4061948"/>
              <a:gd name="connsiteX131" fmla="*/ 604230 w 638661"/>
              <a:gd name="connsiteY131" fmla="*/ 56812 h 4061948"/>
              <a:gd name="connsiteX132" fmla="*/ 597601 w 638661"/>
              <a:gd name="connsiteY132" fmla="*/ 3809081 h 4061948"/>
              <a:gd name="connsiteX133" fmla="*/ 597601 w 638661"/>
              <a:gd name="connsiteY133" fmla="*/ 3828023 h 4061948"/>
              <a:gd name="connsiteX134" fmla="*/ 604231 w 638661"/>
              <a:gd name="connsiteY134" fmla="*/ 3818552 h 4061948"/>
              <a:gd name="connsiteX135" fmla="*/ 597601 w 638661"/>
              <a:gd name="connsiteY135" fmla="*/ 3809081 h 4061948"/>
              <a:gd name="connsiteX136" fmla="*/ 597601 w 638661"/>
              <a:gd name="connsiteY136" fmla="*/ 3510755 h 4061948"/>
              <a:gd name="connsiteX137" fmla="*/ 608019 w 638661"/>
              <a:gd name="connsiteY137" fmla="*/ 3521173 h 4061948"/>
              <a:gd name="connsiteX138" fmla="*/ 618437 w 638661"/>
              <a:gd name="connsiteY138" fmla="*/ 3510755 h 4061948"/>
              <a:gd name="connsiteX139" fmla="*/ 608019 w 638661"/>
              <a:gd name="connsiteY139" fmla="*/ 3500337 h 4061948"/>
              <a:gd name="connsiteX140" fmla="*/ 597601 w 638661"/>
              <a:gd name="connsiteY140" fmla="*/ 3510755 h 4061948"/>
              <a:gd name="connsiteX141" fmla="*/ 596654 w 638661"/>
              <a:gd name="connsiteY141" fmla="*/ 3006915 h 4061948"/>
              <a:gd name="connsiteX142" fmla="*/ 607073 w 638661"/>
              <a:gd name="connsiteY142" fmla="*/ 3017333 h 4061948"/>
              <a:gd name="connsiteX143" fmla="*/ 617491 w 638661"/>
              <a:gd name="connsiteY143" fmla="*/ 3006915 h 4061948"/>
              <a:gd name="connsiteX144" fmla="*/ 607073 w 638661"/>
              <a:gd name="connsiteY144" fmla="*/ 2996497 h 4061948"/>
              <a:gd name="connsiteX145" fmla="*/ 596654 w 638661"/>
              <a:gd name="connsiteY145" fmla="*/ 3006915 h 4061948"/>
              <a:gd name="connsiteX146" fmla="*/ 596654 w 638661"/>
              <a:gd name="connsiteY146" fmla="*/ 445819 h 4061948"/>
              <a:gd name="connsiteX147" fmla="*/ 605743 w 638661"/>
              <a:gd name="connsiteY147" fmla="*/ 455999 h 4061948"/>
              <a:gd name="connsiteX148" fmla="*/ 604674 w 638661"/>
              <a:gd name="connsiteY148" fmla="*/ 460284 h 4061948"/>
              <a:gd name="connsiteX149" fmla="*/ 609485 w 638661"/>
              <a:gd name="connsiteY149" fmla="*/ 468321 h 4061948"/>
              <a:gd name="connsiteX150" fmla="*/ 608951 w 638661"/>
              <a:gd name="connsiteY150" fmla="*/ 471000 h 4061948"/>
              <a:gd name="connsiteX151" fmla="*/ 610020 w 638661"/>
              <a:gd name="connsiteY151" fmla="*/ 475822 h 4061948"/>
              <a:gd name="connsiteX152" fmla="*/ 609485 w 638661"/>
              <a:gd name="connsiteY152" fmla="*/ 479037 h 4061948"/>
              <a:gd name="connsiteX153" fmla="*/ 610020 w 638661"/>
              <a:gd name="connsiteY153" fmla="*/ 481180 h 4061948"/>
              <a:gd name="connsiteX154" fmla="*/ 607882 w 638661"/>
              <a:gd name="connsiteY154" fmla="*/ 486537 h 4061948"/>
              <a:gd name="connsiteX155" fmla="*/ 608416 w 638661"/>
              <a:gd name="connsiteY155" fmla="*/ 487609 h 4061948"/>
              <a:gd name="connsiteX156" fmla="*/ 605743 w 638661"/>
              <a:gd name="connsiteY156" fmla="*/ 494038 h 4061948"/>
              <a:gd name="connsiteX157" fmla="*/ 606812 w 638661"/>
              <a:gd name="connsiteY157" fmla="*/ 498324 h 4061948"/>
              <a:gd name="connsiteX158" fmla="*/ 604139 w 638661"/>
              <a:gd name="connsiteY158" fmla="*/ 504218 h 4061948"/>
              <a:gd name="connsiteX159" fmla="*/ 608416 w 638661"/>
              <a:gd name="connsiteY159" fmla="*/ 512254 h 4061948"/>
              <a:gd name="connsiteX160" fmla="*/ 605743 w 638661"/>
              <a:gd name="connsiteY160" fmla="*/ 519219 h 4061948"/>
              <a:gd name="connsiteX161" fmla="*/ 615901 w 638661"/>
              <a:gd name="connsiteY161" fmla="*/ 529399 h 4061948"/>
              <a:gd name="connsiteX162" fmla="*/ 626059 w 638661"/>
              <a:gd name="connsiteY162" fmla="*/ 519219 h 4061948"/>
              <a:gd name="connsiteX163" fmla="*/ 621782 w 638661"/>
              <a:gd name="connsiteY163" fmla="*/ 511183 h 4061948"/>
              <a:gd name="connsiteX164" fmla="*/ 624455 w 638661"/>
              <a:gd name="connsiteY164" fmla="*/ 504218 h 4061948"/>
              <a:gd name="connsiteX165" fmla="*/ 623921 w 638661"/>
              <a:gd name="connsiteY165" fmla="*/ 500468 h 4061948"/>
              <a:gd name="connsiteX166" fmla="*/ 626059 w 638661"/>
              <a:gd name="connsiteY166" fmla="*/ 494038 h 4061948"/>
              <a:gd name="connsiteX167" fmla="*/ 625525 w 638661"/>
              <a:gd name="connsiteY167" fmla="*/ 492966 h 4061948"/>
              <a:gd name="connsiteX168" fmla="*/ 628197 w 638661"/>
              <a:gd name="connsiteY168" fmla="*/ 486537 h 4061948"/>
              <a:gd name="connsiteX169" fmla="*/ 627663 w 638661"/>
              <a:gd name="connsiteY169" fmla="*/ 484394 h 4061948"/>
              <a:gd name="connsiteX170" fmla="*/ 629802 w 638661"/>
              <a:gd name="connsiteY170" fmla="*/ 479037 h 4061948"/>
              <a:gd name="connsiteX171" fmla="*/ 628197 w 638661"/>
              <a:gd name="connsiteY171" fmla="*/ 474215 h 4061948"/>
              <a:gd name="connsiteX172" fmla="*/ 629267 w 638661"/>
              <a:gd name="connsiteY172" fmla="*/ 471000 h 4061948"/>
              <a:gd name="connsiteX173" fmla="*/ 624455 w 638661"/>
              <a:gd name="connsiteY173" fmla="*/ 462427 h 4061948"/>
              <a:gd name="connsiteX174" fmla="*/ 624990 w 638661"/>
              <a:gd name="connsiteY174" fmla="*/ 460284 h 4061948"/>
              <a:gd name="connsiteX175" fmla="*/ 616436 w 638661"/>
              <a:gd name="connsiteY175" fmla="*/ 450105 h 4061948"/>
              <a:gd name="connsiteX176" fmla="*/ 616970 w 638661"/>
              <a:gd name="connsiteY176" fmla="*/ 445819 h 4061948"/>
              <a:gd name="connsiteX177" fmla="*/ 606812 w 638661"/>
              <a:gd name="connsiteY177" fmla="*/ 435639 h 4061948"/>
              <a:gd name="connsiteX178" fmla="*/ 596654 w 638661"/>
              <a:gd name="connsiteY178" fmla="*/ 445819 h 4061948"/>
              <a:gd name="connsiteX179" fmla="*/ 594760 w 638661"/>
              <a:gd name="connsiteY179" fmla="*/ 3667968 h 4061948"/>
              <a:gd name="connsiteX180" fmla="*/ 605178 w 638661"/>
              <a:gd name="connsiteY180" fmla="*/ 3678386 h 4061948"/>
              <a:gd name="connsiteX181" fmla="*/ 615596 w 638661"/>
              <a:gd name="connsiteY181" fmla="*/ 3667968 h 4061948"/>
              <a:gd name="connsiteX182" fmla="*/ 605178 w 638661"/>
              <a:gd name="connsiteY182" fmla="*/ 3657550 h 4061948"/>
              <a:gd name="connsiteX183" fmla="*/ 594760 w 638661"/>
              <a:gd name="connsiteY183" fmla="*/ 3667968 h 4061948"/>
              <a:gd name="connsiteX184" fmla="*/ 592866 w 638661"/>
              <a:gd name="connsiteY184" fmla="*/ 354185 h 4061948"/>
              <a:gd name="connsiteX185" fmla="*/ 602810 w 638661"/>
              <a:gd name="connsiteY185" fmla="*/ 364603 h 4061948"/>
              <a:gd name="connsiteX186" fmla="*/ 612754 w 638661"/>
              <a:gd name="connsiteY186" fmla="*/ 354185 h 4061948"/>
              <a:gd name="connsiteX187" fmla="*/ 602810 w 638661"/>
              <a:gd name="connsiteY187" fmla="*/ 343767 h 4061948"/>
              <a:gd name="connsiteX188" fmla="*/ 592866 w 638661"/>
              <a:gd name="connsiteY188" fmla="*/ 354185 h 4061948"/>
              <a:gd name="connsiteX189" fmla="*/ 591919 w 638661"/>
              <a:gd name="connsiteY189" fmla="*/ 3286773 h 4061948"/>
              <a:gd name="connsiteX190" fmla="*/ 601863 w 638661"/>
              <a:gd name="connsiteY190" fmla="*/ 3296718 h 4061948"/>
              <a:gd name="connsiteX191" fmla="*/ 611808 w 638661"/>
              <a:gd name="connsiteY191" fmla="*/ 3286773 h 4061948"/>
              <a:gd name="connsiteX192" fmla="*/ 601863 w 638661"/>
              <a:gd name="connsiteY192" fmla="*/ 3276829 h 4061948"/>
              <a:gd name="connsiteX193" fmla="*/ 591919 w 638661"/>
              <a:gd name="connsiteY193" fmla="*/ 3286773 h 4061948"/>
              <a:gd name="connsiteX194" fmla="*/ 591919 w 638661"/>
              <a:gd name="connsiteY194" fmla="*/ 1320667 h 4061948"/>
              <a:gd name="connsiteX195" fmla="*/ 602337 w 638661"/>
              <a:gd name="connsiteY195" fmla="*/ 1330612 h 4061948"/>
              <a:gd name="connsiteX196" fmla="*/ 612755 w 638661"/>
              <a:gd name="connsiteY196" fmla="*/ 1320667 h 4061948"/>
              <a:gd name="connsiteX197" fmla="*/ 602337 w 638661"/>
              <a:gd name="connsiteY197" fmla="*/ 1310722 h 4061948"/>
              <a:gd name="connsiteX198" fmla="*/ 591919 w 638661"/>
              <a:gd name="connsiteY198" fmla="*/ 1320667 h 4061948"/>
              <a:gd name="connsiteX199" fmla="*/ 591919 w 638661"/>
              <a:gd name="connsiteY199" fmla="*/ 113636 h 4061948"/>
              <a:gd name="connsiteX200" fmla="*/ 591919 w 638661"/>
              <a:gd name="connsiteY200" fmla="*/ 132578 h 4061948"/>
              <a:gd name="connsiteX201" fmla="*/ 599495 w 638661"/>
              <a:gd name="connsiteY201" fmla="*/ 123107 h 4061948"/>
              <a:gd name="connsiteX202" fmla="*/ 591919 w 638661"/>
              <a:gd name="connsiteY202" fmla="*/ 113636 h 4061948"/>
              <a:gd name="connsiteX203" fmla="*/ 588131 w 638661"/>
              <a:gd name="connsiteY203" fmla="*/ 740584 h 4061948"/>
              <a:gd name="connsiteX204" fmla="*/ 598549 w 638661"/>
              <a:gd name="connsiteY204" fmla="*/ 751002 h 4061948"/>
              <a:gd name="connsiteX205" fmla="*/ 608967 w 638661"/>
              <a:gd name="connsiteY205" fmla="*/ 740584 h 4061948"/>
              <a:gd name="connsiteX206" fmla="*/ 598549 w 638661"/>
              <a:gd name="connsiteY206" fmla="*/ 730166 h 4061948"/>
              <a:gd name="connsiteX207" fmla="*/ 588131 w 638661"/>
              <a:gd name="connsiteY207" fmla="*/ 740584 h 4061948"/>
              <a:gd name="connsiteX208" fmla="*/ 586236 w 638661"/>
              <a:gd name="connsiteY208" fmla="*/ 271794 h 4061948"/>
              <a:gd name="connsiteX209" fmla="*/ 596181 w 638661"/>
              <a:gd name="connsiteY209" fmla="*/ 282212 h 4061948"/>
              <a:gd name="connsiteX210" fmla="*/ 606125 w 638661"/>
              <a:gd name="connsiteY210" fmla="*/ 271794 h 4061948"/>
              <a:gd name="connsiteX211" fmla="*/ 596181 w 638661"/>
              <a:gd name="connsiteY211" fmla="*/ 261376 h 4061948"/>
              <a:gd name="connsiteX212" fmla="*/ 586236 w 638661"/>
              <a:gd name="connsiteY212" fmla="*/ 271794 h 4061948"/>
              <a:gd name="connsiteX213" fmla="*/ 585289 w 638661"/>
              <a:gd name="connsiteY213" fmla="*/ 3753204 h 4061948"/>
              <a:gd name="connsiteX214" fmla="*/ 585289 w 638661"/>
              <a:gd name="connsiteY214" fmla="*/ 3772145 h 4061948"/>
              <a:gd name="connsiteX215" fmla="*/ 591919 w 638661"/>
              <a:gd name="connsiteY215" fmla="*/ 3762675 h 4061948"/>
              <a:gd name="connsiteX216" fmla="*/ 585289 w 638661"/>
              <a:gd name="connsiteY216" fmla="*/ 3753204 h 4061948"/>
              <a:gd name="connsiteX217" fmla="*/ 584342 w 638661"/>
              <a:gd name="connsiteY217" fmla="*/ 427582 h 4061948"/>
              <a:gd name="connsiteX218" fmla="*/ 594287 w 638661"/>
              <a:gd name="connsiteY218" fmla="*/ 437526 h 4061948"/>
              <a:gd name="connsiteX219" fmla="*/ 604231 w 638661"/>
              <a:gd name="connsiteY219" fmla="*/ 427582 h 4061948"/>
              <a:gd name="connsiteX220" fmla="*/ 594287 w 638661"/>
              <a:gd name="connsiteY220" fmla="*/ 417637 h 4061948"/>
              <a:gd name="connsiteX221" fmla="*/ 584342 w 638661"/>
              <a:gd name="connsiteY221" fmla="*/ 427582 h 4061948"/>
              <a:gd name="connsiteX222" fmla="*/ 578660 w 638661"/>
              <a:gd name="connsiteY222" fmla="*/ 3534431 h 4061948"/>
              <a:gd name="connsiteX223" fmla="*/ 589078 w 638661"/>
              <a:gd name="connsiteY223" fmla="*/ 3544849 h 4061948"/>
              <a:gd name="connsiteX224" fmla="*/ 599496 w 638661"/>
              <a:gd name="connsiteY224" fmla="*/ 3534431 h 4061948"/>
              <a:gd name="connsiteX225" fmla="*/ 589078 w 638661"/>
              <a:gd name="connsiteY225" fmla="*/ 3524013 h 4061948"/>
              <a:gd name="connsiteX226" fmla="*/ 578660 w 638661"/>
              <a:gd name="connsiteY226" fmla="*/ 3534431 h 4061948"/>
              <a:gd name="connsiteX227" fmla="*/ 578660 w 638661"/>
              <a:gd name="connsiteY227" fmla="*/ 169513 h 4061948"/>
              <a:gd name="connsiteX228" fmla="*/ 578660 w 638661"/>
              <a:gd name="connsiteY228" fmla="*/ 187507 h 4061948"/>
              <a:gd name="connsiteX229" fmla="*/ 585290 w 638661"/>
              <a:gd name="connsiteY229" fmla="*/ 178253 h 4061948"/>
              <a:gd name="connsiteX230" fmla="*/ 578660 w 638661"/>
              <a:gd name="connsiteY230" fmla="*/ 169513 h 4061948"/>
              <a:gd name="connsiteX231" fmla="*/ 577713 w 638661"/>
              <a:gd name="connsiteY231" fmla="*/ 3326550 h 4061948"/>
              <a:gd name="connsiteX232" fmla="*/ 587658 w 638661"/>
              <a:gd name="connsiteY232" fmla="*/ 3336494 h 4061948"/>
              <a:gd name="connsiteX233" fmla="*/ 597602 w 638661"/>
              <a:gd name="connsiteY233" fmla="*/ 3326550 h 4061948"/>
              <a:gd name="connsiteX234" fmla="*/ 587658 w 638661"/>
              <a:gd name="connsiteY234" fmla="*/ 3316606 h 4061948"/>
              <a:gd name="connsiteX235" fmla="*/ 577713 w 638661"/>
              <a:gd name="connsiteY235" fmla="*/ 3326550 h 4061948"/>
              <a:gd name="connsiteX236" fmla="*/ 575818 w 638661"/>
              <a:gd name="connsiteY236" fmla="*/ 3615406 h 4061948"/>
              <a:gd name="connsiteX237" fmla="*/ 585763 w 638661"/>
              <a:gd name="connsiteY237" fmla="*/ 3625350 h 4061948"/>
              <a:gd name="connsiteX238" fmla="*/ 595707 w 638661"/>
              <a:gd name="connsiteY238" fmla="*/ 3615406 h 4061948"/>
              <a:gd name="connsiteX239" fmla="*/ 585763 w 638661"/>
              <a:gd name="connsiteY239" fmla="*/ 3605461 h 4061948"/>
              <a:gd name="connsiteX240" fmla="*/ 575818 w 638661"/>
              <a:gd name="connsiteY240" fmla="*/ 3615406 h 4061948"/>
              <a:gd name="connsiteX241" fmla="*/ 572031 w 638661"/>
              <a:gd name="connsiteY241" fmla="*/ 2476083 h 4061948"/>
              <a:gd name="connsiteX242" fmla="*/ 582449 w 638661"/>
              <a:gd name="connsiteY242" fmla="*/ 2486027 h 4061948"/>
              <a:gd name="connsiteX243" fmla="*/ 592867 w 638661"/>
              <a:gd name="connsiteY243" fmla="*/ 2476083 h 4061948"/>
              <a:gd name="connsiteX244" fmla="*/ 582449 w 638661"/>
              <a:gd name="connsiteY244" fmla="*/ 2466138 h 4061948"/>
              <a:gd name="connsiteX245" fmla="*/ 572031 w 638661"/>
              <a:gd name="connsiteY245" fmla="*/ 2476083 h 4061948"/>
              <a:gd name="connsiteX246" fmla="*/ 572030 w 638661"/>
              <a:gd name="connsiteY246" fmla="*/ 3355212 h 4061948"/>
              <a:gd name="connsiteX247" fmla="*/ 580476 w 638661"/>
              <a:gd name="connsiteY247" fmla="*/ 3364869 h 4061948"/>
              <a:gd name="connsiteX248" fmla="*/ 572030 w 638661"/>
              <a:gd name="connsiteY248" fmla="*/ 3374526 h 4061948"/>
              <a:gd name="connsiteX249" fmla="*/ 576781 w 638661"/>
              <a:gd name="connsiteY249" fmla="*/ 3383111 h 4061948"/>
              <a:gd name="connsiteX250" fmla="*/ 574669 w 638661"/>
              <a:gd name="connsiteY250" fmla="*/ 3388476 h 4061948"/>
              <a:gd name="connsiteX251" fmla="*/ 579420 w 638661"/>
              <a:gd name="connsiteY251" fmla="*/ 3396523 h 4061948"/>
              <a:gd name="connsiteX252" fmla="*/ 578893 w 638661"/>
              <a:gd name="connsiteY252" fmla="*/ 3399206 h 4061948"/>
              <a:gd name="connsiteX253" fmla="*/ 582588 w 638661"/>
              <a:gd name="connsiteY253" fmla="*/ 3406718 h 4061948"/>
              <a:gd name="connsiteX254" fmla="*/ 582588 w 638661"/>
              <a:gd name="connsiteY254" fmla="*/ 3408327 h 4061948"/>
              <a:gd name="connsiteX255" fmla="*/ 584699 w 638661"/>
              <a:gd name="connsiteY255" fmla="*/ 3414229 h 4061948"/>
              <a:gd name="connsiteX256" fmla="*/ 584171 w 638661"/>
              <a:gd name="connsiteY256" fmla="*/ 3417984 h 4061948"/>
              <a:gd name="connsiteX257" fmla="*/ 585227 w 638661"/>
              <a:gd name="connsiteY257" fmla="*/ 3422276 h 4061948"/>
              <a:gd name="connsiteX258" fmla="*/ 582588 w 638661"/>
              <a:gd name="connsiteY258" fmla="*/ 3429251 h 4061948"/>
              <a:gd name="connsiteX259" fmla="*/ 583643 w 638661"/>
              <a:gd name="connsiteY259" fmla="*/ 3434080 h 4061948"/>
              <a:gd name="connsiteX260" fmla="*/ 576781 w 638661"/>
              <a:gd name="connsiteY260" fmla="*/ 3443737 h 4061948"/>
              <a:gd name="connsiteX261" fmla="*/ 586810 w 638661"/>
              <a:gd name="connsiteY261" fmla="*/ 3453931 h 4061948"/>
              <a:gd name="connsiteX262" fmla="*/ 596840 w 638661"/>
              <a:gd name="connsiteY262" fmla="*/ 3443737 h 4061948"/>
              <a:gd name="connsiteX263" fmla="*/ 595785 w 638661"/>
              <a:gd name="connsiteY263" fmla="*/ 3438908 h 4061948"/>
              <a:gd name="connsiteX264" fmla="*/ 602647 w 638661"/>
              <a:gd name="connsiteY264" fmla="*/ 3429251 h 4061948"/>
              <a:gd name="connsiteX265" fmla="*/ 601063 w 638661"/>
              <a:gd name="connsiteY265" fmla="*/ 3424959 h 4061948"/>
              <a:gd name="connsiteX266" fmla="*/ 604230 w 638661"/>
              <a:gd name="connsiteY266" fmla="*/ 3417984 h 4061948"/>
              <a:gd name="connsiteX267" fmla="*/ 601591 w 638661"/>
              <a:gd name="connsiteY267" fmla="*/ 3411546 h 4061948"/>
              <a:gd name="connsiteX268" fmla="*/ 602647 w 638661"/>
              <a:gd name="connsiteY268" fmla="*/ 3408327 h 4061948"/>
              <a:gd name="connsiteX269" fmla="*/ 598952 w 638661"/>
              <a:gd name="connsiteY269" fmla="*/ 3400279 h 4061948"/>
              <a:gd name="connsiteX270" fmla="*/ 598952 w 638661"/>
              <a:gd name="connsiteY270" fmla="*/ 3399206 h 4061948"/>
              <a:gd name="connsiteX271" fmla="*/ 594729 w 638661"/>
              <a:gd name="connsiteY271" fmla="*/ 3390622 h 4061948"/>
              <a:gd name="connsiteX272" fmla="*/ 594729 w 638661"/>
              <a:gd name="connsiteY272" fmla="*/ 3388476 h 4061948"/>
              <a:gd name="connsiteX273" fmla="*/ 589978 w 638661"/>
              <a:gd name="connsiteY273" fmla="*/ 3379891 h 4061948"/>
              <a:gd name="connsiteX274" fmla="*/ 592090 w 638661"/>
              <a:gd name="connsiteY274" fmla="*/ 3374526 h 4061948"/>
              <a:gd name="connsiteX275" fmla="*/ 584171 w 638661"/>
              <a:gd name="connsiteY275" fmla="*/ 3364869 h 4061948"/>
              <a:gd name="connsiteX276" fmla="*/ 592090 w 638661"/>
              <a:gd name="connsiteY276" fmla="*/ 3355212 h 4061948"/>
              <a:gd name="connsiteX277" fmla="*/ 582060 w 638661"/>
              <a:gd name="connsiteY277" fmla="*/ 3345018 h 4061948"/>
              <a:gd name="connsiteX278" fmla="*/ 572030 w 638661"/>
              <a:gd name="connsiteY278" fmla="*/ 3355212 h 4061948"/>
              <a:gd name="connsiteX279" fmla="*/ 572030 w 638661"/>
              <a:gd name="connsiteY279" fmla="*/ 983505 h 4061948"/>
              <a:gd name="connsiteX280" fmla="*/ 581974 w 638661"/>
              <a:gd name="connsiteY280" fmla="*/ 993449 h 4061948"/>
              <a:gd name="connsiteX281" fmla="*/ 591919 w 638661"/>
              <a:gd name="connsiteY281" fmla="*/ 983505 h 4061948"/>
              <a:gd name="connsiteX282" fmla="*/ 581974 w 638661"/>
              <a:gd name="connsiteY282" fmla="*/ 973560 h 4061948"/>
              <a:gd name="connsiteX283" fmla="*/ 572030 w 638661"/>
              <a:gd name="connsiteY283" fmla="*/ 983505 h 4061948"/>
              <a:gd name="connsiteX284" fmla="*/ 571083 w 638661"/>
              <a:gd name="connsiteY284" fmla="*/ 3698274 h 4061948"/>
              <a:gd name="connsiteX285" fmla="*/ 571083 w 638661"/>
              <a:gd name="connsiteY285" fmla="*/ 3717215 h 4061948"/>
              <a:gd name="connsiteX286" fmla="*/ 577713 w 638661"/>
              <a:gd name="connsiteY286" fmla="*/ 3707745 h 4061948"/>
              <a:gd name="connsiteX287" fmla="*/ 571083 w 638661"/>
              <a:gd name="connsiteY287" fmla="*/ 3698274 h 4061948"/>
              <a:gd name="connsiteX288" fmla="*/ 566348 w 638661"/>
              <a:gd name="connsiteY288" fmla="*/ 3461507 h 4061948"/>
              <a:gd name="connsiteX289" fmla="*/ 576293 w 638661"/>
              <a:gd name="connsiteY289" fmla="*/ 3471926 h 4061948"/>
              <a:gd name="connsiteX290" fmla="*/ 586237 w 638661"/>
              <a:gd name="connsiteY290" fmla="*/ 3461507 h 4061948"/>
              <a:gd name="connsiteX291" fmla="*/ 576293 w 638661"/>
              <a:gd name="connsiteY291" fmla="*/ 3451089 h 4061948"/>
              <a:gd name="connsiteX292" fmla="*/ 566348 w 638661"/>
              <a:gd name="connsiteY292" fmla="*/ 3461507 h 4061948"/>
              <a:gd name="connsiteX293" fmla="*/ 566348 w 638661"/>
              <a:gd name="connsiteY293" fmla="*/ 404379 h 4061948"/>
              <a:gd name="connsiteX294" fmla="*/ 576292 w 638661"/>
              <a:gd name="connsiteY294" fmla="*/ 414797 h 4061948"/>
              <a:gd name="connsiteX295" fmla="*/ 586236 w 638661"/>
              <a:gd name="connsiteY295" fmla="*/ 404379 h 4061948"/>
              <a:gd name="connsiteX296" fmla="*/ 576292 w 638661"/>
              <a:gd name="connsiteY296" fmla="*/ 393961 h 4061948"/>
              <a:gd name="connsiteX297" fmla="*/ 566348 w 638661"/>
              <a:gd name="connsiteY297" fmla="*/ 404379 h 4061948"/>
              <a:gd name="connsiteX298" fmla="*/ 565401 w 638661"/>
              <a:gd name="connsiteY298" fmla="*/ 323883 h 4061948"/>
              <a:gd name="connsiteX299" fmla="*/ 575819 w 638661"/>
              <a:gd name="connsiteY299" fmla="*/ 334302 h 4061948"/>
              <a:gd name="connsiteX300" fmla="*/ 586237 w 638661"/>
              <a:gd name="connsiteY300" fmla="*/ 323883 h 4061948"/>
              <a:gd name="connsiteX301" fmla="*/ 575819 w 638661"/>
              <a:gd name="connsiteY301" fmla="*/ 313465 h 4061948"/>
              <a:gd name="connsiteX302" fmla="*/ 565401 w 638661"/>
              <a:gd name="connsiteY302" fmla="*/ 323883 h 4061948"/>
              <a:gd name="connsiteX303" fmla="*/ 563507 w 638661"/>
              <a:gd name="connsiteY303" fmla="*/ 223496 h 4061948"/>
              <a:gd name="connsiteX304" fmla="*/ 563507 w 638661"/>
              <a:gd name="connsiteY304" fmla="*/ 242437 h 4061948"/>
              <a:gd name="connsiteX305" fmla="*/ 571083 w 638661"/>
              <a:gd name="connsiteY305" fmla="*/ 233237 h 4061948"/>
              <a:gd name="connsiteX306" fmla="*/ 563507 w 638661"/>
              <a:gd name="connsiteY306" fmla="*/ 223496 h 4061948"/>
              <a:gd name="connsiteX307" fmla="*/ 562559 w 638661"/>
              <a:gd name="connsiteY307" fmla="*/ 678077 h 4061948"/>
              <a:gd name="connsiteX308" fmla="*/ 572978 w 638661"/>
              <a:gd name="connsiteY308" fmla="*/ 688495 h 4061948"/>
              <a:gd name="connsiteX309" fmla="*/ 583396 w 638661"/>
              <a:gd name="connsiteY309" fmla="*/ 678077 h 4061948"/>
              <a:gd name="connsiteX310" fmla="*/ 572978 w 638661"/>
              <a:gd name="connsiteY310" fmla="*/ 667659 h 4061948"/>
              <a:gd name="connsiteX311" fmla="*/ 562559 w 638661"/>
              <a:gd name="connsiteY311" fmla="*/ 678077 h 4061948"/>
              <a:gd name="connsiteX312" fmla="*/ 557824 w 638661"/>
              <a:gd name="connsiteY312" fmla="*/ 1540860 h 4061948"/>
              <a:gd name="connsiteX313" fmla="*/ 568242 w 638661"/>
              <a:gd name="connsiteY313" fmla="*/ 1551277 h 4061948"/>
              <a:gd name="connsiteX314" fmla="*/ 578661 w 638661"/>
              <a:gd name="connsiteY314" fmla="*/ 1540860 h 4061948"/>
              <a:gd name="connsiteX315" fmla="*/ 568242 w 638661"/>
              <a:gd name="connsiteY315" fmla="*/ 1530442 h 4061948"/>
              <a:gd name="connsiteX316" fmla="*/ 557824 w 638661"/>
              <a:gd name="connsiteY316" fmla="*/ 1540860 h 4061948"/>
              <a:gd name="connsiteX317" fmla="*/ 554983 w 638661"/>
              <a:gd name="connsiteY317" fmla="*/ 3102095 h 4061948"/>
              <a:gd name="connsiteX318" fmla="*/ 564928 w 638661"/>
              <a:gd name="connsiteY318" fmla="*/ 3112040 h 4061948"/>
              <a:gd name="connsiteX319" fmla="*/ 574872 w 638661"/>
              <a:gd name="connsiteY319" fmla="*/ 3102095 h 4061948"/>
              <a:gd name="connsiteX320" fmla="*/ 564928 w 638661"/>
              <a:gd name="connsiteY320" fmla="*/ 3092151 h 4061948"/>
              <a:gd name="connsiteX321" fmla="*/ 554983 w 638661"/>
              <a:gd name="connsiteY321" fmla="*/ 3102095 h 4061948"/>
              <a:gd name="connsiteX322" fmla="*/ 554036 w 638661"/>
              <a:gd name="connsiteY322" fmla="*/ 3644291 h 4061948"/>
              <a:gd name="connsiteX323" fmla="*/ 554036 w 638661"/>
              <a:gd name="connsiteY323" fmla="*/ 3662286 h 4061948"/>
              <a:gd name="connsiteX324" fmla="*/ 560666 w 638661"/>
              <a:gd name="connsiteY324" fmla="*/ 3653032 h 4061948"/>
              <a:gd name="connsiteX325" fmla="*/ 554036 w 638661"/>
              <a:gd name="connsiteY325" fmla="*/ 3644291 h 4061948"/>
              <a:gd name="connsiteX326" fmla="*/ 554036 w 638661"/>
              <a:gd name="connsiteY326" fmla="*/ 3563317 h 4061948"/>
              <a:gd name="connsiteX327" fmla="*/ 563980 w 638661"/>
              <a:gd name="connsiteY327" fmla="*/ 3573262 h 4061948"/>
              <a:gd name="connsiteX328" fmla="*/ 573925 w 638661"/>
              <a:gd name="connsiteY328" fmla="*/ 3563317 h 4061948"/>
              <a:gd name="connsiteX329" fmla="*/ 563980 w 638661"/>
              <a:gd name="connsiteY329" fmla="*/ 3553373 h 4061948"/>
              <a:gd name="connsiteX330" fmla="*/ 554036 w 638661"/>
              <a:gd name="connsiteY330" fmla="*/ 3563317 h 4061948"/>
              <a:gd name="connsiteX331" fmla="*/ 551195 w 638661"/>
              <a:gd name="connsiteY331" fmla="*/ 3484237 h 4061948"/>
              <a:gd name="connsiteX332" fmla="*/ 561140 w 638661"/>
              <a:gd name="connsiteY332" fmla="*/ 3494655 h 4061948"/>
              <a:gd name="connsiteX333" fmla="*/ 571084 w 638661"/>
              <a:gd name="connsiteY333" fmla="*/ 3484237 h 4061948"/>
              <a:gd name="connsiteX334" fmla="*/ 561140 w 638661"/>
              <a:gd name="connsiteY334" fmla="*/ 3473819 h 4061948"/>
              <a:gd name="connsiteX335" fmla="*/ 551195 w 638661"/>
              <a:gd name="connsiteY335" fmla="*/ 3484237 h 4061948"/>
              <a:gd name="connsiteX336" fmla="*/ 549300 w 638661"/>
              <a:gd name="connsiteY336" fmla="*/ 632159 h 4061948"/>
              <a:gd name="connsiteX337" fmla="*/ 559245 w 638661"/>
              <a:gd name="connsiteY337" fmla="*/ 642103 h 4061948"/>
              <a:gd name="connsiteX338" fmla="*/ 569189 w 638661"/>
              <a:gd name="connsiteY338" fmla="*/ 632159 h 4061948"/>
              <a:gd name="connsiteX339" fmla="*/ 559245 w 638661"/>
              <a:gd name="connsiteY339" fmla="*/ 622214 h 4061948"/>
              <a:gd name="connsiteX340" fmla="*/ 549300 w 638661"/>
              <a:gd name="connsiteY340" fmla="*/ 632159 h 4061948"/>
              <a:gd name="connsiteX341" fmla="*/ 546459 w 638661"/>
              <a:gd name="connsiteY341" fmla="*/ 277478 h 4061948"/>
              <a:gd name="connsiteX342" fmla="*/ 546459 w 638661"/>
              <a:gd name="connsiteY342" fmla="*/ 296419 h 4061948"/>
              <a:gd name="connsiteX343" fmla="*/ 553089 w 638661"/>
              <a:gd name="connsiteY343" fmla="*/ 287219 h 4061948"/>
              <a:gd name="connsiteX344" fmla="*/ 546459 w 638661"/>
              <a:gd name="connsiteY344" fmla="*/ 277478 h 4061948"/>
              <a:gd name="connsiteX345" fmla="*/ 545513 w 638661"/>
              <a:gd name="connsiteY345" fmla="*/ 2248313 h 4061948"/>
              <a:gd name="connsiteX346" fmla="*/ 555457 w 638661"/>
              <a:gd name="connsiteY346" fmla="*/ 2258732 h 4061948"/>
              <a:gd name="connsiteX347" fmla="*/ 565402 w 638661"/>
              <a:gd name="connsiteY347" fmla="*/ 2248313 h 4061948"/>
              <a:gd name="connsiteX348" fmla="*/ 555457 w 638661"/>
              <a:gd name="connsiteY348" fmla="*/ 2237895 h 4061948"/>
              <a:gd name="connsiteX349" fmla="*/ 545513 w 638661"/>
              <a:gd name="connsiteY349" fmla="*/ 2248313 h 4061948"/>
              <a:gd name="connsiteX350" fmla="*/ 544565 w 638661"/>
              <a:gd name="connsiteY350" fmla="*/ 575090 h 4061948"/>
              <a:gd name="connsiteX351" fmla="*/ 554918 w 638661"/>
              <a:gd name="connsiteY351" fmla="*/ 585278 h 4061948"/>
              <a:gd name="connsiteX352" fmla="*/ 565271 w 638661"/>
              <a:gd name="connsiteY352" fmla="*/ 575090 h 4061948"/>
              <a:gd name="connsiteX353" fmla="*/ 561457 w 638661"/>
              <a:gd name="connsiteY353" fmla="*/ 567582 h 4061948"/>
              <a:gd name="connsiteX354" fmla="*/ 569630 w 638661"/>
              <a:gd name="connsiteY354" fmla="*/ 557930 h 4061948"/>
              <a:gd name="connsiteX355" fmla="*/ 568541 w 638661"/>
              <a:gd name="connsiteY355" fmla="*/ 554176 h 4061948"/>
              <a:gd name="connsiteX356" fmla="*/ 575079 w 638661"/>
              <a:gd name="connsiteY356" fmla="*/ 544524 h 4061948"/>
              <a:gd name="connsiteX357" fmla="*/ 575079 w 638661"/>
              <a:gd name="connsiteY357" fmla="*/ 542379 h 4061948"/>
              <a:gd name="connsiteX358" fmla="*/ 580528 w 638661"/>
              <a:gd name="connsiteY358" fmla="*/ 533799 h 4061948"/>
              <a:gd name="connsiteX359" fmla="*/ 579983 w 638661"/>
              <a:gd name="connsiteY359" fmla="*/ 530582 h 4061948"/>
              <a:gd name="connsiteX360" fmla="*/ 583798 w 638661"/>
              <a:gd name="connsiteY360" fmla="*/ 522538 h 4061948"/>
              <a:gd name="connsiteX361" fmla="*/ 581618 w 638661"/>
              <a:gd name="connsiteY361" fmla="*/ 516640 h 4061948"/>
              <a:gd name="connsiteX362" fmla="*/ 584342 w 638661"/>
              <a:gd name="connsiteY362" fmla="*/ 510741 h 4061948"/>
              <a:gd name="connsiteX363" fmla="*/ 578349 w 638661"/>
              <a:gd name="connsiteY363" fmla="*/ 501625 h 4061948"/>
              <a:gd name="connsiteX364" fmla="*/ 580528 w 638661"/>
              <a:gd name="connsiteY364" fmla="*/ 495726 h 4061948"/>
              <a:gd name="connsiteX365" fmla="*/ 570175 w 638661"/>
              <a:gd name="connsiteY365" fmla="*/ 485538 h 4061948"/>
              <a:gd name="connsiteX366" fmla="*/ 566906 w 638661"/>
              <a:gd name="connsiteY366" fmla="*/ 486610 h 4061948"/>
              <a:gd name="connsiteX367" fmla="*/ 571810 w 638661"/>
              <a:gd name="connsiteY367" fmla="*/ 478030 h 4061948"/>
              <a:gd name="connsiteX368" fmla="*/ 561457 w 638661"/>
              <a:gd name="connsiteY368" fmla="*/ 467842 h 4061948"/>
              <a:gd name="connsiteX369" fmla="*/ 551104 w 638661"/>
              <a:gd name="connsiteY369" fmla="*/ 478030 h 4061948"/>
              <a:gd name="connsiteX370" fmla="*/ 561457 w 638661"/>
              <a:gd name="connsiteY370" fmla="*/ 488219 h 4061948"/>
              <a:gd name="connsiteX371" fmla="*/ 564726 w 638661"/>
              <a:gd name="connsiteY371" fmla="*/ 487147 h 4061948"/>
              <a:gd name="connsiteX372" fmla="*/ 559822 w 638661"/>
              <a:gd name="connsiteY372" fmla="*/ 495726 h 4061948"/>
              <a:gd name="connsiteX373" fmla="*/ 565271 w 638661"/>
              <a:gd name="connsiteY373" fmla="*/ 504842 h 4061948"/>
              <a:gd name="connsiteX374" fmla="*/ 563636 w 638661"/>
              <a:gd name="connsiteY374" fmla="*/ 510741 h 4061948"/>
              <a:gd name="connsiteX375" fmla="*/ 565816 w 638661"/>
              <a:gd name="connsiteY375" fmla="*/ 516640 h 4061948"/>
              <a:gd name="connsiteX376" fmla="*/ 563092 w 638661"/>
              <a:gd name="connsiteY376" fmla="*/ 522538 h 4061948"/>
              <a:gd name="connsiteX377" fmla="*/ 563636 w 638661"/>
              <a:gd name="connsiteY377" fmla="*/ 525755 h 4061948"/>
              <a:gd name="connsiteX378" fmla="*/ 559822 w 638661"/>
              <a:gd name="connsiteY378" fmla="*/ 533799 h 4061948"/>
              <a:gd name="connsiteX379" fmla="*/ 560367 w 638661"/>
              <a:gd name="connsiteY379" fmla="*/ 535944 h 4061948"/>
              <a:gd name="connsiteX380" fmla="*/ 554373 w 638661"/>
              <a:gd name="connsiteY380" fmla="*/ 544524 h 4061948"/>
              <a:gd name="connsiteX381" fmla="*/ 555463 w 638661"/>
              <a:gd name="connsiteY381" fmla="*/ 548277 h 4061948"/>
              <a:gd name="connsiteX382" fmla="*/ 548925 w 638661"/>
              <a:gd name="connsiteY382" fmla="*/ 557930 h 4061948"/>
              <a:gd name="connsiteX383" fmla="*/ 552194 w 638661"/>
              <a:gd name="connsiteY383" fmla="*/ 565437 h 4061948"/>
              <a:gd name="connsiteX384" fmla="*/ 544565 w 638661"/>
              <a:gd name="connsiteY384" fmla="*/ 575090 h 4061948"/>
              <a:gd name="connsiteX385" fmla="*/ 543618 w 638661"/>
              <a:gd name="connsiteY385" fmla="*/ 598540 h 4061948"/>
              <a:gd name="connsiteX386" fmla="*/ 554036 w 638661"/>
              <a:gd name="connsiteY386" fmla="*/ 608958 h 4061948"/>
              <a:gd name="connsiteX387" fmla="*/ 564454 w 638661"/>
              <a:gd name="connsiteY387" fmla="*/ 598540 h 4061948"/>
              <a:gd name="connsiteX388" fmla="*/ 554036 w 638661"/>
              <a:gd name="connsiteY388" fmla="*/ 588117 h 4061948"/>
              <a:gd name="connsiteX389" fmla="*/ 543618 w 638661"/>
              <a:gd name="connsiteY389" fmla="*/ 598540 h 4061948"/>
              <a:gd name="connsiteX390" fmla="*/ 543618 w 638661"/>
              <a:gd name="connsiteY390" fmla="*/ 376441 h 4061948"/>
              <a:gd name="connsiteX391" fmla="*/ 553562 w 638661"/>
              <a:gd name="connsiteY391" fmla="*/ 386385 h 4061948"/>
              <a:gd name="connsiteX392" fmla="*/ 563507 w 638661"/>
              <a:gd name="connsiteY392" fmla="*/ 376441 h 4061948"/>
              <a:gd name="connsiteX393" fmla="*/ 553562 w 638661"/>
              <a:gd name="connsiteY393" fmla="*/ 366496 h 4061948"/>
              <a:gd name="connsiteX394" fmla="*/ 543618 w 638661"/>
              <a:gd name="connsiteY394" fmla="*/ 376441 h 4061948"/>
              <a:gd name="connsiteX395" fmla="*/ 541724 w 638661"/>
              <a:gd name="connsiteY395" fmla="*/ 2836916 h 4061948"/>
              <a:gd name="connsiteX396" fmla="*/ 552143 w 638661"/>
              <a:gd name="connsiteY396" fmla="*/ 2846860 h 4061948"/>
              <a:gd name="connsiteX397" fmla="*/ 562561 w 638661"/>
              <a:gd name="connsiteY397" fmla="*/ 2836916 h 4061948"/>
              <a:gd name="connsiteX398" fmla="*/ 552143 w 638661"/>
              <a:gd name="connsiteY398" fmla="*/ 2826972 h 4061948"/>
              <a:gd name="connsiteX399" fmla="*/ 541724 w 638661"/>
              <a:gd name="connsiteY399" fmla="*/ 2836916 h 4061948"/>
              <a:gd name="connsiteX400" fmla="*/ 538883 w 638661"/>
              <a:gd name="connsiteY400" fmla="*/ 1773363 h 4061948"/>
              <a:gd name="connsiteX401" fmla="*/ 548827 w 638661"/>
              <a:gd name="connsiteY401" fmla="*/ 1783309 h 4061948"/>
              <a:gd name="connsiteX402" fmla="*/ 558772 w 638661"/>
              <a:gd name="connsiteY402" fmla="*/ 1773363 h 4061948"/>
              <a:gd name="connsiteX403" fmla="*/ 548827 w 638661"/>
              <a:gd name="connsiteY403" fmla="*/ 1763419 h 4061948"/>
              <a:gd name="connsiteX404" fmla="*/ 538883 w 638661"/>
              <a:gd name="connsiteY404" fmla="*/ 1773363 h 4061948"/>
              <a:gd name="connsiteX405" fmla="*/ 537936 w 638661"/>
              <a:gd name="connsiteY405" fmla="*/ 455521 h 4061948"/>
              <a:gd name="connsiteX406" fmla="*/ 547880 w 638661"/>
              <a:gd name="connsiteY406" fmla="*/ 465939 h 4061948"/>
              <a:gd name="connsiteX407" fmla="*/ 557824 w 638661"/>
              <a:gd name="connsiteY407" fmla="*/ 455521 h 4061948"/>
              <a:gd name="connsiteX408" fmla="*/ 547880 w 638661"/>
              <a:gd name="connsiteY408" fmla="*/ 445103 h 4061948"/>
              <a:gd name="connsiteX409" fmla="*/ 537936 w 638661"/>
              <a:gd name="connsiteY409" fmla="*/ 455521 h 4061948"/>
              <a:gd name="connsiteX410" fmla="*/ 536041 w 638661"/>
              <a:gd name="connsiteY410" fmla="*/ 3589361 h 4061948"/>
              <a:gd name="connsiteX411" fmla="*/ 536041 w 638661"/>
              <a:gd name="connsiteY411" fmla="*/ 3609250 h 4061948"/>
              <a:gd name="connsiteX412" fmla="*/ 543618 w 638661"/>
              <a:gd name="connsiteY412" fmla="*/ 3599306 h 4061948"/>
              <a:gd name="connsiteX413" fmla="*/ 536041 w 638661"/>
              <a:gd name="connsiteY413" fmla="*/ 3589361 h 4061948"/>
              <a:gd name="connsiteX414" fmla="*/ 534147 w 638661"/>
              <a:gd name="connsiteY414" fmla="*/ 2012020 h 4061948"/>
              <a:gd name="connsiteX415" fmla="*/ 544565 w 638661"/>
              <a:gd name="connsiteY415" fmla="*/ 2021964 h 4061948"/>
              <a:gd name="connsiteX416" fmla="*/ 554983 w 638661"/>
              <a:gd name="connsiteY416" fmla="*/ 2012020 h 4061948"/>
              <a:gd name="connsiteX417" fmla="*/ 544565 w 638661"/>
              <a:gd name="connsiteY417" fmla="*/ 2002076 h 4061948"/>
              <a:gd name="connsiteX418" fmla="*/ 534147 w 638661"/>
              <a:gd name="connsiteY418" fmla="*/ 2012020 h 4061948"/>
              <a:gd name="connsiteX419" fmla="*/ 530359 w 638661"/>
              <a:gd name="connsiteY419" fmla="*/ 3510755 h 4061948"/>
              <a:gd name="connsiteX420" fmla="*/ 540777 w 638661"/>
              <a:gd name="connsiteY420" fmla="*/ 3521173 h 4061948"/>
              <a:gd name="connsiteX421" fmla="*/ 551195 w 638661"/>
              <a:gd name="connsiteY421" fmla="*/ 3510755 h 4061948"/>
              <a:gd name="connsiteX422" fmla="*/ 540777 w 638661"/>
              <a:gd name="connsiteY422" fmla="*/ 3500337 h 4061948"/>
              <a:gd name="connsiteX423" fmla="*/ 530359 w 638661"/>
              <a:gd name="connsiteY423" fmla="*/ 3510755 h 4061948"/>
              <a:gd name="connsiteX424" fmla="*/ 528465 w 638661"/>
              <a:gd name="connsiteY424" fmla="*/ 3174072 h 4061948"/>
              <a:gd name="connsiteX425" fmla="*/ 538410 w 638661"/>
              <a:gd name="connsiteY425" fmla="*/ 3184017 h 4061948"/>
              <a:gd name="connsiteX426" fmla="*/ 548354 w 638661"/>
              <a:gd name="connsiteY426" fmla="*/ 3174072 h 4061948"/>
              <a:gd name="connsiteX427" fmla="*/ 538410 w 638661"/>
              <a:gd name="connsiteY427" fmla="*/ 3164128 h 4061948"/>
              <a:gd name="connsiteX428" fmla="*/ 528465 w 638661"/>
              <a:gd name="connsiteY428" fmla="*/ 3174072 h 4061948"/>
              <a:gd name="connsiteX429" fmla="*/ 527518 w 638661"/>
              <a:gd name="connsiteY429" fmla="*/ 878853 h 4061948"/>
              <a:gd name="connsiteX430" fmla="*/ 537936 w 638661"/>
              <a:gd name="connsiteY430" fmla="*/ 889271 h 4061948"/>
              <a:gd name="connsiteX431" fmla="*/ 548354 w 638661"/>
              <a:gd name="connsiteY431" fmla="*/ 878853 h 4061948"/>
              <a:gd name="connsiteX432" fmla="*/ 537936 w 638661"/>
              <a:gd name="connsiteY432" fmla="*/ 868435 h 4061948"/>
              <a:gd name="connsiteX433" fmla="*/ 527518 w 638661"/>
              <a:gd name="connsiteY433" fmla="*/ 878853 h 4061948"/>
              <a:gd name="connsiteX434" fmla="*/ 527518 w 638661"/>
              <a:gd name="connsiteY434" fmla="*/ 331461 h 4061948"/>
              <a:gd name="connsiteX435" fmla="*/ 527518 w 638661"/>
              <a:gd name="connsiteY435" fmla="*/ 350402 h 4061948"/>
              <a:gd name="connsiteX436" fmla="*/ 534148 w 638661"/>
              <a:gd name="connsiteY436" fmla="*/ 340932 h 4061948"/>
              <a:gd name="connsiteX437" fmla="*/ 527518 w 638661"/>
              <a:gd name="connsiteY437" fmla="*/ 331461 h 4061948"/>
              <a:gd name="connsiteX438" fmla="*/ 520889 w 638661"/>
              <a:gd name="connsiteY438" fmla="*/ 3432149 h 4061948"/>
              <a:gd name="connsiteX439" fmla="*/ 531307 w 638661"/>
              <a:gd name="connsiteY439" fmla="*/ 3442567 h 4061948"/>
              <a:gd name="connsiteX440" fmla="*/ 541725 w 638661"/>
              <a:gd name="connsiteY440" fmla="*/ 3432149 h 4061948"/>
              <a:gd name="connsiteX441" fmla="*/ 531307 w 638661"/>
              <a:gd name="connsiteY441" fmla="*/ 3421731 h 4061948"/>
              <a:gd name="connsiteX442" fmla="*/ 520889 w 638661"/>
              <a:gd name="connsiteY442" fmla="*/ 3432149 h 4061948"/>
              <a:gd name="connsiteX443" fmla="*/ 519942 w 638661"/>
              <a:gd name="connsiteY443" fmla="*/ 1161081 h 4061948"/>
              <a:gd name="connsiteX444" fmla="*/ 530360 w 638661"/>
              <a:gd name="connsiteY444" fmla="*/ 1171498 h 4061948"/>
              <a:gd name="connsiteX445" fmla="*/ 540778 w 638661"/>
              <a:gd name="connsiteY445" fmla="*/ 1161081 h 4061948"/>
              <a:gd name="connsiteX446" fmla="*/ 530360 w 638661"/>
              <a:gd name="connsiteY446" fmla="*/ 1150663 h 4061948"/>
              <a:gd name="connsiteX447" fmla="*/ 519942 w 638661"/>
              <a:gd name="connsiteY447" fmla="*/ 1161081 h 4061948"/>
              <a:gd name="connsiteX448" fmla="*/ 518994 w 638661"/>
              <a:gd name="connsiteY448" fmla="*/ 428530 h 4061948"/>
              <a:gd name="connsiteX449" fmla="*/ 529412 w 638661"/>
              <a:gd name="connsiteY449" fmla="*/ 438475 h 4061948"/>
              <a:gd name="connsiteX450" fmla="*/ 539830 w 638661"/>
              <a:gd name="connsiteY450" fmla="*/ 428530 h 4061948"/>
              <a:gd name="connsiteX451" fmla="*/ 529412 w 638661"/>
              <a:gd name="connsiteY451" fmla="*/ 418586 h 4061948"/>
              <a:gd name="connsiteX452" fmla="*/ 518994 w 638661"/>
              <a:gd name="connsiteY452" fmla="*/ 428530 h 4061948"/>
              <a:gd name="connsiteX453" fmla="*/ 517100 w 638661"/>
              <a:gd name="connsiteY453" fmla="*/ 3320158 h 4061948"/>
              <a:gd name="connsiteX454" fmla="*/ 526902 w 638661"/>
              <a:gd name="connsiteY454" fmla="*/ 3330340 h 4061948"/>
              <a:gd name="connsiteX455" fmla="*/ 524724 w 638661"/>
              <a:gd name="connsiteY455" fmla="*/ 3336771 h 4061948"/>
              <a:gd name="connsiteX456" fmla="*/ 532893 w 638661"/>
              <a:gd name="connsiteY456" fmla="*/ 3346417 h 4061948"/>
              <a:gd name="connsiteX457" fmla="*/ 531803 w 638661"/>
              <a:gd name="connsiteY457" fmla="*/ 3350169 h 4061948"/>
              <a:gd name="connsiteX458" fmla="*/ 538338 w 638661"/>
              <a:gd name="connsiteY458" fmla="*/ 3359815 h 4061948"/>
              <a:gd name="connsiteX459" fmla="*/ 537249 w 638661"/>
              <a:gd name="connsiteY459" fmla="*/ 3363030 h 4061948"/>
              <a:gd name="connsiteX460" fmla="*/ 541606 w 638661"/>
              <a:gd name="connsiteY460" fmla="*/ 3371069 h 4061948"/>
              <a:gd name="connsiteX461" fmla="*/ 539972 w 638661"/>
              <a:gd name="connsiteY461" fmla="*/ 3376428 h 4061948"/>
              <a:gd name="connsiteX462" fmla="*/ 543239 w 638661"/>
              <a:gd name="connsiteY462" fmla="*/ 3383394 h 4061948"/>
              <a:gd name="connsiteX463" fmla="*/ 538338 w 638661"/>
              <a:gd name="connsiteY463" fmla="*/ 3391433 h 4061948"/>
              <a:gd name="connsiteX464" fmla="*/ 543239 w 638661"/>
              <a:gd name="connsiteY464" fmla="*/ 3399472 h 4061948"/>
              <a:gd name="connsiteX465" fmla="*/ 542694 w 638661"/>
              <a:gd name="connsiteY465" fmla="*/ 3399472 h 4061948"/>
              <a:gd name="connsiteX466" fmla="*/ 532348 w 638661"/>
              <a:gd name="connsiteY466" fmla="*/ 3409654 h 4061948"/>
              <a:gd name="connsiteX467" fmla="*/ 542694 w 638661"/>
              <a:gd name="connsiteY467" fmla="*/ 3419836 h 4061948"/>
              <a:gd name="connsiteX468" fmla="*/ 553042 w 638661"/>
              <a:gd name="connsiteY468" fmla="*/ 3409654 h 4061948"/>
              <a:gd name="connsiteX469" fmla="*/ 548685 w 638661"/>
              <a:gd name="connsiteY469" fmla="*/ 3401615 h 4061948"/>
              <a:gd name="connsiteX470" fmla="*/ 559032 w 638661"/>
              <a:gd name="connsiteY470" fmla="*/ 3391433 h 4061948"/>
              <a:gd name="connsiteX471" fmla="*/ 556308 w 638661"/>
              <a:gd name="connsiteY471" fmla="*/ 3384467 h 4061948"/>
              <a:gd name="connsiteX472" fmla="*/ 560665 w 638661"/>
              <a:gd name="connsiteY472" fmla="*/ 3376428 h 4061948"/>
              <a:gd name="connsiteX473" fmla="*/ 556308 w 638661"/>
              <a:gd name="connsiteY473" fmla="*/ 3368389 h 4061948"/>
              <a:gd name="connsiteX474" fmla="*/ 557942 w 638661"/>
              <a:gd name="connsiteY474" fmla="*/ 3363030 h 4061948"/>
              <a:gd name="connsiteX475" fmla="*/ 551952 w 638661"/>
              <a:gd name="connsiteY475" fmla="*/ 3353384 h 4061948"/>
              <a:gd name="connsiteX476" fmla="*/ 552497 w 638661"/>
              <a:gd name="connsiteY476" fmla="*/ 3350169 h 4061948"/>
              <a:gd name="connsiteX477" fmla="*/ 544329 w 638661"/>
              <a:gd name="connsiteY477" fmla="*/ 3340523 h 4061948"/>
              <a:gd name="connsiteX478" fmla="*/ 545417 w 638661"/>
              <a:gd name="connsiteY478" fmla="*/ 3336771 h 4061948"/>
              <a:gd name="connsiteX479" fmla="*/ 535071 w 638661"/>
              <a:gd name="connsiteY479" fmla="*/ 3326589 h 4061948"/>
              <a:gd name="connsiteX480" fmla="*/ 537794 w 638661"/>
              <a:gd name="connsiteY480" fmla="*/ 3320158 h 4061948"/>
              <a:gd name="connsiteX481" fmla="*/ 527447 w 638661"/>
              <a:gd name="connsiteY481" fmla="*/ 3309976 h 4061948"/>
              <a:gd name="connsiteX482" fmla="*/ 517100 w 638661"/>
              <a:gd name="connsiteY482" fmla="*/ 3320158 h 4061948"/>
              <a:gd name="connsiteX483" fmla="*/ 516153 w 638661"/>
              <a:gd name="connsiteY483" fmla="*/ 3536326 h 4061948"/>
              <a:gd name="connsiteX484" fmla="*/ 516153 w 638661"/>
              <a:gd name="connsiteY484" fmla="*/ 3555267 h 4061948"/>
              <a:gd name="connsiteX485" fmla="*/ 522783 w 638661"/>
              <a:gd name="connsiteY485" fmla="*/ 3545526 h 4061948"/>
              <a:gd name="connsiteX486" fmla="*/ 516153 w 638661"/>
              <a:gd name="connsiteY486" fmla="*/ 3536326 h 4061948"/>
              <a:gd name="connsiteX487" fmla="*/ 515207 w 638661"/>
              <a:gd name="connsiteY487" fmla="*/ 3229002 h 4061948"/>
              <a:gd name="connsiteX488" fmla="*/ 525151 w 638661"/>
              <a:gd name="connsiteY488" fmla="*/ 3238947 h 4061948"/>
              <a:gd name="connsiteX489" fmla="*/ 535095 w 638661"/>
              <a:gd name="connsiteY489" fmla="*/ 3229002 h 4061948"/>
              <a:gd name="connsiteX490" fmla="*/ 525151 w 638661"/>
              <a:gd name="connsiteY490" fmla="*/ 3219058 h 4061948"/>
              <a:gd name="connsiteX491" fmla="*/ 515207 w 638661"/>
              <a:gd name="connsiteY491" fmla="*/ 3229002 h 4061948"/>
              <a:gd name="connsiteX492" fmla="*/ 512365 w 638661"/>
              <a:gd name="connsiteY492" fmla="*/ 3298612 h 4061948"/>
              <a:gd name="connsiteX493" fmla="*/ 522309 w 638661"/>
              <a:gd name="connsiteY493" fmla="*/ 3309030 h 4061948"/>
              <a:gd name="connsiteX494" fmla="*/ 532254 w 638661"/>
              <a:gd name="connsiteY494" fmla="*/ 3298612 h 4061948"/>
              <a:gd name="connsiteX495" fmla="*/ 522309 w 638661"/>
              <a:gd name="connsiteY495" fmla="*/ 3288194 h 4061948"/>
              <a:gd name="connsiteX496" fmla="*/ 512365 w 638661"/>
              <a:gd name="connsiteY496" fmla="*/ 3298612 h 4061948"/>
              <a:gd name="connsiteX497" fmla="*/ 510471 w 638661"/>
              <a:gd name="connsiteY497" fmla="*/ 3269253 h 4061948"/>
              <a:gd name="connsiteX498" fmla="*/ 520415 w 638661"/>
              <a:gd name="connsiteY498" fmla="*/ 3279671 h 4061948"/>
              <a:gd name="connsiteX499" fmla="*/ 530360 w 638661"/>
              <a:gd name="connsiteY499" fmla="*/ 3269253 h 4061948"/>
              <a:gd name="connsiteX500" fmla="*/ 520415 w 638661"/>
              <a:gd name="connsiteY500" fmla="*/ 3258835 h 4061948"/>
              <a:gd name="connsiteX501" fmla="*/ 510471 w 638661"/>
              <a:gd name="connsiteY501" fmla="*/ 3269253 h 4061948"/>
              <a:gd name="connsiteX502" fmla="*/ 507629 w 638661"/>
              <a:gd name="connsiteY502" fmla="*/ 507611 h 4061948"/>
              <a:gd name="connsiteX503" fmla="*/ 517574 w 638661"/>
              <a:gd name="connsiteY503" fmla="*/ 518028 h 4061948"/>
              <a:gd name="connsiteX504" fmla="*/ 527518 w 638661"/>
              <a:gd name="connsiteY504" fmla="*/ 507611 h 4061948"/>
              <a:gd name="connsiteX505" fmla="*/ 517574 w 638661"/>
              <a:gd name="connsiteY505" fmla="*/ 497192 h 4061948"/>
              <a:gd name="connsiteX506" fmla="*/ 507629 w 638661"/>
              <a:gd name="connsiteY506" fmla="*/ 507611 h 4061948"/>
              <a:gd name="connsiteX507" fmla="*/ 506683 w 638661"/>
              <a:gd name="connsiteY507" fmla="*/ 385443 h 4061948"/>
              <a:gd name="connsiteX508" fmla="*/ 506683 w 638661"/>
              <a:gd name="connsiteY508" fmla="*/ 404384 h 4061948"/>
              <a:gd name="connsiteX509" fmla="*/ 513312 w 638661"/>
              <a:gd name="connsiteY509" fmla="*/ 394644 h 4061948"/>
              <a:gd name="connsiteX510" fmla="*/ 506683 w 638661"/>
              <a:gd name="connsiteY510" fmla="*/ 385443 h 4061948"/>
              <a:gd name="connsiteX511" fmla="*/ 504788 w 638661"/>
              <a:gd name="connsiteY511" fmla="*/ 3458193 h 4061948"/>
              <a:gd name="connsiteX512" fmla="*/ 514733 w 638661"/>
              <a:gd name="connsiteY512" fmla="*/ 3468137 h 4061948"/>
              <a:gd name="connsiteX513" fmla="*/ 524677 w 638661"/>
              <a:gd name="connsiteY513" fmla="*/ 3458193 h 4061948"/>
              <a:gd name="connsiteX514" fmla="*/ 514733 w 638661"/>
              <a:gd name="connsiteY514" fmla="*/ 3448249 h 4061948"/>
              <a:gd name="connsiteX515" fmla="*/ 504788 w 638661"/>
              <a:gd name="connsiteY515" fmla="*/ 3458193 h 4061948"/>
              <a:gd name="connsiteX516" fmla="*/ 501000 w 638661"/>
              <a:gd name="connsiteY516" fmla="*/ 797409 h 4061948"/>
              <a:gd name="connsiteX517" fmla="*/ 510945 w 638661"/>
              <a:gd name="connsiteY517" fmla="*/ 807828 h 4061948"/>
              <a:gd name="connsiteX518" fmla="*/ 520889 w 638661"/>
              <a:gd name="connsiteY518" fmla="*/ 797409 h 4061948"/>
              <a:gd name="connsiteX519" fmla="*/ 510945 w 638661"/>
              <a:gd name="connsiteY519" fmla="*/ 786991 h 4061948"/>
              <a:gd name="connsiteX520" fmla="*/ 501000 w 638661"/>
              <a:gd name="connsiteY520" fmla="*/ 797409 h 4061948"/>
              <a:gd name="connsiteX521" fmla="*/ 500053 w 638661"/>
              <a:gd name="connsiteY521" fmla="*/ 609218 h 4061948"/>
              <a:gd name="connsiteX522" fmla="*/ 510234 w 638661"/>
              <a:gd name="connsiteY522" fmla="*/ 619375 h 4061948"/>
              <a:gd name="connsiteX523" fmla="*/ 520415 w 638661"/>
              <a:gd name="connsiteY523" fmla="*/ 609218 h 4061948"/>
              <a:gd name="connsiteX524" fmla="*/ 518272 w 638661"/>
              <a:gd name="connsiteY524" fmla="*/ 603336 h 4061948"/>
              <a:gd name="connsiteX525" fmla="*/ 518808 w 638661"/>
              <a:gd name="connsiteY525" fmla="*/ 603336 h 4061948"/>
              <a:gd name="connsiteX526" fmla="*/ 528989 w 638661"/>
              <a:gd name="connsiteY526" fmla="*/ 593175 h 4061948"/>
              <a:gd name="connsiteX527" fmla="*/ 527917 w 638661"/>
              <a:gd name="connsiteY527" fmla="*/ 588363 h 4061948"/>
              <a:gd name="connsiteX528" fmla="*/ 536490 w 638661"/>
              <a:gd name="connsiteY528" fmla="*/ 578739 h 4061948"/>
              <a:gd name="connsiteX529" fmla="*/ 534347 w 638661"/>
              <a:gd name="connsiteY529" fmla="*/ 573393 h 4061948"/>
              <a:gd name="connsiteX530" fmla="*/ 540777 w 638661"/>
              <a:gd name="connsiteY530" fmla="*/ 564304 h 4061948"/>
              <a:gd name="connsiteX531" fmla="*/ 536490 w 638661"/>
              <a:gd name="connsiteY531" fmla="*/ 556285 h 4061948"/>
              <a:gd name="connsiteX532" fmla="*/ 540777 w 638661"/>
              <a:gd name="connsiteY532" fmla="*/ 548265 h 4061948"/>
              <a:gd name="connsiteX533" fmla="*/ 531668 w 638661"/>
              <a:gd name="connsiteY533" fmla="*/ 538107 h 4061948"/>
              <a:gd name="connsiteX534" fmla="*/ 537026 w 638661"/>
              <a:gd name="connsiteY534" fmla="*/ 530088 h 4061948"/>
              <a:gd name="connsiteX535" fmla="*/ 526845 w 638661"/>
              <a:gd name="connsiteY535" fmla="*/ 519929 h 4061948"/>
              <a:gd name="connsiteX536" fmla="*/ 516664 w 638661"/>
              <a:gd name="connsiteY536" fmla="*/ 530088 h 4061948"/>
              <a:gd name="connsiteX537" fmla="*/ 525773 w 638661"/>
              <a:gd name="connsiteY537" fmla="*/ 539711 h 4061948"/>
              <a:gd name="connsiteX538" fmla="*/ 520415 w 638661"/>
              <a:gd name="connsiteY538" fmla="*/ 548265 h 4061948"/>
              <a:gd name="connsiteX539" fmla="*/ 524702 w 638661"/>
              <a:gd name="connsiteY539" fmla="*/ 556285 h 4061948"/>
              <a:gd name="connsiteX540" fmla="*/ 520415 w 638661"/>
              <a:gd name="connsiteY540" fmla="*/ 564304 h 4061948"/>
              <a:gd name="connsiteX541" fmla="*/ 522022 w 638661"/>
              <a:gd name="connsiteY541" fmla="*/ 569650 h 4061948"/>
              <a:gd name="connsiteX542" fmla="*/ 516128 w 638661"/>
              <a:gd name="connsiteY542" fmla="*/ 578739 h 4061948"/>
              <a:gd name="connsiteX543" fmla="*/ 517200 w 638661"/>
              <a:gd name="connsiteY543" fmla="*/ 583551 h 4061948"/>
              <a:gd name="connsiteX544" fmla="*/ 508626 w 638661"/>
              <a:gd name="connsiteY544" fmla="*/ 593175 h 4061948"/>
              <a:gd name="connsiteX545" fmla="*/ 510770 w 638661"/>
              <a:gd name="connsiteY545" fmla="*/ 599060 h 4061948"/>
              <a:gd name="connsiteX546" fmla="*/ 510234 w 638661"/>
              <a:gd name="connsiteY546" fmla="*/ 599060 h 4061948"/>
              <a:gd name="connsiteX547" fmla="*/ 500053 w 638661"/>
              <a:gd name="connsiteY547" fmla="*/ 609218 h 4061948"/>
              <a:gd name="connsiteX548" fmla="*/ 496265 w 638661"/>
              <a:gd name="connsiteY548" fmla="*/ 2954353 h 4061948"/>
              <a:gd name="connsiteX549" fmla="*/ 506209 w 638661"/>
              <a:gd name="connsiteY549" fmla="*/ 2964297 h 4061948"/>
              <a:gd name="connsiteX550" fmla="*/ 516154 w 638661"/>
              <a:gd name="connsiteY550" fmla="*/ 2954353 h 4061948"/>
              <a:gd name="connsiteX551" fmla="*/ 506209 w 638661"/>
              <a:gd name="connsiteY551" fmla="*/ 2944408 h 4061948"/>
              <a:gd name="connsiteX552" fmla="*/ 496265 w 638661"/>
              <a:gd name="connsiteY552" fmla="*/ 2954353 h 4061948"/>
              <a:gd name="connsiteX553" fmla="*/ 495318 w 638661"/>
              <a:gd name="connsiteY553" fmla="*/ 2649397 h 4061948"/>
              <a:gd name="connsiteX554" fmla="*/ 505262 w 638661"/>
              <a:gd name="connsiteY554" fmla="*/ 2659341 h 4061948"/>
              <a:gd name="connsiteX555" fmla="*/ 515207 w 638661"/>
              <a:gd name="connsiteY555" fmla="*/ 2649397 h 4061948"/>
              <a:gd name="connsiteX556" fmla="*/ 505262 w 638661"/>
              <a:gd name="connsiteY556" fmla="*/ 2639452 h 4061948"/>
              <a:gd name="connsiteX557" fmla="*/ 495318 w 638661"/>
              <a:gd name="connsiteY557" fmla="*/ 2649397 h 4061948"/>
              <a:gd name="connsiteX558" fmla="*/ 494370 w 638661"/>
              <a:gd name="connsiteY558" fmla="*/ 3482342 h 4061948"/>
              <a:gd name="connsiteX559" fmla="*/ 494370 w 638661"/>
              <a:gd name="connsiteY559" fmla="*/ 3501284 h 4061948"/>
              <a:gd name="connsiteX560" fmla="*/ 501000 w 638661"/>
              <a:gd name="connsiteY560" fmla="*/ 3491813 h 4061948"/>
              <a:gd name="connsiteX561" fmla="*/ 494370 w 638661"/>
              <a:gd name="connsiteY561" fmla="*/ 3482342 h 4061948"/>
              <a:gd name="connsiteX562" fmla="*/ 492476 w 638661"/>
              <a:gd name="connsiteY562" fmla="*/ 481565 h 4061948"/>
              <a:gd name="connsiteX563" fmla="*/ 502421 w 638661"/>
              <a:gd name="connsiteY563" fmla="*/ 491509 h 4061948"/>
              <a:gd name="connsiteX564" fmla="*/ 512365 w 638661"/>
              <a:gd name="connsiteY564" fmla="*/ 481565 h 4061948"/>
              <a:gd name="connsiteX565" fmla="*/ 502421 w 638661"/>
              <a:gd name="connsiteY565" fmla="*/ 471621 h 4061948"/>
              <a:gd name="connsiteX566" fmla="*/ 492476 w 638661"/>
              <a:gd name="connsiteY566" fmla="*/ 481565 h 4061948"/>
              <a:gd name="connsiteX567" fmla="*/ 489635 w 638661"/>
              <a:gd name="connsiteY567" fmla="*/ 3379586 h 4061948"/>
              <a:gd name="connsiteX568" fmla="*/ 500053 w 638661"/>
              <a:gd name="connsiteY568" fmla="*/ 3389530 h 4061948"/>
              <a:gd name="connsiteX569" fmla="*/ 510471 w 638661"/>
              <a:gd name="connsiteY569" fmla="*/ 3379586 h 4061948"/>
              <a:gd name="connsiteX570" fmla="*/ 500053 w 638661"/>
              <a:gd name="connsiteY570" fmla="*/ 3369642 h 4061948"/>
              <a:gd name="connsiteX571" fmla="*/ 489635 w 638661"/>
              <a:gd name="connsiteY571" fmla="*/ 3379586 h 4061948"/>
              <a:gd name="connsiteX572" fmla="*/ 486794 w 638661"/>
              <a:gd name="connsiteY572" fmla="*/ 735848 h 4061948"/>
              <a:gd name="connsiteX573" fmla="*/ 496738 w 638661"/>
              <a:gd name="connsiteY573" fmla="*/ 746266 h 4061948"/>
              <a:gd name="connsiteX574" fmla="*/ 506683 w 638661"/>
              <a:gd name="connsiteY574" fmla="*/ 735848 h 4061948"/>
              <a:gd name="connsiteX575" fmla="*/ 496738 w 638661"/>
              <a:gd name="connsiteY575" fmla="*/ 725429 h 4061948"/>
              <a:gd name="connsiteX576" fmla="*/ 486794 w 638661"/>
              <a:gd name="connsiteY576" fmla="*/ 735848 h 4061948"/>
              <a:gd name="connsiteX577" fmla="*/ 484900 w 638661"/>
              <a:gd name="connsiteY577" fmla="*/ 654888 h 4061948"/>
              <a:gd name="connsiteX578" fmla="*/ 494844 w 638661"/>
              <a:gd name="connsiteY578" fmla="*/ 664832 h 4061948"/>
              <a:gd name="connsiteX579" fmla="*/ 504789 w 638661"/>
              <a:gd name="connsiteY579" fmla="*/ 654888 h 4061948"/>
              <a:gd name="connsiteX580" fmla="*/ 494844 w 638661"/>
              <a:gd name="connsiteY580" fmla="*/ 644944 h 4061948"/>
              <a:gd name="connsiteX581" fmla="*/ 484900 w 638661"/>
              <a:gd name="connsiteY581" fmla="*/ 654888 h 4061948"/>
              <a:gd name="connsiteX582" fmla="*/ 483953 w 638661"/>
              <a:gd name="connsiteY582" fmla="*/ 439426 h 4061948"/>
              <a:gd name="connsiteX583" fmla="*/ 483953 w 638661"/>
              <a:gd name="connsiteY583" fmla="*/ 458367 h 4061948"/>
              <a:gd name="connsiteX584" fmla="*/ 490583 w 638661"/>
              <a:gd name="connsiteY584" fmla="*/ 448896 h 4061948"/>
              <a:gd name="connsiteX585" fmla="*/ 483953 w 638661"/>
              <a:gd name="connsiteY585" fmla="*/ 439426 h 4061948"/>
              <a:gd name="connsiteX586" fmla="*/ 483006 w 638661"/>
              <a:gd name="connsiteY586" fmla="*/ 688984 h 4061948"/>
              <a:gd name="connsiteX587" fmla="*/ 492950 w 638661"/>
              <a:gd name="connsiteY587" fmla="*/ 698928 h 4061948"/>
              <a:gd name="connsiteX588" fmla="*/ 502894 w 638661"/>
              <a:gd name="connsiteY588" fmla="*/ 688984 h 4061948"/>
              <a:gd name="connsiteX589" fmla="*/ 492950 w 638661"/>
              <a:gd name="connsiteY589" fmla="*/ 679039 h 4061948"/>
              <a:gd name="connsiteX590" fmla="*/ 483006 w 638661"/>
              <a:gd name="connsiteY590" fmla="*/ 688984 h 4061948"/>
              <a:gd name="connsiteX591" fmla="*/ 480165 w 638661"/>
              <a:gd name="connsiteY591" fmla="*/ 3287905 h 4061948"/>
              <a:gd name="connsiteX592" fmla="*/ 490412 w 638661"/>
              <a:gd name="connsiteY592" fmla="*/ 3298034 h 4061948"/>
              <a:gd name="connsiteX593" fmla="*/ 492569 w 638661"/>
              <a:gd name="connsiteY593" fmla="*/ 3297500 h 4061948"/>
              <a:gd name="connsiteX594" fmla="*/ 489333 w 638661"/>
              <a:gd name="connsiteY594" fmla="*/ 3304964 h 4061948"/>
              <a:gd name="connsiteX595" fmla="*/ 498501 w 638661"/>
              <a:gd name="connsiteY595" fmla="*/ 3314559 h 4061948"/>
              <a:gd name="connsiteX596" fmla="*/ 495805 w 638661"/>
              <a:gd name="connsiteY596" fmla="*/ 3320956 h 4061948"/>
              <a:gd name="connsiteX597" fmla="*/ 502276 w 638661"/>
              <a:gd name="connsiteY597" fmla="*/ 3330018 h 4061948"/>
              <a:gd name="connsiteX598" fmla="*/ 498501 w 638661"/>
              <a:gd name="connsiteY598" fmla="*/ 3338015 h 4061948"/>
              <a:gd name="connsiteX599" fmla="*/ 504973 w 638661"/>
              <a:gd name="connsiteY599" fmla="*/ 3347077 h 4061948"/>
              <a:gd name="connsiteX600" fmla="*/ 496883 w 638661"/>
              <a:gd name="connsiteY600" fmla="*/ 3356673 h 4061948"/>
              <a:gd name="connsiteX601" fmla="*/ 507130 w 638661"/>
              <a:gd name="connsiteY601" fmla="*/ 3366801 h 4061948"/>
              <a:gd name="connsiteX602" fmla="*/ 517377 w 638661"/>
              <a:gd name="connsiteY602" fmla="*/ 3356673 h 4061948"/>
              <a:gd name="connsiteX603" fmla="*/ 510905 w 638661"/>
              <a:gd name="connsiteY603" fmla="*/ 3347610 h 4061948"/>
              <a:gd name="connsiteX604" fmla="*/ 518995 w 638661"/>
              <a:gd name="connsiteY604" fmla="*/ 3338015 h 4061948"/>
              <a:gd name="connsiteX605" fmla="*/ 512523 w 638661"/>
              <a:gd name="connsiteY605" fmla="*/ 3328419 h 4061948"/>
              <a:gd name="connsiteX606" fmla="*/ 516298 w 638661"/>
              <a:gd name="connsiteY606" fmla="*/ 3320956 h 4061948"/>
              <a:gd name="connsiteX607" fmla="*/ 507669 w 638661"/>
              <a:gd name="connsiteY607" fmla="*/ 3310827 h 4061948"/>
              <a:gd name="connsiteX608" fmla="*/ 509827 w 638661"/>
              <a:gd name="connsiteY608" fmla="*/ 3304964 h 4061948"/>
              <a:gd name="connsiteX609" fmla="*/ 499580 w 638661"/>
              <a:gd name="connsiteY609" fmla="*/ 3294835 h 4061948"/>
              <a:gd name="connsiteX610" fmla="*/ 497423 w 638661"/>
              <a:gd name="connsiteY610" fmla="*/ 3294835 h 4061948"/>
              <a:gd name="connsiteX611" fmla="*/ 500658 w 638661"/>
              <a:gd name="connsiteY611" fmla="*/ 3287905 h 4061948"/>
              <a:gd name="connsiteX612" fmla="*/ 490412 w 638661"/>
              <a:gd name="connsiteY612" fmla="*/ 3277776 h 4061948"/>
              <a:gd name="connsiteX613" fmla="*/ 480165 w 638661"/>
              <a:gd name="connsiteY613" fmla="*/ 3287905 h 4061948"/>
              <a:gd name="connsiteX614" fmla="*/ 477324 w 638661"/>
              <a:gd name="connsiteY614" fmla="*/ 3405157 h 4061948"/>
              <a:gd name="connsiteX615" fmla="*/ 487268 w 638661"/>
              <a:gd name="connsiteY615" fmla="*/ 3415101 h 4061948"/>
              <a:gd name="connsiteX616" fmla="*/ 497213 w 638661"/>
              <a:gd name="connsiteY616" fmla="*/ 3405157 h 4061948"/>
              <a:gd name="connsiteX617" fmla="*/ 487268 w 638661"/>
              <a:gd name="connsiteY617" fmla="*/ 3395213 h 4061948"/>
              <a:gd name="connsiteX618" fmla="*/ 477324 w 638661"/>
              <a:gd name="connsiteY618" fmla="*/ 3405157 h 4061948"/>
              <a:gd name="connsiteX619" fmla="*/ 476376 w 638661"/>
              <a:gd name="connsiteY619" fmla="*/ 1356653 h 4061948"/>
              <a:gd name="connsiteX620" fmla="*/ 486794 w 638661"/>
              <a:gd name="connsiteY620" fmla="*/ 1366599 h 4061948"/>
              <a:gd name="connsiteX621" fmla="*/ 497213 w 638661"/>
              <a:gd name="connsiteY621" fmla="*/ 1356653 h 4061948"/>
              <a:gd name="connsiteX622" fmla="*/ 486794 w 638661"/>
              <a:gd name="connsiteY622" fmla="*/ 1346709 h 4061948"/>
              <a:gd name="connsiteX623" fmla="*/ 476376 w 638661"/>
              <a:gd name="connsiteY623" fmla="*/ 1356653 h 4061948"/>
              <a:gd name="connsiteX624" fmla="*/ 475429 w 638661"/>
              <a:gd name="connsiteY624" fmla="*/ 561594 h 4061948"/>
              <a:gd name="connsiteX625" fmla="*/ 485373 w 638661"/>
              <a:gd name="connsiteY625" fmla="*/ 572012 h 4061948"/>
              <a:gd name="connsiteX626" fmla="*/ 495318 w 638661"/>
              <a:gd name="connsiteY626" fmla="*/ 561594 h 4061948"/>
              <a:gd name="connsiteX627" fmla="*/ 485373 w 638661"/>
              <a:gd name="connsiteY627" fmla="*/ 551175 h 4061948"/>
              <a:gd name="connsiteX628" fmla="*/ 475429 w 638661"/>
              <a:gd name="connsiteY628" fmla="*/ 561594 h 4061948"/>
              <a:gd name="connsiteX629" fmla="*/ 471641 w 638661"/>
              <a:gd name="connsiteY629" fmla="*/ 1033226 h 4061948"/>
              <a:gd name="connsiteX630" fmla="*/ 481585 w 638661"/>
              <a:gd name="connsiteY630" fmla="*/ 1043644 h 4061948"/>
              <a:gd name="connsiteX631" fmla="*/ 491530 w 638661"/>
              <a:gd name="connsiteY631" fmla="*/ 1033226 h 4061948"/>
              <a:gd name="connsiteX632" fmla="*/ 481585 w 638661"/>
              <a:gd name="connsiteY632" fmla="*/ 1022808 h 4061948"/>
              <a:gd name="connsiteX633" fmla="*/ 471641 w 638661"/>
              <a:gd name="connsiteY633" fmla="*/ 1033226 h 4061948"/>
              <a:gd name="connsiteX634" fmla="*/ 470694 w 638661"/>
              <a:gd name="connsiteY634" fmla="*/ 3427412 h 4061948"/>
              <a:gd name="connsiteX635" fmla="*/ 470694 w 638661"/>
              <a:gd name="connsiteY635" fmla="*/ 3447301 h 4061948"/>
              <a:gd name="connsiteX636" fmla="*/ 477324 w 638661"/>
              <a:gd name="connsiteY636" fmla="*/ 3437357 h 4061948"/>
              <a:gd name="connsiteX637" fmla="*/ 470694 w 638661"/>
              <a:gd name="connsiteY637" fmla="*/ 3427412 h 4061948"/>
              <a:gd name="connsiteX638" fmla="*/ 467853 w 638661"/>
              <a:gd name="connsiteY638" fmla="*/ 3046692 h 4061948"/>
              <a:gd name="connsiteX639" fmla="*/ 477797 w 638661"/>
              <a:gd name="connsiteY639" fmla="*/ 3057110 h 4061948"/>
              <a:gd name="connsiteX640" fmla="*/ 487742 w 638661"/>
              <a:gd name="connsiteY640" fmla="*/ 3046692 h 4061948"/>
              <a:gd name="connsiteX641" fmla="*/ 477797 w 638661"/>
              <a:gd name="connsiteY641" fmla="*/ 3036274 h 4061948"/>
              <a:gd name="connsiteX642" fmla="*/ 467853 w 638661"/>
              <a:gd name="connsiteY642" fmla="*/ 3046692 h 4061948"/>
              <a:gd name="connsiteX643" fmla="*/ 467852 w 638661"/>
              <a:gd name="connsiteY643" fmla="*/ 639416 h 4061948"/>
              <a:gd name="connsiteX644" fmla="*/ 478042 w 638661"/>
              <a:gd name="connsiteY644" fmla="*/ 649681 h 4061948"/>
              <a:gd name="connsiteX645" fmla="*/ 488232 w 638661"/>
              <a:gd name="connsiteY645" fmla="*/ 639416 h 4061948"/>
              <a:gd name="connsiteX646" fmla="*/ 483942 w 638661"/>
              <a:gd name="connsiteY646" fmla="*/ 631314 h 4061948"/>
              <a:gd name="connsiteX647" fmla="*/ 486086 w 638661"/>
              <a:gd name="connsiteY647" fmla="*/ 631854 h 4061948"/>
              <a:gd name="connsiteX648" fmla="*/ 491986 w 638661"/>
              <a:gd name="connsiteY648" fmla="*/ 629693 h 4061948"/>
              <a:gd name="connsiteX649" fmla="*/ 502175 w 638661"/>
              <a:gd name="connsiteY649" fmla="*/ 639416 h 4061948"/>
              <a:gd name="connsiteX650" fmla="*/ 512365 w 638661"/>
              <a:gd name="connsiteY650" fmla="*/ 629153 h 4061948"/>
              <a:gd name="connsiteX651" fmla="*/ 502175 w 638661"/>
              <a:gd name="connsiteY651" fmla="*/ 618888 h 4061948"/>
              <a:gd name="connsiteX652" fmla="*/ 496276 w 638661"/>
              <a:gd name="connsiteY652" fmla="*/ 621049 h 4061948"/>
              <a:gd name="connsiteX653" fmla="*/ 491986 w 638661"/>
              <a:gd name="connsiteY653" fmla="*/ 613487 h 4061948"/>
              <a:gd name="connsiteX654" fmla="*/ 501103 w 638661"/>
              <a:gd name="connsiteY654" fmla="*/ 603222 h 4061948"/>
              <a:gd name="connsiteX655" fmla="*/ 491986 w 638661"/>
              <a:gd name="connsiteY655" fmla="*/ 593494 h 4061948"/>
              <a:gd name="connsiteX656" fmla="*/ 501103 w 638661"/>
              <a:gd name="connsiteY656" fmla="*/ 583229 h 4061948"/>
              <a:gd name="connsiteX657" fmla="*/ 490913 w 638661"/>
              <a:gd name="connsiteY657" fmla="*/ 572965 h 4061948"/>
              <a:gd name="connsiteX658" fmla="*/ 480724 w 638661"/>
              <a:gd name="connsiteY658" fmla="*/ 583229 h 4061948"/>
              <a:gd name="connsiteX659" fmla="*/ 489304 w 638661"/>
              <a:gd name="connsiteY659" fmla="*/ 593494 h 4061948"/>
              <a:gd name="connsiteX660" fmla="*/ 480724 w 638661"/>
              <a:gd name="connsiteY660" fmla="*/ 603222 h 4061948"/>
              <a:gd name="connsiteX661" fmla="*/ 485014 w 638661"/>
              <a:gd name="connsiteY661" fmla="*/ 611326 h 4061948"/>
              <a:gd name="connsiteX662" fmla="*/ 475897 w 638661"/>
              <a:gd name="connsiteY662" fmla="*/ 621589 h 4061948"/>
              <a:gd name="connsiteX663" fmla="*/ 480724 w 638661"/>
              <a:gd name="connsiteY663" fmla="*/ 629693 h 4061948"/>
              <a:gd name="connsiteX664" fmla="*/ 478042 w 638661"/>
              <a:gd name="connsiteY664" fmla="*/ 629153 h 4061948"/>
              <a:gd name="connsiteX665" fmla="*/ 467852 w 638661"/>
              <a:gd name="connsiteY665" fmla="*/ 639416 h 4061948"/>
              <a:gd name="connsiteX666" fmla="*/ 464064 w 638661"/>
              <a:gd name="connsiteY666" fmla="*/ 535549 h 4061948"/>
              <a:gd name="connsiteX667" fmla="*/ 474482 w 638661"/>
              <a:gd name="connsiteY667" fmla="*/ 545493 h 4061948"/>
              <a:gd name="connsiteX668" fmla="*/ 484900 w 638661"/>
              <a:gd name="connsiteY668" fmla="*/ 535549 h 4061948"/>
              <a:gd name="connsiteX669" fmla="*/ 474482 w 638661"/>
              <a:gd name="connsiteY669" fmla="*/ 525604 h 4061948"/>
              <a:gd name="connsiteX670" fmla="*/ 464064 w 638661"/>
              <a:gd name="connsiteY670" fmla="*/ 535549 h 4061948"/>
              <a:gd name="connsiteX671" fmla="*/ 459329 w 638661"/>
              <a:gd name="connsiteY671" fmla="*/ 3301926 h 4061948"/>
              <a:gd name="connsiteX672" fmla="*/ 469747 w 638661"/>
              <a:gd name="connsiteY672" fmla="*/ 3311871 h 4061948"/>
              <a:gd name="connsiteX673" fmla="*/ 480165 w 638661"/>
              <a:gd name="connsiteY673" fmla="*/ 3301926 h 4061948"/>
              <a:gd name="connsiteX674" fmla="*/ 469747 w 638661"/>
              <a:gd name="connsiteY674" fmla="*/ 3291982 h 4061948"/>
              <a:gd name="connsiteX675" fmla="*/ 459329 w 638661"/>
              <a:gd name="connsiteY675" fmla="*/ 3301926 h 4061948"/>
              <a:gd name="connsiteX676" fmla="*/ 459329 w 638661"/>
              <a:gd name="connsiteY676" fmla="*/ 494352 h 4061948"/>
              <a:gd name="connsiteX677" fmla="*/ 459329 w 638661"/>
              <a:gd name="connsiteY677" fmla="*/ 513293 h 4061948"/>
              <a:gd name="connsiteX678" fmla="*/ 465959 w 638661"/>
              <a:gd name="connsiteY678" fmla="*/ 503823 h 4061948"/>
              <a:gd name="connsiteX679" fmla="*/ 459329 w 638661"/>
              <a:gd name="connsiteY679" fmla="*/ 494352 h 4061948"/>
              <a:gd name="connsiteX680" fmla="*/ 457435 w 638661"/>
              <a:gd name="connsiteY680" fmla="*/ 3281005 h 4061948"/>
              <a:gd name="connsiteX681" fmla="*/ 467760 w 638661"/>
              <a:gd name="connsiteY681" fmla="*/ 3291035 h 4061948"/>
              <a:gd name="connsiteX682" fmla="*/ 478084 w 638661"/>
              <a:gd name="connsiteY682" fmla="*/ 3281005 h 4061948"/>
              <a:gd name="connsiteX683" fmla="*/ 477541 w 638661"/>
              <a:gd name="connsiteY683" fmla="*/ 3278366 h 4061948"/>
              <a:gd name="connsiteX684" fmla="*/ 480258 w 638661"/>
              <a:gd name="connsiteY684" fmla="*/ 3278894 h 4061948"/>
              <a:gd name="connsiteX685" fmla="*/ 490583 w 638661"/>
              <a:gd name="connsiteY685" fmla="*/ 3268864 h 4061948"/>
              <a:gd name="connsiteX686" fmla="*/ 480258 w 638661"/>
              <a:gd name="connsiteY686" fmla="*/ 3258834 h 4061948"/>
              <a:gd name="connsiteX687" fmla="*/ 469933 w 638661"/>
              <a:gd name="connsiteY687" fmla="*/ 3268864 h 4061948"/>
              <a:gd name="connsiteX688" fmla="*/ 471020 w 638661"/>
              <a:gd name="connsiteY688" fmla="*/ 3271503 h 4061948"/>
              <a:gd name="connsiteX689" fmla="*/ 467760 w 638661"/>
              <a:gd name="connsiteY689" fmla="*/ 3270975 h 4061948"/>
              <a:gd name="connsiteX690" fmla="*/ 457435 w 638661"/>
              <a:gd name="connsiteY690" fmla="*/ 3281005 h 4061948"/>
              <a:gd name="connsiteX691" fmla="*/ 457435 w 638661"/>
              <a:gd name="connsiteY691" fmla="*/ 2446250 h 4061948"/>
              <a:gd name="connsiteX692" fmla="*/ 467853 w 638661"/>
              <a:gd name="connsiteY692" fmla="*/ 2456668 h 4061948"/>
              <a:gd name="connsiteX693" fmla="*/ 478271 w 638661"/>
              <a:gd name="connsiteY693" fmla="*/ 2446250 h 4061948"/>
              <a:gd name="connsiteX694" fmla="*/ 467853 w 638661"/>
              <a:gd name="connsiteY694" fmla="*/ 2435832 h 4061948"/>
              <a:gd name="connsiteX695" fmla="*/ 457435 w 638661"/>
              <a:gd name="connsiteY695" fmla="*/ 2446250 h 4061948"/>
              <a:gd name="connsiteX696" fmla="*/ 456488 w 638661"/>
              <a:gd name="connsiteY696" fmla="*/ 3324656 h 4061948"/>
              <a:gd name="connsiteX697" fmla="*/ 466433 w 638661"/>
              <a:gd name="connsiteY697" fmla="*/ 3334600 h 4061948"/>
              <a:gd name="connsiteX698" fmla="*/ 476377 w 638661"/>
              <a:gd name="connsiteY698" fmla="*/ 3324656 h 4061948"/>
              <a:gd name="connsiteX699" fmla="*/ 466433 w 638661"/>
              <a:gd name="connsiteY699" fmla="*/ 3314712 h 4061948"/>
              <a:gd name="connsiteX700" fmla="*/ 456488 w 638661"/>
              <a:gd name="connsiteY700" fmla="*/ 3324656 h 4061948"/>
              <a:gd name="connsiteX701" fmla="*/ 453647 w 638661"/>
              <a:gd name="connsiteY701" fmla="*/ 3117722 h 4061948"/>
              <a:gd name="connsiteX702" fmla="*/ 463591 w 638661"/>
              <a:gd name="connsiteY702" fmla="*/ 3128140 h 4061948"/>
              <a:gd name="connsiteX703" fmla="*/ 473535 w 638661"/>
              <a:gd name="connsiteY703" fmla="*/ 3117722 h 4061948"/>
              <a:gd name="connsiteX704" fmla="*/ 463591 w 638661"/>
              <a:gd name="connsiteY704" fmla="*/ 3107304 h 4061948"/>
              <a:gd name="connsiteX705" fmla="*/ 453647 w 638661"/>
              <a:gd name="connsiteY705" fmla="*/ 3117722 h 4061948"/>
              <a:gd name="connsiteX706" fmla="*/ 451753 w 638661"/>
              <a:gd name="connsiteY706" fmla="*/ 3213376 h 4061948"/>
              <a:gd name="connsiteX707" fmla="*/ 462171 w 638661"/>
              <a:gd name="connsiteY707" fmla="*/ 3223794 h 4061948"/>
              <a:gd name="connsiteX708" fmla="*/ 472589 w 638661"/>
              <a:gd name="connsiteY708" fmla="*/ 3213376 h 4061948"/>
              <a:gd name="connsiteX709" fmla="*/ 462171 w 638661"/>
              <a:gd name="connsiteY709" fmla="*/ 3202958 h 4061948"/>
              <a:gd name="connsiteX710" fmla="*/ 451753 w 638661"/>
              <a:gd name="connsiteY710" fmla="*/ 3213376 h 4061948"/>
              <a:gd name="connsiteX711" fmla="*/ 448912 w 638661"/>
              <a:gd name="connsiteY711" fmla="*/ 3172178 h 4061948"/>
              <a:gd name="connsiteX712" fmla="*/ 458856 w 638661"/>
              <a:gd name="connsiteY712" fmla="*/ 3182123 h 4061948"/>
              <a:gd name="connsiteX713" fmla="*/ 468800 w 638661"/>
              <a:gd name="connsiteY713" fmla="*/ 3172178 h 4061948"/>
              <a:gd name="connsiteX714" fmla="*/ 458856 w 638661"/>
              <a:gd name="connsiteY714" fmla="*/ 3162234 h 4061948"/>
              <a:gd name="connsiteX715" fmla="*/ 448912 w 638661"/>
              <a:gd name="connsiteY715" fmla="*/ 3172178 h 4061948"/>
              <a:gd name="connsiteX716" fmla="*/ 447964 w 638661"/>
              <a:gd name="connsiteY716" fmla="*/ 3350701 h 4061948"/>
              <a:gd name="connsiteX717" fmla="*/ 457909 w 638661"/>
              <a:gd name="connsiteY717" fmla="*/ 3361119 h 4061948"/>
              <a:gd name="connsiteX718" fmla="*/ 467853 w 638661"/>
              <a:gd name="connsiteY718" fmla="*/ 3350701 h 4061948"/>
              <a:gd name="connsiteX719" fmla="*/ 457909 w 638661"/>
              <a:gd name="connsiteY719" fmla="*/ 3340283 h 4061948"/>
              <a:gd name="connsiteX720" fmla="*/ 447964 w 638661"/>
              <a:gd name="connsiteY720" fmla="*/ 3350701 h 4061948"/>
              <a:gd name="connsiteX721" fmla="*/ 444176 w 638661"/>
              <a:gd name="connsiteY721" fmla="*/ 3373430 h 4061948"/>
              <a:gd name="connsiteX722" fmla="*/ 444176 w 638661"/>
              <a:gd name="connsiteY722" fmla="*/ 3391424 h 4061948"/>
              <a:gd name="connsiteX723" fmla="*/ 451753 w 638661"/>
              <a:gd name="connsiteY723" fmla="*/ 3382170 h 4061948"/>
              <a:gd name="connsiteX724" fmla="*/ 444176 w 638661"/>
              <a:gd name="connsiteY724" fmla="*/ 3373430 h 4061948"/>
              <a:gd name="connsiteX725" fmla="*/ 444176 w 638661"/>
              <a:gd name="connsiteY725" fmla="*/ 1565482 h 4061948"/>
              <a:gd name="connsiteX726" fmla="*/ 454594 w 638661"/>
              <a:gd name="connsiteY726" fmla="*/ 1575901 h 4061948"/>
              <a:gd name="connsiteX727" fmla="*/ 465012 w 638661"/>
              <a:gd name="connsiteY727" fmla="*/ 1565482 h 4061948"/>
              <a:gd name="connsiteX728" fmla="*/ 454594 w 638661"/>
              <a:gd name="connsiteY728" fmla="*/ 1555064 h 4061948"/>
              <a:gd name="connsiteX729" fmla="*/ 444176 w 638661"/>
              <a:gd name="connsiteY729" fmla="*/ 1565482 h 4061948"/>
              <a:gd name="connsiteX730" fmla="*/ 443229 w 638661"/>
              <a:gd name="connsiteY730" fmla="*/ 2790509 h 4061948"/>
              <a:gd name="connsiteX731" fmla="*/ 453174 w 638661"/>
              <a:gd name="connsiteY731" fmla="*/ 2800454 h 4061948"/>
              <a:gd name="connsiteX732" fmla="*/ 463118 w 638661"/>
              <a:gd name="connsiteY732" fmla="*/ 2790509 h 4061948"/>
              <a:gd name="connsiteX733" fmla="*/ 453174 w 638661"/>
              <a:gd name="connsiteY733" fmla="*/ 2780565 h 4061948"/>
              <a:gd name="connsiteX734" fmla="*/ 443229 w 638661"/>
              <a:gd name="connsiteY734" fmla="*/ 2790509 h 4061948"/>
              <a:gd name="connsiteX735" fmla="*/ 442282 w 638661"/>
              <a:gd name="connsiteY735" fmla="*/ 640211 h 4061948"/>
              <a:gd name="connsiteX736" fmla="*/ 452226 w 638661"/>
              <a:gd name="connsiteY736" fmla="*/ 650629 h 4061948"/>
              <a:gd name="connsiteX737" fmla="*/ 462171 w 638661"/>
              <a:gd name="connsiteY737" fmla="*/ 640211 h 4061948"/>
              <a:gd name="connsiteX738" fmla="*/ 452226 w 638661"/>
              <a:gd name="connsiteY738" fmla="*/ 629794 h 4061948"/>
              <a:gd name="connsiteX739" fmla="*/ 442282 w 638661"/>
              <a:gd name="connsiteY739" fmla="*/ 640211 h 4061948"/>
              <a:gd name="connsiteX740" fmla="*/ 441335 w 638661"/>
              <a:gd name="connsiteY740" fmla="*/ 931889 h 4061948"/>
              <a:gd name="connsiteX741" fmla="*/ 451753 w 638661"/>
              <a:gd name="connsiteY741" fmla="*/ 942307 h 4061948"/>
              <a:gd name="connsiteX742" fmla="*/ 462171 w 638661"/>
              <a:gd name="connsiteY742" fmla="*/ 931889 h 4061948"/>
              <a:gd name="connsiteX743" fmla="*/ 451753 w 638661"/>
              <a:gd name="connsiteY743" fmla="*/ 921471 h 4061948"/>
              <a:gd name="connsiteX744" fmla="*/ 441335 w 638661"/>
              <a:gd name="connsiteY744" fmla="*/ 931889 h 4061948"/>
              <a:gd name="connsiteX745" fmla="*/ 440388 w 638661"/>
              <a:gd name="connsiteY745" fmla="*/ 616532 h 4061948"/>
              <a:gd name="connsiteX746" fmla="*/ 450806 w 638661"/>
              <a:gd name="connsiteY746" fmla="*/ 626951 h 4061948"/>
              <a:gd name="connsiteX747" fmla="*/ 461224 w 638661"/>
              <a:gd name="connsiteY747" fmla="*/ 616532 h 4061948"/>
              <a:gd name="connsiteX748" fmla="*/ 450806 w 638661"/>
              <a:gd name="connsiteY748" fmla="*/ 606114 h 4061948"/>
              <a:gd name="connsiteX749" fmla="*/ 440388 w 638661"/>
              <a:gd name="connsiteY749" fmla="*/ 616532 h 4061948"/>
              <a:gd name="connsiteX750" fmla="*/ 440388 w 638661"/>
              <a:gd name="connsiteY750" fmla="*/ 3241446 h 4061948"/>
              <a:gd name="connsiteX751" fmla="*/ 450601 w 638661"/>
              <a:gd name="connsiteY751" fmla="*/ 3251523 h 4061948"/>
              <a:gd name="connsiteX752" fmla="*/ 459738 w 638661"/>
              <a:gd name="connsiteY752" fmla="*/ 3245159 h 4061948"/>
              <a:gd name="connsiteX753" fmla="*/ 462427 w 638661"/>
              <a:gd name="connsiteY753" fmla="*/ 3251523 h 4061948"/>
              <a:gd name="connsiteX754" fmla="*/ 460276 w 638661"/>
              <a:gd name="connsiteY754" fmla="*/ 3250993 h 4061948"/>
              <a:gd name="connsiteX755" fmla="*/ 450063 w 638661"/>
              <a:gd name="connsiteY755" fmla="*/ 3261070 h 4061948"/>
              <a:gd name="connsiteX756" fmla="*/ 460276 w 638661"/>
              <a:gd name="connsiteY756" fmla="*/ 3271146 h 4061948"/>
              <a:gd name="connsiteX757" fmla="*/ 470489 w 638661"/>
              <a:gd name="connsiteY757" fmla="*/ 3261070 h 4061948"/>
              <a:gd name="connsiteX758" fmla="*/ 467802 w 638661"/>
              <a:gd name="connsiteY758" fmla="*/ 3254175 h 4061948"/>
              <a:gd name="connsiteX759" fmla="*/ 469952 w 638661"/>
              <a:gd name="connsiteY759" fmla="*/ 3254705 h 4061948"/>
              <a:gd name="connsiteX760" fmla="*/ 480165 w 638661"/>
              <a:gd name="connsiteY760" fmla="*/ 3244629 h 4061948"/>
              <a:gd name="connsiteX761" fmla="*/ 469952 w 638661"/>
              <a:gd name="connsiteY761" fmla="*/ 3234552 h 4061948"/>
              <a:gd name="connsiteX762" fmla="*/ 460276 w 638661"/>
              <a:gd name="connsiteY762" fmla="*/ 3240386 h 4061948"/>
              <a:gd name="connsiteX763" fmla="*/ 450601 w 638661"/>
              <a:gd name="connsiteY763" fmla="*/ 3231370 h 4061948"/>
              <a:gd name="connsiteX764" fmla="*/ 440388 w 638661"/>
              <a:gd name="connsiteY764" fmla="*/ 3241446 h 4061948"/>
              <a:gd name="connsiteX765" fmla="*/ 434705 w 638661"/>
              <a:gd name="connsiteY765" fmla="*/ 590952 h 4061948"/>
              <a:gd name="connsiteX766" fmla="*/ 444650 w 638661"/>
              <a:gd name="connsiteY766" fmla="*/ 601372 h 4061948"/>
              <a:gd name="connsiteX767" fmla="*/ 454594 w 638661"/>
              <a:gd name="connsiteY767" fmla="*/ 590952 h 4061948"/>
              <a:gd name="connsiteX768" fmla="*/ 444650 w 638661"/>
              <a:gd name="connsiteY768" fmla="*/ 580534 h 4061948"/>
              <a:gd name="connsiteX769" fmla="*/ 434705 w 638661"/>
              <a:gd name="connsiteY769" fmla="*/ 590952 h 4061948"/>
              <a:gd name="connsiteX770" fmla="*/ 432811 w 638661"/>
              <a:gd name="connsiteY770" fmla="*/ 2230793 h 4061948"/>
              <a:gd name="connsiteX771" fmla="*/ 443229 w 638661"/>
              <a:gd name="connsiteY771" fmla="*/ 2240737 h 4061948"/>
              <a:gd name="connsiteX772" fmla="*/ 453647 w 638661"/>
              <a:gd name="connsiteY772" fmla="*/ 2230793 h 4061948"/>
              <a:gd name="connsiteX773" fmla="*/ 443229 w 638661"/>
              <a:gd name="connsiteY773" fmla="*/ 2220848 h 4061948"/>
              <a:gd name="connsiteX774" fmla="*/ 432811 w 638661"/>
              <a:gd name="connsiteY774" fmla="*/ 2230793 h 4061948"/>
              <a:gd name="connsiteX775" fmla="*/ 432811 w 638661"/>
              <a:gd name="connsiteY775" fmla="*/ 549282 h 4061948"/>
              <a:gd name="connsiteX776" fmla="*/ 432811 w 638661"/>
              <a:gd name="connsiteY776" fmla="*/ 568223 h 4061948"/>
              <a:gd name="connsiteX777" fmla="*/ 439441 w 638661"/>
              <a:gd name="connsiteY777" fmla="*/ 558753 h 4061948"/>
              <a:gd name="connsiteX778" fmla="*/ 432811 w 638661"/>
              <a:gd name="connsiteY778" fmla="*/ 549282 h 4061948"/>
              <a:gd name="connsiteX779" fmla="*/ 429970 w 638661"/>
              <a:gd name="connsiteY779" fmla="*/ 683177 h 4061948"/>
              <a:gd name="connsiteX780" fmla="*/ 440194 w 638661"/>
              <a:gd name="connsiteY780" fmla="*/ 693246 h 4061948"/>
              <a:gd name="connsiteX781" fmla="*/ 448804 w 638661"/>
              <a:gd name="connsiteY781" fmla="*/ 688476 h 4061948"/>
              <a:gd name="connsiteX782" fmla="*/ 455260 w 638661"/>
              <a:gd name="connsiteY782" fmla="*/ 691126 h 4061948"/>
              <a:gd name="connsiteX783" fmla="*/ 465485 w 638661"/>
              <a:gd name="connsiteY783" fmla="*/ 681057 h 4061948"/>
              <a:gd name="connsiteX784" fmla="*/ 455260 w 638661"/>
              <a:gd name="connsiteY784" fmla="*/ 670988 h 4061948"/>
              <a:gd name="connsiteX785" fmla="*/ 452570 w 638661"/>
              <a:gd name="connsiteY785" fmla="*/ 671518 h 4061948"/>
              <a:gd name="connsiteX786" fmla="*/ 458489 w 638661"/>
              <a:gd name="connsiteY786" fmla="*/ 663569 h 4061948"/>
              <a:gd name="connsiteX787" fmla="*/ 467099 w 638661"/>
              <a:gd name="connsiteY787" fmla="*/ 668868 h 4061948"/>
              <a:gd name="connsiteX788" fmla="*/ 477323 w 638661"/>
              <a:gd name="connsiteY788" fmla="*/ 658800 h 4061948"/>
              <a:gd name="connsiteX789" fmla="*/ 467099 w 638661"/>
              <a:gd name="connsiteY789" fmla="*/ 648732 h 4061948"/>
              <a:gd name="connsiteX790" fmla="*/ 457413 w 638661"/>
              <a:gd name="connsiteY790" fmla="*/ 657740 h 4061948"/>
              <a:gd name="connsiteX791" fmla="*/ 448266 w 638661"/>
              <a:gd name="connsiteY791" fmla="*/ 652440 h 4061948"/>
              <a:gd name="connsiteX792" fmla="*/ 438041 w 638661"/>
              <a:gd name="connsiteY792" fmla="*/ 662509 h 4061948"/>
              <a:gd name="connsiteX793" fmla="*/ 448266 w 638661"/>
              <a:gd name="connsiteY793" fmla="*/ 672578 h 4061948"/>
              <a:gd name="connsiteX794" fmla="*/ 451494 w 638661"/>
              <a:gd name="connsiteY794" fmla="*/ 672048 h 4061948"/>
              <a:gd name="connsiteX795" fmla="*/ 446651 w 638661"/>
              <a:gd name="connsiteY795" fmla="*/ 675758 h 4061948"/>
              <a:gd name="connsiteX796" fmla="*/ 440194 w 638661"/>
              <a:gd name="connsiteY796" fmla="*/ 673108 h 4061948"/>
              <a:gd name="connsiteX797" fmla="*/ 429970 w 638661"/>
              <a:gd name="connsiteY797" fmla="*/ 683177 h 4061948"/>
              <a:gd name="connsiteX798" fmla="*/ 426181 w 638661"/>
              <a:gd name="connsiteY798" fmla="*/ 1784728 h 4061948"/>
              <a:gd name="connsiteX799" fmla="*/ 436126 w 638661"/>
              <a:gd name="connsiteY799" fmla="*/ 1794672 h 4061948"/>
              <a:gd name="connsiteX800" fmla="*/ 446070 w 638661"/>
              <a:gd name="connsiteY800" fmla="*/ 1784728 h 4061948"/>
              <a:gd name="connsiteX801" fmla="*/ 436126 w 638661"/>
              <a:gd name="connsiteY801" fmla="*/ 1774783 h 4061948"/>
              <a:gd name="connsiteX802" fmla="*/ 426181 w 638661"/>
              <a:gd name="connsiteY802" fmla="*/ 1784728 h 4061948"/>
              <a:gd name="connsiteX803" fmla="*/ 426181 w 638661"/>
              <a:gd name="connsiteY803" fmla="*/ 852812 h 4061948"/>
              <a:gd name="connsiteX804" fmla="*/ 436599 w 638661"/>
              <a:gd name="connsiteY804" fmla="*/ 862756 h 4061948"/>
              <a:gd name="connsiteX805" fmla="*/ 447018 w 638661"/>
              <a:gd name="connsiteY805" fmla="*/ 852812 h 4061948"/>
              <a:gd name="connsiteX806" fmla="*/ 436599 w 638661"/>
              <a:gd name="connsiteY806" fmla="*/ 842867 h 4061948"/>
              <a:gd name="connsiteX807" fmla="*/ 426181 w 638661"/>
              <a:gd name="connsiteY807" fmla="*/ 852812 h 4061948"/>
              <a:gd name="connsiteX808" fmla="*/ 425235 w 638661"/>
              <a:gd name="connsiteY808" fmla="*/ 744859 h 4061948"/>
              <a:gd name="connsiteX809" fmla="*/ 435653 w 638661"/>
              <a:gd name="connsiteY809" fmla="*/ 754804 h 4061948"/>
              <a:gd name="connsiteX810" fmla="*/ 446071 w 638661"/>
              <a:gd name="connsiteY810" fmla="*/ 744859 h 4061948"/>
              <a:gd name="connsiteX811" fmla="*/ 435653 w 638661"/>
              <a:gd name="connsiteY811" fmla="*/ 734914 h 4061948"/>
              <a:gd name="connsiteX812" fmla="*/ 425235 w 638661"/>
              <a:gd name="connsiteY812" fmla="*/ 744859 h 4061948"/>
              <a:gd name="connsiteX813" fmla="*/ 422393 w 638661"/>
              <a:gd name="connsiteY813" fmla="*/ 791251 h 4061948"/>
              <a:gd name="connsiteX814" fmla="*/ 432337 w 638661"/>
              <a:gd name="connsiteY814" fmla="*/ 801196 h 4061948"/>
              <a:gd name="connsiteX815" fmla="*/ 442282 w 638661"/>
              <a:gd name="connsiteY815" fmla="*/ 791251 h 4061948"/>
              <a:gd name="connsiteX816" fmla="*/ 432337 w 638661"/>
              <a:gd name="connsiteY816" fmla="*/ 781307 h 4061948"/>
              <a:gd name="connsiteX817" fmla="*/ 422393 w 638661"/>
              <a:gd name="connsiteY817" fmla="*/ 791251 h 4061948"/>
              <a:gd name="connsiteX818" fmla="*/ 421446 w 638661"/>
              <a:gd name="connsiteY818" fmla="*/ 1204646 h 4061948"/>
              <a:gd name="connsiteX819" fmla="*/ 431864 w 638661"/>
              <a:gd name="connsiteY819" fmla="*/ 1215063 h 4061948"/>
              <a:gd name="connsiteX820" fmla="*/ 442283 w 638661"/>
              <a:gd name="connsiteY820" fmla="*/ 1204646 h 4061948"/>
              <a:gd name="connsiteX821" fmla="*/ 431864 w 638661"/>
              <a:gd name="connsiteY821" fmla="*/ 1194227 h 4061948"/>
              <a:gd name="connsiteX822" fmla="*/ 421446 w 638661"/>
              <a:gd name="connsiteY822" fmla="*/ 1204646 h 4061948"/>
              <a:gd name="connsiteX823" fmla="*/ 421446 w 638661"/>
              <a:gd name="connsiteY823" fmla="*/ 3267359 h 4061948"/>
              <a:gd name="connsiteX824" fmla="*/ 431864 w 638661"/>
              <a:gd name="connsiteY824" fmla="*/ 3277777 h 4061948"/>
              <a:gd name="connsiteX825" fmla="*/ 442282 w 638661"/>
              <a:gd name="connsiteY825" fmla="*/ 3267359 h 4061948"/>
              <a:gd name="connsiteX826" fmla="*/ 431864 w 638661"/>
              <a:gd name="connsiteY826" fmla="*/ 3256941 h 4061948"/>
              <a:gd name="connsiteX827" fmla="*/ 421446 w 638661"/>
              <a:gd name="connsiteY827" fmla="*/ 3267359 h 4061948"/>
              <a:gd name="connsiteX828" fmla="*/ 421446 w 638661"/>
              <a:gd name="connsiteY828" fmla="*/ 2008232 h 4061948"/>
              <a:gd name="connsiteX829" fmla="*/ 431864 w 638661"/>
              <a:gd name="connsiteY829" fmla="*/ 2018176 h 4061948"/>
              <a:gd name="connsiteX830" fmla="*/ 442282 w 638661"/>
              <a:gd name="connsiteY830" fmla="*/ 2008232 h 4061948"/>
              <a:gd name="connsiteX831" fmla="*/ 431864 w 638661"/>
              <a:gd name="connsiteY831" fmla="*/ 1998289 h 4061948"/>
              <a:gd name="connsiteX832" fmla="*/ 421446 w 638661"/>
              <a:gd name="connsiteY832" fmla="*/ 2008232 h 4061948"/>
              <a:gd name="connsiteX833" fmla="*/ 420499 w 638661"/>
              <a:gd name="connsiteY833" fmla="*/ 3243208 h 4061948"/>
              <a:gd name="connsiteX834" fmla="*/ 430443 w 638661"/>
              <a:gd name="connsiteY834" fmla="*/ 3253152 h 4061948"/>
              <a:gd name="connsiteX835" fmla="*/ 440388 w 638661"/>
              <a:gd name="connsiteY835" fmla="*/ 3243208 h 4061948"/>
              <a:gd name="connsiteX836" fmla="*/ 430443 w 638661"/>
              <a:gd name="connsiteY836" fmla="*/ 3233264 h 4061948"/>
              <a:gd name="connsiteX837" fmla="*/ 420499 w 638661"/>
              <a:gd name="connsiteY837" fmla="*/ 3243208 h 4061948"/>
              <a:gd name="connsiteX838" fmla="*/ 417658 w 638661"/>
              <a:gd name="connsiteY838" fmla="*/ 3316606 h 4061948"/>
              <a:gd name="connsiteX839" fmla="*/ 417658 w 638661"/>
              <a:gd name="connsiteY839" fmla="*/ 3336494 h 4061948"/>
              <a:gd name="connsiteX840" fmla="*/ 424288 w 638661"/>
              <a:gd name="connsiteY840" fmla="*/ 3326550 h 4061948"/>
              <a:gd name="connsiteX841" fmla="*/ 417658 w 638661"/>
              <a:gd name="connsiteY841" fmla="*/ 3316606 h 4061948"/>
              <a:gd name="connsiteX842" fmla="*/ 416711 w 638661"/>
              <a:gd name="connsiteY842" fmla="*/ 3294350 h 4061948"/>
              <a:gd name="connsiteX843" fmla="*/ 427129 w 638661"/>
              <a:gd name="connsiteY843" fmla="*/ 3304294 h 4061948"/>
              <a:gd name="connsiteX844" fmla="*/ 437547 w 638661"/>
              <a:gd name="connsiteY844" fmla="*/ 3294350 h 4061948"/>
              <a:gd name="connsiteX845" fmla="*/ 427129 w 638661"/>
              <a:gd name="connsiteY845" fmla="*/ 3284405 h 4061948"/>
              <a:gd name="connsiteX846" fmla="*/ 416711 w 638661"/>
              <a:gd name="connsiteY846" fmla="*/ 3294350 h 4061948"/>
              <a:gd name="connsiteX847" fmla="*/ 414817 w 638661"/>
              <a:gd name="connsiteY847" fmla="*/ 3220329 h 4061948"/>
              <a:gd name="connsiteX848" fmla="*/ 424813 w 638661"/>
              <a:gd name="connsiteY848" fmla="*/ 3230423 h 4061948"/>
              <a:gd name="connsiteX849" fmla="*/ 432179 w 638661"/>
              <a:gd name="connsiteY849" fmla="*/ 3226704 h 4061948"/>
              <a:gd name="connsiteX850" fmla="*/ 437967 w 638661"/>
              <a:gd name="connsiteY850" fmla="*/ 3228829 h 4061948"/>
              <a:gd name="connsiteX851" fmla="*/ 447964 w 638661"/>
              <a:gd name="connsiteY851" fmla="*/ 3218735 h 4061948"/>
              <a:gd name="connsiteX852" fmla="*/ 437967 w 638661"/>
              <a:gd name="connsiteY852" fmla="*/ 3208640 h 4061948"/>
              <a:gd name="connsiteX853" fmla="*/ 430601 w 638661"/>
              <a:gd name="connsiteY853" fmla="*/ 3212359 h 4061948"/>
              <a:gd name="connsiteX854" fmla="*/ 424813 w 638661"/>
              <a:gd name="connsiteY854" fmla="*/ 3210234 h 4061948"/>
              <a:gd name="connsiteX855" fmla="*/ 414817 w 638661"/>
              <a:gd name="connsiteY855" fmla="*/ 3220329 h 4061948"/>
              <a:gd name="connsiteX856" fmla="*/ 411029 w 638661"/>
              <a:gd name="connsiteY856" fmla="*/ 2903685 h 4061948"/>
              <a:gd name="connsiteX857" fmla="*/ 420973 w 638661"/>
              <a:gd name="connsiteY857" fmla="*/ 2914103 h 4061948"/>
              <a:gd name="connsiteX858" fmla="*/ 430918 w 638661"/>
              <a:gd name="connsiteY858" fmla="*/ 2903685 h 4061948"/>
              <a:gd name="connsiteX859" fmla="*/ 420973 w 638661"/>
              <a:gd name="connsiteY859" fmla="*/ 2893267 h 4061948"/>
              <a:gd name="connsiteX860" fmla="*/ 411029 w 638661"/>
              <a:gd name="connsiteY860" fmla="*/ 2903685 h 4061948"/>
              <a:gd name="connsiteX861" fmla="*/ 405346 w 638661"/>
              <a:gd name="connsiteY861" fmla="*/ 675253 h 4061948"/>
              <a:gd name="connsiteX862" fmla="*/ 415764 w 638661"/>
              <a:gd name="connsiteY862" fmla="*/ 685672 h 4061948"/>
              <a:gd name="connsiteX863" fmla="*/ 426182 w 638661"/>
              <a:gd name="connsiteY863" fmla="*/ 675253 h 4061948"/>
              <a:gd name="connsiteX864" fmla="*/ 415764 w 638661"/>
              <a:gd name="connsiteY864" fmla="*/ 664834 h 4061948"/>
              <a:gd name="connsiteX865" fmla="*/ 405346 w 638661"/>
              <a:gd name="connsiteY865" fmla="*/ 675253 h 4061948"/>
              <a:gd name="connsiteX866" fmla="*/ 405346 w 638661"/>
              <a:gd name="connsiteY866" fmla="*/ 606108 h 4061948"/>
              <a:gd name="connsiteX867" fmla="*/ 405346 w 638661"/>
              <a:gd name="connsiteY867" fmla="*/ 625049 h 4061948"/>
              <a:gd name="connsiteX868" fmla="*/ 411976 w 638661"/>
              <a:gd name="connsiteY868" fmla="*/ 615850 h 4061948"/>
              <a:gd name="connsiteX869" fmla="*/ 405346 w 638661"/>
              <a:gd name="connsiteY869" fmla="*/ 606108 h 4061948"/>
              <a:gd name="connsiteX870" fmla="*/ 404399 w 638661"/>
              <a:gd name="connsiteY870" fmla="*/ 3196575 h 4061948"/>
              <a:gd name="connsiteX871" fmla="*/ 414501 w 638661"/>
              <a:gd name="connsiteY871" fmla="*/ 3206746 h 4061948"/>
              <a:gd name="connsiteX872" fmla="*/ 423008 w 638661"/>
              <a:gd name="connsiteY872" fmla="*/ 3201928 h 4061948"/>
              <a:gd name="connsiteX873" fmla="*/ 424603 w 638661"/>
              <a:gd name="connsiteY873" fmla="*/ 3202464 h 4061948"/>
              <a:gd name="connsiteX874" fmla="*/ 434705 w 638661"/>
              <a:gd name="connsiteY874" fmla="*/ 3192293 h 4061948"/>
              <a:gd name="connsiteX875" fmla="*/ 424603 w 638661"/>
              <a:gd name="connsiteY875" fmla="*/ 3182122 h 4061948"/>
              <a:gd name="connsiteX876" fmla="*/ 416628 w 638661"/>
              <a:gd name="connsiteY876" fmla="*/ 3186940 h 4061948"/>
              <a:gd name="connsiteX877" fmla="*/ 414501 w 638661"/>
              <a:gd name="connsiteY877" fmla="*/ 3186405 h 4061948"/>
              <a:gd name="connsiteX878" fmla="*/ 404399 w 638661"/>
              <a:gd name="connsiteY878" fmla="*/ 3196575 h 4061948"/>
              <a:gd name="connsiteX879" fmla="*/ 402505 w 638661"/>
              <a:gd name="connsiteY879" fmla="*/ 700402 h 4061948"/>
              <a:gd name="connsiteX880" fmla="*/ 412814 w 638661"/>
              <a:gd name="connsiteY880" fmla="*/ 710398 h 4061948"/>
              <a:gd name="connsiteX881" fmla="*/ 418783 w 638661"/>
              <a:gd name="connsiteY881" fmla="*/ 708294 h 4061948"/>
              <a:gd name="connsiteX882" fmla="*/ 428550 w 638661"/>
              <a:gd name="connsiteY882" fmla="*/ 715658 h 4061948"/>
              <a:gd name="connsiteX883" fmla="*/ 435061 w 638661"/>
              <a:gd name="connsiteY883" fmla="*/ 713029 h 4061948"/>
              <a:gd name="connsiteX884" fmla="*/ 444285 w 638661"/>
              <a:gd name="connsiteY884" fmla="*/ 718814 h 4061948"/>
              <a:gd name="connsiteX885" fmla="*/ 454594 w 638661"/>
              <a:gd name="connsiteY885" fmla="*/ 708821 h 4061948"/>
              <a:gd name="connsiteX886" fmla="*/ 444285 w 638661"/>
              <a:gd name="connsiteY886" fmla="*/ 698824 h 4061948"/>
              <a:gd name="connsiteX887" fmla="*/ 437774 w 638661"/>
              <a:gd name="connsiteY887" fmla="*/ 701455 h 4061948"/>
              <a:gd name="connsiteX888" fmla="*/ 428550 w 638661"/>
              <a:gd name="connsiteY888" fmla="*/ 695668 h 4061948"/>
              <a:gd name="connsiteX889" fmla="*/ 422581 w 638661"/>
              <a:gd name="connsiteY889" fmla="*/ 697772 h 4061948"/>
              <a:gd name="connsiteX890" fmla="*/ 412814 w 638661"/>
              <a:gd name="connsiteY890" fmla="*/ 690406 h 4061948"/>
              <a:gd name="connsiteX891" fmla="*/ 402505 w 638661"/>
              <a:gd name="connsiteY891" fmla="*/ 700402 h 4061948"/>
              <a:gd name="connsiteX892" fmla="*/ 402505 w 638661"/>
              <a:gd name="connsiteY892" fmla="*/ 647776 h 4061948"/>
              <a:gd name="connsiteX893" fmla="*/ 412923 w 638661"/>
              <a:gd name="connsiteY893" fmla="*/ 658194 h 4061948"/>
              <a:gd name="connsiteX894" fmla="*/ 423341 w 638661"/>
              <a:gd name="connsiteY894" fmla="*/ 647776 h 4061948"/>
              <a:gd name="connsiteX895" fmla="*/ 412923 w 638661"/>
              <a:gd name="connsiteY895" fmla="*/ 637358 h 4061948"/>
              <a:gd name="connsiteX896" fmla="*/ 402505 w 638661"/>
              <a:gd name="connsiteY896" fmla="*/ 647776 h 4061948"/>
              <a:gd name="connsiteX897" fmla="*/ 397770 w 638661"/>
              <a:gd name="connsiteY897" fmla="*/ 2611040 h 4061948"/>
              <a:gd name="connsiteX898" fmla="*/ 407714 w 638661"/>
              <a:gd name="connsiteY898" fmla="*/ 2621458 h 4061948"/>
              <a:gd name="connsiteX899" fmla="*/ 417659 w 638661"/>
              <a:gd name="connsiteY899" fmla="*/ 2611040 h 4061948"/>
              <a:gd name="connsiteX900" fmla="*/ 407714 w 638661"/>
              <a:gd name="connsiteY900" fmla="*/ 2600622 h 4061948"/>
              <a:gd name="connsiteX901" fmla="*/ 397770 w 638661"/>
              <a:gd name="connsiteY901" fmla="*/ 2611040 h 4061948"/>
              <a:gd name="connsiteX902" fmla="*/ 394928 w 638661"/>
              <a:gd name="connsiteY902" fmla="*/ 724943 h 4061948"/>
              <a:gd name="connsiteX903" fmla="*/ 405071 w 638661"/>
              <a:gd name="connsiteY903" fmla="*/ 734859 h 4061948"/>
              <a:gd name="connsiteX904" fmla="*/ 414145 w 638661"/>
              <a:gd name="connsiteY904" fmla="*/ 740599 h 4061948"/>
              <a:gd name="connsiteX905" fmla="*/ 424288 w 638661"/>
              <a:gd name="connsiteY905" fmla="*/ 730684 h 4061948"/>
              <a:gd name="connsiteX906" fmla="*/ 414145 w 638661"/>
              <a:gd name="connsiteY906" fmla="*/ 720768 h 4061948"/>
              <a:gd name="connsiteX907" fmla="*/ 405071 w 638661"/>
              <a:gd name="connsiteY907" fmla="*/ 715029 h 4061948"/>
              <a:gd name="connsiteX908" fmla="*/ 394928 w 638661"/>
              <a:gd name="connsiteY908" fmla="*/ 724943 h 4061948"/>
              <a:gd name="connsiteX909" fmla="*/ 393982 w 638661"/>
              <a:gd name="connsiteY909" fmla="*/ 2993182 h 4061948"/>
              <a:gd name="connsiteX910" fmla="*/ 404400 w 638661"/>
              <a:gd name="connsiteY910" fmla="*/ 3003126 h 4061948"/>
              <a:gd name="connsiteX911" fmla="*/ 414818 w 638661"/>
              <a:gd name="connsiteY911" fmla="*/ 2993182 h 4061948"/>
              <a:gd name="connsiteX912" fmla="*/ 404400 w 638661"/>
              <a:gd name="connsiteY912" fmla="*/ 2983238 h 4061948"/>
              <a:gd name="connsiteX913" fmla="*/ 393982 w 638661"/>
              <a:gd name="connsiteY913" fmla="*/ 2993182 h 4061948"/>
              <a:gd name="connsiteX914" fmla="*/ 393034 w 638661"/>
              <a:gd name="connsiteY914" fmla="*/ 3117248 h 4061948"/>
              <a:gd name="connsiteX915" fmla="*/ 403452 w 638661"/>
              <a:gd name="connsiteY915" fmla="*/ 3127193 h 4061948"/>
              <a:gd name="connsiteX916" fmla="*/ 413870 w 638661"/>
              <a:gd name="connsiteY916" fmla="*/ 3117248 h 4061948"/>
              <a:gd name="connsiteX917" fmla="*/ 403452 w 638661"/>
              <a:gd name="connsiteY917" fmla="*/ 3107304 h 4061948"/>
              <a:gd name="connsiteX918" fmla="*/ 393034 w 638661"/>
              <a:gd name="connsiteY918" fmla="*/ 3117248 h 4061948"/>
              <a:gd name="connsiteX919" fmla="*/ 389246 w 638661"/>
              <a:gd name="connsiteY919" fmla="*/ 3259782 h 4061948"/>
              <a:gd name="connsiteX920" fmla="*/ 389246 w 638661"/>
              <a:gd name="connsiteY920" fmla="*/ 3278723 h 4061948"/>
              <a:gd name="connsiteX921" fmla="*/ 395876 w 638661"/>
              <a:gd name="connsiteY921" fmla="*/ 3269252 h 4061948"/>
              <a:gd name="connsiteX922" fmla="*/ 389246 w 638661"/>
              <a:gd name="connsiteY922" fmla="*/ 3259782 h 4061948"/>
              <a:gd name="connsiteX923" fmla="*/ 389246 w 638661"/>
              <a:gd name="connsiteY923" fmla="*/ 3063265 h 4061948"/>
              <a:gd name="connsiteX924" fmla="*/ 399664 w 638661"/>
              <a:gd name="connsiteY924" fmla="*/ 3073209 h 4061948"/>
              <a:gd name="connsiteX925" fmla="*/ 410082 w 638661"/>
              <a:gd name="connsiteY925" fmla="*/ 3063265 h 4061948"/>
              <a:gd name="connsiteX926" fmla="*/ 399664 w 638661"/>
              <a:gd name="connsiteY926" fmla="*/ 3053321 h 4061948"/>
              <a:gd name="connsiteX927" fmla="*/ 389246 w 638661"/>
              <a:gd name="connsiteY927" fmla="*/ 3063265 h 4061948"/>
              <a:gd name="connsiteX928" fmla="*/ 387352 w 638661"/>
              <a:gd name="connsiteY928" fmla="*/ 1082001 h 4061948"/>
              <a:gd name="connsiteX929" fmla="*/ 397296 w 638661"/>
              <a:gd name="connsiteY929" fmla="*/ 1091946 h 4061948"/>
              <a:gd name="connsiteX930" fmla="*/ 407241 w 638661"/>
              <a:gd name="connsiteY930" fmla="*/ 1082001 h 4061948"/>
              <a:gd name="connsiteX931" fmla="*/ 397296 w 638661"/>
              <a:gd name="connsiteY931" fmla="*/ 1072057 h 4061948"/>
              <a:gd name="connsiteX932" fmla="*/ 387352 w 638661"/>
              <a:gd name="connsiteY932" fmla="*/ 1082001 h 4061948"/>
              <a:gd name="connsiteX933" fmla="*/ 385458 w 638661"/>
              <a:gd name="connsiteY933" fmla="*/ 3208166 h 4061948"/>
              <a:gd name="connsiteX934" fmla="*/ 395876 w 638661"/>
              <a:gd name="connsiteY934" fmla="*/ 3218111 h 4061948"/>
              <a:gd name="connsiteX935" fmla="*/ 406294 w 638661"/>
              <a:gd name="connsiteY935" fmla="*/ 3208166 h 4061948"/>
              <a:gd name="connsiteX936" fmla="*/ 395876 w 638661"/>
              <a:gd name="connsiteY936" fmla="*/ 3198222 h 4061948"/>
              <a:gd name="connsiteX937" fmla="*/ 385458 w 638661"/>
              <a:gd name="connsiteY937" fmla="*/ 3208166 h 4061948"/>
              <a:gd name="connsiteX938" fmla="*/ 384511 w 638661"/>
              <a:gd name="connsiteY938" fmla="*/ 3236105 h 4061948"/>
              <a:gd name="connsiteX939" fmla="*/ 394929 w 638661"/>
              <a:gd name="connsiteY939" fmla="*/ 3246523 h 4061948"/>
              <a:gd name="connsiteX940" fmla="*/ 405347 w 638661"/>
              <a:gd name="connsiteY940" fmla="*/ 3236105 h 4061948"/>
              <a:gd name="connsiteX941" fmla="*/ 394929 w 638661"/>
              <a:gd name="connsiteY941" fmla="*/ 3225687 h 4061948"/>
              <a:gd name="connsiteX942" fmla="*/ 384511 w 638661"/>
              <a:gd name="connsiteY942" fmla="*/ 3236105 h 4061948"/>
              <a:gd name="connsiteX943" fmla="*/ 380722 w 638661"/>
              <a:gd name="connsiteY943" fmla="*/ 3181571 h 4061948"/>
              <a:gd name="connsiteX944" fmla="*/ 390873 w 638661"/>
              <a:gd name="connsiteY944" fmla="*/ 3191593 h 4061948"/>
              <a:gd name="connsiteX945" fmla="*/ 401023 w 638661"/>
              <a:gd name="connsiteY945" fmla="*/ 3181571 h 4061948"/>
              <a:gd name="connsiteX946" fmla="*/ 411174 w 638661"/>
              <a:gd name="connsiteY946" fmla="*/ 3171549 h 4061948"/>
              <a:gd name="connsiteX947" fmla="*/ 410640 w 638661"/>
              <a:gd name="connsiteY947" fmla="*/ 3169439 h 4061948"/>
              <a:gd name="connsiteX948" fmla="*/ 412242 w 638661"/>
              <a:gd name="connsiteY948" fmla="*/ 3169966 h 4061948"/>
              <a:gd name="connsiteX949" fmla="*/ 422393 w 638661"/>
              <a:gd name="connsiteY949" fmla="*/ 3159944 h 4061948"/>
              <a:gd name="connsiteX950" fmla="*/ 412242 w 638661"/>
              <a:gd name="connsiteY950" fmla="*/ 3149922 h 4061948"/>
              <a:gd name="connsiteX951" fmla="*/ 402092 w 638661"/>
              <a:gd name="connsiteY951" fmla="*/ 3159944 h 4061948"/>
              <a:gd name="connsiteX952" fmla="*/ 402626 w 638661"/>
              <a:gd name="connsiteY952" fmla="*/ 3162054 h 4061948"/>
              <a:gd name="connsiteX953" fmla="*/ 401023 w 638661"/>
              <a:gd name="connsiteY953" fmla="*/ 3161526 h 4061948"/>
              <a:gd name="connsiteX954" fmla="*/ 390873 w 638661"/>
              <a:gd name="connsiteY954" fmla="*/ 3171549 h 4061948"/>
              <a:gd name="connsiteX955" fmla="*/ 380722 w 638661"/>
              <a:gd name="connsiteY955" fmla="*/ 3181571 h 4061948"/>
              <a:gd name="connsiteX956" fmla="*/ 379775 w 638661"/>
              <a:gd name="connsiteY956" fmla="*/ 1390747 h 4061948"/>
              <a:gd name="connsiteX957" fmla="*/ 390193 w 638661"/>
              <a:gd name="connsiteY957" fmla="*/ 1400692 h 4061948"/>
              <a:gd name="connsiteX958" fmla="*/ 400611 w 638661"/>
              <a:gd name="connsiteY958" fmla="*/ 1390747 h 4061948"/>
              <a:gd name="connsiteX959" fmla="*/ 390193 w 638661"/>
              <a:gd name="connsiteY959" fmla="*/ 1380803 h 4061948"/>
              <a:gd name="connsiteX960" fmla="*/ 379775 w 638661"/>
              <a:gd name="connsiteY960" fmla="*/ 1390747 h 4061948"/>
              <a:gd name="connsiteX961" fmla="*/ 376934 w 638661"/>
              <a:gd name="connsiteY961" fmla="*/ 797896 h 4061948"/>
              <a:gd name="connsiteX962" fmla="*/ 387352 w 638661"/>
              <a:gd name="connsiteY962" fmla="*/ 807841 h 4061948"/>
              <a:gd name="connsiteX963" fmla="*/ 397770 w 638661"/>
              <a:gd name="connsiteY963" fmla="*/ 797896 h 4061948"/>
              <a:gd name="connsiteX964" fmla="*/ 387352 w 638661"/>
              <a:gd name="connsiteY964" fmla="*/ 787952 h 4061948"/>
              <a:gd name="connsiteX965" fmla="*/ 376934 w 638661"/>
              <a:gd name="connsiteY965" fmla="*/ 797896 h 4061948"/>
              <a:gd name="connsiteX966" fmla="*/ 375040 w 638661"/>
              <a:gd name="connsiteY966" fmla="*/ 663879 h 4061948"/>
              <a:gd name="connsiteX967" fmla="*/ 375040 w 638661"/>
              <a:gd name="connsiteY967" fmla="*/ 682821 h 4061948"/>
              <a:gd name="connsiteX968" fmla="*/ 382616 w 638661"/>
              <a:gd name="connsiteY968" fmla="*/ 673351 h 4061948"/>
              <a:gd name="connsiteX969" fmla="*/ 375040 w 638661"/>
              <a:gd name="connsiteY969" fmla="*/ 663879 h 4061948"/>
              <a:gd name="connsiteX970" fmla="*/ 371251 w 638661"/>
              <a:gd name="connsiteY970" fmla="*/ 3155045 h 4061948"/>
              <a:gd name="connsiteX971" fmla="*/ 381422 w 638661"/>
              <a:gd name="connsiteY971" fmla="*/ 3165075 h 4061948"/>
              <a:gd name="connsiteX972" fmla="*/ 391593 w 638661"/>
              <a:gd name="connsiteY972" fmla="*/ 3155045 h 4061948"/>
              <a:gd name="connsiteX973" fmla="*/ 390522 w 638661"/>
              <a:gd name="connsiteY973" fmla="*/ 3151878 h 4061948"/>
              <a:gd name="connsiteX974" fmla="*/ 395875 w 638661"/>
              <a:gd name="connsiteY974" fmla="*/ 3142904 h 4061948"/>
              <a:gd name="connsiteX975" fmla="*/ 385705 w 638661"/>
              <a:gd name="connsiteY975" fmla="*/ 3132874 h 4061948"/>
              <a:gd name="connsiteX976" fmla="*/ 375534 w 638661"/>
              <a:gd name="connsiteY976" fmla="*/ 3142904 h 4061948"/>
              <a:gd name="connsiteX977" fmla="*/ 376069 w 638661"/>
              <a:gd name="connsiteY977" fmla="*/ 3146599 h 4061948"/>
              <a:gd name="connsiteX978" fmla="*/ 371251 w 638661"/>
              <a:gd name="connsiteY978" fmla="*/ 3155045 h 4061948"/>
              <a:gd name="connsiteX979" fmla="*/ 369357 w 638661"/>
              <a:gd name="connsiteY979" fmla="*/ 983978 h 4061948"/>
              <a:gd name="connsiteX980" fmla="*/ 379302 w 638661"/>
              <a:gd name="connsiteY980" fmla="*/ 994396 h 4061948"/>
              <a:gd name="connsiteX981" fmla="*/ 389246 w 638661"/>
              <a:gd name="connsiteY981" fmla="*/ 983978 h 4061948"/>
              <a:gd name="connsiteX982" fmla="*/ 379302 w 638661"/>
              <a:gd name="connsiteY982" fmla="*/ 973560 h 4061948"/>
              <a:gd name="connsiteX983" fmla="*/ 369357 w 638661"/>
              <a:gd name="connsiteY983" fmla="*/ 983978 h 4061948"/>
              <a:gd name="connsiteX984" fmla="*/ 369357 w 638661"/>
              <a:gd name="connsiteY984" fmla="*/ 735864 h 4061948"/>
              <a:gd name="connsiteX985" fmla="*/ 379302 w 638661"/>
              <a:gd name="connsiteY985" fmla="*/ 746282 h 4061948"/>
              <a:gd name="connsiteX986" fmla="*/ 386194 w 638661"/>
              <a:gd name="connsiteY986" fmla="*/ 743292 h 4061948"/>
              <a:gd name="connsiteX987" fmla="*/ 383564 w 638661"/>
              <a:gd name="connsiteY987" fmla="*/ 749879 h 4061948"/>
              <a:gd name="connsiteX988" fmla="*/ 390458 w 638661"/>
              <a:gd name="connsiteY988" fmla="*/ 759579 h 4061948"/>
              <a:gd name="connsiteX989" fmla="*/ 389928 w 638661"/>
              <a:gd name="connsiteY989" fmla="*/ 760656 h 4061948"/>
              <a:gd name="connsiteX990" fmla="*/ 400005 w 638661"/>
              <a:gd name="connsiteY990" fmla="*/ 770895 h 4061948"/>
              <a:gd name="connsiteX991" fmla="*/ 410081 w 638661"/>
              <a:gd name="connsiteY991" fmla="*/ 760656 h 4061948"/>
              <a:gd name="connsiteX992" fmla="*/ 403187 w 638661"/>
              <a:gd name="connsiteY992" fmla="*/ 750956 h 4061948"/>
              <a:gd name="connsiteX993" fmla="*/ 403717 w 638661"/>
              <a:gd name="connsiteY993" fmla="*/ 749879 h 4061948"/>
              <a:gd name="connsiteX994" fmla="*/ 393640 w 638661"/>
              <a:gd name="connsiteY994" fmla="*/ 739641 h 4061948"/>
              <a:gd name="connsiteX995" fmla="*/ 386551 w 638661"/>
              <a:gd name="connsiteY995" fmla="*/ 742680 h 4061948"/>
              <a:gd name="connsiteX996" fmla="*/ 389246 w 638661"/>
              <a:gd name="connsiteY996" fmla="*/ 735864 h 4061948"/>
              <a:gd name="connsiteX997" fmla="*/ 379302 w 638661"/>
              <a:gd name="connsiteY997" fmla="*/ 725445 h 4061948"/>
              <a:gd name="connsiteX998" fmla="*/ 369357 w 638661"/>
              <a:gd name="connsiteY998" fmla="*/ 735864 h 4061948"/>
              <a:gd name="connsiteX999" fmla="*/ 369357 w 638661"/>
              <a:gd name="connsiteY999" fmla="*/ 706980 h 4061948"/>
              <a:gd name="connsiteX1000" fmla="*/ 379775 w 638661"/>
              <a:gd name="connsiteY1000" fmla="*/ 716922 h 4061948"/>
              <a:gd name="connsiteX1001" fmla="*/ 390193 w 638661"/>
              <a:gd name="connsiteY1001" fmla="*/ 706980 h 4061948"/>
              <a:gd name="connsiteX1002" fmla="*/ 379775 w 638661"/>
              <a:gd name="connsiteY1002" fmla="*/ 697037 h 4061948"/>
              <a:gd name="connsiteX1003" fmla="*/ 369357 w 638661"/>
              <a:gd name="connsiteY1003" fmla="*/ 706980 h 4061948"/>
              <a:gd name="connsiteX1004" fmla="*/ 367463 w 638661"/>
              <a:gd name="connsiteY1004" fmla="*/ 845708 h 4061948"/>
              <a:gd name="connsiteX1005" fmla="*/ 377407 w 638661"/>
              <a:gd name="connsiteY1005" fmla="*/ 856126 h 4061948"/>
              <a:gd name="connsiteX1006" fmla="*/ 387352 w 638661"/>
              <a:gd name="connsiteY1006" fmla="*/ 845708 h 4061948"/>
              <a:gd name="connsiteX1007" fmla="*/ 377407 w 638661"/>
              <a:gd name="connsiteY1007" fmla="*/ 835290 h 4061948"/>
              <a:gd name="connsiteX1008" fmla="*/ 367463 w 638661"/>
              <a:gd name="connsiteY1008" fmla="*/ 845708 h 4061948"/>
              <a:gd name="connsiteX1009" fmla="*/ 363675 w 638661"/>
              <a:gd name="connsiteY1009" fmla="*/ 906322 h 4061948"/>
              <a:gd name="connsiteX1010" fmla="*/ 373619 w 638661"/>
              <a:gd name="connsiteY1010" fmla="*/ 916740 h 4061948"/>
              <a:gd name="connsiteX1011" fmla="*/ 383564 w 638661"/>
              <a:gd name="connsiteY1011" fmla="*/ 906322 h 4061948"/>
              <a:gd name="connsiteX1012" fmla="*/ 373619 w 638661"/>
              <a:gd name="connsiteY1012" fmla="*/ 895904 h 4061948"/>
              <a:gd name="connsiteX1013" fmla="*/ 363675 w 638661"/>
              <a:gd name="connsiteY1013" fmla="*/ 906322 h 4061948"/>
              <a:gd name="connsiteX1014" fmla="*/ 362728 w 638661"/>
              <a:gd name="connsiteY1014" fmla="*/ 763151 h 4061948"/>
              <a:gd name="connsiteX1015" fmla="*/ 369763 w 638661"/>
              <a:gd name="connsiteY1015" fmla="*/ 772856 h 4061948"/>
              <a:gd name="connsiteX1016" fmla="*/ 368681 w 638661"/>
              <a:gd name="connsiteY1016" fmla="*/ 777708 h 4061948"/>
              <a:gd name="connsiteX1017" fmla="*/ 378963 w 638661"/>
              <a:gd name="connsiteY1017" fmla="*/ 787951 h 4061948"/>
              <a:gd name="connsiteX1018" fmla="*/ 389246 w 638661"/>
              <a:gd name="connsiteY1018" fmla="*/ 777708 h 4061948"/>
              <a:gd name="connsiteX1019" fmla="*/ 381669 w 638661"/>
              <a:gd name="connsiteY1019" fmla="*/ 768004 h 4061948"/>
              <a:gd name="connsiteX1020" fmla="*/ 383293 w 638661"/>
              <a:gd name="connsiteY1020" fmla="*/ 763151 h 4061948"/>
              <a:gd name="connsiteX1021" fmla="*/ 373011 w 638661"/>
              <a:gd name="connsiteY1021" fmla="*/ 752908 h 4061948"/>
              <a:gd name="connsiteX1022" fmla="*/ 362728 w 638661"/>
              <a:gd name="connsiteY1022" fmla="*/ 763151 h 4061948"/>
              <a:gd name="connsiteX1023" fmla="*/ 361781 w 638661"/>
              <a:gd name="connsiteY1023" fmla="*/ 2417839 h 4061948"/>
              <a:gd name="connsiteX1024" fmla="*/ 372199 w 638661"/>
              <a:gd name="connsiteY1024" fmla="*/ 2428256 h 4061948"/>
              <a:gd name="connsiteX1025" fmla="*/ 382617 w 638661"/>
              <a:gd name="connsiteY1025" fmla="*/ 2417839 h 4061948"/>
              <a:gd name="connsiteX1026" fmla="*/ 372199 w 638661"/>
              <a:gd name="connsiteY1026" fmla="*/ 2407420 h 4061948"/>
              <a:gd name="connsiteX1027" fmla="*/ 361781 w 638661"/>
              <a:gd name="connsiteY1027" fmla="*/ 2417839 h 4061948"/>
              <a:gd name="connsiteX1028" fmla="*/ 359887 w 638661"/>
              <a:gd name="connsiteY1028" fmla="*/ 2745998 h 4061948"/>
              <a:gd name="connsiteX1029" fmla="*/ 369831 w 638661"/>
              <a:gd name="connsiteY1029" fmla="*/ 2755942 h 4061948"/>
              <a:gd name="connsiteX1030" fmla="*/ 379776 w 638661"/>
              <a:gd name="connsiteY1030" fmla="*/ 2745998 h 4061948"/>
              <a:gd name="connsiteX1031" fmla="*/ 369831 w 638661"/>
              <a:gd name="connsiteY1031" fmla="*/ 2736053 h 4061948"/>
              <a:gd name="connsiteX1032" fmla="*/ 359887 w 638661"/>
              <a:gd name="connsiteY1032" fmla="*/ 2745998 h 4061948"/>
              <a:gd name="connsiteX1033" fmla="*/ 358940 w 638661"/>
              <a:gd name="connsiteY1033" fmla="*/ 3200116 h 4061948"/>
              <a:gd name="connsiteX1034" fmla="*/ 358940 w 638661"/>
              <a:gd name="connsiteY1034" fmla="*/ 3219057 h 4061948"/>
              <a:gd name="connsiteX1035" fmla="*/ 365570 w 638661"/>
              <a:gd name="connsiteY1035" fmla="*/ 3209858 h 4061948"/>
              <a:gd name="connsiteX1036" fmla="*/ 358940 w 638661"/>
              <a:gd name="connsiteY1036" fmla="*/ 3200116 h 4061948"/>
              <a:gd name="connsiteX1037" fmla="*/ 357046 w 638661"/>
              <a:gd name="connsiteY1037" fmla="*/ 3127257 h 4061948"/>
              <a:gd name="connsiteX1038" fmla="*/ 367089 w 638661"/>
              <a:gd name="connsiteY1038" fmla="*/ 3137610 h 4061948"/>
              <a:gd name="connsiteX1039" fmla="*/ 377132 w 638661"/>
              <a:gd name="connsiteY1039" fmla="*/ 3127257 h 4061948"/>
              <a:gd name="connsiteX1040" fmla="*/ 371846 w 638661"/>
              <a:gd name="connsiteY1040" fmla="*/ 3117993 h 4061948"/>
              <a:gd name="connsiteX1041" fmla="*/ 379775 w 638661"/>
              <a:gd name="connsiteY1041" fmla="*/ 3108186 h 4061948"/>
              <a:gd name="connsiteX1042" fmla="*/ 369732 w 638661"/>
              <a:gd name="connsiteY1042" fmla="*/ 3097833 h 4061948"/>
              <a:gd name="connsiteX1043" fmla="*/ 359688 w 638661"/>
              <a:gd name="connsiteY1043" fmla="*/ 3108186 h 4061948"/>
              <a:gd name="connsiteX1044" fmla="*/ 365503 w 638661"/>
              <a:gd name="connsiteY1044" fmla="*/ 3117449 h 4061948"/>
              <a:gd name="connsiteX1045" fmla="*/ 357046 w 638661"/>
              <a:gd name="connsiteY1045" fmla="*/ 3127257 h 4061948"/>
              <a:gd name="connsiteX1046" fmla="*/ 351363 w 638661"/>
              <a:gd name="connsiteY1046" fmla="*/ 3175966 h 4061948"/>
              <a:gd name="connsiteX1047" fmla="*/ 361308 w 638661"/>
              <a:gd name="connsiteY1047" fmla="*/ 3185910 h 4061948"/>
              <a:gd name="connsiteX1048" fmla="*/ 371252 w 638661"/>
              <a:gd name="connsiteY1048" fmla="*/ 3175966 h 4061948"/>
              <a:gd name="connsiteX1049" fmla="*/ 361308 w 638661"/>
              <a:gd name="connsiteY1049" fmla="*/ 3166022 h 4061948"/>
              <a:gd name="connsiteX1050" fmla="*/ 351363 w 638661"/>
              <a:gd name="connsiteY1050" fmla="*/ 3175966 h 4061948"/>
              <a:gd name="connsiteX1051" fmla="*/ 349469 w 638661"/>
              <a:gd name="connsiteY1051" fmla="*/ 1588687 h 4061948"/>
              <a:gd name="connsiteX1052" fmla="*/ 359887 w 638661"/>
              <a:gd name="connsiteY1052" fmla="*/ 1598632 h 4061948"/>
              <a:gd name="connsiteX1053" fmla="*/ 370305 w 638661"/>
              <a:gd name="connsiteY1053" fmla="*/ 1588687 h 4061948"/>
              <a:gd name="connsiteX1054" fmla="*/ 359887 w 638661"/>
              <a:gd name="connsiteY1054" fmla="*/ 1578742 h 4061948"/>
              <a:gd name="connsiteX1055" fmla="*/ 349469 w 638661"/>
              <a:gd name="connsiteY1055" fmla="*/ 1588687 h 4061948"/>
              <a:gd name="connsiteX1056" fmla="*/ 348522 w 638661"/>
              <a:gd name="connsiteY1056" fmla="*/ 3145660 h 4061948"/>
              <a:gd name="connsiteX1057" fmla="*/ 358466 w 638661"/>
              <a:gd name="connsiteY1057" fmla="*/ 3155604 h 4061948"/>
              <a:gd name="connsiteX1058" fmla="*/ 368410 w 638661"/>
              <a:gd name="connsiteY1058" fmla="*/ 3145660 h 4061948"/>
              <a:gd name="connsiteX1059" fmla="*/ 358466 w 638661"/>
              <a:gd name="connsiteY1059" fmla="*/ 3135715 h 4061948"/>
              <a:gd name="connsiteX1060" fmla="*/ 348522 w 638661"/>
              <a:gd name="connsiteY1060" fmla="*/ 3145660 h 4061948"/>
              <a:gd name="connsiteX1061" fmla="*/ 345681 w 638661"/>
              <a:gd name="connsiteY1061" fmla="*/ 3064686 h 4061948"/>
              <a:gd name="connsiteX1062" fmla="*/ 356099 w 638661"/>
              <a:gd name="connsiteY1062" fmla="*/ 3075104 h 4061948"/>
              <a:gd name="connsiteX1063" fmla="*/ 366517 w 638661"/>
              <a:gd name="connsiteY1063" fmla="*/ 3064686 h 4061948"/>
              <a:gd name="connsiteX1064" fmla="*/ 356099 w 638661"/>
              <a:gd name="connsiteY1064" fmla="*/ 3054268 h 4061948"/>
              <a:gd name="connsiteX1065" fmla="*/ 345681 w 638661"/>
              <a:gd name="connsiteY1065" fmla="*/ 3064686 h 4061948"/>
              <a:gd name="connsiteX1066" fmla="*/ 344733 w 638661"/>
              <a:gd name="connsiteY1066" fmla="*/ 723543 h 4061948"/>
              <a:gd name="connsiteX1067" fmla="*/ 344733 w 638661"/>
              <a:gd name="connsiteY1067" fmla="*/ 743432 h 4061948"/>
              <a:gd name="connsiteX1068" fmla="*/ 351363 w 638661"/>
              <a:gd name="connsiteY1068" fmla="*/ 733487 h 4061948"/>
              <a:gd name="connsiteX1069" fmla="*/ 344733 w 638661"/>
              <a:gd name="connsiteY1069" fmla="*/ 723543 h 4061948"/>
              <a:gd name="connsiteX1070" fmla="*/ 339052 w 638661"/>
              <a:gd name="connsiteY1070" fmla="*/ 2854910 h 4061948"/>
              <a:gd name="connsiteX1071" fmla="*/ 349470 w 638661"/>
              <a:gd name="connsiteY1071" fmla="*/ 2864854 h 4061948"/>
              <a:gd name="connsiteX1072" fmla="*/ 359888 w 638661"/>
              <a:gd name="connsiteY1072" fmla="*/ 2854910 h 4061948"/>
              <a:gd name="connsiteX1073" fmla="*/ 349470 w 638661"/>
              <a:gd name="connsiteY1073" fmla="*/ 2844966 h 4061948"/>
              <a:gd name="connsiteX1074" fmla="*/ 339052 w 638661"/>
              <a:gd name="connsiteY1074" fmla="*/ 2854910 h 4061948"/>
              <a:gd name="connsiteX1075" fmla="*/ 339051 w 638661"/>
              <a:gd name="connsiteY1075" fmla="*/ 1245843 h 4061948"/>
              <a:gd name="connsiteX1076" fmla="*/ 349469 w 638661"/>
              <a:gd name="connsiteY1076" fmla="*/ 1255788 h 4061948"/>
              <a:gd name="connsiteX1077" fmla="*/ 359887 w 638661"/>
              <a:gd name="connsiteY1077" fmla="*/ 1245843 h 4061948"/>
              <a:gd name="connsiteX1078" fmla="*/ 349469 w 638661"/>
              <a:gd name="connsiteY1078" fmla="*/ 1235900 h 4061948"/>
              <a:gd name="connsiteX1079" fmla="*/ 339051 w 638661"/>
              <a:gd name="connsiteY1079" fmla="*/ 1245843 h 4061948"/>
              <a:gd name="connsiteX1080" fmla="*/ 338104 w 638661"/>
              <a:gd name="connsiteY1080" fmla="*/ 2214692 h 4061948"/>
              <a:gd name="connsiteX1081" fmla="*/ 348522 w 638661"/>
              <a:gd name="connsiteY1081" fmla="*/ 2224637 h 4061948"/>
              <a:gd name="connsiteX1082" fmla="*/ 358940 w 638661"/>
              <a:gd name="connsiteY1082" fmla="*/ 2214692 h 4061948"/>
              <a:gd name="connsiteX1083" fmla="*/ 348522 w 638661"/>
              <a:gd name="connsiteY1083" fmla="*/ 2204748 h 4061948"/>
              <a:gd name="connsiteX1084" fmla="*/ 338104 w 638661"/>
              <a:gd name="connsiteY1084" fmla="*/ 2214692 h 4061948"/>
              <a:gd name="connsiteX1085" fmla="*/ 336210 w 638661"/>
              <a:gd name="connsiteY1085" fmla="*/ 3010703 h 4061948"/>
              <a:gd name="connsiteX1086" fmla="*/ 346628 w 638661"/>
              <a:gd name="connsiteY1086" fmla="*/ 3021121 h 4061948"/>
              <a:gd name="connsiteX1087" fmla="*/ 357046 w 638661"/>
              <a:gd name="connsiteY1087" fmla="*/ 3010703 h 4061948"/>
              <a:gd name="connsiteX1088" fmla="*/ 346628 w 638661"/>
              <a:gd name="connsiteY1088" fmla="*/ 3000285 h 4061948"/>
              <a:gd name="connsiteX1089" fmla="*/ 336210 w 638661"/>
              <a:gd name="connsiteY1089" fmla="*/ 3010703 h 4061948"/>
              <a:gd name="connsiteX1090" fmla="*/ 335263 w 638661"/>
              <a:gd name="connsiteY1090" fmla="*/ 769011 h 4061948"/>
              <a:gd name="connsiteX1091" fmla="*/ 345681 w 638661"/>
              <a:gd name="connsiteY1091" fmla="*/ 779431 h 4061948"/>
              <a:gd name="connsiteX1092" fmla="*/ 356099 w 638661"/>
              <a:gd name="connsiteY1092" fmla="*/ 769011 h 4061948"/>
              <a:gd name="connsiteX1093" fmla="*/ 345681 w 638661"/>
              <a:gd name="connsiteY1093" fmla="*/ 758593 h 4061948"/>
              <a:gd name="connsiteX1094" fmla="*/ 335263 w 638661"/>
              <a:gd name="connsiteY1094" fmla="*/ 769011 h 4061948"/>
              <a:gd name="connsiteX1095" fmla="*/ 333369 w 638661"/>
              <a:gd name="connsiteY1095" fmla="*/ 2941567 h 4061948"/>
              <a:gd name="connsiteX1096" fmla="*/ 343314 w 638661"/>
              <a:gd name="connsiteY1096" fmla="*/ 2951985 h 4061948"/>
              <a:gd name="connsiteX1097" fmla="*/ 353258 w 638661"/>
              <a:gd name="connsiteY1097" fmla="*/ 2941567 h 4061948"/>
              <a:gd name="connsiteX1098" fmla="*/ 343314 w 638661"/>
              <a:gd name="connsiteY1098" fmla="*/ 2931149 h 4061948"/>
              <a:gd name="connsiteX1099" fmla="*/ 333369 w 638661"/>
              <a:gd name="connsiteY1099" fmla="*/ 2941567 h 4061948"/>
              <a:gd name="connsiteX1100" fmla="*/ 332422 w 638661"/>
              <a:gd name="connsiteY1100" fmla="*/ 1795145 h 4061948"/>
              <a:gd name="connsiteX1101" fmla="*/ 342366 w 638661"/>
              <a:gd name="connsiteY1101" fmla="*/ 1805089 h 4061948"/>
              <a:gd name="connsiteX1102" fmla="*/ 352311 w 638661"/>
              <a:gd name="connsiteY1102" fmla="*/ 1795145 h 4061948"/>
              <a:gd name="connsiteX1103" fmla="*/ 342366 w 638661"/>
              <a:gd name="connsiteY1103" fmla="*/ 1785202 h 4061948"/>
              <a:gd name="connsiteX1104" fmla="*/ 332422 w 638661"/>
              <a:gd name="connsiteY1104" fmla="*/ 1795145 h 4061948"/>
              <a:gd name="connsiteX1105" fmla="*/ 331474 w 638661"/>
              <a:gd name="connsiteY1105" fmla="*/ 799792 h 4061948"/>
              <a:gd name="connsiteX1106" fmla="*/ 341419 w 638661"/>
              <a:gd name="connsiteY1106" fmla="*/ 809739 h 4061948"/>
              <a:gd name="connsiteX1107" fmla="*/ 351363 w 638661"/>
              <a:gd name="connsiteY1107" fmla="*/ 799792 h 4061948"/>
              <a:gd name="connsiteX1108" fmla="*/ 341419 w 638661"/>
              <a:gd name="connsiteY1108" fmla="*/ 789849 h 4061948"/>
              <a:gd name="connsiteX1109" fmla="*/ 331474 w 638661"/>
              <a:gd name="connsiteY1109" fmla="*/ 799792 h 4061948"/>
              <a:gd name="connsiteX1110" fmla="*/ 328633 w 638661"/>
              <a:gd name="connsiteY1110" fmla="*/ 2005390 h 4061948"/>
              <a:gd name="connsiteX1111" fmla="*/ 338578 w 638661"/>
              <a:gd name="connsiteY1111" fmla="*/ 2015334 h 4061948"/>
              <a:gd name="connsiteX1112" fmla="*/ 348522 w 638661"/>
              <a:gd name="connsiteY1112" fmla="*/ 2005390 h 4061948"/>
              <a:gd name="connsiteX1113" fmla="*/ 338578 w 638661"/>
              <a:gd name="connsiteY1113" fmla="*/ 1995447 h 4061948"/>
              <a:gd name="connsiteX1114" fmla="*/ 328633 w 638661"/>
              <a:gd name="connsiteY1114" fmla="*/ 2005390 h 4061948"/>
              <a:gd name="connsiteX1115" fmla="*/ 327686 w 638661"/>
              <a:gd name="connsiteY1115" fmla="*/ 3138557 h 4061948"/>
              <a:gd name="connsiteX1116" fmla="*/ 327686 w 638661"/>
              <a:gd name="connsiteY1116" fmla="*/ 3158446 h 4061948"/>
              <a:gd name="connsiteX1117" fmla="*/ 334316 w 638661"/>
              <a:gd name="connsiteY1117" fmla="*/ 3148501 h 4061948"/>
              <a:gd name="connsiteX1118" fmla="*/ 327686 w 638661"/>
              <a:gd name="connsiteY1118" fmla="*/ 3138557 h 4061948"/>
              <a:gd name="connsiteX1119" fmla="*/ 321057 w 638661"/>
              <a:gd name="connsiteY1119" fmla="*/ 896850 h 4061948"/>
              <a:gd name="connsiteX1120" fmla="*/ 331475 w 638661"/>
              <a:gd name="connsiteY1120" fmla="*/ 907268 h 4061948"/>
              <a:gd name="connsiteX1121" fmla="*/ 341893 w 638661"/>
              <a:gd name="connsiteY1121" fmla="*/ 896850 h 4061948"/>
              <a:gd name="connsiteX1122" fmla="*/ 331475 w 638661"/>
              <a:gd name="connsiteY1122" fmla="*/ 886432 h 4061948"/>
              <a:gd name="connsiteX1123" fmla="*/ 321057 w 638661"/>
              <a:gd name="connsiteY1123" fmla="*/ 896850 h 4061948"/>
              <a:gd name="connsiteX1124" fmla="*/ 321057 w 638661"/>
              <a:gd name="connsiteY1124" fmla="*/ 830776 h 4061948"/>
              <a:gd name="connsiteX1125" fmla="*/ 331285 w 638661"/>
              <a:gd name="connsiteY1125" fmla="*/ 840989 h 4061948"/>
              <a:gd name="connsiteX1126" fmla="*/ 341514 w 638661"/>
              <a:gd name="connsiteY1126" fmla="*/ 830776 h 4061948"/>
              <a:gd name="connsiteX1127" fmla="*/ 346358 w 638661"/>
              <a:gd name="connsiteY1127" fmla="*/ 832388 h 4061948"/>
              <a:gd name="connsiteX1128" fmla="*/ 356587 w 638661"/>
              <a:gd name="connsiteY1128" fmla="*/ 822175 h 4061948"/>
              <a:gd name="connsiteX1129" fmla="*/ 354972 w 638661"/>
              <a:gd name="connsiteY1129" fmla="*/ 816800 h 4061948"/>
              <a:gd name="connsiteX1130" fmla="*/ 361970 w 638661"/>
              <a:gd name="connsiteY1130" fmla="*/ 820024 h 4061948"/>
              <a:gd name="connsiteX1131" fmla="*/ 372199 w 638661"/>
              <a:gd name="connsiteY1131" fmla="*/ 809814 h 4061948"/>
              <a:gd name="connsiteX1132" fmla="*/ 366277 w 638661"/>
              <a:gd name="connsiteY1132" fmla="*/ 800136 h 4061948"/>
              <a:gd name="connsiteX1133" fmla="*/ 371661 w 638661"/>
              <a:gd name="connsiteY1133" fmla="*/ 791537 h 4061948"/>
              <a:gd name="connsiteX1134" fmla="*/ 361432 w 638661"/>
              <a:gd name="connsiteY1134" fmla="*/ 781324 h 4061948"/>
              <a:gd name="connsiteX1135" fmla="*/ 351204 w 638661"/>
              <a:gd name="connsiteY1135" fmla="*/ 791537 h 4061948"/>
              <a:gd name="connsiteX1136" fmla="*/ 357126 w 638661"/>
              <a:gd name="connsiteY1136" fmla="*/ 800674 h 4061948"/>
              <a:gd name="connsiteX1137" fmla="*/ 351742 w 638661"/>
              <a:gd name="connsiteY1137" fmla="*/ 809814 h 4061948"/>
              <a:gd name="connsiteX1138" fmla="*/ 353357 w 638661"/>
              <a:gd name="connsiteY1138" fmla="*/ 814650 h 4061948"/>
              <a:gd name="connsiteX1139" fmla="*/ 346358 w 638661"/>
              <a:gd name="connsiteY1139" fmla="*/ 811963 h 4061948"/>
              <a:gd name="connsiteX1140" fmla="*/ 336130 w 638661"/>
              <a:gd name="connsiteY1140" fmla="*/ 822175 h 4061948"/>
              <a:gd name="connsiteX1141" fmla="*/ 331285 w 638661"/>
              <a:gd name="connsiteY1141" fmla="*/ 820562 h 4061948"/>
              <a:gd name="connsiteX1142" fmla="*/ 321057 w 638661"/>
              <a:gd name="connsiteY1142" fmla="*/ 830776 h 4061948"/>
              <a:gd name="connsiteX1143" fmla="*/ 317269 w 638661"/>
              <a:gd name="connsiteY1143" fmla="*/ 1127935 h 4061948"/>
              <a:gd name="connsiteX1144" fmla="*/ 327213 w 638661"/>
              <a:gd name="connsiteY1144" fmla="*/ 1138352 h 4061948"/>
              <a:gd name="connsiteX1145" fmla="*/ 337157 w 638661"/>
              <a:gd name="connsiteY1145" fmla="*/ 1127935 h 4061948"/>
              <a:gd name="connsiteX1146" fmla="*/ 327213 w 638661"/>
              <a:gd name="connsiteY1146" fmla="*/ 1117516 h 4061948"/>
              <a:gd name="connsiteX1147" fmla="*/ 317269 w 638661"/>
              <a:gd name="connsiteY1147" fmla="*/ 1127935 h 4061948"/>
              <a:gd name="connsiteX1148" fmla="*/ 316322 w 638661"/>
              <a:gd name="connsiteY1148" fmla="*/ 2574578 h 4061948"/>
              <a:gd name="connsiteX1149" fmla="*/ 326740 w 638661"/>
              <a:gd name="connsiteY1149" fmla="*/ 2584522 h 4061948"/>
              <a:gd name="connsiteX1150" fmla="*/ 337158 w 638661"/>
              <a:gd name="connsiteY1150" fmla="*/ 2574578 h 4061948"/>
              <a:gd name="connsiteX1151" fmla="*/ 326740 w 638661"/>
              <a:gd name="connsiteY1151" fmla="*/ 2564634 h 4061948"/>
              <a:gd name="connsiteX1152" fmla="*/ 316322 w 638661"/>
              <a:gd name="connsiteY1152" fmla="*/ 2574578 h 4061948"/>
              <a:gd name="connsiteX1153" fmla="*/ 316321 w 638661"/>
              <a:gd name="connsiteY1153" fmla="*/ 3112513 h 4061948"/>
              <a:gd name="connsiteX1154" fmla="*/ 326739 w 638661"/>
              <a:gd name="connsiteY1154" fmla="*/ 3122457 h 4061948"/>
              <a:gd name="connsiteX1155" fmla="*/ 337157 w 638661"/>
              <a:gd name="connsiteY1155" fmla="*/ 3112513 h 4061948"/>
              <a:gd name="connsiteX1156" fmla="*/ 326739 w 638661"/>
              <a:gd name="connsiteY1156" fmla="*/ 3102568 h 4061948"/>
              <a:gd name="connsiteX1157" fmla="*/ 316321 w 638661"/>
              <a:gd name="connsiteY1157" fmla="*/ 3112513 h 4061948"/>
              <a:gd name="connsiteX1158" fmla="*/ 313480 w 638661"/>
              <a:gd name="connsiteY1158" fmla="*/ 786999 h 4061948"/>
              <a:gd name="connsiteX1159" fmla="*/ 313480 w 638661"/>
              <a:gd name="connsiteY1159" fmla="*/ 804993 h 4061948"/>
              <a:gd name="connsiteX1160" fmla="*/ 320110 w 638661"/>
              <a:gd name="connsiteY1160" fmla="*/ 795739 h 4061948"/>
              <a:gd name="connsiteX1161" fmla="*/ 313480 w 638661"/>
              <a:gd name="connsiteY1161" fmla="*/ 786999 h 4061948"/>
              <a:gd name="connsiteX1162" fmla="*/ 311586 w 638661"/>
              <a:gd name="connsiteY1162" fmla="*/ 956990 h 4061948"/>
              <a:gd name="connsiteX1163" fmla="*/ 322004 w 638661"/>
              <a:gd name="connsiteY1163" fmla="*/ 966934 h 4061948"/>
              <a:gd name="connsiteX1164" fmla="*/ 332422 w 638661"/>
              <a:gd name="connsiteY1164" fmla="*/ 956990 h 4061948"/>
              <a:gd name="connsiteX1165" fmla="*/ 322004 w 638661"/>
              <a:gd name="connsiteY1165" fmla="*/ 947045 h 4061948"/>
              <a:gd name="connsiteX1166" fmla="*/ 311586 w 638661"/>
              <a:gd name="connsiteY1166" fmla="*/ 956990 h 4061948"/>
              <a:gd name="connsiteX1167" fmla="*/ 310639 w 638661"/>
              <a:gd name="connsiteY1167" fmla="*/ 3079741 h 4061948"/>
              <a:gd name="connsiteX1168" fmla="*/ 320867 w 638661"/>
              <a:gd name="connsiteY1168" fmla="*/ 3090062 h 4061948"/>
              <a:gd name="connsiteX1169" fmla="*/ 327866 w 638661"/>
              <a:gd name="connsiteY1169" fmla="*/ 3086803 h 4061948"/>
              <a:gd name="connsiteX1170" fmla="*/ 337555 w 638661"/>
              <a:gd name="connsiteY1170" fmla="*/ 3095493 h 4061948"/>
              <a:gd name="connsiteX1171" fmla="*/ 341324 w 638661"/>
              <a:gd name="connsiteY1171" fmla="*/ 3094407 h 4061948"/>
              <a:gd name="connsiteX1172" fmla="*/ 341324 w 638661"/>
              <a:gd name="connsiteY1172" fmla="*/ 3096036 h 4061948"/>
              <a:gd name="connsiteX1173" fmla="*/ 344217 w 638661"/>
              <a:gd name="connsiteY1173" fmla="*/ 3103233 h 4061948"/>
              <a:gd name="connsiteX1174" fmla="*/ 349865 w 638661"/>
              <a:gd name="connsiteY1174" fmla="*/ 3105638 h 4061948"/>
              <a:gd name="connsiteX1175" fmla="*/ 343050 w 638661"/>
              <a:gd name="connsiteY1175" fmla="*/ 3108461 h 4061948"/>
              <a:gd name="connsiteX1176" fmla="*/ 339998 w 638661"/>
              <a:gd name="connsiteY1176" fmla="*/ 3115827 h 4061948"/>
              <a:gd name="connsiteX1177" fmla="*/ 350416 w 638661"/>
              <a:gd name="connsiteY1177" fmla="*/ 3126245 h 4061948"/>
              <a:gd name="connsiteX1178" fmla="*/ 360834 w 638661"/>
              <a:gd name="connsiteY1178" fmla="*/ 3115827 h 4061948"/>
              <a:gd name="connsiteX1179" fmla="*/ 357783 w 638661"/>
              <a:gd name="connsiteY1179" fmla="*/ 3108461 h 4061948"/>
              <a:gd name="connsiteX1180" fmla="*/ 352112 w 638661"/>
              <a:gd name="connsiteY1180" fmla="*/ 3106111 h 4061948"/>
              <a:gd name="connsiteX1181" fmla="*/ 358686 w 638661"/>
              <a:gd name="connsiteY1181" fmla="*/ 3103233 h 4061948"/>
              <a:gd name="connsiteX1182" fmla="*/ 361781 w 638661"/>
              <a:gd name="connsiteY1182" fmla="*/ 3096036 h 4061948"/>
              <a:gd name="connsiteX1183" fmla="*/ 351552 w 638661"/>
              <a:gd name="connsiteY1183" fmla="*/ 3085716 h 4061948"/>
              <a:gd name="connsiteX1184" fmla="*/ 347246 w 638661"/>
              <a:gd name="connsiteY1184" fmla="*/ 3086259 h 4061948"/>
              <a:gd name="connsiteX1185" fmla="*/ 347784 w 638661"/>
              <a:gd name="connsiteY1185" fmla="*/ 3085173 h 4061948"/>
              <a:gd name="connsiteX1186" fmla="*/ 337555 w 638661"/>
              <a:gd name="connsiteY1186" fmla="*/ 3074852 h 4061948"/>
              <a:gd name="connsiteX1187" fmla="*/ 330557 w 638661"/>
              <a:gd name="connsiteY1187" fmla="*/ 3077569 h 4061948"/>
              <a:gd name="connsiteX1188" fmla="*/ 320867 w 638661"/>
              <a:gd name="connsiteY1188" fmla="*/ 3069421 h 4061948"/>
              <a:gd name="connsiteX1189" fmla="*/ 310639 w 638661"/>
              <a:gd name="connsiteY1189" fmla="*/ 3079741 h 4061948"/>
              <a:gd name="connsiteX1190" fmla="*/ 308745 w 638661"/>
              <a:gd name="connsiteY1190" fmla="*/ 1033225 h 4061948"/>
              <a:gd name="connsiteX1191" fmla="*/ 319163 w 638661"/>
              <a:gd name="connsiteY1191" fmla="*/ 1043643 h 4061948"/>
              <a:gd name="connsiteX1192" fmla="*/ 329581 w 638661"/>
              <a:gd name="connsiteY1192" fmla="*/ 1033225 h 4061948"/>
              <a:gd name="connsiteX1193" fmla="*/ 319163 w 638661"/>
              <a:gd name="connsiteY1193" fmla="*/ 1022807 h 4061948"/>
              <a:gd name="connsiteX1194" fmla="*/ 308745 w 638661"/>
              <a:gd name="connsiteY1194" fmla="*/ 1033225 h 4061948"/>
              <a:gd name="connsiteX1195" fmla="*/ 301168 w 638661"/>
              <a:gd name="connsiteY1195" fmla="*/ 833413 h 4061948"/>
              <a:gd name="connsiteX1196" fmla="*/ 311113 w 638661"/>
              <a:gd name="connsiteY1196" fmla="*/ 843831 h 4061948"/>
              <a:gd name="connsiteX1197" fmla="*/ 321057 w 638661"/>
              <a:gd name="connsiteY1197" fmla="*/ 833413 h 4061948"/>
              <a:gd name="connsiteX1198" fmla="*/ 311113 w 638661"/>
              <a:gd name="connsiteY1198" fmla="*/ 822995 h 4061948"/>
              <a:gd name="connsiteX1199" fmla="*/ 301168 w 638661"/>
              <a:gd name="connsiteY1199" fmla="*/ 833413 h 4061948"/>
              <a:gd name="connsiteX1200" fmla="*/ 300221 w 638661"/>
              <a:gd name="connsiteY1200" fmla="*/ 1422950 h 4061948"/>
              <a:gd name="connsiteX1201" fmla="*/ 310639 w 638661"/>
              <a:gd name="connsiteY1201" fmla="*/ 1432895 h 4061948"/>
              <a:gd name="connsiteX1202" fmla="*/ 321058 w 638661"/>
              <a:gd name="connsiteY1202" fmla="*/ 1422950 h 4061948"/>
              <a:gd name="connsiteX1203" fmla="*/ 310639 w 638661"/>
              <a:gd name="connsiteY1203" fmla="*/ 1413005 h 4061948"/>
              <a:gd name="connsiteX1204" fmla="*/ 300221 w 638661"/>
              <a:gd name="connsiteY1204" fmla="*/ 1422950 h 4061948"/>
              <a:gd name="connsiteX1205" fmla="*/ 295486 w 638661"/>
              <a:gd name="connsiteY1205" fmla="*/ 3075103 h 4061948"/>
              <a:gd name="connsiteX1206" fmla="*/ 295486 w 638661"/>
              <a:gd name="connsiteY1206" fmla="*/ 3094044 h 4061948"/>
              <a:gd name="connsiteX1207" fmla="*/ 302116 w 638661"/>
              <a:gd name="connsiteY1207" fmla="*/ 3084574 h 4061948"/>
              <a:gd name="connsiteX1208" fmla="*/ 295486 w 638661"/>
              <a:gd name="connsiteY1208" fmla="*/ 3075103 h 4061948"/>
              <a:gd name="connsiteX1209" fmla="*/ 293592 w 638661"/>
              <a:gd name="connsiteY1209" fmla="*/ 867571 h 4061948"/>
              <a:gd name="connsiteX1210" fmla="*/ 303742 w 638661"/>
              <a:gd name="connsiteY1210" fmla="*/ 877924 h 4061948"/>
              <a:gd name="connsiteX1211" fmla="*/ 312290 w 638661"/>
              <a:gd name="connsiteY1211" fmla="*/ 872475 h 4061948"/>
              <a:gd name="connsiteX1212" fmla="*/ 317633 w 638661"/>
              <a:gd name="connsiteY1212" fmla="*/ 874655 h 4061948"/>
              <a:gd name="connsiteX1213" fmla="*/ 327249 w 638661"/>
              <a:gd name="connsiteY1213" fmla="*/ 866481 h 4061948"/>
              <a:gd name="connsiteX1214" fmla="*/ 329386 w 638661"/>
              <a:gd name="connsiteY1214" fmla="*/ 867026 h 4061948"/>
              <a:gd name="connsiteX1215" fmla="*/ 339537 w 638661"/>
              <a:gd name="connsiteY1215" fmla="*/ 856673 h 4061948"/>
              <a:gd name="connsiteX1216" fmla="*/ 339003 w 638661"/>
              <a:gd name="connsiteY1216" fmla="*/ 856128 h 4061948"/>
              <a:gd name="connsiteX1217" fmla="*/ 345947 w 638661"/>
              <a:gd name="connsiteY1217" fmla="*/ 858852 h 4061948"/>
              <a:gd name="connsiteX1218" fmla="*/ 356098 w 638661"/>
              <a:gd name="connsiteY1218" fmla="*/ 848500 h 4061948"/>
              <a:gd name="connsiteX1219" fmla="*/ 345947 w 638661"/>
              <a:gd name="connsiteY1219" fmla="*/ 838148 h 4061948"/>
              <a:gd name="connsiteX1220" fmla="*/ 335797 w 638661"/>
              <a:gd name="connsiteY1220" fmla="*/ 848500 h 4061948"/>
              <a:gd name="connsiteX1221" fmla="*/ 335797 w 638661"/>
              <a:gd name="connsiteY1221" fmla="*/ 849045 h 4061948"/>
              <a:gd name="connsiteX1222" fmla="*/ 329386 w 638661"/>
              <a:gd name="connsiteY1222" fmla="*/ 846321 h 4061948"/>
              <a:gd name="connsiteX1223" fmla="*/ 319236 w 638661"/>
              <a:gd name="connsiteY1223" fmla="*/ 853949 h 4061948"/>
              <a:gd name="connsiteX1224" fmla="*/ 317633 w 638661"/>
              <a:gd name="connsiteY1224" fmla="*/ 853949 h 4061948"/>
              <a:gd name="connsiteX1225" fmla="*/ 309085 w 638661"/>
              <a:gd name="connsiteY1225" fmla="*/ 858852 h 4061948"/>
              <a:gd name="connsiteX1226" fmla="*/ 303742 w 638661"/>
              <a:gd name="connsiteY1226" fmla="*/ 857218 h 4061948"/>
              <a:gd name="connsiteX1227" fmla="*/ 293592 w 638661"/>
              <a:gd name="connsiteY1227" fmla="*/ 867571 h 4061948"/>
              <a:gd name="connsiteX1228" fmla="*/ 291698 w 638661"/>
              <a:gd name="connsiteY1228" fmla="*/ 2960982 h 4061948"/>
              <a:gd name="connsiteX1229" fmla="*/ 302116 w 638661"/>
              <a:gd name="connsiteY1229" fmla="*/ 2970926 h 4061948"/>
              <a:gd name="connsiteX1230" fmla="*/ 312534 w 638661"/>
              <a:gd name="connsiteY1230" fmla="*/ 2960982 h 4061948"/>
              <a:gd name="connsiteX1231" fmla="*/ 302116 w 638661"/>
              <a:gd name="connsiteY1231" fmla="*/ 2951037 h 4061948"/>
              <a:gd name="connsiteX1232" fmla="*/ 291698 w 638661"/>
              <a:gd name="connsiteY1232" fmla="*/ 2960982 h 4061948"/>
              <a:gd name="connsiteX1233" fmla="*/ 290751 w 638661"/>
              <a:gd name="connsiteY1233" fmla="*/ 2702906 h 4061948"/>
              <a:gd name="connsiteX1234" fmla="*/ 301169 w 638661"/>
              <a:gd name="connsiteY1234" fmla="*/ 2713324 h 4061948"/>
              <a:gd name="connsiteX1235" fmla="*/ 311587 w 638661"/>
              <a:gd name="connsiteY1235" fmla="*/ 2702906 h 4061948"/>
              <a:gd name="connsiteX1236" fmla="*/ 301169 w 638661"/>
              <a:gd name="connsiteY1236" fmla="*/ 2692488 h 4061948"/>
              <a:gd name="connsiteX1237" fmla="*/ 290751 w 638661"/>
              <a:gd name="connsiteY1237" fmla="*/ 2702906 h 4061948"/>
              <a:gd name="connsiteX1238" fmla="*/ 283174 w 638661"/>
              <a:gd name="connsiteY1238" fmla="*/ 2390847 h 4061948"/>
              <a:gd name="connsiteX1239" fmla="*/ 293592 w 638661"/>
              <a:gd name="connsiteY1239" fmla="*/ 2400791 h 4061948"/>
              <a:gd name="connsiteX1240" fmla="*/ 304010 w 638661"/>
              <a:gd name="connsiteY1240" fmla="*/ 2390847 h 4061948"/>
              <a:gd name="connsiteX1241" fmla="*/ 293592 w 638661"/>
              <a:gd name="connsiteY1241" fmla="*/ 2380902 h 4061948"/>
              <a:gd name="connsiteX1242" fmla="*/ 283174 w 638661"/>
              <a:gd name="connsiteY1242" fmla="*/ 2390847 h 4061948"/>
              <a:gd name="connsiteX1243" fmla="*/ 282227 w 638661"/>
              <a:gd name="connsiteY1243" fmla="*/ 2892793 h 4061948"/>
              <a:gd name="connsiteX1244" fmla="*/ 292172 w 638661"/>
              <a:gd name="connsiteY1244" fmla="*/ 2902737 h 4061948"/>
              <a:gd name="connsiteX1245" fmla="*/ 302116 w 638661"/>
              <a:gd name="connsiteY1245" fmla="*/ 2892793 h 4061948"/>
              <a:gd name="connsiteX1246" fmla="*/ 292172 w 638661"/>
              <a:gd name="connsiteY1246" fmla="*/ 2882848 h 4061948"/>
              <a:gd name="connsiteX1247" fmla="*/ 282227 w 638661"/>
              <a:gd name="connsiteY1247" fmla="*/ 2892793 h 4061948"/>
              <a:gd name="connsiteX1248" fmla="*/ 281280 w 638661"/>
              <a:gd name="connsiteY1248" fmla="*/ 3046270 h 4061948"/>
              <a:gd name="connsiteX1249" fmla="*/ 291518 w 638661"/>
              <a:gd name="connsiteY1249" fmla="*/ 3056267 h 4061948"/>
              <a:gd name="connsiteX1250" fmla="*/ 300140 w 638661"/>
              <a:gd name="connsiteY1250" fmla="*/ 3051006 h 4061948"/>
              <a:gd name="connsiteX1251" fmla="*/ 308761 w 638661"/>
              <a:gd name="connsiteY1251" fmla="*/ 3056267 h 4061948"/>
              <a:gd name="connsiteX1252" fmla="*/ 311456 w 638661"/>
              <a:gd name="connsiteY1252" fmla="*/ 3055741 h 4061948"/>
              <a:gd name="connsiteX1253" fmla="*/ 320616 w 638661"/>
              <a:gd name="connsiteY1253" fmla="*/ 3061529 h 4061948"/>
              <a:gd name="connsiteX1254" fmla="*/ 323849 w 638661"/>
              <a:gd name="connsiteY1254" fmla="*/ 3061003 h 4061948"/>
              <a:gd name="connsiteX1255" fmla="*/ 333549 w 638661"/>
              <a:gd name="connsiteY1255" fmla="*/ 3069421 h 4061948"/>
              <a:gd name="connsiteX1256" fmla="*/ 343787 w 638661"/>
              <a:gd name="connsiteY1256" fmla="*/ 3059424 h 4061948"/>
              <a:gd name="connsiteX1257" fmla="*/ 333549 w 638661"/>
              <a:gd name="connsiteY1257" fmla="*/ 3049427 h 4061948"/>
              <a:gd name="connsiteX1258" fmla="*/ 330854 w 638661"/>
              <a:gd name="connsiteY1258" fmla="*/ 3049954 h 4061948"/>
              <a:gd name="connsiteX1259" fmla="*/ 320616 w 638661"/>
              <a:gd name="connsiteY1259" fmla="*/ 3041535 h 4061948"/>
              <a:gd name="connsiteX1260" fmla="*/ 318461 w 638661"/>
              <a:gd name="connsiteY1260" fmla="*/ 3042062 h 4061948"/>
              <a:gd name="connsiteX1261" fmla="*/ 308761 w 638661"/>
              <a:gd name="connsiteY1261" fmla="*/ 3036274 h 4061948"/>
              <a:gd name="connsiteX1262" fmla="*/ 300140 w 638661"/>
              <a:gd name="connsiteY1262" fmla="*/ 3041009 h 4061948"/>
              <a:gd name="connsiteX1263" fmla="*/ 291518 w 638661"/>
              <a:gd name="connsiteY1263" fmla="*/ 3036274 h 4061948"/>
              <a:gd name="connsiteX1264" fmla="*/ 281280 w 638661"/>
              <a:gd name="connsiteY1264" fmla="*/ 3046270 h 4061948"/>
              <a:gd name="connsiteX1265" fmla="*/ 281280 w 638661"/>
              <a:gd name="connsiteY1265" fmla="*/ 2808030 h 4061948"/>
              <a:gd name="connsiteX1266" fmla="*/ 291224 w 638661"/>
              <a:gd name="connsiteY1266" fmla="*/ 2818448 h 4061948"/>
              <a:gd name="connsiteX1267" fmla="*/ 301169 w 638661"/>
              <a:gd name="connsiteY1267" fmla="*/ 2808030 h 4061948"/>
              <a:gd name="connsiteX1268" fmla="*/ 291224 w 638661"/>
              <a:gd name="connsiteY1268" fmla="*/ 2797612 h 4061948"/>
              <a:gd name="connsiteX1269" fmla="*/ 281280 w 638661"/>
              <a:gd name="connsiteY1269" fmla="*/ 2808030 h 4061948"/>
              <a:gd name="connsiteX1270" fmla="*/ 281280 w 638661"/>
              <a:gd name="connsiteY1270" fmla="*/ 851398 h 4061948"/>
              <a:gd name="connsiteX1271" fmla="*/ 281280 w 638661"/>
              <a:gd name="connsiteY1271" fmla="*/ 870340 h 4061948"/>
              <a:gd name="connsiteX1272" fmla="*/ 287910 w 638661"/>
              <a:gd name="connsiteY1272" fmla="*/ 861140 h 4061948"/>
              <a:gd name="connsiteX1273" fmla="*/ 281280 w 638661"/>
              <a:gd name="connsiteY1273" fmla="*/ 851398 h 4061948"/>
              <a:gd name="connsiteX1274" fmla="*/ 272756 w 638661"/>
              <a:gd name="connsiteY1274" fmla="*/ 3009460 h 4061948"/>
              <a:gd name="connsiteX1275" fmla="*/ 282911 w 638661"/>
              <a:gd name="connsiteY1275" fmla="*/ 3019581 h 4061948"/>
              <a:gd name="connsiteX1276" fmla="*/ 288256 w 638661"/>
              <a:gd name="connsiteY1276" fmla="*/ 3017984 h 4061948"/>
              <a:gd name="connsiteX1277" fmla="*/ 293601 w 638661"/>
              <a:gd name="connsiteY1277" fmla="*/ 3020114 h 4061948"/>
              <a:gd name="connsiteX1278" fmla="*/ 295205 w 638661"/>
              <a:gd name="connsiteY1278" fmla="*/ 3019581 h 4061948"/>
              <a:gd name="connsiteX1279" fmla="*/ 302153 w 638661"/>
              <a:gd name="connsiteY1279" fmla="*/ 3023310 h 4061948"/>
              <a:gd name="connsiteX1280" fmla="*/ 308567 w 638661"/>
              <a:gd name="connsiteY1280" fmla="*/ 3020647 h 4061948"/>
              <a:gd name="connsiteX1281" fmla="*/ 316584 w 638661"/>
              <a:gd name="connsiteY1281" fmla="*/ 3024909 h 4061948"/>
              <a:gd name="connsiteX1282" fmla="*/ 326739 w 638661"/>
              <a:gd name="connsiteY1282" fmla="*/ 3014787 h 4061948"/>
              <a:gd name="connsiteX1283" fmla="*/ 316584 w 638661"/>
              <a:gd name="connsiteY1283" fmla="*/ 3004665 h 4061948"/>
              <a:gd name="connsiteX1284" fmla="*/ 310170 w 638661"/>
              <a:gd name="connsiteY1284" fmla="*/ 3007329 h 4061948"/>
              <a:gd name="connsiteX1285" fmla="*/ 302153 w 638661"/>
              <a:gd name="connsiteY1285" fmla="*/ 3003067 h 4061948"/>
              <a:gd name="connsiteX1286" fmla="*/ 301084 w 638661"/>
              <a:gd name="connsiteY1286" fmla="*/ 3003067 h 4061948"/>
              <a:gd name="connsiteX1287" fmla="*/ 293601 w 638661"/>
              <a:gd name="connsiteY1287" fmla="*/ 2999870 h 4061948"/>
              <a:gd name="connsiteX1288" fmla="*/ 288791 w 638661"/>
              <a:gd name="connsiteY1288" fmla="*/ 3001469 h 4061948"/>
              <a:gd name="connsiteX1289" fmla="*/ 282911 w 638661"/>
              <a:gd name="connsiteY1289" fmla="*/ 2999338 h 4061948"/>
              <a:gd name="connsiteX1290" fmla="*/ 272756 w 638661"/>
              <a:gd name="connsiteY1290" fmla="*/ 3009460 h 4061948"/>
              <a:gd name="connsiteX1291" fmla="*/ 271809 w 638661"/>
              <a:gd name="connsiteY1291" fmla="*/ 1610470 h 4061948"/>
              <a:gd name="connsiteX1292" fmla="*/ 281754 w 638661"/>
              <a:gd name="connsiteY1292" fmla="*/ 1620415 h 4061948"/>
              <a:gd name="connsiteX1293" fmla="*/ 291698 w 638661"/>
              <a:gd name="connsiteY1293" fmla="*/ 1610470 h 4061948"/>
              <a:gd name="connsiteX1294" fmla="*/ 281754 w 638661"/>
              <a:gd name="connsiteY1294" fmla="*/ 1600526 h 4061948"/>
              <a:gd name="connsiteX1295" fmla="*/ 271809 w 638661"/>
              <a:gd name="connsiteY1295" fmla="*/ 1610470 h 4061948"/>
              <a:gd name="connsiteX1296" fmla="*/ 271809 w 638661"/>
              <a:gd name="connsiteY1296" fmla="*/ 1285146 h 4061948"/>
              <a:gd name="connsiteX1297" fmla="*/ 281754 w 638661"/>
              <a:gd name="connsiteY1297" fmla="*/ 1295564 h 4061948"/>
              <a:gd name="connsiteX1298" fmla="*/ 291698 w 638661"/>
              <a:gd name="connsiteY1298" fmla="*/ 1285146 h 4061948"/>
              <a:gd name="connsiteX1299" fmla="*/ 281754 w 638661"/>
              <a:gd name="connsiteY1299" fmla="*/ 1274728 h 4061948"/>
              <a:gd name="connsiteX1300" fmla="*/ 271809 w 638661"/>
              <a:gd name="connsiteY1300" fmla="*/ 1285146 h 4061948"/>
              <a:gd name="connsiteX1301" fmla="*/ 268021 w 638661"/>
              <a:gd name="connsiteY1301" fmla="*/ 1005764 h 4061948"/>
              <a:gd name="connsiteX1302" fmla="*/ 278439 w 638661"/>
              <a:gd name="connsiteY1302" fmla="*/ 1016182 h 4061948"/>
              <a:gd name="connsiteX1303" fmla="*/ 288857 w 638661"/>
              <a:gd name="connsiteY1303" fmla="*/ 1005764 h 4061948"/>
              <a:gd name="connsiteX1304" fmla="*/ 278439 w 638661"/>
              <a:gd name="connsiteY1304" fmla="*/ 995346 h 4061948"/>
              <a:gd name="connsiteX1305" fmla="*/ 268021 w 638661"/>
              <a:gd name="connsiteY1305" fmla="*/ 1005764 h 4061948"/>
              <a:gd name="connsiteX1306" fmla="*/ 266127 w 638661"/>
              <a:gd name="connsiteY1306" fmla="*/ 901058 h 4061948"/>
              <a:gd name="connsiteX1307" fmla="*/ 276359 w 638661"/>
              <a:gd name="connsiteY1307" fmla="*/ 911341 h 4061948"/>
              <a:gd name="connsiteX1308" fmla="*/ 282822 w 638661"/>
              <a:gd name="connsiteY1308" fmla="*/ 908635 h 4061948"/>
              <a:gd name="connsiteX1309" fmla="*/ 290899 w 638661"/>
              <a:gd name="connsiteY1309" fmla="*/ 912964 h 4061948"/>
              <a:gd name="connsiteX1310" fmla="*/ 297900 w 638661"/>
              <a:gd name="connsiteY1310" fmla="*/ 910258 h 4061948"/>
              <a:gd name="connsiteX1311" fmla="*/ 300054 w 638661"/>
              <a:gd name="connsiteY1311" fmla="*/ 910800 h 4061948"/>
              <a:gd name="connsiteX1312" fmla="*/ 308132 w 638661"/>
              <a:gd name="connsiteY1312" fmla="*/ 906470 h 4061948"/>
              <a:gd name="connsiteX1313" fmla="*/ 310825 w 638661"/>
              <a:gd name="connsiteY1313" fmla="*/ 907011 h 4061948"/>
              <a:gd name="connsiteX1314" fmla="*/ 321057 w 638661"/>
              <a:gd name="connsiteY1314" fmla="*/ 896729 h 4061948"/>
              <a:gd name="connsiteX1315" fmla="*/ 310825 w 638661"/>
              <a:gd name="connsiteY1315" fmla="*/ 886446 h 4061948"/>
              <a:gd name="connsiteX1316" fmla="*/ 302747 w 638661"/>
              <a:gd name="connsiteY1316" fmla="*/ 890776 h 4061948"/>
              <a:gd name="connsiteX1317" fmla="*/ 300054 w 638661"/>
              <a:gd name="connsiteY1317" fmla="*/ 890235 h 4061948"/>
              <a:gd name="connsiteX1318" fmla="*/ 293054 w 638661"/>
              <a:gd name="connsiteY1318" fmla="*/ 892940 h 4061948"/>
              <a:gd name="connsiteX1319" fmla="*/ 290899 w 638661"/>
              <a:gd name="connsiteY1319" fmla="*/ 892399 h 4061948"/>
              <a:gd name="connsiteX1320" fmla="*/ 284437 w 638661"/>
              <a:gd name="connsiteY1320" fmla="*/ 895105 h 4061948"/>
              <a:gd name="connsiteX1321" fmla="*/ 276359 w 638661"/>
              <a:gd name="connsiteY1321" fmla="*/ 890776 h 4061948"/>
              <a:gd name="connsiteX1322" fmla="*/ 266127 w 638661"/>
              <a:gd name="connsiteY1322" fmla="*/ 901058 h 4061948"/>
              <a:gd name="connsiteX1323" fmla="*/ 263285 w 638661"/>
              <a:gd name="connsiteY1323" fmla="*/ 3008808 h 4061948"/>
              <a:gd name="connsiteX1324" fmla="*/ 263285 w 638661"/>
              <a:gd name="connsiteY1324" fmla="*/ 3027750 h 4061948"/>
              <a:gd name="connsiteX1325" fmla="*/ 269915 w 638661"/>
              <a:gd name="connsiteY1325" fmla="*/ 3018279 h 4061948"/>
              <a:gd name="connsiteX1326" fmla="*/ 263285 w 638661"/>
              <a:gd name="connsiteY1326" fmla="*/ 3008808 h 4061948"/>
              <a:gd name="connsiteX1327" fmla="*/ 261392 w 638661"/>
              <a:gd name="connsiteY1327" fmla="*/ 2199539 h 4061948"/>
              <a:gd name="connsiteX1328" fmla="*/ 271336 w 638661"/>
              <a:gd name="connsiteY1328" fmla="*/ 2209484 h 4061948"/>
              <a:gd name="connsiteX1329" fmla="*/ 281281 w 638661"/>
              <a:gd name="connsiteY1329" fmla="*/ 2199539 h 4061948"/>
              <a:gd name="connsiteX1330" fmla="*/ 271336 w 638661"/>
              <a:gd name="connsiteY1330" fmla="*/ 2189595 h 4061948"/>
              <a:gd name="connsiteX1331" fmla="*/ 261392 w 638661"/>
              <a:gd name="connsiteY1331" fmla="*/ 2199539 h 4061948"/>
              <a:gd name="connsiteX1332" fmla="*/ 259497 w 638661"/>
              <a:gd name="connsiteY1332" fmla="*/ 1171973 h 4061948"/>
              <a:gd name="connsiteX1333" fmla="*/ 269915 w 638661"/>
              <a:gd name="connsiteY1333" fmla="*/ 1181917 h 4061948"/>
              <a:gd name="connsiteX1334" fmla="*/ 280333 w 638661"/>
              <a:gd name="connsiteY1334" fmla="*/ 1171973 h 4061948"/>
              <a:gd name="connsiteX1335" fmla="*/ 269915 w 638661"/>
              <a:gd name="connsiteY1335" fmla="*/ 1162028 h 4061948"/>
              <a:gd name="connsiteX1336" fmla="*/ 259497 w 638661"/>
              <a:gd name="connsiteY1336" fmla="*/ 1171973 h 4061948"/>
              <a:gd name="connsiteX1337" fmla="*/ 259497 w 638661"/>
              <a:gd name="connsiteY1337" fmla="*/ 1080106 h 4061948"/>
              <a:gd name="connsiteX1338" fmla="*/ 269915 w 638661"/>
              <a:gd name="connsiteY1338" fmla="*/ 1090050 h 4061948"/>
              <a:gd name="connsiteX1339" fmla="*/ 280333 w 638661"/>
              <a:gd name="connsiteY1339" fmla="*/ 1080106 h 4061948"/>
              <a:gd name="connsiteX1340" fmla="*/ 269915 w 638661"/>
              <a:gd name="connsiteY1340" fmla="*/ 1070161 h 4061948"/>
              <a:gd name="connsiteX1341" fmla="*/ 259497 w 638661"/>
              <a:gd name="connsiteY1341" fmla="*/ 1080106 h 4061948"/>
              <a:gd name="connsiteX1342" fmla="*/ 255709 w 638661"/>
              <a:gd name="connsiteY1342" fmla="*/ 1804617 h 4061948"/>
              <a:gd name="connsiteX1343" fmla="*/ 265653 w 638661"/>
              <a:gd name="connsiteY1343" fmla="*/ 1814560 h 4061948"/>
              <a:gd name="connsiteX1344" fmla="*/ 275598 w 638661"/>
              <a:gd name="connsiteY1344" fmla="*/ 1804617 h 4061948"/>
              <a:gd name="connsiteX1345" fmla="*/ 265653 w 638661"/>
              <a:gd name="connsiteY1345" fmla="*/ 1794672 h 4061948"/>
              <a:gd name="connsiteX1346" fmla="*/ 255709 w 638661"/>
              <a:gd name="connsiteY1346" fmla="*/ 1804617 h 4061948"/>
              <a:gd name="connsiteX1347" fmla="*/ 255709 w 638661"/>
              <a:gd name="connsiteY1347" fmla="*/ 939144 h 4061948"/>
              <a:gd name="connsiteX1348" fmla="*/ 265818 w 638661"/>
              <a:gd name="connsiteY1348" fmla="*/ 949220 h 4061948"/>
              <a:gd name="connsiteX1349" fmla="*/ 267414 w 638661"/>
              <a:gd name="connsiteY1349" fmla="*/ 948690 h 4061948"/>
              <a:gd name="connsiteX1350" fmla="*/ 274331 w 638661"/>
              <a:gd name="connsiteY1350" fmla="*/ 951342 h 4061948"/>
              <a:gd name="connsiteX1351" fmla="*/ 276459 w 638661"/>
              <a:gd name="connsiteY1351" fmla="*/ 950812 h 4061948"/>
              <a:gd name="connsiteX1352" fmla="*/ 280716 w 638661"/>
              <a:gd name="connsiteY1352" fmla="*/ 952403 h 4061948"/>
              <a:gd name="connsiteX1353" fmla="*/ 284972 w 638661"/>
              <a:gd name="connsiteY1353" fmla="*/ 951342 h 4061948"/>
              <a:gd name="connsiteX1354" fmla="*/ 292953 w 638661"/>
              <a:gd name="connsiteY1354" fmla="*/ 955585 h 4061948"/>
              <a:gd name="connsiteX1355" fmla="*/ 303062 w 638661"/>
              <a:gd name="connsiteY1355" fmla="*/ 945508 h 4061948"/>
              <a:gd name="connsiteX1356" fmla="*/ 292953 w 638661"/>
              <a:gd name="connsiteY1356" fmla="*/ 935431 h 4061948"/>
              <a:gd name="connsiteX1357" fmla="*/ 288697 w 638661"/>
              <a:gd name="connsiteY1357" fmla="*/ 936492 h 4061948"/>
              <a:gd name="connsiteX1358" fmla="*/ 280716 w 638661"/>
              <a:gd name="connsiteY1358" fmla="*/ 932249 h 4061948"/>
              <a:gd name="connsiteX1359" fmla="*/ 279120 w 638661"/>
              <a:gd name="connsiteY1359" fmla="*/ 932249 h 4061948"/>
              <a:gd name="connsiteX1360" fmla="*/ 274331 w 638661"/>
              <a:gd name="connsiteY1360" fmla="*/ 931188 h 4061948"/>
              <a:gd name="connsiteX1361" fmla="*/ 272735 w 638661"/>
              <a:gd name="connsiteY1361" fmla="*/ 931719 h 4061948"/>
              <a:gd name="connsiteX1362" fmla="*/ 265818 w 638661"/>
              <a:gd name="connsiteY1362" fmla="*/ 929067 h 4061948"/>
              <a:gd name="connsiteX1363" fmla="*/ 255709 w 638661"/>
              <a:gd name="connsiteY1363" fmla="*/ 939144 h 4061948"/>
              <a:gd name="connsiteX1364" fmla="*/ 251921 w 638661"/>
              <a:gd name="connsiteY1364" fmla="*/ 2002549 h 4061948"/>
              <a:gd name="connsiteX1365" fmla="*/ 261865 w 638661"/>
              <a:gd name="connsiteY1365" fmla="*/ 2012493 h 4061948"/>
              <a:gd name="connsiteX1366" fmla="*/ 271809 w 638661"/>
              <a:gd name="connsiteY1366" fmla="*/ 2002549 h 4061948"/>
              <a:gd name="connsiteX1367" fmla="*/ 261865 w 638661"/>
              <a:gd name="connsiteY1367" fmla="*/ 1992606 h 4061948"/>
              <a:gd name="connsiteX1368" fmla="*/ 251921 w 638661"/>
              <a:gd name="connsiteY1368" fmla="*/ 2002549 h 4061948"/>
              <a:gd name="connsiteX1369" fmla="*/ 250027 w 638661"/>
              <a:gd name="connsiteY1369" fmla="*/ 2539537 h 4061948"/>
              <a:gd name="connsiteX1370" fmla="*/ 259971 w 638661"/>
              <a:gd name="connsiteY1370" fmla="*/ 2549481 h 4061948"/>
              <a:gd name="connsiteX1371" fmla="*/ 269916 w 638661"/>
              <a:gd name="connsiteY1371" fmla="*/ 2539537 h 4061948"/>
              <a:gd name="connsiteX1372" fmla="*/ 259971 w 638661"/>
              <a:gd name="connsiteY1372" fmla="*/ 2529592 h 4061948"/>
              <a:gd name="connsiteX1373" fmla="*/ 250027 w 638661"/>
              <a:gd name="connsiteY1373" fmla="*/ 2539537 h 4061948"/>
              <a:gd name="connsiteX1374" fmla="*/ 249080 w 638661"/>
              <a:gd name="connsiteY1374" fmla="*/ 919588 h 4061948"/>
              <a:gd name="connsiteX1375" fmla="*/ 249080 w 638661"/>
              <a:gd name="connsiteY1375" fmla="*/ 938530 h 4061948"/>
              <a:gd name="connsiteX1376" fmla="*/ 255709 w 638661"/>
              <a:gd name="connsiteY1376" fmla="*/ 928788 h 4061948"/>
              <a:gd name="connsiteX1377" fmla="*/ 249080 w 638661"/>
              <a:gd name="connsiteY1377" fmla="*/ 919588 h 4061948"/>
              <a:gd name="connsiteX1378" fmla="*/ 246238 w 638661"/>
              <a:gd name="connsiteY1378" fmla="*/ 2976696 h 4061948"/>
              <a:gd name="connsiteX1379" fmla="*/ 256580 w 638661"/>
              <a:gd name="connsiteY1379" fmla="*/ 2987026 h 4061948"/>
              <a:gd name="connsiteX1380" fmla="*/ 265288 w 638661"/>
              <a:gd name="connsiteY1380" fmla="*/ 2981589 h 4061948"/>
              <a:gd name="connsiteX1381" fmla="*/ 268554 w 638661"/>
              <a:gd name="connsiteY1381" fmla="*/ 2982133 h 4061948"/>
              <a:gd name="connsiteX1382" fmla="*/ 273997 w 638661"/>
              <a:gd name="connsiteY1382" fmla="*/ 2980502 h 4061948"/>
              <a:gd name="connsiteX1383" fmla="*/ 274542 w 638661"/>
              <a:gd name="connsiteY1383" fmla="*/ 2980502 h 4061948"/>
              <a:gd name="connsiteX1384" fmla="*/ 281073 w 638661"/>
              <a:gd name="connsiteY1384" fmla="*/ 2978327 h 4061948"/>
              <a:gd name="connsiteX1385" fmla="*/ 283250 w 638661"/>
              <a:gd name="connsiteY1385" fmla="*/ 2978327 h 4061948"/>
              <a:gd name="connsiteX1386" fmla="*/ 293592 w 638661"/>
              <a:gd name="connsiteY1386" fmla="*/ 2967997 h 4061948"/>
              <a:gd name="connsiteX1387" fmla="*/ 283250 w 638661"/>
              <a:gd name="connsiteY1387" fmla="*/ 2957667 h 4061948"/>
              <a:gd name="connsiteX1388" fmla="*/ 276719 w 638661"/>
              <a:gd name="connsiteY1388" fmla="*/ 2960385 h 4061948"/>
              <a:gd name="connsiteX1389" fmla="*/ 274542 w 638661"/>
              <a:gd name="connsiteY1389" fmla="*/ 2959842 h 4061948"/>
              <a:gd name="connsiteX1390" fmla="*/ 269098 w 638661"/>
              <a:gd name="connsiteY1390" fmla="*/ 2961473 h 4061948"/>
              <a:gd name="connsiteX1391" fmla="*/ 268554 w 638661"/>
              <a:gd name="connsiteY1391" fmla="*/ 2961473 h 4061948"/>
              <a:gd name="connsiteX1392" fmla="*/ 259301 w 638661"/>
              <a:gd name="connsiteY1392" fmla="*/ 2966909 h 4061948"/>
              <a:gd name="connsiteX1393" fmla="*/ 256580 w 638661"/>
              <a:gd name="connsiteY1393" fmla="*/ 2966366 h 4061948"/>
              <a:gd name="connsiteX1394" fmla="*/ 246238 w 638661"/>
              <a:gd name="connsiteY1394" fmla="*/ 2976696 h 4061948"/>
              <a:gd name="connsiteX1395" fmla="*/ 240556 w 638661"/>
              <a:gd name="connsiteY1395" fmla="*/ 2846387 h 4061948"/>
              <a:gd name="connsiteX1396" fmla="*/ 250974 w 638661"/>
              <a:gd name="connsiteY1396" fmla="*/ 2856331 h 4061948"/>
              <a:gd name="connsiteX1397" fmla="*/ 261392 w 638661"/>
              <a:gd name="connsiteY1397" fmla="*/ 2846387 h 4061948"/>
              <a:gd name="connsiteX1398" fmla="*/ 250974 w 638661"/>
              <a:gd name="connsiteY1398" fmla="*/ 2836442 h 4061948"/>
              <a:gd name="connsiteX1399" fmla="*/ 240556 w 638661"/>
              <a:gd name="connsiteY1399" fmla="*/ 2846387 h 4061948"/>
              <a:gd name="connsiteX1400" fmla="*/ 234874 w 638661"/>
              <a:gd name="connsiteY1400" fmla="*/ 2935956 h 4061948"/>
              <a:gd name="connsiteX1401" fmla="*/ 245191 w 638661"/>
              <a:gd name="connsiteY1401" fmla="*/ 2946302 h 4061948"/>
              <a:gd name="connsiteX1402" fmla="*/ 254964 w 638661"/>
              <a:gd name="connsiteY1402" fmla="*/ 2939223 h 4061948"/>
              <a:gd name="connsiteX1403" fmla="*/ 260937 w 638661"/>
              <a:gd name="connsiteY1403" fmla="*/ 2932144 h 4061948"/>
              <a:gd name="connsiteX1404" fmla="*/ 265282 w 638661"/>
              <a:gd name="connsiteY1404" fmla="*/ 2923975 h 4061948"/>
              <a:gd name="connsiteX1405" fmla="*/ 265282 w 638661"/>
              <a:gd name="connsiteY1405" fmla="*/ 2923431 h 4061948"/>
              <a:gd name="connsiteX1406" fmla="*/ 275598 w 638661"/>
              <a:gd name="connsiteY1406" fmla="*/ 2913084 h 4061948"/>
              <a:gd name="connsiteX1407" fmla="*/ 265282 w 638661"/>
              <a:gd name="connsiteY1407" fmla="*/ 2902737 h 4061948"/>
              <a:gd name="connsiteX1408" fmla="*/ 254964 w 638661"/>
              <a:gd name="connsiteY1408" fmla="*/ 2913084 h 4061948"/>
              <a:gd name="connsiteX1409" fmla="*/ 254964 w 638661"/>
              <a:gd name="connsiteY1409" fmla="*/ 2913628 h 4061948"/>
              <a:gd name="connsiteX1410" fmla="*/ 245191 w 638661"/>
              <a:gd name="connsiteY1410" fmla="*/ 2921797 h 4061948"/>
              <a:gd name="connsiteX1411" fmla="*/ 241390 w 638661"/>
              <a:gd name="connsiteY1411" fmla="*/ 2926698 h 4061948"/>
              <a:gd name="connsiteX1412" fmla="*/ 234874 w 638661"/>
              <a:gd name="connsiteY1412" fmla="*/ 2935956 h 4061948"/>
              <a:gd name="connsiteX1413" fmla="*/ 234874 w 638661"/>
              <a:gd name="connsiteY1413" fmla="*/ 2662656 h 4061948"/>
              <a:gd name="connsiteX1414" fmla="*/ 245292 w 638661"/>
              <a:gd name="connsiteY1414" fmla="*/ 2672600 h 4061948"/>
              <a:gd name="connsiteX1415" fmla="*/ 255710 w 638661"/>
              <a:gd name="connsiteY1415" fmla="*/ 2662656 h 4061948"/>
              <a:gd name="connsiteX1416" fmla="*/ 245292 w 638661"/>
              <a:gd name="connsiteY1416" fmla="*/ 2652711 h 4061948"/>
              <a:gd name="connsiteX1417" fmla="*/ 234874 w 638661"/>
              <a:gd name="connsiteY1417" fmla="*/ 2662656 h 4061948"/>
              <a:gd name="connsiteX1418" fmla="*/ 234873 w 638661"/>
              <a:gd name="connsiteY1418" fmla="*/ 1453259 h 4061948"/>
              <a:gd name="connsiteX1419" fmla="*/ 245291 w 638661"/>
              <a:gd name="connsiteY1419" fmla="*/ 1463204 h 4061948"/>
              <a:gd name="connsiteX1420" fmla="*/ 255709 w 638661"/>
              <a:gd name="connsiteY1420" fmla="*/ 1453259 h 4061948"/>
              <a:gd name="connsiteX1421" fmla="*/ 245291 w 638661"/>
              <a:gd name="connsiteY1421" fmla="*/ 1443313 h 4061948"/>
              <a:gd name="connsiteX1422" fmla="*/ 234873 w 638661"/>
              <a:gd name="connsiteY1422" fmla="*/ 1453259 h 4061948"/>
              <a:gd name="connsiteX1423" fmla="*/ 232980 w 638661"/>
              <a:gd name="connsiteY1423" fmla="*/ 2763992 h 4061948"/>
              <a:gd name="connsiteX1424" fmla="*/ 242924 w 638661"/>
              <a:gd name="connsiteY1424" fmla="*/ 2773936 h 4061948"/>
              <a:gd name="connsiteX1425" fmla="*/ 252869 w 638661"/>
              <a:gd name="connsiteY1425" fmla="*/ 2763992 h 4061948"/>
              <a:gd name="connsiteX1426" fmla="*/ 242924 w 638661"/>
              <a:gd name="connsiteY1426" fmla="*/ 2754047 h 4061948"/>
              <a:gd name="connsiteX1427" fmla="*/ 232980 w 638661"/>
              <a:gd name="connsiteY1427" fmla="*/ 2763992 h 4061948"/>
              <a:gd name="connsiteX1428" fmla="*/ 231085 w 638661"/>
              <a:gd name="connsiteY1428" fmla="*/ 972426 h 4061948"/>
              <a:gd name="connsiteX1429" fmla="*/ 240760 w 638661"/>
              <a:gd name="connsiteY1429" fmla="*/ 982102 h 4061948"/>
              <a:gd name="connsiteX1430" fmla="*/ 245061 w 638661"/>
              <a:gd name="connsiteY1430" fmla="*/ 988015 h 4061948"/>
              <a:gd name="connsiteX1431" fmla="*/ 250973 w 638661"/>
              <a:gd name="connsiteY1431" fmla="*/ 994465 h 4061948"/>
              <a:gd name="connsiteX1432" fmla="*/ 260649 w 638661"/>
              <a:gd name="connsiteY1432" fmla="*/ 1001990 h 4061948"/>
              <a:gd name="connsiteX1433" fmla="*/ 270862 w 638661"/>
              <a:gd name="connsiteY1433" fmla="*/ 991777 h 4061948"/>
              <a:gd name="connsiteX1434" fmla="*/ 264412 w 638661"/>
              <a:gd name="connsiteY1434" fmla="*/ 982102 h 4061948"/>
              <a:gd name="connsiteX1435" fmla="*/ 260112 w 638661"/>
              <a:gd name="connsiteY1435" fmla="*/ 976189 h 4061948"/>
              <a:gd name="connsiteX1436" fmla="*/ 250973 w 638661"/>
              <a:gd name="connsiteY1436" fmla="*/ 969201 h 4061948"/>
              <a:gd name="connsiteX1437" fmla="*/ 241298 w 638661"/>
              <a:gd name="connsiteY1437" fmla="*/ 962213 h 4061948"/>
              <a:gd name="connsiteX1438" fmla="*/ 231085 w 638661"/>
              <a:gd name="connsiteY1438" fmla="*/ 972426 h 4061948"/>
              <a:gd name="connsiteX1439" fmla="*/ 231085 w 638661"/>
              <a:gd name="connsiteY1439" fmla="*/ 2939673 h 4061948"/>
              <a:gd name="connsiteX1440" fmla="*/ 231085 w 638661"/>
              <a:gd name="connsiteY1440" fmla="*/ 2958614 h 4061948"/>
              <a:gd name="connsiteX1441" fmla="*/ 237715 w 638661"/>
              <a:gd name="connsiteY1441" fmla="*/ 2948873 h 4061948"/>
              <a:gd name="connsiteX1442" fmla="*/ 231085 w 638661"/>
              <a:gd name="connsiteY1442" fmla="*/ 2939673 h 4061948"/>
              <a:gd name="connsiteX1443" fmla="*/ 219720 w 638661"/>
              <a:gd name="connsiteY1443" fmla="*/ 1124144 h 4061948"/>
              <a:gd name="connsiteX1444" fmla="*/ 229665 w 638661"/>
              <a:gd name="connsiteY1444" fmla="*/ 1134562 h 4061948"/>
              <a:gd name="connsiteX1445" fmla="*/ 239609 w 638661"/>
              <a:gd name="connsiteY1445" fmla="*/ 1124144 h 4061948"/>
              <a:gd name="connsiteX1446" fmla="*/ 229665 w 638661"/>
              <a:gd name="connsiteY1446" fmla="*/ 1113726 h 4061948"/>
              <a:gd name="connsiteX1447" fmla="*/ 219720 w 638661"/>
              <a:gd name="connsiteY1447" fmla="*/ 1124144 h 4061948"/>
              <a:gd name="connsiteX1448" fmla="*/ 218773 w 638661"/>
              <a:gd name="connsiteY1448" fmla="*/ 2366223 h 4061948"/>
              <a:gd name="connsiteX1449" fmla="*/ 229191 w 638661"/>
              <a:gd name="connsiteY1449" fmla="*/ 2376168 h 4061948"/>
              <a:gd name="connsiteX1450" fmla="*/ 239610 w 638661"/>
              <a:gd name="connsiteY1450" fmla="*/ 2366223 h 4061948"/>
              <a:gd name="connsiteX1451" fmla="*/ 229191 w 638661"/>
              <a:gd name="connsiteY1451" fmla="*/ 2356279 h 4061948"/>
              <a:gd name="connsiteX1452" fmla="*/ 218773 w 638661"/>
              <a:gd name="connsiteY1452" fmla="*/ 2366223 h 4061948"/>
              <a:gd name="connsiteX1453" fmla="*/ 217826 w 638661"/>
              <a:gd name="connsiteY1453" fmla="*/ 1015002 h 4061948"/>
              <a:gd name="connsiteX1454" fmla="*/ 221600 w 638661"/>
              <a:gd name="connsiteY1454" fmla="*/ 1023043 h 4061948"/>
              <a:gd name="connsiteX1455" fmla="*/ 221061 w 638661"/>
              <a:gd name="connsiteY1455" fmla="*/ 1024652 h 4061948"/>
              <a:gd name="connsiteX1456" fmla="*/ 224295 w 638661"/>
              <a:gd name="connsiteY1456" fmla="*/ 1031620 h 4061948"/>
              <a:gd name="connsiteX1457" fmla="*/ 223217 w 638661"/>
              <a:gd name="connsiteY1457" fmla="*/ 1035373 h 4061948"/>
              <a:gd name="connsiteX1458" fmla="*/ 233460 w 638661"/>
              <a:gd name="connsiteY1458" fmla="*/ 1045559 h 4061948"/>
              <a:gd name="connsiteX1459" fmla="*/ 235077 w 638661"/>
              <a:gd name="connsiteY1459" fmla="*/ 1045023 h 4061948"/>
              <a:gd name="connsiteX1460" fmla="*/ 232382 w 638661"/>
              <a:gd name="connsiteY1460" fmla="*/ 1051455 h 4061948"/>
              <a:gd name="connsiteX1461" fmla="*/ 242625 w 638661"/>
              <a:gd name="connsiteY1461" fmla="*/ 1061641 h 4061948"/>
              <a:gd name="connsiteX1462" fmla="*/ 252868 w 638661"/>
              <a:gd name="connsiteY1462" fmla="*/ 1051455 h 4061948"/>
              <a:gd name="connsiteX1463" fmla="*/ 242625 w 638661"/>
              <a:gd name="connsiteY1463" fmla="*/ 1041270 h 4061948"/>
              <a:gd name="connsiteX1464" fmla="*/ 241007 w 638661"/>
              <a:gd name="connsiteY1464" fmla="*/ 1041806 h 4061948"/>
              <a:gd name="connsiteX1465" fmla="*/ 243703 w 638661"/>
              <a:gd name="connsiteY1465" fmla="*/ 1035373 h 4061948"/>
              <a:gd name="connsiteX1466" fmla="*/ 241007 w 638661"/>
              <a:gd name="connsiteY1466" fmla="*/ 1028404 h 4061948"/>
              <a:gd name="connsiteX1467" fmla="*/ 241547 w 638661"/>
              <a:gd name="connsiteY1467" fmla="*/ 1024652 h 4061948"/>
              <a:gd name="connsiteX1468" fmla="*/ 237773 w 638661"/>
              <a:gd name="connsiteY1468" fmla="*/ 1016610 h 4061948"/>
              <a:gd name="connsiteX1469" fmla="*/ 238312 w 638661"/>
              <a:gd name="connsiteY1469" fmla="*/ 1015002 h 4061948"/>
              <a:gd name="connsiteX1470" fmla="*/ 228069 w 638661"/>
              <a:gd name="connsiteY1470" fmla="*/ 1004817 h 4061948"/>
              <a:gd name="connsiteX1471" fmla="*/ 217826 w 638661"/>
              <a:gd name="connsiteY1471" fmla="*/ 1015002 h 4061948"/>
              <a:gd name="connsiteX1472" fmla="*/ 216879 w 638661"/>
              <a:gd name="connsiteY1472" fmla="*/ 1322082 h 4061948"/>
              <a:gd name="connsiteX1473" fmla="*/ 226824 w 638661"/>
              <a:gd name="connsiteY1473" fmla="*/ 1332498 h 4061948"/>
              <a:gd name="connsiteX1474" fmla="*/ 236768 w 638661"/>
              <a:gd name="connsiteY1474" fmla="*/ 1322082 h 4061948"/>
              <a:gd name="connsiteX1475" fmla="*/ 226824 w 638661"/>
              <a:gd name="connsiteY1475" fmla="*/ 1311664 h 4061948"/>
              <a:gd name="connsiteX1476" fmla="*/ 216879 w 638661"/>
              <a:gd name="connsiteY1476" fmla="*/ 1322082 h 4061948"/>
              <a:gd name="connsiteX1477" fmla="*/ 215932 w 638661"/>
              <a:gd name="connsiteY1477" fmla="*/ 990619 h 4061948"/>
              <a:gd name="connsiteX1478" fmla="*/ 215932 w 638661"/>
              <a:gd name="connsiteY1478" fmla="*/ 1009561 h 4061948"/>
              <a:gd name="connsiteX1479" fmla="*/ 223508 w 638661"/>
              <a:gd name="connsiteY1479" fmla="*/ 1000091 h 4061948"/>
              <a:gd name="connsiteX1480" fmla="*/ 215932 w 638661"/>
              <a:gd name="connsiteY1480" fmla="*/ 990619 h 4061948"/>
              <a:gd name="connsiteX1481" fmla="*/ 212144 w 638661"/>
              <a:gd name="connsiteY1481" fmla="*/ 2902923 h 4061948"/>
              <a:gd name="connsiteX1482" fmla="*/ 222341 w 638661"/>
              <a:gd name="connsiteY1482" fmla="*/ 2913155 h 4061948"/>
              <a:gd name="connsiteX1483" fmla="*/ 232538 w 638661"/>
              <a:gd name="connsiteY1483" fmla="*/ 2902923 h 4061948"/>
              <a:gd name="connsiteX1484" fmla="*/ 232001 w 638661"/>
              <a:gd name="connsiteY1484" fmla="*/ 2901846 h 4061948"/>
              <a:gd name="connsiteX1485" fmla="*/ 238441 w 638661"/>
              <a:gd name="connsiteY1485" fmla="*/ 2892152 h 4061948"/>
              <a:gd name="connsiteX1486" fmla="*/ 237905 w 638661"/>
              <a:gd name="connsiteY1486" fmla="*/ 2888382 h 4061948"/>
              <a:gd name="connsiteX1487" fmla="*/ 240588 w 638661"/>
              <a:gd name="connsiteY1487" fmla="*/ 2881920 h 4061948"/>
              <a:gd name="connsiteX1488" fmla="*/ 238978 w 638661"/>
              <a:gd name="connsiteY1488" fmla="*/ 2877612 h 4061948"/>
              <a:gd name="connsiteX1489" fmla="*/ 244345 w 638661"/>
              <a:gd name="connsiteY1489" fmla="*/ 2868457 h 4061948"/>
              <a:gd name="connsiteX1490" fmla="*/ 234148 w 638661"/>
              <a:gd name="connsiteY1490" fmla="*/ 2858225 h 4061948"/>
              <a:gd name="connsiteX1491" fmla="*/ 223951 w 638661"/>
              <a:gd name="connsiteY1491" fmla="*/ 2868457 h 4061948"/>
              <a:gd name="connsiteX1492" fmla="*/ 225561 w 638661"/>
              <a:gd name="connsiteY1492" fmla="*/ 2873304 h 4061948"/>
              <a:gd name="connsiteX1493" fmla="*/ 220194 w 638661"/>
              <a:gd name="connsiteY1493" fmla="*/ 2881920 h 4061948"/>
              <a:gd name="connsiteX1494" fmla="*/ 220731 w 638661"/>
              <a:gd name="connsiteY1494" fmla="*/ 2885690 h 4061948"/>
              <a:gd name="connsiteX1495" fmla="*/ 218047 w 638661"/>
              <a:gd name="connsiteY1495" fmla="*/ 2892152 h 4061948"/>
              <a:gd name="connsiteX1496" fmla="*/ 218584 w 638661"/>
              <a:gd name="connsiteY1496" fmla="*/ 2893229 h 4061948"/>
              <a:gd name="connsiteX1497" fmla="*/ 212144 w 638661"/>
              <a:gd name="connsiteY1497" fmla="*/ 2902923 h 4061948"/>
              <a:gd name="connsiteX1498" fmla="*/ 212144 w 638661"/>
              <a:gd name="connsiteY1498" fmla="*/ 1213644 h 4061948"/>
              <a:gd name="connsiteX1499" fmla="*/ 222562 w 638661"/>
              <a:gd name="connsiteY1499" fmla="*/ 1223587 h 4061948"/>
              <a:gd name="connsiteX1500" fmla="*/ 232980 w 638661"/>
              <a:gd name="connsiteY1500" fmla="*/ 1213644 h 4061948"/>
              <a:gd name="connsiteX1501" fmla="*/ 222562 w 638661"/>
              <a:gd name="connsiteY1501" fmla="*/ 1203699 h 4061948"/>
              <a:gd name="connsiteX1502" fmla="*/ 212144 w 638661"/>
              <a:gd name="connsiteY1502" fmla="*/ 1213644 h 4061948"/>
              <a:gd name="connsiteX1503" fmla="*/ 208355 w 638661"/>
              <a:gd name="connsiteY1503" fmla="*/ 1630358 h 4061948"/>
              <a:gd name="connsiteX1504" fmla="*/ 218300 w 638661"/>
              <a:gd name="connsiteY1504" fmla="*/ 1640303 h 4061948"/>
              <a:gd name="connsiteX1505" fmla="*/ 228244 w 638661"/>
              <a:gd name="connsiteY1505" fmla="*/ 1630358 h 4061948"/>
              <a:gd name="connsiteX1506" fmla="*/ 218300 w 638661"/>
              <a:gd name="connsiteY1506" fmla="*/ 1620414 h 4061948"/>
              <a:gd name="connsiteX1507" fmla="*/ 208355 w 638661"/>
              <a:gd name="connsiteY1507" fmla="*/ 1630358 h 4061948"/>
              <a:gd name="connsiteX1508" fmla="*/ 207409 w 638661"/>
              <a:gd name="connsiteY1508" fmla="*/ 2802822 h 4061948"/>
              <a:gd name="connsiteX1509" fmla="*/ 217353 w 638661"/>
              <a:gd name="connsiteY1509" fmla="*/ 2812766 h 4061948"/>
              <a:gd name="connsiteX1510" fmla="*/ 227297 w 638661"/>
              <a:gd name="connsiteY1510" fmla="*/ 2802822 h 4061948"/>
              <a:gd name="connsiteX1511" fmla="*/ 217353 w 638661"/>
              <a:gd name="connsiteY1511" fmla="*/ 2792877 h 4061948"/>
              <a:gd name="connsiteX1512" fmla="*/ 207409 w 638661"/>
              <a:gd name="connsiteY1512" fmla="*/ 2802822 h 4061948"/>
              <a:gd name="connsiteX1513" fmla="*/ 198885 w 638661"/>
              <a:gd name="connsiteY1513" fmla="*/ 2866748 h 4061948"/>
              <a:gd name="connsiteX1514" fmla="*/ 198885 w 638661"/>
              <a:gd name="connsiteY1514" fmla="*/ 2885689 h 4061948"/>
              <a:gd name="connsiteX1515" fmla="*/ 205514 w 638661"/>
              <a:gd name="connsiteY1515" fmla="*/ 2875948 h 4061948"/>
              <a:gd name="connsiteX1516" fmla="*/ 198885 w 638661"/>
              <a:gd name="connsiteY1516" fmla="*/ 2866748 h 4061948"/>
              <a:gd name="connsiteX1517" fmla="*/ 197938 w 638661"/>
              <a:gd name="connsiteY1517" fmla="*/ 2857467 h 4061948"/>
              <a:gd name="connsiteX1518" fmla="*/ 208285 w 638661"/>
              <a:gd name="connsiteY1518" fmla="*/ 2867695 h 4061948"/>
              <a:gd name="connsiteX1519" fmla="*/ 218631 w 638661"/>
              <a:gd name="connsiteY1519" fmla="*/ 2857467 h 4061948"/>
              <a:gd name="connsiteX1520" fmla="*/ 216453 w 638661"/>
              <a:gd name="connsiteY1520" fmla="*/ 2851007 h 4061948"/>
              <a:gd name="connsiteX1521" fmla="*/ 219721 w 638661"/>
              <a:gd name="connsiteY1521" fmla="*/ 2843471 h 4061948"/>
              <a:gd name="connsiteX1522" fmla="*/ 215364 w 638661"/>
              <a:gd name="connsiteY1522" fmla="*/ 2835395 h 4061948"/>
              <a:gd name="connsiteX1523" fmla="*/ 219721 w 638661"/>
              <a:gd name="connsiteY1523" fmla="*/ 2826782 h 4061948"/>
              <a:gd name="connsiteX1524" fmla="*/ 209374 w 638661"/>
              <a:gd name="connsiteY1524" fmla="*/ 2816554 h 4061948"/>
              <a:gd name="connsiteX1525" fmla="*/ 199027 w 638661"/>
              <a:gd name="connsiteY1525" fmla="*/ 2826782 h 4061948"/>
              <a:gd name="connsiteX1526" fmla="*/ 203928 w 638661"/>
              <a:gd name="connsiteY1526" fmla="*/ 2835395 h 4061948"/>
              <a:gd name="connsiteX1527" fmla="*/ 199027 w 638661"/>
              <a:gd name="connsiteY1527" fmla="*/ 2843471 h 4061948"/>
              <a:gd name="connsiteX1528" fmla="*/ 201750 w 638661"/>
              <a:gd name="connsiteY1528" fmla="*/ 2849930 h 4061948"/>
              <a:gd name="connsiteX1529" fmla="*/ 197938 w 638661"/>
              <a:gd name="connsiteY1529" fmla="*/ 2857467 h 4061948"/>
              <a:gd name="connsiteX1530" fmla="*/ 197938 w 638661"/>
              <a:gd name="connsiteY1530" fmla="*/ 2185333 h 4061948"/>
              <a:gd name="connsiteX1531" fmla="*/ 207882 w 638661"/>
              <a:gd name="connsiteY1531" fmla="*/ 2195278 h 4061948"/>
              <a:gd name="connsiteX1532" fmla="*/ 217827 w 638661"/>
              <a:gd name="connsiteY1532" fmla="*/ 2185333 h 4061948"/>
              <a:gd name="connsiteX1533" fmla="*/ 207882 w 638661"/>
              <a:gd name="connsiteY1533" fmla="*/ 2175389 h 4061948"/>
              <a:gd name="connsiteX1534" fmla="*/ 197938 w 638661"/>
              <a:gd name="connsiteY1534" fmla="*/ 2185333 h 4061948"/>
              <a:gd name="connsiteX1535" fmla="*/ 196991 w 638661"/>
              <a:gd name="connsiteY1535" fmla="*/ 1047300 h 4061948"/>
              <a:gd name="connsiteX1536" fmla="*/ 202915 w 638661"/>
              <a:gd name="connsiteY1536" fmla="*/ 1055958 h 4061948"/>
              <a:gd name="connsiteX1537" fmla="*/ 201299 w 638661"/>
              <a:gd name="connsiteY1537" fmla="*/ 1060829 h 4061948"/>
              <a:gd name="connsiteX1538" fmla="*/ 203991 w 638661"/>
              <a:gd name="connsiteY1538" fmla="*/ 1067864 h 4061948"/>
              <a:gd name="connsiteX1539" fmla="*/ 201299 w 638661"/>
              <a:gd name="connsiteY1539" fmla="*/ 1075441 h 4061948"/>
              <a:gd name="connsiteX1540" fmla="*/ 209915 w 638661"/>
              <a:gd name="connsiteY1540" fmla="*/ 1085182 h 4061948"/>
              <a:gd name="connsiteX1541" fmla="*/ 203991 w 638661"/>
              <a:gd name="connsiteY1541" fmla="*/ 1094923 h 4061948"/>
              <a:gd name="connsiteX1542" fmla="*/ 214224 w 638661"/>
              <a:gd name="connsiteY1542" fmla="*/ 1105206 h 4061948"/>
              <a:gd name="connsiteX1543" fmla="*/ 224456 w 638661"/>
              <a:gd name="connsiteY1543" fmla="*/ 1094923 h 4061948"/>
              <a:gd name="connsiteX1544" fmla="*/ 215301 w 638661"/>
              <a:gd name="connsiteY1544" fmla="*/ 1084641 h 4061948"/>
              <a:gd name="connsiteX1545" fmla="*/ 221763 w 638661"/>
              <a:gd name="connsiteY1545" fmla="*/ 1075441 h 4061948"/>
              <a:gd name="connsiteX1546" fmla="*/ 218532 w 638661"/>
              <a:gd name="connsiteY1546" fmla="*/ 1068405 h 4061948"/>
              <a:gd name="connsiteX1547" fmla="*/ 221763 w 638661"/>
              <a:gd name="connsiteY1547" fmla="*/ 1060829 h 4061948"/>
              <a:gd name="connsiteX1548" fmla="*/ 216378 w 638661"/>
              <a:gd name="connsiteY1548" fmla="*/ 1052170 h 4061948"/>
              <a:gd name="connsiteX1549" fmla="*/ 217455 w 638661"/>
              <a:gd name="connsiteY1549" fmla="*/ 1047300 h 4061948"/>
              <a:gd name="connsiteX1550" fmla="*/ 207222 w 638661"/>
              <a:gd name="connsiteY1550" fmla="*/ 1037017 h 4061948"/>
              <a:gd name="connsiteX1551" fmla="*/ 196991 w 638661"/>
              <a:gd name="connsiteY1551" fmla="*/ 1047300 h 4061948"/>
              <a:gd name="connsiteX1552" fmla="*/ 196044 w 638661"/>
              <a:gd name="connsiteY1552" fmla="*/ 2507336 h 4061948"/>
              <a:gd name="connsiteX1553" fmla="*/ 206462 w 638661"/>
              <a:gd name="connsiteY1553" fmla="*/ 2517281 h 4061948"/>
              <a:gd name="connsiteX1554" fmla="*/ 216880 w 638661"/>
              <a:gd name="connsiteY1554" fmla="*/ 2507336 h 4061948"/>
              <a:gd name="connsiteX1555" fmla="*/ 206462 w 638661"/>
              <a:gd name="connsiteY1555" fmla="*/ 2497392 h 4061948"/>
              <a:gd name="connsiteX1556" fmla="*/ 196044 w 638661"/>
              <a:gd name="connsiteY1556" fmla="*/ 2507336 h 4061948"/>
              <a:gd name="connsiteX1557" fmla="*/ 194150 w 638661"/>
              <a:gd name="connsiteY1557" fmla="*/ 2722321 h 4061948"/>
              <a:gd name="connsiteX1558" fmla="*/ 204568 w 638661"/>
              <a:gd name="connsiteY1558" fmla="*/ 2732265 h 4061948"/>
              <a:gd name="connsiteX1559" fmla="*/ 214986 w 638661"/>
              <a:gd name="connsiteY1559" fmla="*/ 2722321 h 4061948"/>
              <a:gd name="connsiteX1560" fmla="*/ 204568 w 638661"/>
              <a:gd name="connsiteY1560" fmla="*/ 2712376 h 4061948"/>
              <a:gd name="connsiteX1561" fmla="*/ 194150 w 638661"/>
              <a:gd name="connsiteY1561" fmla="*/ 2722321 h 4061948"/>
              <a:gd name="connsiteX1562" fmla="*/ 192255 w 638661"/>
              <a:gd name="connsiteY1562" fmla="*/ 1813614 h 4061948"/>
              <a:gd name="connsiteX1563" fmla="*/ 202674 w 638661"/>
              <a:gd name="connsiteY1563" fmla="*/ 1824032 h 4061948"/>
              <a:gd name="connsiteX1564" fmla="*/ 213092 w 638661"/>
              <a:gd name="connsiteY1564" fmla="*/ 1813614 h 4061948"/>
              <a:gd name="connsiteX1565" fmla="*/ 202674 w 638661"/>
              <a:gd name="connsiteY1565" fmla="*/ 1803196 h 4061948"/>
              <a:gd name="connsiteX1566" fmla="*/ 192255 w 638661"/>
              <a:gd name="connsiteY1566" fmla="*/ 1813614 h 4061948"/>
              <a:gd name="connsiteX1567" fmla="*/ 189415 w 638661"/>
              <a:gd name="connsiteY1567" fmla="*/ 2624773 h 4061948"/>
              <a:gd name="connsiteX1568" fmla="*/ 199359 w 638661"/>
              <a:gd name="connsiteY1568" fmla="*/ 2634717 h 4061948"/>
              <a:gd name="connsiteX1569" fmla="*/ 209303 w 638661"/>
              <a:gd name="connsiteY1569" fmla="*/ 2624773 h 4061948"/>
              <a:gd name="connsiteX1570" fmla="*/ 199359 w 638661"/>
              <a:gd name="connsiteY1570" fmla="*/ 2614828 h 4061948"/>
              <a:gd name="connsiteX1571" fmla="*/ 189415 w 638661"/>
              <a:gd name="connsiteY1571" fmla="*/ 2624773 h 4061948"/>
              <a:gd name="connsiteX1572" fmla="*/ 189414 w 638661"/>
              <a:gd name="connsiteY1572" fmla="*/ 2000183 h 4061948"/>
              <a:gd name="connsiteX1573" fmla="*/ 199358 w 638661"/>
              <a:gd name="connsiteY1573" fmla="*/ 2010599 h 4061948"/>
              <a:gd name="connsiteX1574" fmla="*/ 209303 w 638661"/>
              <a:gd name="connsiteY1574" fmla="*/ 2000183 h 4061948"/>
              <a:gd name="connsiteX1575" fmla="*/ 199358 w 638661"/>
              <a:gd name="connsiteY1575" fmla="*/ 1989765 h 4061948"/>
              <a:gd name="connsiteX1576" fmla="*/ 189414 w 638661"/>
              <a:gd name="connsiteY1576" fmla="*/ 2000183 h 4061948"/>
              <a:gd name="connsiteX1577" fmla="*/ 186573 w 638661"/>
              <a:gd name="connsiteY1577" fmla="*/ 1166288 h 4061948"/>
              <a:gd name="connsiteX1578" fmla="*/ 196991 w 638661"/>
              <a:gd name="connsiteY1578" fmla="*/ 1176233 h 4061948"/>
              <a:gd name="connsiteX1579" fmla="*/ 207409 w 638661"/>
              <a:gd name="connsiteY1579" fmla="*/ 1166288 h 4061948"/>
              <a:gd name="connsiteX1580" fmla="*/ 196991 w 638661"/>
              <a:gd name="connsiteY1580" fmla="*/ 1156344 h 4061948"/>
              <a:gd name="connsiteX1581" fmla="*/ 186573 w 638661"/>
              <a:gd name="connsiteY1581" fmla="*/ 1166288 h 4061948"/>
              <a:gd name="connsiteX1582" fmla="*/ 184679 w 638661"/>
              <a:gd name="connsiteY1582" fmla="*/ 1064492 h 4061948"/>
              <a:gd name="connsiteX1583" fmla="*/ 184679 w 638661"/>
              <a:gd name="connsiteY1583" fmla="*/ 1083433 h 4061948"/>
              <a:gd name="connsiteX1584" fmla="*/ 192255 w 638661"/>
              <a:gd name="connsiteY1584" fmla="*/ 1073692 h 4061948"/>
              <a:gd name="connsiteX1585" fmla="*/ 184679 w 638661"/>
              <a:gd name="connsiteY1585" fmla="*/ 1064492 h 4061948"/>
              <a:gd name="connsiteX1586" fmla="*/ 181837 w 638661"/>
              <a:gd name="connsiteY1586" fmla="*/ 1481671 h 4061948"/>
              <a:gd name="connsiteX1587" fmla="*/ 191782 w 638661"/>
              <a:gd name="connsiteY1587" fmla="*/ 1491615 h 4061948"/>
              <a:gd name="connsiteX1588" fmla="*/ 201726 w 638661"/>
              <a:gd name="connsiteY1588" fmla="*/ 1481671 h 4061948"/>
              <a:gd name="connsiteX1589" fmla="*/ 191782 w 638661"/>
              <a:gd name="connsiteY1589" fmla="*/ 1471725 h 4061948"/>
              <a:gd name="connsiteX1590" fmla="*/ 181837 w 638661"/>
              <a:gd name="connsiteY1590" fmla="*/ 1481671 h 4061948"/>
              <a:gd name="connsiteX1591" fmla="*/ 180891 w 638661"/>
              <a:gd name="connsiteY1591" fmla="*/ 1113062 h 4061948"/>
              <a:gd name="connsiteX1592" fmla="*/ 191041 w 638661"/>
              <a:gd name="connsiteY1592" fmla="*/ 1123200 h 4061948"/>
              <a:gd name="connsiteX1593" fmla="*/ 201192 w 638661"/>
              <a:gd name="connsiteY1593" fmla="*/ 1113062 h 4061948"/>
              <a:gd name="connsiteX1594" fmla="*/ 195849 w 638661"/>
              <a:gd name="connsiteY1594" fmla="*/ 1104525 h 4061948"/>
              <a:gd name="connsiteX1595" fmla="*/ 201726 w 638661"/>
              <a:gd name="connsiteY1595" fmla="*/ 1095455 h 4061948"/>
              <a:gd name="connsiteX1596" fmla="*/ 191575 w 638661"/>
              <a:gd name="connsiteY1596" fmla="*/ 1085317 h 4061948"/>
              <a:gd name="connsiteX1597" fmla="*/ 181425 w 638661"/>
              <a:gd name="connsiteY1597" fmla="*/ 1095455 h 4061948"/>
              <a:gd name="connsiteX1598" fmla="*/ 186768 w 638661"/>
              <a:gd name="connsiteY1598" fmla="*/ 1103992 h 4061948"/>
              <a:gd name="connsiteX1599" fmla="*/ 180891 w 638661"/>
              <a:gd name="connsiteY1599" fmla="*/ 1113062 h 4061948"/>
              <a:gd name="connsiteX1600" fmla="*/ 179944 w 638661"/>
              <a:gd name="connsiteY1600" fmla="*/ 2761624 h 4061948"/>
              <a:gd name="connsiteX1601" fmla="*/ 189888 w 638661"/>
              <a:gd name="connsiteY1601" fmla="*/ 2772042 h 4061948"/>
              <a:gd name="connsiteX1602" fmla="*/ 199833 w 638661"/>
              <a:gd name="connsiteY1602" fmla="*/ 2761624 h 4061948"/>
              <a:gd name="connsiteX1603" fmla="*/ 189888 w 638661"/>
              <a:gd name="connsiteY1603" fmla="*/ 2751206 h 4061948"/>
              <a:gd name="connsiteX1604" fmla="*/ 179944 w 638661"/>
              <a:gd name="connsiteY1604" fmla="*/ 2761624 h 4061948"/>
              <a:gd name="connsiteX1605" fmla="*/ 175208 w 638661"/>
              <a:gd name="connsiteY1605" fmla="*/ 1252473 h 4061948"/>
              <a:gd name="connsiteX1606" fmla="*/ 185626 w 638661"/>
              <a:gd name="connsiteY1606" fmla="*/ 1262418 h 4061948"/>
              <a:gd name="connsiteX1607" fmla="*/ 196044 w 638661"/>
              <a:gd name="connsiteY1607" fmla="*/ 1252473 h 4061948"/>
              <a:gd name="connsiteX1608" fmla="*/ 185626 w 638661"/>
              <a:gd name="connsiteY1608" fmla="*/ 1242528 h 4061948"/>
              <a:gd name="connsiteX1609" fmla="*/ 175208 w 638661"/>
              <a:gd name="connsiteY1609" fmla="*/ 1252473 h 4061948"/>
              <a:gd name="connsiteX1610" fmla="*/ 172367 w 638661"/>
              <a:gd name="connsiteY1610" fmla="*/ 1357123 h 4061948"/>
              <a:gd name="connsiteX1611" fmla="*/ 182311 w 638661"/>
              <a:gd name="connsiteY1611" fmla="*/ 1367541 h 4061948"/>
              <a:gd name="connsiteX1612" fmla="*/ 192255 w 638661"/>
              <a:gd name="connsiteY1612" fmla="*/ 1357123 h 4061948"/>
              <a:gd name="connsiteX1613" fmla="*/ 182311 w 638661"/>
              <a:gd name="connsiteY1613" fmla="*/ 1346705 h 4061948"/>
              <a:gd name="connsiteX1614" fmla="*/ 172367 w 638661"/>
              <a:gd name="connsiteY1614" fmla="*/ 1357123 h 4061948"/>
              <a:gd name="connsiteX1615" fmla="*/ 167632 w 638661"/>
              <a:gd name="connsiteY1615" fmla="*/ 2790036 h 4061948"/>
              <a:gd name="connsiteX1616" fmla="*/ 167632 w 638661"/>
              <a:gd name="connsiteY1616" fmla="*/ 2808977 h 4061948"/>
              <a:gd name="connsiteX1617" fmla="*/ 175208 w 638661"/>
              <a:gd name="connsiteY1617" fmla="*/ 2799506 h 4061948"/>
              <a:gd name="connsiteX1618" fmla="*/ 167632 w 638661"/>
              <a:gd name="connsiteY1618" fmla="*/ 2790036 h 4061948"/>
              <a:gd name="connsiteX1619" fmla="*/ 166685 w 638661"/>
              <a:gd name="connsiteY1619" fmla="*/ 2343020 h 4061948"/>
              <a:gd name="connsiteX1620" fmla="*/ 177103 w 638661"/>
              <a:gd name="connsiteY1620" fmla="*/ 2353438 h 4061948"/>
              <a:gd name="connsiteX1621" fmla="*/ 187521 w 638661"/>
              <a:gd name="connsiteY1621" fmla="*/ 2343020 h 4061948"/>
              <a:gd name="connsiteX1622" fmla="*/ 177103 w 638661"/>
              <a:gd name="connsiteY1622" fmla="*/ 2332602 h 4061948"/>
              <a:gd name="connsiteX1623" fmla="*/ 166685 w 638661"/>
              <a:gd name="connsiteY1623" fmla="*/ 2343020 h 4061948"/>
              <a:gd name="connsiteX1624" fmla="*/ 163843 w 638661"/>
              <a:gd name="connsiteY1624" fmla="*/ 1147824 h 4061948"/>
              <a:gd name="connsiteX1625" fmla="*/ 173788 w 638661"/>
              <a:gd name="connsiteY1625" fmla="*/ 1158242 h 4061948"/>
              <a:gd name="connsiteX1626" fmla="*/ 183732 w 638661"/>
              <a:gd name="connsiteY1626" fmla="*/ 1147824 h 4061948"/>
              <a:gd name="connsiteX1627" fmla="*/ 173788 w 638661"/>
              <a:gd name="connsiteY1627" fmla="*/ 1137406 h 4061948"/>
              <a:gd name="connsiteX1628" fmla="*/ 163843 w 638661"/>
              <a:gd name="connsiteY1628" fmla="*/ 1147824 h 4061948"/>
              <a:gd name="connsiteX1629" fmla="*/ 163843 w 638661"/>
              <a:gd name="connsiteY1629" fmla="*/ 1126568 h 4061948"/>
              <a:gd name="connsiteX1630" fmla="*/ 173899 w 638661"/>
              <a:gd name="connsiteY1630" fmla="*/ 1136565 h 4061948"/>
              <a:gd name="connsiteX1631" fmla="*/ 180250 w 638661"/>
              <a:gd name="connsiteY1631" fmla="*/ 1134460 h 4061948"/>
              <a:gd name="connsiteX1632" fmla="*/ 179721 w 638661"/>
              <a:gd name="connsiteY1632" fmla="*/ 1134986 h 4061948"/>
              <a:gd name="connsiteX1633" fmla="*/ 189776 w 638661"/>
              <a:gd name="connsiteY1633" fmla="*/ 1144982 h 4061948"/>
              <a:gd name="connsiteX1634" fmla="*/ 199832 w 638661"/>
              <a:gd name="connsiteY1634" fmla="*/ 1134986 h 4061948"/>
              <a:gd name="connsiteX1635" fmla="*/ 189776 w 638661"/>
              <a:gd name="connsiteY1635" fmla="*/ 1124989 h 4061948"/>
              <a:gd name="connsiteX1636" fmla="*/ 183955 w 638661"/>
              <a:gd name="connsiteY1636" fmla="*/ 1127094 h 4061948"/>
              <a:gd name="connsiteX1637" fmla="*/ 183955 w 638661"/>
              <a:gd name="connsiteY1637" fmla="*/ 1126568 h 4061948"/>
              <a:gd name="connsiteX1638" fmla="*/ 173899 w 638661"/>
              <a:gd name="connsiteY1638" fmla="*/ 1116571 h 4061948"/>
              <a:gd name="connsiteX1639" fmla="*/ 163843 w 638661"/>
              <a:gd name="connsiteY1639" fmla="*/ 1126568 h 4061948"/>
              <a:gd name="connsiteX1640" fmla="*/ 162897 w 638661"/>
              <a:gd name="connsiteY1640" fmla="*/ 2774748 h 4061948"/>
              <a:gd name="connsiteX1641" fmla="*/ 173179 w 638661"/>
              <a:gd name="connsiteY1641" fmla="*/ 2785031 h 4061948"/>
              <a:gd name="connsiteX1642" fmla="*/ 180215 w 638661"/>
              <a:gd name="connsiteY1642" fmla="*/ 2782324 h 4061948"/>
              <a:gd name="connsiteX1643" fmla="*/ 178050 w 638661"/>
              <a:gd name="connsiteY1643" fmla="*/ 2788278 h 4061948"/>
              <a:gd name="connsiteX1644" fmla="*/ 188332 w 638661"/>
              <a:gd name="connsiteY1644" fmla="*/ 2798560 h 4061948"/>
              <a:gd name="connsiteX1645" fmla="*/ 180215 w 638661"/>
              <a:gd name="connsiteY1645" fmla="*/ 2808301 h 4061948"/>
              <a:gd name="connsiteX1646" fmla="*/ 185085 w 638661"/>
              <a:gd name="connsiteY1646" fmla="*/ 2816419 h 4061948"/>
              <a:gd name="connsiteX1647" fmla="*/ 178591 w 638661"/>
              <a:gd name="connsiteY1647" fmla="*/ 2826160 h 4061948"/>
              <a:gd name="connsiteX1648" fmla="*/ 188873 w 638661"/>
              <a:gd name="connsiteY1648" fmla="*/ 2836442 h 4061948"/>
              <a:gd name="connsiteX1649" fmla="*/ 199156 w 638661"/>
              <a:gd name="connsiteY1649" fmla="*/ 2826160 h 4061948"/>
              <a:gd name="connsiteX1650" fmla="*/ 194285 w 638661"/>
              <a:gd name="connsiteY1650" fmla="*/ 2817501 h 4061948"/>
              <a:gd name="connsiteX1651" fmla="*/ 200779 w 638661"/>
              <a:gd name="connsiteY1651" fmla="*/ 2808301 h 4061948"/>
              <a:gd name="connsiteX1652" fmla="*/ 191038 w 638661"/>
              <a:gd name="connsiteY1652" fmla="*/ 2798019 h 4061948"/>
              <a:gd name="connsiteX1653" fmla="*/ 198614 w 638661"/>
              <a:gd name="connsiteY1653" fmla="*/ 2788278 h 4061948"/>
              <a:gd name="connsiteX1654" fmla="*/ 188332 w 638661"/>
              <a:gd name="connsiteY1654" fmla="*/ 2777995 h 4061948"/>
              <a:gd name="connsiteX1655" fmla="*/ 181297 w 638661"/>
              <a:gd name="connsiteY1655" fmla="*/ 2780701 h 4061948"/>
              <a:gd name="connsiteX1656" fmla="*/ 183461 w 638661"/>
              <a:gd name="connsiteY1656" fmla="*/ 2774748 h 4061948"/>
              <a:gd name="connsiteX1657" fmla="*/ 173179 w 638661"/>
              <a:gd name="connsiteY1657" fmla="*/ 2764465 h 4061948"/>
              <a:gd name="connsiteX1658" fmla="*/ 162897 w 638661"/>
              <a:gd name="connsiteY1658" fmla="*/ 2774748 h 4061948"/>
              <a:gd name="connsiteX1659" fmla="*/ 162897 w 638661"/>
              <a:gd name="connsiteY1659" fmla="*/ 2683017 h 4061948"/>
              <a:gd name="connsiteX1660" fmla="*/ 173315 w 638661"/>
              <a:gd name="connsiteY1660" fmla="*/ 2693435 h 4061948"/>
              <a:gd name="connsiteX1661" fmla="*/ 183733 w 638661"/>
              <a:gd name="connsiteY1661" fmla="*/ 2683017 h 4061948"/>
              <a:gd name="connsiteX1662" fmla="*/ 173315 w 638661"/>
              <a:gd name="connsiteY1662" fmla="*/ 2672599 h 4061948"/>
              <a:gd name="connsiteX1663" fmla="*/ 162897 w 638661"/>
              <a:gd name="connsiteY1663" fmla="*/ 2683017 h 4061948"/>
              <a:gd name="connsiteX1664" fmla="*/ 157214 w 638661"/>
              <a:gd name="connsiteY1664" fmla="*/ 1649773 h 4061948"/>
              <a:gd name="connsiteX1665" fmla="*/ 167158 w 638661"/>
              <a:gd name="connsiteY1665" fmla="*/ 1660191 h 4061948"/>
              <a:gd name="connsiteX1666" fmla="*/ 177102 w 638661"/>
              <a:gd name="connsiteY1666" fmla="*/ 1649773 h 4061948"/>
              <a:gd name="connsiteX1667" fmla="*/ 167158 w 638661"/>
              <a:gd name="connsiteY1667" fmla="*/ 1639355 h 4061948"/>
              <a:gd name="connsiteX1668" fmla="*/ 157214 w 638661"/>
              <a:gd name="connsiteY1668" fmla="*/ 1649773 h 4061948"/>
              <a:gd name="connsiteX1669" fmla="*/ 154373 w 638661"/>
              <a:gd name="connsiteY1669" fmla="*/ 1142151 h 4061948"/>
              <a:gd name="connsiteX1670" fmla="*/ 154373 w 638661"/>
              <a:gd name="connsiteY1670" fmla="*/ 1161092 h 4061948"/>
              <a:gd name="connsiteX1671" fmla="*/ 161002 w 638661"/>
              <a:gd name="connsiteY1671" fmla="*/ 1151892 h 4061948"/>
              <a:gd name="connsiteX1672" fmla="*/ 154373 w 638661"/>
              <a:gd name="connsiteY1672" fmla="*/ 1142151 h 4061948"/>
              <a:gd name="connsiteX1673" fmla="*/ 153426 w 638661"/>
              <a:gd name="connsiteY1673" fmla="*/ 2589258 h 4061948"/>
              <a:gd name="connsiteX1674" fmla="*/ 163370 w 638661"/>
              <a:gd name="connsiteY1674" fmla="*/ 2599676 h 4061948"/>
              <a:gd name="connsiteX1675" fmla="*/ 173315 w 638661"/>
              <a:gd name="connsiteY1675" fmla="*/ 2589258 h 4061948"/>
              <a:gd name="connsiteX1676" fmla="*/ 163370 w 638661"/>
              <a:gd name="connsiteY1676" fmla="*/ 2578840 h 4061948"/>
              <a:gd name="connsiteX1677" fmla="*/ 153426 w 638661"/>
              <a:gd name="connsiteY1677" fmla="*/ 2589258 h 4061948"/>
              <a:gd name="connsiteX1678" fmla="*/ 153426 w 638661"/>
              <a:gd name="connsiteY1678" fmla="*/ 2477030 h 4061948"/>
              <a:gd name="connsiteX1679" fmla="*/ 163370 w 638661"/>
              <a:gd name="connsiteY1679" fmla="*/ 2486975 h 4061948"/>
              <a:gd name="connsiteX1680" fmla="*/ 173315 w 638661"/>
              <a:gd name="connsiteY1680" fmla="*/ 2477030 h 4061948"/>
              <a:gd name="connsiteX1681" fmla="*/ 163370 w 638661"/>
              <a:gd name="connsiteY1681" fmla="*/ 2467086 h 4061948"/>
              <a:gd name="connsiteX1682" fmla="*/ 153426 w 638661"/>
              <a:gd name="connsiteY1682" fmla="*/ 2477030 h 4061948"/>
              <a:gd name="connsiteX1683" fmla="*/ 147743 w 638661"/>
              <a:gd name="connsiteY1683" fmla="*/ 2171601 h 4061948"/>
              <a:gd name="connsiteX1684" fmla="*/ 157688 w 638661"/>
              <a:gd name="connsiteY1684" fmla="*/ 2182019 h 4061948"/>
              <a:gd name="connsiteX1685" fmla="*/ 167632 w 638661"/>
              <a:gd name="connsiteY1685" fmla="*/ 2171601 h 4061948"/>
              <a:gd name="connsiteX1686" fmla="*/ 157688 w 638661"/>
              <a:gd name="connsiteY1686" fmla="*/ 2161182 h 4061948"/>
              <a:gd name="connsiteX1687" fmla="*/ 147743 w 638661"/>
              <a:gd name="connsiteY1687" fmla="*/ 2171601 h 4061948"/>
              <a:gd name="connsiteX1688" fmla="*/ 147743 w 638661"/>
              <a:gd name="connsiteY1688" fmla="*/ 1179263 h 4061948"/>
              <a:gd name="connsiteX1689" fmla="*/ 157901 w 638661"/>
              <a:gd name="connsiteY1689" fmla="*/ 1189495 h 4061948"/>
              <a:gd name="connsiteX1690" fmla="*/ 168059 w 638661"/>
              <a:gd name="connsiteY1690" fmla="*/ 1181955 h 4061948"/>
              <a:gd name="connsiteX1691" fmla="*/ 170733 w 638661"/>
              <a:gd name="connsiteY1691" fmla="*/ 1182494 h 4061948"/>
              <a:gd name="connsiteX1692" fmla="*/ 180891 w 638661"/>
              <a:gd name="connsiteY1692" fmla="*/ 1172261 h 4061948"/>
              <a:gd name="connsiteX1693" fmla="*/ 170733 w 638661"/>
              <a:gd name="connsiteY1693" fmla="*/ 1162029 h 4061948"/>
              <a:gd name="connsiteX1694" fmla="*/ 160574 w 638661"/>
              <a:gd name="connsiteY1694" fmla="*/ 1169569 h 4061948"/>
              <a:gd name="connsiteX1695" fmla="*/ 157901 w 638661"/>
              <a:gd name="connsiteY1695" fmla="*/ 1169030 h 4061948"/>
              <a:gd name="connsiteX1696" fmla="*/ 147743 w 638661"/>
              <a:gd name="connsiteY1696" fmla="*/ 1179263 h 4061948"/>
              <a:gd name="connsiteX1697" fmla="*/ 146796 w 638661"/>
              <a:gd name="connsiteY1697" fmla="*/ 2744985 h 4061948"/>
              <a:gd name="connsiteX1698" fmla="*/ 156793 w 638661"/>
              <a:gd name="connsiteY1698" fmla="*/ 2754865 h 4061948"/>
              <a:gd name="connsiteX1699" fmla="*/ 160476 w 638661"/>
              <a:gd name="connsiteY1699" fmla="*/ 2753825 h 4061948"/>
              <a:gd name="connsiteX1700" fmla="*/ 169947 w 638661"/>
              <a:gd name="connsiteY1700" fmla="*/ 2761624 h 4061948"/>
              <a:gd name="connsiteX1701" fmla="*/ 179944 w 638661"/>
              <a:gd name="connsiteY1701" fmla="*/ 2751744 h 4061948"/>
              <a:gd name="connsiteX1702" fmla="*/ 169947 w 638661"/>
              <a:gd name="connsiteY1702" fmla="*/ 2742385 h 4061948"/>
              <a:gd name="connsiteX1703" fmla="*/ 166264 w 638661"/>
              <a:gd name="connsiteY1703" fmla="*/ 2742906 h 4061948"/>
              <a:gd name="connsiteX1704" fmla="*/ 156793 w 638661"/>
              <a:gd name="connsiteY1704" fmla="*/ 2735106 h 4061948"/>
              <a:gd name="connsiteX1705" fmla="*/ 146796 w 638661"/>
              <a:gd name="connsiteY1705" fmla="*/ 2744985 h 4061948"/>
              <a:gd name="connsiteX1706" fmla="*/ 144902 w 638661"/>
              <a:gd name="connsiteY1706" fmla="*/ 1289408 h 4061948"/>
              <a:gd name="connsiteX1707" fmla="*/ 155320 w 638661"/>
              <a:gd name="connsiteY1707" fmla="*/ 1299353 h 4061948"/>
              <a:gd name="connsiteX1708" fmla="*/ 165738 w 638661"/>
              <a:gd name="connsiteY1708" fmla="*/ 1289408 h 4061948"/>
              <a:gd name="connsiteX1709" fmla="*/ 155320 w 638661"/>
              <a:gd name="connsiteY1709" fmla="*/ 1279464 h 4061948"/>
              <a:gd name="connsiteX1710" fmla="*/ 144902 w 638661"/>
              <a:gd name="connsiteY1710" fmla="*/ 1289408 h 4061948"/>
              <a:gd name="connsiteX1711" fmla="*/ 143008 w 638661"/>
              <a:gd name="connsiteY1711" fmla="*/ 1822137 h 4061948"/>
              <a:gd name="connsiteX1712" fmla="*/ 152952 w 638661"/>
              <a:gd name="connsiteY1712" fmla="*/ 1832555 h 4061948"/>
              <a:gd name="connsiteX1713" fmla="*/ 162897 w 638661"/>
              <a:gd name="connsiteY1713" fmla="*/ 1822137 h 4061948"/>
              <a:gd name="connsiteX1714" fmla="*/ 152952 w 638661"/>
              <a:gd name="connsiteY1714" fmla="*/ 1811719 h 4061948"/>
              <a:gd name="connsiteX1715" fmla="*/ 143008 w 638661"/>
              <a:gd name="connsiteY1715" fmla="*/ 1822137 h 4061948"/>
              <a:gd name="connsiteX1716" fmla="*/ 140166 w 638661"/>
              <a:gd name="connsiteY1716" fmla="*/ 1508661 h 4061948"/>
              <a:gd name="connsiteX1717" fmla="*/ 150111 w 638661"/>
              <a:gd name="connsiteY1717" fmla="*/ 1519078 h 4061948"/>
              <a:gd name="connsiteX1718" fmla="*/ 160055 w 638661"/>
              <a:gd name="connsiteY1718" fmla="*/ 1508661 h 4061948"/>
              <a:gd name="connsiteX1719" fmla="*/ 150111 w 638661"/>
              <a:gd name="connsiteY1719" fmla="*/ 1498244 h 4061948"/>
              <a:gd name="connsiteX1720" fmla="*/ 140166 w 638661"/>
              <a:gd name="connsiteY1720" fmla="*/ 1508661 h 4061948"/>
              <a:gd name="connsiteX1721" fmla="*/ 139220 w 638661"/>
              <a:gd name="connsiteY1721" fmla="*/ 1997341 h 4061948"/>
              <a:gd name="connsiteX1722" fmla="*/ 149638 w 638661"/>
              <a:gd name="connsiteY1722" fmla="*/ 2007759 h 4061948"/>
              <a:gd name="connsiteX1723" fmla="*/ 160056 w 638661"/>
              <a:gd name="connsiteY1723" fmla="*/ 1997341 h 4061948"/>
              <a:gd name="connsiteX1724" fmla="*/ 149638 w 638661"/>
              <a:gd name="connsiteY1724" fmla="*/ 1986924 h 4061948"/>
              <a:gd name="connsiteX1725" fmla="*/ 139220 w 638661"/>
              <a:gd name="connsiteY1725" fmla="*/ 1997341 h 4061948"/>
              <a:gd name="connsiteX1726" fmla="*/ 138273 w 638661"/>
              <a:gd name="connsiteY1726" fmla="*/ 2710684 h 4061948"/>
              <a:gd name="connsiteX1727" fmla="*/ 138273 w 638661"/>
              <a:gd name="connsiteY1727" fmla="*/ 2729021 h 4061948"/>
              <a:gd name="connsiteX1728" fmla="*/ 145094 w 638661"/>
              <a:gd name="connsiteY1728" fmla="*/ 2721162 h 4061948"/>
              <a:gd name="connsiteX1729" fmla="*/ 154540 w 638661"/>
              <a:gd name="connsiteY1729" fmla="*/ 2728497 h 4061948"/>
              <a:gd name="connsiteX1730" fmla="*/ 158737 w 638661"/>
              <a:gd name="connsiteY1730" fmla="*/ 2727973 h 4061948"/>
              <a:gd name="connsiteX1731" fmla="*/ 167133 w 638661"/>
              <a:gd name="connsiteY1731" fmla="*/ 2733212 h 4061948"/>
              <a:gd name="connsiteX1732" fmla="*/ 177103 w 638661"/>
              <a:gd name="connsiteY1732" fmla="*/ 2723258 h 4061948"/>
              <a:gd name="connsiteX1733" fmla="*/ 167133 w 638661"/>
              <a:gd name="connsiteY1733" fmla="*/ 2713303 h 4061948"/>
              <a:gd name="connsiteX1734" fmla="*/ 163460 w 638661"/>
              <a:gd name="connsiteY1734" fmla="*/ 2714351 h 4061948"/>
              <a:gd name="connsiteX1735" fmla="*/ 154540 w 638661"/>
              <a:gd name="connsiteY1735" fmla="*/ 2708588 h 4061948"/>
              <a:gd name="connsiteX1736" fmla="*/ 145094 w 638661"/>
              <a:gd name="connsiteY1736" fmla="*/ 2716970 h 4061948"/>
              <a:gd name="connsiteX1737" fmla="*/ 138273 w 638661"/>
              <a:gd name="connsiteY1737" fmla="*/ 2710684 h 4061948"/>
              <a:gd name="connsiteX1738" fmla="*/ 137325 w 638661"/>
              <a:gd name="connsiteY1738" fmla="*/ 1389797 h 4061948"/>
              <a:gd name="connsiteX1739" fmla="*/ 147270 w 638661"/>
              <a:gd name="connsiteY1739" fmla="*/ 1399741 h 4061948"/>
              <a:gd name="connsiteX1740" fmla="*/ 157214 w 638661"/>
              <a:gd name="connsiteY1740" fmla="*/ 1389797 h 4061948"/>
              <a:gd name="connsiteX1741" fmla="*/ 147270 w 638661"/>
              <a:gd name="connsiteY1741" fmla="*/ 1379852 h 4061948"/>
              <a:gd name="connsiteX1742" fmla="*/ 137325 w 638661"/>
              <a:gd name="connsiteY1742" fmla="*/ 1389797 h 4061948"/>
              <a:gd name="connsiteX1743" fmla="*/ 132590 w 638661"/>
              <a:gd name="connsiteY1743" fmla="*/ 1208857 h 4061948"/>
              <a:gd name="connsiteX1744" fmla="*/ 142787 w 638661"/>
              <a:gd name="connsiteY1744" fmla="*/ 1218854 h 4061948"/>
              <a:gd name="connsiteX1745" fmla="*/ 149764 w 638661"/>
              <a:gd name="connsiteY1745" fmla="*/ 1216223 h 4061948"/>
              <a:gd name="connsiteX1746" fmla="*/ 153520 w 638661"/>
              <a:gd name="connsiteY1746" fmla="*/ 1217275 h 4061948"/>
              <a:gd name="connsiteX1747" fmla="*/ 163181 w 638661"/>
              <a:gd name="connsiteY1747" fmla="*/ 1210961 h 4061948"/>
              <a:gd name="connsiteX1748" fmla="*/ 170694 w 638661"/>
              <a:gd name="connsiteY1748" fmla="*/ 1215170 h 4061948"/>
              <a:gd name="connsiteX1749" fmla="*/ 180891 w 638661"/>
              <a:gd name="connsiteY1749" fmla="*/ 1205173 h 4061948"/>
              <a:gd name="connsiteX1750" fmla="*/ 170694 w 638661"/>
              <a:gd name="connsiteY1750" fmla="*/ 1195177 h 4061948"/>
              <a:gd name="connsiteX1751" fmla="*/ 161570 w 638661"/>
              <a:gd name="connsiteY1751" fmla="*/ 1200965 h 4061948"/>
              <a:gd name="connsiteX1752" fmla="*/ 153520 w 638661"/>
              <a:gd name="connsiteY1752" fmla="*/ 1197281 h 4061948"/>
              <a:gd name="connsiteX1753" fmla="*/ 146543 w 638661"/>
              <a:gd name="connsiteY1753" fmla="*/ 1199912 h 4061948"/>
              <a:gd name="connsiteX1754" fmla="*/ 142787 w 638661"/>
              <a:gd name="connsiteY1754" fmla="*/ 1198860 h 4061948"/>
              <a:gd name="connsiteX1755" fmla="*/ 132590 w 638661"/>
              <a:gd name="connsiteY1755" fmla="*/ 1208857 h 4061948"/>
              <a:gd name="connsiteX1756" fmla="*/ 129749 w 638661"/>
              <a:gd name="connsiteY1756" fmla="*/ 2688226 h 4061948"/>
              <a:gd name="connsiteX1757" fmla="*/ 139891 w 638661"/>
              <a:gd name="connsiteY1757" fmla="*/ 2698170 h 4061948"/>
              <a:gd name="connsiteX1758" fmla="*/ 144696 w 638661"/>
              <a:gd name="connsiteY1758" fmla="*/ 2696600 h 4061948"/>
              <a:gd name="connsiteX1759" fmla="*/ 148966 w 638661"/>
              <a:gd name="connsiteY1759" fmla="*/ 2698170 h 4061948"/>
              <a:gd name="connsiteX1760" fmla="*/ 159108 w 638661"/>
              <a:gd name="connsiteY1760" fmla="*/ 2688226 h 4061948"/>
              <a:gd name="connsiteX1761" fmla="*/ 148966 w 638661"/>
              <a:gd name="connsiteY1761" fmla="*/ 2678282 h 4061948"/>
              <a:gd name="connsiteX1762" fmla="*/ 144162 w 638661"/>
              <a:gd name="connsiteY1762" fmla="*/ 2679329 h 4061948"/>
              <a:gd name="connsiteX1763" fmla="*/ 139891 w 638661"/>
              <a:gd name="connsiteY1763" fmla="*/ 2678282 h 4061948"/>
              <a:gd name="connsiteX1764" fmla="*/ 129749 w 638661"/>
              <a:gd name="connsiteY1764" fmla="*/ 2688226 h 4061948"/>
              <a:gd name="connsiteX1765" fmla="*/ 125961 w 638661"/>
              <a:gd name="connsiteY1765" fmla="*/ 2556110 h 4061948"/>
              <a:gd name="connsiteX1766" fmla="*/ 135905 w 638661"/>
              <a:gd name="connsiteY1766" fmla="*/ 2566528 h 4061948"/>
              <a:gd name="connsiteX1767" fmla="*/ 145849 w 638661"/>
              <a:gd name="connsiteY1767" fmla="*/ 2556110 h 4061948"/>
              <a:gd name="connsiteX1768" fmla="*/ 135905 w 638661"/>
              <a:gd name="connsiteY1768" fmla="*/ 2545692 h 4061948"/>
              <a:gd name="connsiteX1769" fmla="*/ 125961 w 638661"/>
              <a:gd name="connsiteY1769" fmla="*/ 2556110 h 4061948"/>
              <a:gd name="connsiteX1770" fmla="*/ 125961 w 638661"/>
              <a:gd name="connsiteY1770" fmla="*/ 2320764 h 4061948"/>
              <a:gd name="connsiteX1771" fmla="*/ 136379 w 638661"/>
              <a:gd name="connsiteY1771" fmla="*/ 2330708 h 4061948"/>
              <a:gd name="connsiteX1772" fmla="*/ 146797 w 638661"/>
              <a:gd name="connsiteY1772" fmla="*/ 2320764 h 4061948"/>
              <a:gd name="connsiteX1773" fmla="*/ 136379 w 638661"/>
              <a:gd name="connsiteY1773" fmla="*/ 2310819 h 4061948"/>
              <a:gd name="connsiteX1774" fmla="*/ 125961 w 638661"/>
              <a:gd name="connsiteY1774" fmla="*/ 2320764 h 4061948"/>
              <a:gd name="connsiteX1775" fmla="*/ 125013 w 638661"/>
              <a:gd name="connsiteY1775" fmla="*/ 1223597 h 4061948"/>
              <a:gd name="connsiteX1776" fmla="*/ 125013 w 638661"/>
              <a:gd name="connsiteY1776" fmla="*/ 1242893 h 4061948"/>
              <a:gd name="connsiteX1777" fmla="*/ 129326 w 638661"/>
              <a:gd name="connsiteY1777" fmla="*/ 1240211 h 4061948"/>
              <a:gd name="connsiteX1778" fmla="*/ 139030 w 638661"/>
              <a:gd name="connsiteY1778" fmla="*/ 1249326 h 4061948"/>
              <a:gd name="connsiteX1779" fmla="*/ 142804 w 638661"/>
              <a:gd name="connsiteY1779" fmla="*/ 1248790 h 4061948"/>
              <a:gd name="connsiteX1780" fmla="*/ 149812 w 638661"/>
              <a:gd name="connsiteY1780" fmla="*/ 1252008 h 4061948"/>
              <a:gd name="connsiteX1781" fmla="*/ 160055 w 638661"/>
              <a:gd name="connsiteY1781" fmla="*/ 1241818 h 4061948"/>
              <a:gd name="connsiteX1782" fmla="*/ 149812 w 638661"/>
              <a:gd name="connsiteY1782" fmla="*/ 1231641 h 4061948"/>
              <a:gd name="connsiteX1783" fmla="*/ 146577 w 638661"/>
              <a:gd name="connsiteY1783" fmla="*/ 1232175 h 4061948"/>
              <a:gd name="connsiteX1784" fmla="*/ 139030 w 638661"/>
              <a:gd name="connsiteY1784" fmla="*/ 1228961 h 4061948"/>
              <a:gd name="connsiteX1785" fmla="*/ 132022 w 638661"/>
              <a:gd name="connsiteY1785" fmla="*/ 1232175 h 4061948"/>
              <a:gd name="connsiteX1786" fmla="*/ 125013 w 638661"/>
              <a:gd name="connsiteY1786" fmla="*/ 1223597 h 4061948"/>
              <a:gd name="connsiteX1787" fmla="*/ 122172 w 638661"/>
              <a:gd name="connsiteY1787" fmla="*/ 1323030 h 4061948"/>
              <a:gd name="connsiteX1788" fmla="*/ 132590 w 638661"/>
              <a:gd name="connsiteY1788" fmla="*/ 1333449 h 4061948"/>
              <a:gd name="connsiteX1789" fmla="*/ 143008 w 638661"/>
              <a:gd name="connsiteY1789" fmla="*/ 1323030 h 4061948"/>
              <a:gd name="connsiteX1790" fmla="*/ 132590 w 638661"/>
              <a:gd name="connsiteY1790" fmla="*/ 1312612 h 4061948"/>
              <a:gd name="connsiteX1791" fmla="*/ 122172 w 638661"/>
              <a:gd name="connsiteY1791" fmla="*/ 1323030 h 4061948"/>
              <a:gd name="connsiteX1792" fmla="*/ 119331 w 638661"/>
              <a:gd name="connsiteY1792" fmla="*/ 2448618 h 4061948"/>
              <a:gd name="connsiteX1793" fmla="*/ 129749 w 638661"/>
              <a:gd name="connsiteY1793" fmla="*/ 2458563 h 4061948"/>
              <a:gd name="connsiteX1794" fmla="*/ 140168 w 638661"/>
              <a:gd name="connsiteY1794" fmla="*/ 2448618 h 4061948"/>
              <a:gd name="connsiteX1795" fmla="*/ 129749 w 638661"/>
              <a:gd name="connsiteY1795" fmla="*/ 2438674 h 4061948"/>
              <a:gd name="connsiteX1796" fmla="*/ 119331 w 638661"/>
              <a:gd name="connsiteY1796" fmla="*/ 2448618 h 4061948"/>
              <a:gd name="connsiteX1797" fmla="*/ 116490 w 638661"/>
              <a:gd name="connsiteY1797" fmla="*/ 1667294 h 4061948"/>
              <a:gd name="connsiteX1798" fmla="*/ 126434 w 638661"/>
              <a:gd name="connsiteY1798" fmla="*/ 1677239 h 4061948"/>
              <a:gd name="connsiteX1799" fmla="*/ 136379 w 638661"/>
              <a:gd name="connsiteY1799" fmla="*/ 1667294 h 4061948"/>
              <a:gd name="connsiteX1800" fmla="*/ 126434 w 638661"/>
              <a:gd name="connsiteY1800" fmla="*/ 1657350 h 4061948"/>
              <a:gd name="connsiteX1801" fmla="*/ 116490 w 638661"/>
              <a:gd name="connsiteY1801" fmla="*/ 1667294 h 4061948"/>
              <a:gd name="connsiteX1802" fmla="*/ 115543 w 638661"/>
              <a:gd name="connsiteY1802" fmla="*/ 2660423 h 4061948"/>
              <a:gd name="connsiteX1803" fmla="*/ 125762 w 638661"/>
              <a:gd name="connsiteY1803" fmla="*/ 2670705 h 4061948"/>
              <a:gd name="connsiteX1804" fmla="*/ 134368 w 638661"/>
              <a:gd name="connsiteY1804" fmla="*/ 2665294 h 4061948"/>
              <a:gd name="connsiteX1805" fmla="*/ 144049 w 638661"/>
              <a:gd name="connsiteY1805" fmla="*/ 2656093 h 4061948"/>
              <a:gd name="connsiteX1806" fmla="*/ 148890 w 638661"/>
              <a:gd name="connsiteY1806" fmla="*/ 2657176 h 4061948"/>
              <a:gd name="connsiteX1807" fmla="*/ 159108 w 638661"/>
              <a:gd name="connsiteY1807" fmla="*/ 2646893 h 4061948"/>
              <a:gd name="connsiteX1808" fmla="*/ 148890 w 638661"/>
              <a:gd name="connsiteY1808" fmla="*/ 2636611 h 4061948"/>
              <a:gd name="connsiteX1809" fmla="*/ 138670 w 638661"/>
              <a:gd name="connsiteY1809" fmla="*/ 2646352 h 4061948"/>
              <a:gd name="connsiteX1810" fmla="*/ 133829 w 638661"/>
              <a:gd name="connsiteY1810" fmla="*/ 2644728 h 4061948"/>
              <a:gd name="connsiteX1811" fmla="*/ 125224 w 638661"/>
              <a:gd name="connsiteY1811" fmla="*/ 2650141 h 4061948"/>
              <a:gd name="connsiteX1812" fmla="*/ 115543 w 638661"/>
              <a:gd name="connsiteY1812" fmla="*/ 2660423 h 4061948"/>
              <a:gd name="connsiteX1813" fmla="*/ 115543 w 638661"/>
              <a:gd name="connsiteY1813" fmla="*/ 1268862 h 4061948"/>
              <a:gd name="connsiteX1814" fmla="*/ 123082 w 638661"/>
              <a:gd name="connsiteY1814" fmla="*/ 1278556 h 4061948"/>
              <a:gd name="connsiteX1815" fmla="*/ 132776 w 638661"/>
              <a:gd name="connsiteY1815" fmla="*/ 1286095 h 4061948"/>
              <a:gd name="connsiteX1816" fmla="*/ 143008 w 638661"/>
              <a:gd name="connsiteY1816" fmla="*/ 1275864 h 4061948"/>
              <a:gd name="connsiteX1817" fmla="*/ 135468 w 638661"/>
              <a:gd name="connsiteY1817" fmla="*/ 1266171 h 4061948"/>
              <a:gd name="connsiteX1818" fmla="*/ 125774 w 638661"/>
              <a:gd name="connsiteY1818" fmla="*/ 1258631 h 4061948"/>
              <a:gd name="connsiteX1819" fmla="*/ 115543 w 638661"/>
              <a:gd name="connsiteY1819" fmla="*/ 1268862 h 4061948"/>
              <a:gd name="connsiteX1820" fmla="*/ 110808 w 638661"/>
              <a:gd name="connsiteY1820" fmla="*/ 1419636 h 4061948"/>
              <a:gd name="connsiteX1821" fmla="*/ 120752 w 638661"/>
              <a:gd name="connsiteY1821" fmla="*/ 1430054 h 4061948"/>
              <a:gd name="connsiteX1822" fmla="*/ 130696 w 638661"/>
              <a:gd name="connsiteY1822" fmla="*/ 1419636 h 4061948"/>
              <a:gd name="connsiteX1823" fmla="*/ 120752 w 638661"/>
              <a:gd name="connsiteY1823" fmla="*/ 1409217 h 4061948"/>
              <a:gd name="connsiteX1824" fmla="*/ 110808 w 638661"/>
              <a:gd name="connsiteY1824" fmla="*/ 1419636 h 4061948"/>
              <a:gd name="connsiteX1825" fmla="*/ 109860 w 638661"/>
              <a:gd name="connsiteY1825" fmla="*/ 2627257 h 4061948"/>
              <a:gd name="connsiteX1826" fmla="*/ 109860 w 638661"/>
              <a:gd name="connsiteY1826" fmla="*/ 2646081 h 4061948"/>
              <a:gd name="connsiteX1827" fmla="*/ 116896 w 638661"/>
              <a:gd name="connsiteY1827" fmla="*/ 2636938 h 4061948"/>
              <a:gd name="connsiteX1828" fmla="*/ 116354 w 638661"/>
              <a:gd name="connsiteY1828" fmla="*/ 2633173 h 4061948"/>
              <a:gd name="connsiteX1829" fmla="*/ 121225 w 638661"/>
              <a:gd name="connsiteY1829" fmla="*/ 2634787 h 4061948"/>
              <a:gd name="connsiteX1830" fmla="*/ 131508 w 638661"/>
              <a:gd name="connsiteY1830" fmla="*/ 2624568 h 4061948"/>
              <a:gd name="connsiteX1831" fmla="*/ 130966 w 638661"/>
              <a:gd name="connsiteY1831" fmla="*/ 2622416 h 4061948"/>
              <a:gd name="connsiteX1832" fmla="*/ 140166 w 638661"/>
              <a:gd name="connsiteY1832" fmla="*/ 2612736 h 4061948"/>
              <a:gd name="connsiteX1833" fmla="*/ 129884 w 638661"/>
              <a:gd name="connsiteY1833" fmla="*/ 2602516 h 4061948"/>
              <a:gd name="connsiteX1834" fmla="*/ 119602 w 638661"/>
              <a:gd name="connsiteY1834" fmla="*/ 2612736 h 4061948"/>
              <a:gd name="connsiteX1835" fmla="*/ 119602 w 638661"/>
              <a:gd name="connsiteY1835" fmla="*/ 2614349 h 4061948"/>
              <a:gd name="connsiteX1836" fmla="*/ 110942 w 638661"/>
              <a:gd name="connsiteY1836" fmla="*/ 2624568 h 4061948"/>
              <a:gd name="connsiteX1837" fmla="*/ 111483 w 638661"/>
              <a:gd name="connsiteY1837" fmla="*/ 2627795 h 4061948"/>
              <a:gd name="connsiteX1838" fmla="*/ 109860 w 638661"/>
              <a:gd name="connsiteY1838" fmla="*/ 2627257 h 4061948"/>
              <a:gd name="connsiteX1839" fmla="*/ 107967 w 638661"/>
              <a:gd name="connsiteY1839" fmla="*/ 2159289 h 4061948"/>
              <a:gd name="connsiteX1840" fmla="*/ 117911 w 638661"/>
              <a:gd name="connsiteY1840" fmla="*/ 2169707 h 4061948"/>
              <a:gd name="connsiteX1841" fmla="*/ 127855 w 638661"/>
              <a:gd name="connsiteY1841" fmla="*/ 2159289 h 4061948"/>
              <a:gd name="connsiteX1842" fmla="*/ 117911 w 638661"/>
              <a:gd name="connsiteY1842" fmla="*/ 2148871 h 4061948"/>
              <a:gd name="connsiteX1843" fmla="*/ 107967 w 638661"/>
              <a:gd name="connsiteY1843" fmla="*/ 2159289 h 4061948"/>
              <a:gd name="connsiteX1844" fmla="*/ 107019 w 638661"/>
              <a:gd name="connsiteY1844" fmla="*/ 1533756 h 4061948"/>
              <a:gd name="connsiteX1845" fmla="*/ 117437 w 638661"/>
              <a:gd name="connsiteY1845" fmla="*/ 1543699 h 4061948"/>
              <a:gd name="connsiteX1846" fmla="*/ 127855 w 638661"/>
              <a:gd name="connsiteY1846" fmla="*/ 1533756 h 4061948"/>
              <a:gd name="connsiteX1847" fmla="*/ 117437 w 638661"/>
              <a:gd name="connsiteY1847" fmla="*/ 1523812 h 4061948"/>
              <a:gd name="connsiteX1848" fmla="*/ 107019 w 638661"/>
              <a:gd name="connsiteY1848" fmla="*/ 1533756 h 4061948"/>
              <a:gd name="connsiteX1849" fmla="*/ 103231 w 638661"/>
              <a:gd name="connsiteY1849" fmla="*/ 1296023 h 4061948"/>
              <a:gd name="connsiteX1850" fmla="*/ 109493 w 638661"/>
              <a:gd name="connsiteY1850" fmla="*/ 1304906 h 4061948"/>
              <a:gd name="connsiteX1851" fmla="*/ 108971 w 638661"/>
              <a:gd name="connsiteY1851" fmla="*/ 1306474 h 4061948"/>
              <a:gd name="connsiteX1852" fmla="*/ 118887 w 638661"/>
              <a:gd name="connsiteY1852" fmla="*/ 1316401 h 4061948"/>
              <a:gd name="connsiteX1853" fmla="*/ 128802 w 638661"/>
              <a:gd name="connsiteY1853" fmla="*/ 1306474 h 4061948"/>
              <a:gd name="connsiteX1854" fmla="*/ 122540 w 638661"/>
              <a:gd name="connsiteY1854" fmla="*/ 1297590 h 4061948"/>
              <a:gd name="connsiteX1855" fmla="*/ 123062 w 638661"/>
              <a:gd name="connsiteY1855" fmla="*/ 1296023 h 4061948"/>
              <a:gd name="connsiteX1856" fmla="*/ 113146 w 638661"/>
              <a:gd name="connsiteY1856" fmla="*/ 1286095 h 4061948"/>
              <a:gd name="connsiteX1857" fmla="*/ 103231 w 638661"/>
              <a:gd name="connsiteY1857" fmla="*/ 1296023 h 4061948"/>
              <a:gd name="connsiteX1858" fmla="*/ 103231 w 638661"/>
              <a:gd name="connsiteY1858" fmla="*/ 2524857 h 4061948"/>
              <a:gd name="connsiteX1859" fmla="*/ 113649 w 638661"/>
              <a:gd name="connsiteY1859" fmla="*/ 2535275 h 4061948"/>
              <a:gd name="connsiteX1860" fmla="*/ 124067 w 638661"/>
              <a:gd name="connsiteY1860" fmla="*/ 2524857 h 4061948"/>
              <a:gd name="connsiteX1861" fmla="*/ 113649 w 638661"/>
              <a:gd name="connsiteY1861" fmla="*/ 2514439 h 4061948"/>
              <a:gd name="connsiteX1862" fmla="*/ 103231 w 638661"/>
              <a:gd name="connsiteY1862" fmla="*/ 2524857 h 4061948"/>
              <a:gd name="connsiteX1863" fmla="*/ 103231 w 638661"/>
              <a:gd name="connsiteY1863" fmla="*/ 1830187 h 4061948"/>
              <a:gd name="connsiteX1864" fmla="*/ 113649 w 638661"/>
              <a:gd name="connsiteY1864" fmla="*/ 1840131 h 4061948"/>
              <a:gd name="connsiteX1865" fmla="*/ 124067 w 638661"/>
              <a:gd name="connsiteY1865" fmla="*/ 1830187 h 4061948"/>
              <a:gd name="connsiteX1866" fmla="*/ 113649 w 638661"/>
              <a:gd name="connsiteY1866" fmla="*/ 1820243 h 4061948"/>
              <a:gd name="connsiteX1867" fmla="*/ 103231 w 638661"/>
              <a:gd name="connsiteY1867" fmla="*/ 1830187 h 4061948"/>
              <a:gd name="connsiteX1868" fmla="*/ 100389 w 638661"/>
              <a:gd name="connsiteY1868" fmla="*/ 1995448 h 4061948"/>
              <a:gd name="connsiteX1869" fmla="*/ 110334 w 638661"/>
              <a:gd name="connsiteY1869" fmla="*/ 2005865 h 4061948"/>
              <a:gd name="connsiteX1870" fmla="*/ 120278 w 638661"/>
              <a:gd name="connsiteY1870" fmla="*/ 1995448 h 4061948"/>
              <a:gd name="connsiteX1871" fmla="*/ 110334 w 638661"/>
              <a:gd name="connsiteY1871" fmla="*/ 1985031 h 4061948"/>
              <a:gd name="connsiteX1872" fmla="*/ 100389 w 638661"/>
              <a:gd name="connsiteY1872" fmla="*/ 1995448 h 4061948"/>
              <a:gd name="connsiteX1873" fmla="*/ 98495 w 638661"/>
              <a:gd name="connsiteY1873" fmla="*/ 1307885 h 4061948"/>
              <a:gd name="connsiteX1874" fmla="*/ 98495 w 638661"/>
              <a:gd name="connsiteY1874" fmla="*/ 1327774 h 4061948"/>
              <a:gd name="connsiteX1875" fmla="*/ 105125 w 638661"/>
              <a:gd name="connsiteY1875" fmla="*/ 1317828 h 4061948"/>
              <a:gd name="connsiteX1876" fmla="*/ 98495 w 638661"/>
              <a:gd name="connsiteY1876" fmla="*/ 1307885 h 4061948"/>
              <a:gd name="connsiteX1877" fmla="*/ 97549 w 638661"/>
              <a:gd name="connsiteY1877" fmla="*/ 1335341 h 4061948"/>
              <a:gd name="connsiteX1878" fmla="*/ 107493 w 638661"/>
              <a:gd name="connsiteY1878" fmla="*/ 1345758 h 4061948"/>
              <a:gd name="connsiteX1879" fmla="*/ 117437 w 638661"/>
              <a:gd name="connsiteY1879" fmla="*/ 1335341 h 4061948"/>
              <a:gd name="connsiteX1880" fmla="*/ 107493 w 638661"/>
              <a:gd name="connsiteY1880" fmla="*/ 1324921 h 4061948"/>
              <a:gd name="connsiteX1881" fmla="*/ 97549 w 638661"/>
              <a:gd name="connsiteY1881" fmla="*/ 1335341 h 4061948"/>
              <a:gd name="connsiteX1882" fmla="*/ 94708 w 638661"/>
              <a:gd name="connsiteY1882" fmla="*/ 2300402 h 4061948"/>
              <a:gd name="connsiteX1883" fmla="*/ 104652 w 638661"/>
              <a:gd name="connsiteY1883" fmla="*/ 2310820 h 4061948"/>
              <a:gd name="connsiteX1884" fmla="*/ 114596 w 638661"/>
              <a:gd name="connsiteY1884" fmla="*/ 2300402 h 4061948"/>
              <a:gd name="connsiteX1885" fmla="*/ 104652 w 638661"/>
              <a:gd name="connsiteY1885" fmla="*/ 2289984 h 4061948"/>
              <a:gd name="connsiteX1886" fmla="*/ 94708 w 638661"/>
              <a:gd name="connsiteY1886" fmla="*/ 2300402 h 4061948"/>
              <a:gd name="connsiteX1887" fmla="*/ 93760 w 638661"/>
              <a:gd name="connsiteY1887" fmla="*/ 2421627 h 4061948"/>
              <a:gd name="connsiteX1888" fmla="*/ 104178 w 638661"/>
              <a:gd name="connsiteY1888" fmla="*/ 2432045 h 4061948"/>
              <a:gd name="connsiteX1889" fmla="*/ 114596 w 638661"/>
              <a:gd name="connsiteY1889" fmla="*/ 2421627 h 4061948"/>
              <a:gd name="connsiteX1890" fmla="*/ 104178 w 638661"/>
              <a:gd name="connsiteY1890" fmla="*/ 2411209 h 4061948"/>
              <a:gd name="connsiteX1891" fmla="*/ 93760 w 638661"/>
              <a:gd name="connsiteY1891" fmla="*/ 2421627 h 4061948"/>
              <a:gd name="connsiteX1892" fmla="*/ 89972 w 638661"/>
              <a:gd name="connsiteY1892" fmla="*/ 1448049 h 4061948"/>
              <a:gd name="connsiteX1893" fmla="*/ 99916 w 638661"/>
              <a:gd name="connsiteY1893" fmla="*/ 1458469 h 4061948"/>
              <a:gd name="connsiteX1894" fmla="*/ 109861 w 638661"/>
              <a:gd name="connsiteY1894" fmla="*/ 1448049 h 4061948"/>
              <a:gd name="connsiteX1895" fmla="*/ 99916 w 638661"/>
              <a:gd name="connsiteY1895" fmla="*/ 1437631 h 4061948"/>
              <a:gd name="connsiteX1896" fmla="*/ 89972 w 638661"/>
              <a:gd name="connsiteY1896" fmla="*/ 1448049 h 4061948"/>
              <a:gd name="connsiteX1897" fmla="*/ 88078 w 638661"/>
              <a:gd name="connsiteY1897" fmla="*/ 2571068 h 4061948"/>
              <a:gd name="connsiteX1898" fmla="*/ 98134 w 638661"/>
              <a:gd name="connsiteY1898" fmla="*/ 2581329 h 4061948"/>
              <a:gd name="connsiteX1899" fmla="*/ 104484 w 638661"/>
              <a:gd name="connsiteY1899" fmla="*/ 2579169 h 4061948"/>
              <a:gd name="connsiteX1900" fmla="*/ 103955 w 638661"/>
              <a:gd name="connsiteY1900" fmla="*/ 2581329 h 4061948"/>
              <a:gd name="connsiteX1901" fmla="*/ 106072 w 638661"/>
              <a:gd name="connsiteY1901" fmla="*/ 2587270 h 4061948"/>
              <a:gd name="connsiteX1902" fmla="*/ 99192 w 638661"/>
              <a:gd name="connsiteY1902" fmla="*/ 2596991 h 4061948"/>
              <a:gd name="connsiteX1903" fmla="*/ 109247 w 638661"/>
              <a:gd name="connsiteY1903" fmla="*/ 2607252 h 4061948"/>
              <a:gd name="connsiteX1904" fmla="*/ 119303 w 638661"/>
              <a:gd name="connsiteY1904" fmla="*/ 2596991 h 4061948"/>
              <a:gd name="connsiteX1905" fmla="*/ 117186 w 638661"/>
              <a:gd name="connsiteY1905" fmla="*/ 2591050 h 4061948"/>
              <a:gd name="connsiteX1906" fmla="*/ 124066 w 638661"/>
              <a:gd name="connsiteY1906" fmla="*/ 2581329 h 4061948"/>
              <a:gd name="connsiteX1907" fmla="*/ 114011 w 638661"/>
              <a:gd name="connsiteY1907" fmla="*/ 2571068 h 4061948"/>
              <a:gd name="connsiteX1908" fmla="*/ 107660 w 638661"/>
              <a:gd name="connsiteY1908" fmla="*/ 2573768 h 4061948"/>
              <a:gd name="connsiteX1909" fmla="*/ 108189 w 638661"/>
              <a:gd name="connsiteY1909" fmla="*/ 2571068 h 4061948"/>
              <a:gd name="connsiteX1910" fmla="*/ 102897 w 638661"/>
              <a:gd name="connsiteY1910" fmla="*/ 2562427 h 4061948"/>
              <a:gd name="connsiteX1911" fmla="*/ 111894 w 638661"/>
              <a:gd name="connsiteY1911" fmla="*/ 2552165 h 4061948"/>
              <a:gd name="connsiteX1912" fmla="*/ 101838 w 638661"/>
              <a:gd name="connsiteY1912" fmla="*/ 2541904 h 4061948"/>
              <a:gd name="connsiteX1913" fmla="*/ 91783 w 638661"/>
              <a:gd name="connsiteY1913" fmla="*/ 2552165 h 4061948"/>
              <a:gd name="connsiteX1914" fmla="*/ 97075 w 638661"/>
              <a:gd name="connsiteY1914" fmla="*/ 2561346 h 4061948"/>
              <a:gd name="connsiteX1915" fmla="*/ 88078 w 638661"/>
              <a:gd name="connsiteY1915" fmla="*/ 2571068 h 4061948"/>
              <a:gd name="connsiteX1916" fmla="*/ 87130 w 638661"/>
              <a:gd name="connsiteY1916" fmla="*/ 1362044 h 4061948"/>
              <a:gd name="connsiteX1917" fmla="*/ 97156 w 638661"/>
              <a:gd name="connsiteY1917" fmla="*/ 1372277 h 4061948"/>
              <a:gd name="connsiteX1918" fmla="*/ 106654 w 638661"/>
              <a:gd name="connsiteY1918" fmla="*/ 1362583 h 4061948"/>
              <a:gd name="connsiteX1919" fmla="*/ 114041 w 638661"/>
              <a:gd name="connsiteY1919" fmla="*/ 1365275 h 4061948"/>
              <a:gd name="connsiteX1920" fmla="*/ 124066 w 638661"/>
              <a:gd name="connsiteY1920" fmla="*/ 1355043 h 4061948"/>
              <a:gd name="connsiteX1921" fmla="*/ 114041 w 638661"/>
              <a:gd name="connsiteY1921" fmla="*/ 1344811 h 4061948"/>
              <a:gd name="connsiteX1922" fmla="*/ 104015 w 638661"/>
              <a:gd name="connsiteY1922" fmla="*/ 1355043 h 4061948"/>
              <a:gd name="connsiteX1923" fmla="*/ 97156 w 638661"/>
              <a:gd name="connsiteY1923" fmla="*/ 1351812 h 4061948"/>
              <a:gd name="connsiteX1924" fmla="*/ 87130 w 638661"/>
              <a:gd name="connsiteY1924" fmla="*/ 1362044 h 4061948"/>
              <a:gd name="connsiteX1925" fmla="*/ 86184 w 638661"/>
              <a:gd name="connsiteY1925" fmla="*/ 1683394 h 4061948"/>
              <a:gd name="connsiteX1926" fmla="*/ 96128 w 638661"/>
              <a:gd name="connsiteY1926" fmla="*/ 1693339 h 4061948"/>
              <a:gd name="connsiteX1927" fmla="*/ 106072 w 638661"/>
              <a:gd name="connsiteY1927" fmla="*/ 1683394 h 4061948"/>
              <a:gd name="connsiteX1928" fmla="*/ 96128 w 638661"/>
              <a:gd name="connsiteY1928" fmla="*/ 1673450 h 4061948"/>
              <a:gd name="connsiteX1929" fmla="*/ 86184 w 638661"/>
              <a:gd name="connsiteY1929" fmla="*/ 1683394 h 4061948"/>
              <a:gd name="connsiteX1930" fmla="*/ 84290 w 638661"/>
              <a:gd name="connsiteY1930" fmla="*/ 2540957 h 4061948"/>
              <a:gd name="connsiteX1931" fmla="*/ 84290 w 638661"/>
              <a:gd name="connsiteY1931" fmla="*/ 2559898 h 4061948"/>
              <a:gd name="connsiteX1932" fmla="*/ 91866 w 638661"/>
              <a:gd name="connsiteY1932" fmla="*/ 2550157 h 4061948"/>
              <a:gd name="connsiteX1933" fmla="*/ 84290 w 638661"/>
              <a:gd name="connsiteY1933" fmla="*/ 2540957 h 4061948"/>
              <a:gd name="connsiteX1934" fmla="*/ 82395 w 638661"/>
              <a:gd name="connsiteY1934" fmla="*/ 1556958 h 4061948"/>
              <a:gd name="connsiteX1935" fmla="*/ 92340 w 638661"/>
              <a:gd name="connsiteY1935" fmla="*/ 1567376 h 4061948"/>
              <a:gd name="connsiteX1936" fmla="*/ 102284 w 638661"/>
              <a:gd name="connsiteY1936" fmla="*/ 1556958 h 4061948"/>
              <a:gd name="connsiteX1937" fmla="*/ 92340 w 638661"/>
              <a:gd name="connsiteY1937" fmla="*/ 1546540 h 4061948"/>
              <a:gd name="connsiteX1938" fmla="*/ 82395 w 638661"/>
              <a:gd name="connsiteY1938" fmla="*/ 1556958 h 4061948"/>
              <a:gd name="connsiteX1939" fmla="*/ 81449 w 638661"/>
              <a:gd name="connsiteY1939" fmla="*/ 2526278 h 4061948"/>
              <a:gd name="connsiteX1940" fmla="*/ 91867 w 638661"/>
              <a:gd name="connsiteY1940" fmla="*/ 2536222 h 4061948"/>
              <a:gd name="connsiteX1941" fmla="*/ 102285 w 638661"/>
              <a:gd name="connsiteY1941" fmla="*/ 2526278 h 4061948"/>
              <a:gd name="connsiteX1942" fmla="*/ 91867 w 638661"/>
              <a:gd name="connsiteY1942" fmla="*/ 2516333 h 4061948"/>
              <a:gd name="connsiteX1943" fmla="*/ 81449 w 638661"/>
              <a:gd name="connsiteY1943" fmla="*/ 2526278 h 4061948"/>
              <a:gd name="connsiteX1944" fmla="*/ 77660 w 638661"/>
              <a:gd name="connsiteY1944" fmla="*/ 2148397 h 4061948"/>
              <a:gd name="connsiteX1945" fmla="*/ 88078 w 638661"/>
              <a:gd name="connsiteY1945" fmla="*/ 2158342 h 4061948"/>
              <a:gd name="connsiteX1946" fmla="*/ 98496 w 638661"/>
              <a:gd name="connsiteY1946" fmla="*/ 2148397 h 4061948"/>
              <a:gd name="connsiteX1947" fmla="*/ 88078 w 638661"/>
              <a:gd name="connsiteY1947" fmla="*/ 2138453 h 4061948"/>
              <a:gd name="connsiteX1948" fmla="*/ 77660 w 638661"/>
              <a:gd name="connsiteY1948" fmla="*/ 2148397 h 4061948"/>
              <a:gd name="connsiteX1949" fmla="*/ 76713 w 638661"/>
              <a:gd name="connsiteY1949" fmla="*/ 1385858 h 4061948"/>
              <a:gd name="connsiteX1950" fmla="*/ 86996 w 638661"/>
              <a:gd name="connsiteY1950" fmla="*/ 1395953 h 4061948"/>
              <a:gd name="connsiteX1951" fmla="*/ 94572 w 638661"/>
              <a:gd name="connsiteY1951" fmla="*/ 1392234 h 4061948"/>
              <a:gd name="connsiteX1952" fmla="*/ 100525 w 638661"/>
              <a:gd name="connsiteY1952" fmla="*/ 1394359 h 4061948"/>
              <a:gd name="connsiteX1953" fmla="*/ 110808 w 638661"/>
              <a:gd name="connsiteY1953" fmla="*/ 1384265 h 4061948"/>
              <a:gd name="connsiteX1954" fmla="*/ 100525 w 638661"/>
              <a:gd name="connsiteY1954" fmla="*/ 1374170 h 4061948"/>
              <a:gd name="connsiteX1955" fmla="*/ 92407 w 638661"/>
              <a:gd name="connsiteY1955" fmla="*/ 1377890 h 4061948"/>
              <a:gd name="connsiteX1956" fmla="*/ 86996 w 638661"/>
              <a:gd name="connsiteY1956" fmla="*/ 1375764 h 4061948"/>
              <a:gd name="connsiteX1957" fmla="*/ 76713 w 638661"/>
              <a:gd name="connsiteY1957" fmla="*/ 1385858 h 4061948"/>
              <a:gd name="connsiteX1958" fmla="*/ 74819 w 638661"/>
              <a:gd name="connsiteY1958" fmla="*/ 2397476 h 4061948"/>
              <a:gd name="connsiteX1959" fmla="*/ 84763 w 638661"/>
              <a:gd name="connsiteY1959" fmla="*/ 2407421 h 4061948"/>
              <a:gd name="connsiteX1960" fmla="*/ 94708 w 638661"/>
              <a:gd name="connsiteY1960" fmla="*/ 2397476 h 4061948"/>
              <a:gd name="connsiteX1961" fmla="*/ 84763 w 638661"/>
              <a:gd name="connsiteY1961" fmla="*/ 2387532 h 4061948"/>
              <a:gd name="connsiteX1962" fmla="*/ 74819 w 638661"/>
              <a:gd name="connsiteY1962" fmla="*/ 2397476 h 4061948"/>
              <a:gd name="connsiteX1963" fmla="*/ 73871 w 638661"/>
              <a:gd name="connsiteY1963" fmla="*/ 1395953 h 4061948"/>
              <a:gd name="connsiteX1964" fmla="*/ 73871 w 638661"/>
              <a:gd name="connsiteY1964" fmla="*/ 1415540 h 4061948"/>
              <a:gd name="connsiteX1965" fmla="*/ 78768 w 638661"/>
              <a:gd name="connsiteY1965" fmla="*/ 1411731 h 4061948"/>
              <a:gd name="connsiteX1966" fmla="*/ 89105 w 638661"/>
              <a:gd name="connsiteY1966" fmla="*/ 1421524 h 4061948"/>
              <a:gd name="connsiteX1967" fmla="*/ 99443 w 638661"/>
              <a:gd name="connsiteY1967" fmla="*/ 1411188 h 4061948"/>
              <a:gd name="connsiteX1968" fmla="*/ 89105 w 638661"/>
              <a:gd name="connsiteY1968" fmla="*/ 1400850 h 4061948"/>
              <a:gd name="connsiteX1969" fmla="*/ 80945 w 638661"/>
              <a:gd name="connsiteY1969" fmla="*/ 1405202 h 4061948"/>
              <a:gd name="connsiteX1970" fmla="*/ 73871 w 638661"/>
              <a:gd name="connsiteY1970" fmla="*/ 1395953 h 4061948"/>
              <a:gd name="connsiteX1971" fmla="*/ 72925 w 638661"/>
              <a:gd name="connsiteY1971" fmla="*/ 1837291 h 4061948"/>
              <a:gd name="connsiteX1972" fmla="*/ 83343 w 638661"/>
              <a:gd name="connsiteY1972" fmla="*/ 1847708 h 4061948"/>
              <a:gd name="connsiteX1973" fmla="*/ 93761 w 638661"/>
              <a:gd name="connsiteY1973" fmla="*/ 1837291 h 4061948"/>
              <a:gd name="connsiteX1974" fmla="*/ 83343 w 638661"/>
              <a:gd name="connsiteY1974" fmla="*/ 1826873 h 4061948"/>
              <a:gd name="connsiteX1975" fmla="*/ 72925 w 638661"/>
              <a:gd name="connsiteY1975" fmla="*/ 1837291 h 4061948"/>
              <a:gd name="connsiteX1976" fmla="*/ 71978 w 638661"/>
              <a:gd name="connsiteY1976" fmla="*/ 2501261 h 4061948"/>
              <a:gd name="connsiteX1977" fmla="*/ 82065 w 638661"/>
              <a:gd name="connsiteY1977" fmla="*/ 2511598 h 4061948"/>
              <a:gd name="connsiteX1978" fmla="*/ 91623 w 638661"/>
              <a:gd name="connsiteY1978" fmla="*/ 2505070 h 4061948"/>
              <a:gd name="connsiteX1979" fmla="*/ 96932 w 638661"/>
              <a:gd name="connsiteY1979" fmla="*/ 2506702 h 4061948"/>
              <a:gd name="connsiteX1980" fmla="*/ 107020 w 638661"/>
              <a:gd name="connsiteY1980" fmla="*/ 2496365 h 4061948"/>
              <a:gd name="connsiteX1981" fmla="*/ 96932 w 638661"/>
              <a:gd name="connsiteY1981" fmla="*/ 2486027 h 4061948"/>
              <a:gd name="connsiteX1982" fmla="*/ 87375 w 638661"/>
              <a:gd name="connsiteY1982" fmla="*/ 2492556 h 4061948"/>
              <a:gd name="connsiteX1983" fmla="*/ 82065 w 638661"/>
              <a:gd name="connsiteY1983" fmla="*/ 2490924 h 4061948"/>
              <a:gd name="connsiteX1984" fmla="*/ 71978 w 638661"/>
              <a:gd name="connsiteY1984" fmla="*/ 2501261 h 4061948"/>
              <a:gd name="connsiteX1985" fmla="*/ 70084 w 638661"/>
              <a:gd name="connsiteY1985" fmla="*/ 2281460 h 4061948"/>
              <a:gd name="connsiteX1986" fmla="*/ 80502 w 638661"/>
              <a:gd name="connsiteY1986" fmla="*/ 2291879 h 4061948"/>
              <a:gd name="connsiteX1987" fmla="*/ 90920 w 638661"/>
              <a:gd name="connsiteY1987" fmla="*/ 2281460 h 4061948"/>
              <a:gd name="connsiteX1988" fmla="*/ 80502 w 638661"/>
              <a:gd name="connsiteY1988" fmla="*/ 2271042 h 4061948"/>
              <a:gd name="connsiteX1989" fmla="*/ 70084 w 638661"/>
              <a:gd name="connsiteY1989" fmla="*/ 2281460 h 4061948"/>
              <a:gd name="connsiteX1990" fmla="*/ 70083 w 638661"/>
              <a:gd name="connsiteY1990" fmla="*/ 1993080 h 4061948"/>
              <a:gd name="connsiteX1991" fmla="*/ 80501 w 638661"/>
              <a:gd name="connsiteY1991" fmla="*/ 2003024 h 4061948"/>
              <a:gd name="connsiteX1992" fmla="*/ 90919 w 638661"/>
              <a:gd name="connsiteY1992" fmla="*/ 1993080 h 4061948"/>
              <a:gd name="connsiteX1993" fmla="*/ 80501 w 638661"/>
              <a:gd name="connsiteY1993" fmla="*/ 1983137 h 4061948"/>
              <a:gd name="connsiteX1994" fmla="*/ 70083 w 638661"/>
              <a:gd name="connsiteY1994" fmla="*/ 1993080 h 4061948"/>
              <a:gd name="connsiteX1995" fmla="*/ 69136 w 638661"/>
              <a:gd name="connsiteY1995" fmla="*/ 1436204 h 4061948"/>
              <a:gd name="connsiteX1996" fmla="*/ 79555 w 638661"/>
              <a:gd name="connsiteY1996" fmla="*/ 1446149 h 4061948"/>
              <a:gd name="connsiteX1997" fmla="*/ 89973 w 638661"/>
              <a:gd name="connsiteY1997" fmla="*/ 1436204 h 4061948"/>
              <a:gd name="connsiteX1998" fmla="*/ 79555 w 638661"/>
              <a:gd name="connsiteY1998" fmla="*/ 1426260 h 4061948"/>
              <a:gd name="connsiteX1999" fmla="*/ 69136 w 638661"/>
              <a:gd name="connsiteY1999" fmla="*/ 1436204 h 4061948"/>
              <a:gd name="connsiteX2000" fmla="*/ 63454 w 638661"/>
              <a:gd name="connsiteY2000" fmla="*/ 2478726 h 4061948"/>
              <a:gd name="connsiteX2001" fmla="*/ 73692 w 638661"/>
              <a:gd name="connsiteY2001" fmla="*/ 2488869 h 4061948"/>
              <a:gd name="connsiteX2002" fmla="*/ 83930 w 638661"/>
              <a:gd name="connsiteY2002" fmla="*/ 2479794 h 4061948"/>
              <a:gd name="connsiteX2003" fmla="*/ 84469 w 638661"/>
              <a:gd name="connsiteY2003" fmla="*/ 2479794 h 4061948"/>
              <a:gd name="connsiteX2004" fmla="*/ 94708 w 638661"/>
              <a:gd name="connsiteY2004" fmla="*/ 2469652 h 4061948"/>
              <a:gd name="connsiteX2005" fmla="*/ 84469 w 638661"/>
              <a:gd name="connsiteY2005" fmla="*/ 2459509 h 4061948"/>
              <a:gd name="connsiteX2006" fmla="*/ 74231 w 638661"/>
              <a:gd name="connsiteY2006" fmla="*/ 2469118 h 4061948"/>
              <a:gd name="connsiteX2007" fmla="*/ 73692 w 638661"/>
              <a:gd name="connsiteY2007" fmla="*/ 2468584 h 4061948"/>
              <a:gd name="connsiteX2008" fmla="*/ 63454 w 638661"/>
              <a:gd name="connsiteY2008" fmla="*/ 2478726 h 4061948"/>
              <a:gd name="connsiteX2009" fmla="*/ 63454 w 638661"/>
              <a:gd name="connsiteY2009" fmla="*/ 2445777 h 4061948"/>
              <a:gd name="connsiteX2010" fmla="*/ 73872 w 638661"/>
              <a:gd name="connsiteY2010" fmla="*/ 2455721 h 4061948"/>
              <a:gd name="connsiteX2011" fmla="*/ 84290 w 638661"/>
              <a:gd name="connsiteY2011" fmla="*/ 2445777 h 4061948"/>
              <a:gd name="connsiteX2012" fmla="*/ 73872 w 638661"/>
              <a:gd name="connsiteY2012" fmla="*/ 2435832 h 4061948"/>
              <a:gd name="connsiteX2013" fmla="*/ 63454 w 638661"/>
              <a:gd name="connsiteY2013" fmla="*/ 2445777 h 4061948"/>
              <a:gd name="connsiteX2014" fmla="*/ 63454 w 638661"/>
              <a:gd name="connsiteY2014" fmla="*/ 1578268 h 4061948"/>
              <a:gd name="connsiteX2015" fmla="*/ 73398 w 638661"/>
              <a:gd name="connsiteY2015" fmla="*/ 1588213 h 4061948"/>
              <a:gd name="connsiteX2016" fmla="*/ 83343 w 638661"/>
              <a:gd name="connsiteY2016" fmla="*/ 1578268 h 4061948"/>
              <a:gd name="connsiteX2017" fmla="*/ 73398 w 638661"/>
              <a:gd name="connsiteY2017" fmla="*/ 1568323 h 4061948"/>
              <a:gd name="connsiteX2018" fmla="*/ 63454 w 638661"/>
              <a:gd name="connsiteY2018" fmla="*/ 1578268 h 4061948"/>
              <a:gd name="connsiteX2019" fmla="*/ 62507 w 638661"/>
              <a:gd name="connsiteY2019" fmla="*/ 1699022 h 4061948"/>
              <a:gd name="connsiteX2020" fmla="*/ 72451 w 638661"/>
              <a:gd name="connsiteY2020" fmla="*/ 1709440 h 4061948"/>
              <a:gd name="connsiteX2021" fmla="*/ 82395 w 638661"/>
              <a:gd name="connsiteY2021" fmla="*/ 1699022 h 4061948"/>
              <a:gd name="connsiteX2022" fmla="*/ 72451 w 638661"/>
              <a:gd name="connsiteY2022" fmla="*/ 1688603 h 4061948"/>
              <a:gd name="connsiteX2023" fmla="*/ 62507 w 638661"/>
              <a:gd name="connsiteY2023" fmla="*/ 1699022 h 4061948"/>
              <a:gd name="connsiteX2024" fmla="*/ 62507 w 638661"/>
              <a:gd name="connsiteY2024" fmla="*/ 1497771 h 4061948"/>
              <a:gd name="connsiteX2025" fmla="*/ 72451 w 638661"/>
              <a:gd name="connsiteY2025" fmla="*/ 1507714 h 4061948"/>
              <a:gd name="connsiteX2026" fmla="*/ 82395 w 638661"/>
              <a:gd name="connsiteY2026" fmla="*/ 1497771 h 4061948"/>
              <a:gd name="connsiteX2027" fmla="*/ 72451 w 638661"/>
              <a:gd name="connsiteY2027" fmla="*/ 1487828 h 4061948"/>
              <a:gd name="connsiteX2028" fmla="*/ 62507 w 638661"/>
              <a:gd name="connsiteY2028" fmla="*/ 1497771 h 4061948"/>
              <a:gd name="connsiteX2029" fmla="*/ 61560 w 638661"/>
              <a:gd name="connsiteY2029" fmla="*/ 2451932 h 4061948"/>
              <a:gd name="connsiteX2030" fmla="*/ 61560 w 638661"/>
              <a:gd name="connsiteY2030" fmla="*/ 2469927 h 4061948"/>
              <a:gd name="connsiteX2031" fmla="*/ 68190 w 638661"/>
              <a:gd name="connsiteY2031" fmla="*/ 2460673 h 4061948"/>
              <a:gd name="connsiteX2032" fmla="*/ 61560 w 638661"/>
              <a:gd name="connsiteY2032" fmla="*/ 2451932 h 4061948"/>
              <a:gd name="connsiteX2033" fmla="*/ 61560 w 638661"/>
              <a:gd name="connsiteY2033" fmla="*/ 1459079 h 4061948"/>
              <a:gd name="connsiteX2034" fmla="*/ 71718 w 638661"/>
              <a:gd name="connsiteY2034" fmla="*/ 1469167 h 4061948"/>
              <a:gd name="connsiteX2035" fmla="*/ 76530 w 638661"/>
              <a:gd name="connsiteY2035" fmla="*/ 1467574 h 4061948"/>
              <a:gd name="connsiteX2036" fmla="*/ 74391 w 638661"/>
              <a:gd name="connsiteY2036" fmla="*/ 1473945 h 4061948"/>
              <a:gd name="connsiteX2037" fmla="*/ 84550 w 638661"/>
              <a:gd name="connsiteY2037" fmla="*/ 1484033 h 4061948"/>
              <a:gd name="connsiteX2038" fmla="*/ 94708 w 638661"/>
              <a:gd name="connsiteY2038" fmla="*/ 1473945 h 4061948"/>
              <a:gd name="connsiteX2039" fmla="*/ 84550 w 638661"/>
              <a:gd name="connsiteY2039" fmla="*/ 1463858 h 4061948"/>
              <a:gd name="connsiteX2040" fmla="*/ 79203 w 638661"/>
              <a:gd name="connsiteY2040" fmla="*/ 1465450 h 4061948"/>
              <a:gd name="connsiteX2041" fmla="*/ 81876 w 638661"/>
              <a:gd name="connsiteY2041" fmla="*/ 1459079 h 4061948"/>
              <a:gd name="connsiteX2042" fmla="*/ 71718 w 638661"/>
              <a:gd name="connsiteY2042" fmla="*/ 1448991 h 4061948"/>
              <a:gd name="connsiteX2043" fmla="*/ 61560 w 638661"/>
              <a:gd name="connsiteY2043" fmla="*/ 1459079 h 4061948"/>
              <a:gd name="connsiteX2044" fmla="*/ 59666 w 638661"/>
              <a:gd name="connsiteY2044" fmla="*/ 2374273 h 4061948"/>
              <a:gd name="connsiteX2045" fmla="*/ 69610 w 638661"/>
              <a:gd name="connsiteY2045" fmla="*/ 2384691 h 4061948"/>
              <a:gd name="connsiteX2046" fmla="*/ 79554 w 638661"/>
              <a:gd name="connsiteY2046" fmla="*/ 2374273 h 4061948"/>
              <a:gd name="connsiteX2047" fmla="*/ 69610 w 638661"/>
              <a:gd name="connsiteY2047" fmla="*/ 2363855 h 4061948"/>
              <a:gd name="connsiteX2048" fmla="*/ 59666 w 638661"/>
              <a:gd name="connsiteY2048" fmla="*/ 2374273 h 4061948"/>
              <a:gd name="connsiteX2049" fmla="*/ 55877 w 638661"/>
              <a:gd name="connsiteY2049" fmla="*/ 2423047 h 4061948"/>
              <a:gd name="connsiteX2050" fmla="*/ 65822 w 638661"/>
              <a:gd name="connsiteY2050" fmla="*/ 2432991 h 4061948"/>
              <a:gd name="connsiteX2051" fmla="*/ 75766 w 638661"/>
              <a:gd name="connsiteY2051" fmla="*/ 2423047 h 4061948"/>
              <a:gd name="connsiteX2052" fmla="*/ 65822 w 638661"/>
              <a:gd name="connsiteY2052" fmla="*/ 2413103 h 4061948"/>
              <a:gd name="connsiteX2053" fmla="*/ 55877 w 638661"/>
              <a:gd name="connsiteY2053" fmla="*/ 2423047 h 4061948"/>
              <a:gd name="connsiteX2054" fmla="*/ 53037 w 638661"/>
              <a:gd name="connsiteY2054" fmla="*/ 2264413 h 4061948"/>
              <a:gd name="connsiteX2055" fmla="*/ 62981 w 638661"/>
              <a:gd name="connsiteY2055" fmla="*/ 2274832 h 4061948"/>
              <a:gd name="connsiteX2056" fmla="*/ 72925 w 638661"/>
              <a:gd name="connsiteY2056" fmla="*/ 2264413 h 4061948"/>
              <a:gd name="connsiteX2057" fmla="*/ 62981 w 638661"/>
              <a:gd name="connsiteY2057" fmla="*/ 2253995 h 4061948"/>
              <a:gd name="connsiteX2058" fmla="*/ 53037 w 638661"/>
              <a:gd name="connsiteY2058" fmla="*/ 2264413 h 4061948"/>
              <a:gd name="connsiteX2059" fmla="*/ 53036 w 638661"/>
              <a:gd name="connsiteY2059" fmla="*/ 1520499 h 4061948"/>
              <a:gd name="connsiteX2060" fmla="*/ 63454 w 638661"/>
              <a:gd name="connsiteY2060" fmla="*/ 1530442 h 4061948"/>
              <a:gd name="connsiteX2061" fmla="*/ 73872 w 638661"/>
              <a:gd name="connsiteY2061" fmla="*/ 1520499 h 4061948"/>
              <a:gd name="connsiteX2062" fmla="*/ 63454 w 638661"/>
              <a:gd name="connsiteY2062" fmla="*/ 1510555 h 4061948"/>
              <a:gd name="connsiteX2063" fmla="*/ 53036 w 638661"/>
              <a:gd name="connsiteY2063" fmla="*/ 1520499 h 4061948"/>
              <a:gd name="connsiteX2064" fmla="*/ 53036 w 638661"/>
              <a:gd name="connsiteY2064" fmla="*/ 1486887 h 4061948"/>
              <a:gd name="connsiteX2065" fmla="*/ 53036 w 638661"/>
              <a:gd name="connsiteY2065" fmla="*/ 1505826 h 4061948"/>
              <a:gd name="connsiteX2066" fmla="*/ 59666 w 638661"/>
              <a:gd name="connsiteY2066" fmla="*/ 1496085 h 4061948"/>
              <a:gd name="connsiteX2067" fmla="*/ 53036 w 638661"/>
              <a:gd name="connsiteY2067" fmla="*/ 1486887 h 4061948"/>
              <a:gd name="connsiteX2068" fmla="*/ 53036 w 638661"/>
              <a:gd name="connsiteY2068" fmla="*/ 1479771 h 4061948"/>
              <a:gd name="connsiteX2069" fmla="*/ 63454 w 638661"/>
              <a:gd name="connsiteY2069" fmla="*/ 1489715 h 4061948"/>
              <a:gd name="connsiteX2070" fmla="*/ 73872 w 638661"/>
              <a:gd name="connsiteY2070" fmla="*/ 1479771 h 4061948"/>
              <a:gd name="connsiteX2071" fmla="*/ 63454 w 638661"/>
              <a:gd name="connsiteY2071" fmla="*/ 1469826 h 4061948"/>
              <a:gd name="connsiteX2072" fmla="*/ 53036 w 638661"/>
              <a:gd name="connsiteY2072" fmla="*/ 1479771 h 4061948"/>
              <a:gd name="connsiteX2073" fmla="*/ 50195 w 638661"/>
              <a:gd name="connsiteY2073" fmla="*/ 1598156 h 4061948"/>
              <a:gd name="connsiteX2074" fmla="*/ 60139 w 638661"/>
              <a:gd name="connsiteY2074" fmla="*/ 1608101 h 4061948"/>
              <a:gd name="connsiteX2075" fmla="*/ 70084 w 638661"/>
              <a:gd name="connsiteY2075" fmla="*/ 1598156 h 4061948"/>
              <a:gd name="connsiteX2076" fmla="*/ 60139 w 638661"/>
              <a:gd name="connsiteY2076" fmla="*/ 1588213 h 4061948"/>
              <a:gd name="connsiteX2077" fmla="*/ 50195 w 638661"/>
              <a:gd name="connsiteY2077" fmla="*/ 1598156 h 4061948"/>
              <a:gd name="connsiteX2078" fmla="*/ 49248 w 638661"/>
              <a:gd name="connsiteY2078" fmla="*/ 2353438 h 4061948"/>
              <a:gd name="connsiteX2079" fmla="*/ 59193 w 638661"/>
              <a:gd name="connsiteY2079" fmla="*/ 2363856 h 4061948"/>
              <a:gd name="connsiteX2080" fmla="*/ 69137 w 638661"/>
              <a:gd name="connsiteY2080" fmla="*/ 2353438 h 4061948"/>
              <a:gd name="connsiteX2081" fmla="*/ 59193 w 638661"/>
              <a:gd name="connsiteY2081" fmla="*/ 2343020 h 4061948"/>
              <a:gd name="connsiteX2082" fmla="*/ 49248 w 638661"/>
              <a:gd name="connsiteY2082" fmla="*/ 2353438 h 4061948"/>
              <a:gd name="connsiteX2083" fmla="*/ 42210 w 638661"/>
              <a:gd name="connsiteY2083" fmla="*/ 2359119 h 4061948"/>
              <a:gd name="connsiteX2084" fmla="*/ 42210 w 638661"/>
              <a:gd name="connsiteY2084" fmla="*/ 2378212 h 4061948"/>
              <a:gd name="connsiteX2085" fmla="*/ 44902 w 638661"/>
              <a:gd name="connsiteY2085" fmla="*/ 2376622 h 4061948"/>
              <a:gd name="connsiteX2086" fmla="*/ 49211 w 638661"/>
              <a:gd name="connsiteY2086" fmla="*/ 2368666 h 4061948"/>
              <a:gd name="connsiteX2087" fmla="*/ 42210 w 638661"/>
              <a:gd name="connsiteY2087" fmla="*/ 2359119 h 4061948"/>
              <a:gd name="connsiteX2088" fmla="*/ 41671 w 638661"/>
              <a:gd name="connsiteY2088" fmla="*/ 2384047 h 4061948"/>
              <a:gd name="connsiteX2089" fmla="*/ 51903 w 638661"/>
              <a:gd name="connsiteY2089" fmla="*/ 2394123 h 4061948"/>
              <a:gd name="connsiteX2090" fmla="*/ 54057 w 638661"/>
              <a:gd name="connsiteY2090" fmla="*/ 2393593 h 4061948"/>
              <a:gd name="connsiteX2091" fmla="*/ 48672 w 638661"/>
              <a:gd name="connsiteY2091" fmla="*/ 2402078 h 4061948"/>
              <a:gd name="connsiteX2092" fmla="*/ 58905 w 638661"/>
              <a:gd name="connsiteY2092" fmla="*/ 2412155 h 4061948"/>
              <a:gd name="connsiteX2093" fmla="*/ 69136 w 638661"/>
              <a:gd name="connsiteY2093" fmla="*/ 2402078 h 4061948"/>
              <a:gd name="connsiteX2094" fmla="*/ 58905 w 638661"/>
              <a:gd name="connsiteY2094" fmla="*/ 2392002 h 4061948"/>
              <a:gd name="connsiteX2095" fmla="*/ 56750 w 638661"/>
              <a:gd name="connsiteY2095" fmla="*/ 2392532 h 4061948"/>
              <a:gd name="connsiteX2096" fmla="*/ 62136 w 638661"/>
              <a:gd name="connsiteY2096" fmla="*/ 2384047 h 4061948"/>
              <a:gd name="connsiteX2097" fmla="*/ 51903 w 638661"/>
              <a:gd name="connsiteY2097" fmla="*/ 2373970 h 4061948"/>
              <a:gd name="connsiteX2098" fmla="*/ 44902 w 638661"/>
              <a:gd name="connsiteY2098" fmla="*/ 2376622 h 4061948"/>
              <a:gd name="connsiteX2099" fmla="*/ 41671 w 638661"/>
              <a:gd name="connsiteY2099" fmla="*/ 2384047 h 4061948"/>
              <a:gd name="connsiteX2100" fmla="*/ 34095 w 638661"/>
              <a:gd name="connsiteY2100" fmla="*/ 1576352 h 4061948"/>
              <a:gd name="connsiteX2101" fmla="*/ 35168 w 638661"/>
              <a:gd name="connsiteY2101" fmla="*/ 1580673 h 4061948"/>
              <a:gd name="connsiteX2102" fmla="*/ 35168 w 638661"/>
              <a:gd name="connsiteY2102" fmla="*/ 1599579 h 4061948"/>
              <a:gd name="connsiteX2103" fmla="*/ 42145 w 638661"/>
              <a:gd name="connsiteY2103" fmla="*/ 1590396 h 4061948"/>
              <a:gd name="connsiteX2104" fmla="*/ 40535 w 638661"/>
              <a:gd name="connsiteY2104" fmla="*/ 1586074 h 4061948"/>
              <a:gd name="connsiteX2105" fmla="*/ 44291 w 638661"/>
              <a:gd name="connsiteY2105" fmla="*/ 1586615 h 4061948"/>
              <a:gd name="connsiteX2106" fmla="*/ 54488 w 638661"/>
              <a:gd name="connsiteY2106" fmla="*/ 1576352 h 4061948"/>
              <a:gd name="connsiteX2107" fmla="*/ 51268 w 638661"/>
              <a:gd name="connsiteY2107" fmla="*/ 1569330 h 4061948"/>
              <a:gd name="connsiteX2108" fmla="*/ 60392 w 638661"/>
              <a:gd name="connsiteY2108" fmla="*/ 1559067 h 4061948"/>
              <a:gd name="connsiteX2109" fmla="*/ 55025 w 638661"/>
              <a:gd name="connsiteY2109" fmla="*/ 1550425 h 4061948"/>
              <a:gd name="connsiteX2110" fmla="*/ 56098 w 638661"/>
              <a:gd name="connsiteY2110" fmla="*/ 1550965 h 4061948"/>
              <a:gd name="connsiteX2111" fmla="*/ 66295 w 638661"/>
              <a:gd name="connsiteY2111" fmla="*/ 1540703 h 4061948"/>
              <a:gd name="connsiteX2112" fmla="*/ 56098 w 638661"/>
              <a:gd name="connsiteY2112" fmla="*/ 1530442 h 4061948"/>
              <a:gd name="connsiteX2113" fmla="*/ 45901 w 638661"/>
              <a:gd name="connsiteY2113" fmla="*/ 1540703 h 4061948"/>
              <a:gd name="connsiteX2114" fmla="*/ 51268 w 638661"/>
              <a:gd name="connsiteY2114" fmla="*/ 1549346 h 4061948"/>
              <a:gd name="connsiteX2115" fmla="*/ 50194 w 638661"/>
              <a:gd name="connsiteY2115" fmla="*/ 1548805 h 4061948"/>
              <a:gd name="connsiteX2116" fmla="*/ 39998 w 638661"/>
              <a:gd name="connsiteY2116" fmla="*/ 1559067 h 4061948"/>
              <a:gd name="connsiteX2117" fmla="*/ 42681 w 638661"/>
              <a:gd name="connsiteY2117" fmla="*/ 1566088 h 4061948"/>
              <a:gd name="connsiteX2118" fmla="*/ 34095 w 638661"/>
              <a:gd name="connsiteY2118" fmla="*/ 1576352 h 4061948"/>
              <a:gd name="connsiteX2119" fmla="*/ 24624 w 638661"/>
              <a:gd name="connsiteY2119" fmla="*/ 2285770 h 4061948"/>
              <a:gd name="connsiteX2120" fmla="*/ 31047 w 638661"/>
              <a:gd name="connsiteY2120" fmla="*/ 2294846 h 4061948"/>
              <a:gd name="connsiteX2121" fmla="*/ 29442 w 638661"/>
              <a:gd name="connsiteY2121" fmla="*/ 2300186 h 4061948"/>
              <a:gd name="connsiteX2122" fmla="*/ 37471 w 638661"/>
              <a:gd name="connsiteY2122" fmla="*/ 2309796 h 4061948"/>
              <a:gd name="connsiteX2123" fmla="*/ 34795 w 638661"/>
              <a:gd name="connsiteY2123" fmla="*/ 2316203 h 4061948"/>
              <a:gd name="connsiteX2124" fmla="*/ 44430 w 638661"/>
              <a:gd name="connsiteY2124" fmla="*/ 2326347 h 4061948"/>
              <a:gd name="connsiteX2125" fmla="*/ 41218 w 638661"/>
              <a:gd name="connsiteY2125" fmla="*/ 2333822 h 4061948"/>
              <a:gd name="connsiteX2126" fmla="*/ 51389 w 638661"/>
              <a:gd name="connsiteY2126" fmla="*/ 2343967 h 4061948"/>
              <a:gd name="connsiteX2127" fmla="*/ 61560 w 638661"/>
              <a:gd name="connsiteY2127" fmla="*/ 2333822 h 4061948"/>
              <a:gd name="connsiteX2128" fmla="*/ 51389 w 638661"/>
              <a:gd name="connsiteY2128" fmla="*/ 2323677 h 4061948"/>
              <a:gd name="connsiteX2129" fmla="*/ 55137 w 638661"/>
              <a:gd name="connsiteY2129" fmla="*/ 2316203 h 4061948"/>
              <a:gd name="connsiteX2130" fmla="*/ 47642 w 638661"/>
              <a:gd name="connsiteY2130" fmla="*/ 2306592 h 4061948"/>
              <a:gd name="connsiteX2131" fmla="*/ 49783 w 638661"/>
              <a:gd name="connsiteY2131" fmla="*/ 2300186 h 4061948"/>
              <a:gd name="connsiteX2132" fmla="*/ 43359 w 638661"/>
              <a:gd name="connsiteY2132" fmla="*/ 2290575 h 4061948"/>
              <a:gd name="connsiteX2133" fmla="*/ 44965 w 638661"/>
              <a:gd name="connsiteY2133" fmla="*/ 2285770 h 4061948"/>
              <a:gd name="connsiteX2134" fmla="*/ 34795 w 638661"/>
              <a:gd name="connsiteY2134" fmla="*/ 2275625 h 4061948"/>
              <a:gd name="connsiteX2135" fmla="*/ 33189 w 638661"/>
              <a:gd name="connsiteY2135" fmla="*/ 2275625 h 4061948"/>
              <a:gd name="connsiteX2136" fmla="*/ 33189 w 638661"/>
              <a:gd name="connsiteY2136" fmla="*/ 2273490 h 4061948"/>
              <a:gd name="connsiteX2137" fmla="*/ 26230 w 638661"/>
              <a:gd name="connsiteY2137" fmla="*/ 2264413 h 4061948"/>
              <a:gd name="connsiteX2138" fmla="*/ 26230 w 638661"/>
              <a:gd name="connsiteY2138" fmla="*/ 2280430 h 4061948"/>
              <a:gd name="connsiteX2139" fmla="*/ 24624 w 638661"/>
              <a:gd name="connsiteY2139" fmla="*/ 2285770 h 4061948"/>
              <a:gd name="connsiteX2140" fmla="*/ 17995 w 638661"/>
              <a:gd name="connsiteY2140" fmla="*/ 1675390 h 4061948"/>
              <a:gd name="connsiteX2141" fmla="*/ 20132 w 638661"/>
              <a:gd name="connsiteY2141" fmla="*/ 1681290 h 4061948"/>
              <a:gd name="connsiteX2142" fmla="*/ 20132 w 638661"/>
              <a:gd name="connsiteY2142" fmla="*/ 1695233 h 4061948"/>
              <a:gd name="connsiteX2143" fmla="*/ 27077 w 638661"/>
              <a:gd name="connsiteY2143" fmla="*/ 1685580 h 4061948"/>
              <a:gd name="connsiteX2144" fmla="*/ 27077 w 638661"/>
              <a:gd name="connsiteY2144" fmla="*/ 1685044 h 4061948"/>
              <a:gd name="connsiteX2145" fmla="*/ 28145 w 638661"/>
              <a:gd name="connsiteY2145" fmla="*/ 1685580 h 4061948"/>
              <a:gd name="connsiteX2146" fmla="*/ 38296 w 638661"/>
              <a:gd name="connsiteY2146" fmla="*/ 1675390 h 4061948"/>
              <a:gd name="connsiteX2147" fmla="*/ 37227 w 638661"/>
              <a:gd name="connsiteY2147" fmla="*/ 1671099 h 4061948"/>
              <a:gd name="connsiteX2148" fmla="*/ 42570 w 638661"/>
              <a:gd name="connsiteY2148" fmla="*/ 1662519 h 4061948"/>
              <a:gd name="connsiteX2149" fmla="*/ 41502 w 638661"/>
              <a:gd name="connsiteY2149" fmla="*/ 1657693 h 4061948"/>
              <a:gd name="connsiteX2150" fmla="*/ 47378 w 638661"/>
              <a:gd name="connsiteY2150" fmla="*/ 1648575 h 4061948"/>
              <a:gd name="connsiteX2151" fmla="*/ 45241 w 638661"/>
              <a:gd name="connsiteY2151" fmla="*/ 1642677 h 4061948"/>
              <a:gd name="connsiteX2152" fmla="*/ 52720 w 638661"/>
              <a:gd name="connsiteY2152" fmla="*/ 1633022 h 4061948"/>
              <a:gd name="connsiteX2153" fmla="*/ 50049 w 638661"/>
              <a:gd name="connsiteY2153" fmla="*/ 1626588 h 4061948"/>
              <a:gd name="connsiteX2154" fmla="*/ 59666 w 638661"/>
              <a:gd name="connsiteY2154" fmla="*/ 1616399 h 4061948"/>
              <a:gd name="connsiteX2155" fmla="*/ 49515 w 638661"/>
              <a:gd name="connsiteY2155" fmla="*/ 1606209 h 4061948"/>
              <a:gd name="connsiteX2156" fmla="*/ 39365 w 638661"/>
              <a:gd name="connsiteY2156" fmla="*/ 1616399 h 4061948"/>
              <a:gd name="connsiteX2157" fmla="*/ 42036 w 638661"/>
              <a:gd name="connsiteY2157" fmla="*/ 1622833 h 4061948"/>
              <a:gd name="connsiteX2158" fmla="*/ 32419 w 638661"/>
              <a:gd name="connsiteY2158" fmla="*/ 1633022 h 4061948"/>
              <a:gd name="connsiteX2159" fmla="*/ 34556 w 638661"/>
              <a:gd name="connsiteY2159" fmla="*/ 1638922 h 4061948"/>
              <a:gd name="connsiteX2160" fmla="*/ 27077 w 638661"/>
              <a:gd name="connsiteY2160" fmla="*/ 1648575 h 4061948"/>
              <a:gd name="connsiteX2161" fmla="*/ 28145 w 638661"/>
              <a:gd name="connsiteY2161" fmla="*/ 1653402 h 4061948"/>
              <a:gd name="connsiteX2162" fmla="*/ 22269 w 638661"/>
              <a:gd name="connsiteY2162" fmla="*/ 1662519 h 4061948"/>
              <a:gd name="connsiteX2163" fmla="*/ 23337 w 638661"/>
              <a:gd name="connsiteY2163" fmla="*/ 1666273 h 4061948"/>
              <a:gd name="connsiteX2164" fmla="*/ 17995 w 638661"/>
              <a:gd name="connsiteY2164" fmla="*/ 1675390 h 4061948"/>
              <a:gd name="connsiteX2165" fmla="*/ 11365 w 638661"/>
              <a:gd name="connsiteY2165" fmla="*/ 2185996 h 4061948"/>
              <a:gd name="connsiteX2166" fmla="*/ 15658 w 638661"/>
              <a:gd name="connsiteY2166" fmla="*/ 2194018 h 4061948"/>
              <a:gd name="connsiteX2167" fmla="*/ 15122 w 638661"/>
              <a:gd name="connsiteY2167" fmla="*/ 2196157 h 4061948"/>
              <a:gd name="connsiteX2168" fmla="*/ 19415 w 638661"/>
              <a:gd name="connsiteY2168" fmla="*/ 2204179 h 4061948"/>
              <a:gd name="connsiteX2169" fmla="*/ 18878 w 638661"/>
              <a:gd name="connsiteY2169" fmla="*/ 2207388 h 4061948"/>
              <a:gd name="connsiteX2170" fmla="*/ 24245 w 638661"/>
              <a:gd name="connsiteY2170" fmla="*/ 2216480 h 4061948"/>
              <a:gd name="connsiteX2171" fmla="*/ 23709 w 638661"/>
              <a:gd name="connsiteY2171" fmla="*/ 2220224 h 4061948"/>
              <a:gd name="connsiteX2172" fmla="*/ 30685 w 638661"/>
              <a:gd name="connsiteY2172" fmla="*/ 2229316 h 4061948"/>
              <a:gd name="connsiteX2173" fmla="*/ 30149 w 638661"/>
              <a:gd name="connsiteY2173" fmla="*/ 2233594 h 4061948"/>
              <a:gd name="connsiteX2174" fmla="*/ 40346 w 638661"/>
              <a:gd name="connsiteY2174" fmla="*/ 2243756 h 4061948"/>
              <a:gd name="connsiteX2175" fmla="*/ 39272 w 638661"/>
              <a:gd name="connsiteY2175" fmla="*/ 2248569 h 4061948"/>
              <a:gd name="connsiteX2176" fmla="*/ 49469 w 638661"/>
              <a:gd name="connsiteY2176" fmla="*/ 2258730 h 4061948"/>
              <a:gd name="connsiteX2177" fmla="*/ 59666 w 638661"/>
              <a:gd name="connsiteY2177" fmla="*/ 2248569 h 4061948"/>
              <a:gd name="connsiteX2178" fmla="*/ 49469 w 638661"/>
              <a:gd name="connsiteY2178" fmla="*/ 2238407 h 4061948"/>
              <a:gd name="connsiteX2179" fmla="*/ 48932 w 638661"/>
              <a:gd name="connsiteY2179" fmla="*/ 2238407 h 4061948"/>
              <a:gd name="connsiteX2180" fmla="*/ 50542 w 638661"/>
              <a:gd name="connsiteY2180" fmla="*/ 2233594 h 4061948"/>
              <a:gd name="connsiteX2181" fmla="*/ 43029 w 638661"/>
              <a:gd name="connsiteY2181" fmla="*/ 2223968 h 4061948"/>
              <a:gd name="connsiteX2182" fmla="*/ 44102 w 638661"/>
              <a:gd name="connsiteY2182" fmla="*/ 2220224 h 4061948"/>
              <a:gd name="connsiteX2183" fmla="*/ 38735 w 638661"/>
              <a:gd name="connsiteY2183" fmla="*/ 2211132 h 4061948"/>
              <a:gd name="connsiteX2184" fmla="*/ 39272 w 638661"/>
              <a:gd name="connsiteY2184" fmla="*/ 2207388 h 4061948"/>
              <a:gd name="connsiteX2185" fmla="*/ 34979 w 638661"/>
              <a:gd name="connsiteY2185" fmla="*/ 2199366 h 4061948"/>
              <a:gd name="connsiteX2186" fmla="*/ 35515 w 638661"/>
              <a:gd name="connsiteY2186" fmla="*/ 2196157 h 4061948"/>
              <a:gd name="connsiteX2187" fmla="*/ 31222 w 638661"/>
              <a:gd name="connsiteY2187" fmla="*/ 2188135 h 4061948"/>
              <a:gd name="connsiteX2188" fmla="*/ 31758 w 638661"/>
              <a:gd name="connsiteY2188" fmla="*/ 2185996 h 4061948"/>
              <a:gd name="connsiteX2189" fmla="*/ 21562 w 638661"/>
              <a:gd name="connsiteY2189" fmla="*/ 2175834 h 4061948"/>
              <a:gd name="connsiteX2190" fmla="*/ 20488 w 638661"/>
              <a:gd name="connsiteY2190" fmla="*/ 2175834 h 4061948"/>
              <a:gd name="connsiteX2191" fmla="*/ 14048 w 638661"/>
              <a:gd name="connsiteY2191" fmla="*/ 2167812 h 4061948"/>
              <a:gd name="connsiteX2192" fmla="*/ 14048 w 638661"/>
              <a:gd name="connsiteY2192" fmla="*/ 2179043 h 4061948"/>
              <a:gd name="connsiteX2193" fmla="*/ 11365 w 638661"/>
              <a:gd name="connsiteY2193" fmla="*/ 2185996 h 4061948"/>
              <a:gd name="connsiteX2194" fmla="*/ 7577 w 638661"/>
              <a:gd name="connsiteY2194" fmla="*/ 1775841 h 4061948"/>
              <a:gd name="connsiteX2195" fmla="*/ 10786 w 638661"/>
              <a:gd name="connsiteY2195" fmla="*/ 1783306 h 4061948"/>
              <a:gd name="connsiteX2196" fmla="*/ 10786 w 638661"/>
              <a:gd name="connsiteY2196" fmla="*/ 1791833 h 4061948"/>
              <a:gd name="connsiteX2197" fmla="*/ 17205 w 638661"/>
              <a:gd name="connsiteY2197" fmla="*/ 1785968 h 4061948"/>
              <a:gd name="connsiteX2198" fmla="*/ 17740 w 638661"/>
              <a:gd name="connsiteY2198" fmla="*/ 1785968 h 4061948"/>
              <a:gd name="connsiteX2199" fmla="*/ 27904 w 638661"/>
              <a:gd name="connsiteY2199" fmla="*/ 1775841 h 4061948"/>
              <a:gd name="connsiteX2200" fmla="*/ 27369 w 638661"/>
              <a:gd name="connsiteY2200" fmla="*/ 1775308 h 4061948"/>
              <a:gd name="connsiteX2201" fmla="*/ 31113 w 638661"/>
              <a:gd name="connsiteY2201" fmla="*/ 1767845 h 4061948"/>
              <a:gd name="connsiteX2202" fmla="*/ 30578 w 638661"/>
              <a:gd name="connsiteY2202" fmla="*/ 1766246 h 4061948"/>
              <a:gd name="connsiteX2203" fmla="*/ 34322 w 638661"/>
              <a:gd name="connsiteY2203" fmla="*/ 1758250 h 4061948"/>
              <a:gd name="connsiteX2204" fmla="*/ 33788 w 638661"/>
              <a:gd name="connsiteY2204" fmla="*/ 1756650 h 4061948"/>
              <a:gd name="connsiteX2205" fmla="*/ 38602 w 638661"/>
              <a:gd name="connsiteY2205" fmla="*/ 1748653 h 4061948"/>
              <a:gd name="connsiteX2206" fmla="*/ 38067 w 638661"/>
              <a:gd name="connsiteY2206" fmla="*/ 1747055 h 4061948"/>
              <a:gd name="connsiteX2207" fmla="*/ 44486 w 638661"/>
              <a:gd name="connsiteY2207" fmla="*/ 1737459 h 4061948"/>
              <a:gd name="connsiteX2208" fmla="*/ 43951 w 638661"/>
              <a:gd name="connsiteY2208" fmla="*/ 1735860 h 4061948"/>
              <a:gd name="connsiteX2209" fmla="*/ 53045 w 638661"/>
              <a:gd name="connsiteY2209" fmla="*/ 1725732 h 4061948"/>
              <a:gd name="connsiteX2210" fmla="*/ 52510 w 638661"/>
              <a:gd name="connsiteY2210" fmla="*/ 1722533 h 4061948"/>
              <a:gd name="connsiteX2211" fmla="*/ 55185 w 638661"/>
              <a:gd name="connsiteY2211" fmla="*/ 1723067 h 4061948"/>
              <a:gd name="connsiteX2212" fmla="*/ 65348 w 638661"/>
              <a:gd name="connsiteY2212" fmla="*/ 1712938 h 4061948"/>
              <a:gd name="connsiteX2213" fmla="*/ 55185 w 638661"/>
              <a:gd name="connsiteY2213" fmla="*/ 1702809 h 4061948"/>
              <a:gd name="connsiteX2214" fmla="*/ 45021 w 638661"/>
              <a:gd name="connsiteY2214" fmla="*/ 1712938 h 4061948"/>
              <a:gd name="connsiteX2215" fmla="*/ 45556 w 638661"/>
              <a:gd name="connsiteY2215" fmla="*/ 1716137 h 4061948"/>
              <a:gd name="connsiteX2216" fmla="*/ 42882 w 638661"/>
              <a:gd name="connsiteY2216" fmla="*/ 1715604 h 4061948"/>
              <a:gd name="connsiteX2217" fmla="*/ 32718 w 638661"/>
              <a:gd name="connsiteY2217" fmla="*/ 1725732 h 4061948"/>
              <a:gd name="connsiteX2218" fmla="*/ 33253 w 638661"/>
              <a:gd name="connsiteY2218" fmla="*/ 1727865 h 4061948"/>
              <a:gd name="connsiteX2219" fmla="*/ 24159 w 638661"/>
              <a:gd name="connsiteY2219" fmla="*/ 1737459 h 4061948"/>
              <a:gd name="connsiteX2220" fmla="*/ 24694 w 638661"/>
              <a:gd name="connsiteY2220" fmla="*/ 1739059 h 4061948"/>
              <a:gd name="connsiteX2221" fmla="*/ 18275 w 638661"/>
              <a:gd name="connsiteY2221" fmla="*/ 1748653 h 4061948"/>
              <a:gd name="connsiteX2222" fmla="*/ 18810 w 638661"/>
              <a:gd name="connsiteY2222" fmla="*/ 1750254 h 4061948"/>
              <a:gd name="connsiteX2223" fmla="*/ 13996 w 638661"/>
              <a:gd name="connsiteY2223" fmla="*/ 1758250 h 4061948"/>
              <a:gd name="connsiteX2224" fmla="*/ 14530 w 638661"/>
              <a:gd name="connsiteY2224" fmla="*/ 1759849 h 4061948"/>
              <a:gd name="connsiteX2225" fmla="*/ 10786 w 638661"/>
              <a:gd name="connsiteY2225" fmla="*/ 1767845 h 4061948"/>
              <a:gd name="connsiteX2226" fmla="*/ 10786 w 638661"/>
              <a:gd name="connsiteY2226" fmla="*/ 1768378 h 4061948"/>
              <a:gd name="connsiteX2227" fmla="*/ 7577 w 638661"/>
              <a:gd name="connsiteY2227" fmla="*/ 1775841 h 4061948"/>
              <a:gd name="connsiteX2228" fmla="*/ 2842 w 638661"/>
              <a:gd name="connsiteY2228" fmla="*/ 2083854 h 4061948"/>
              <a:gd name="connsiteX2229" fmla="*/ 6064 w 638661"/>
              <a:gd name="connsiteY2229" fmla="*/ 2091392 h 4061948"/>
              <a:gd name="connsiteX2230" fmla="*/ 8750 w 638661"/>
              <a:gd name="connsiteY2230" fmla="*/ 2096776 h 4061948"/>
              <a:gd name="connsiteX2231" fmla="*/ 12510 w 638661"/>
              <a:gd name="connsiteY2231" fmla="*/ 2103775 h 4061948"/>
              <a:gd name="connsiteX2232" fmla="*/ 18419 w 638661"/>
              <a:gd name="connsiteY2232" fmla="*/ 2111852 h 4061948"/>
              <a:gd name="connsiteX2233" fmla="*/ 26476 w 638661"/>
              <a:gd name="connsiteY2233" fmla="*/ 2120466 h 4061948"/>
              <a:gd name="connsiteX2234" fmla="*/ 36144 w 638661"/>
              <a:gd name="connsiteY2234" fmla="*/ 2129080 h 4061948"/>
              <a:gd name="connsiteX2235" fmla="*/ 37756 w 638661"/>
              <a:gd name="connsiteY2235" fmla="*/ 2129080 h 4061948"/>
              <a:gd name="connsiteX2236" fmla="*/ 47961 w 638661"/>
              <a:gd name="connsiteY2236" fmla="*/ 2138233 h 4061948"/>
              <a:gd name="connsiteX2237" fmla="*/ 54944 w 638661"/>
              <a:gd name="connsiteY2237" fmla="*/ 2135541 h 4061948"/>
              <a:gd name="connsiteX2238" fmla="*/ 54407 w 638661"/>
              <a:gd name="connsiteY2238" fmla="*/ 2137695 h 4061948"/>
              <a:gd name="connsiteX2239" fmla="*/ 64613 w 638661"/>
              <a:gd name="connsiteY2239" fmla="*/ 2147924 h 4061948"/>
              <a:gd name="connsiteX2240" fmla="*/ 74819 w 638661"/>
              <a:gd name="connsiteY2240" fmla="*/ 2137695 h 4061948"/>
              <a:gd name="connsiteX2241" fmla="*/ 64613 w 638661"/>
              <a:gd name="connsiteY2241" fmla="*/ 2127465 h 4061948"/>
              <a:gd name="connsiteX2242" fmla="*/ 57630 w 638661"/>
              <a:gd name="connsiteY2242" fmla="*/ 2130696 h 4061948"/>
              <a:gd name="connsiteX2243" fmla="*/ 58167 w 638661"/>
              <a:gd name="connsiteY2243" fmla="*/ 2128003 h 4061948"/>
              <a:gd name="connsiteX2244" fmla="*/ 47961 w 638661"/>
              <a:gd name="connsiteY2244" fmla="*/ 2117774 h 4061948"/>
              <a:gd name="connsiteX2245" fmla="*/ 46350 w 638661"/>
              <a:gd name="connsiteY2245" fmla="*/ 2118312 h 4061948"/>
              <a:gd name="connsiteX2246" fmla="*/ 38293 w 638661"/>
              <a:gd name="connsiteY2246" fmla="*/ 2109159 h 4061948"/>
              <a:gd name="connsiteX2247" fmla="*/ 32922 w 638661"/>
              <a:gd name="connsiteY2247" fmla="*/ 2101621 h 4061948"/>
              <a:gd name="connsiteX2248" fmla="*/ 29161 w 638661"/>
              <a:gd name="connsiteY2248" fmla="*/ 2095161 h 4061948"/>
              <a:gd name="connsiteX2249" fmla="*/ 25939 w 638661"/>
              <a:gd name="connsiteY2249" fmla="*/ 2088700 h 4061948"/>
              <a:gd name="connsiteX2250" fmla="*/ 22716 w 638661"/>
              <a:gd name="connsiteY2250" fmla="*/ 2082239 h 4061948"/>
              <a:gd name="connsiteX2251" fmla="*/ 13047 w 638661"/>
              <a:gd name="connsiteY2251" fmla="*/ 2073624 h 4061948"/>
              <a:gd name="connsiteX2252" fmla="*/ 11973 w 638661"/>
              <a:gd name="connsiteY2252" fmla="*/ 2073624 h 4061948"/>
              <a:gd name="connsiteX2253" fmla="*/ 6602 w 638661"/>
              <a:gd name="connsiteY2253" fmla="*/ 2069317 h 4061948"/>
              <a:gd name="connsiteX2254" fmla="*/ 6602 w 638661"/>
              <a:gd name="connsiteY2254" fmla="*/ 2076316 h 4061948"/>
              <a:gd name="connsiteX2255" fmla="*/ 2842 w 638661"/>
              <a:gd name="connsiteY2255" fmla="*/ 2083854 h 4061948"/>
              <a:gd name="connsiteX2256" fmla="*/ 947 w 638661"/>
              <a:gd name="connsiteY2256" fmla="*/ 1878947 h 4061948"/>
              <a:gd name="connsiteX2257" fmla="*/ 4692 w 638661"/>
              <a:gd name="connsiteY2257" fmla="*/ 1886455 h 4061948"/>
              <a:gd name="connsiteX2258" fmla="*/ 4692 w 638661"/>
              <a:gd name="connsiteY2258" fmla="*/ 1891278 h 4061948"/>
              <a:gd name="connsiteX2259" fmla="*/ 8972 w 638661"/>
              <a:gd name="connsiteY2259" fmla="*/ 1888598 h 4061948"/>
              <a:gd name="connsiteX2260" fmla="*/ 11112 w 638661"/>
              <a:gd name="connsiteY2260" fmla="*/ 1889133 h 4061948"/>
              <a:gd name="connsiteX2261" fmla="*/ 20742 w 638661"/>
              <a:gd name="connsiteY2261" fmla="*/ 1882702 h 4061948"/>
              <a:gd name="connsiteX2262" fmla="*/ 23417 w 638661"/>
              <a:gd name="connsiteY2262" fmla="*/ 1878411 h 4061948"/>
              <a:gd name="connsiteX2263" fmla="*/ 26092 w 638661"/>
              <a:gd name="connsiteY2263" fmla="*/ 1874659 h 4061948"/>
              <a:gd name="connsiteX2264" fmla="*/ 28767 w 638661"/>
              <a:gd name="connsiteY2264" fmla="*/ 1871442 h 4061948"/>
              <a:gd name="connsiteX2265" fmla="*/ 34117 w 638661"/>
              <a:gd name="connsiteY2265" fmla="*/ 1866618 h 4061948"/>
              <a:gd name="connsiteX2266" fmla="*/ 42141 w 638661"/>
              <a:gd name="connsiteY2266" fmla="*/ 1860722 h 4061948"/>
              <a:gd name="connsiteX2267" fmla="*/ 44281 w 638661"/>
              <a:gd name="connsiteY2267" fmla="*/ 1861258 h 4061948"/>
              <a:gd name="connsiteX2268" fmla="*/ 54446 w 638661"/>
              <a:gd name="connsiteY2268" fmla="*/ 1852145 h 4061948"/>
              <a:gd name="connsiteX2269" fmla="*/ 60866 w 638661"/>
              <a:gd name="connsiteY2269" fmla="*/ 1854825 h 4061948"/>
              <a:gd name="connsiteX2270" fmla="*/ 71031 w 638661"/>
              <a:gd name="connsiteY2270" fmla="*/ 1844640 h 4061948"/>
              <a:gd name="connsiteX2271" fmla="*/ 60866 w 638661"/>
              <a:gd name="connsiteY2271" fmla="*/ 1834455 h 4061948"/>
              <a:gd name="connsiteX2272" fmla="*/ 50701 w 638661"/>
              <a:gd name="connsiteY2272" fmla="*/ 1843032 h 4061948"/>
              <a:gd name="connsiteX2273" fmla="*/ 44281 w 638661"/>
              <a:gd name="connsiteY2273" fmla="*/ 1840889 h 4061948"/>
              <a:gd name="connsiteX2274" fmla="*/ 35186 w 638661"/>
              <a:gd name="connsiteY2274" fmla="*/ 1846784 h 4061948"/>
              <a:gd name="connsiteX2275" fmla="*/ 33046 w 638661"/>
              <a:gd name="connsiteY2275" fmla="*/ 1846248 h 4061948"/>
              <a:gd name="connsiteX2276" fmla="*/ 23952 w 638661"/>
              <a:gd name="connsiteY2276" fmla="*/ 1852145 h 4061948"/>
              <a:gd name="connsiteX2277" fmla="*/ 16462 w 638661"/>
              <a:gd name="connsiteY2277" fmla="*/ 1857506 h 4061948"/>
              <a:gd name="connsiteX2278" fmla="*/ 10577 w 638661"/>
              <a:gd name="connsiteY2278" fmla="*/ 1862866 h 4061948"/>
              <a:gd name="connsiteX2279" fmla="*/ 6832 w 638661"/>
              <a:gd name="connsiteY2279" fmla="*/ 1867690 h 4061948"/>
              <a:gd name="connsiteX2280" fmla="*/ 4692 w 638661"/>
              <a:gd name="connsiteY2280" fmla="*/ 1871442 h 4061948"/>
              <a:gd name="connsiteX2281" fmla="*/ 947 w 638661"/>
              <a:gd name="connsiteY2281" fmla="*/ 1878947 h 4061948"/>
              <a:gd name="connsiteX2282" fmla="*/ 0 w 638661"/>
              <a:gd name="connsiteY2282" fmla="*/ 1981458 h 4061948"/>
              <a:gd name="connsiteX2283" fmla="*/ 3729 w 638661"/>
              <a:gd name="connsiteY2283" fmla="*/ 1988901 h 4061948"/>
              <a:gd name="connsiteX2284" fmla="*/ 3729 w 638661"/>
              <a:gd name="connsiteY2284" fmla="*/ 1989964 h 4061948"/>
              <a:gd name="connsiteX2285" fmla="*/ 4262 w 638661"/>
              <a:gd name="connsiteY2285" fmla="*/ 1989432 h 4061948"/>
              <a:gd name="connsiteX2286" fmla="*/ 7458 w 638661"/>
              <a:gd name="connsiteY2286" fmla="*/ 1991028 h 4061948"/>
              <a:gd name="connsiteX2287" fmla="*/ 9589 w 638661"/>
              <a:gd name="connsiteY2287" fmla="*/ 1991559 h 4061948"/>
              <a:gd name="connsiteX2288" fmla="*/ 13318 w 638661"/>
              <a:gd name="connsiteY2288" fmla="*/ 1993154 h 4061948"/>
              <a:gd name="connsiteX2289" fmla="*/ 18113 w 638661"/>
              <a:gd name="connsiteY2289" fmla="*/ 1994749 h 4061948"/>
              <a:gd name="connsiteX2290" fmla="*/ 18646 w 638661"/>
              <a:gd name="connsiteY2290" fmla="*/ 1994749 h 4061948"/>
              <a:gd name="connsiteX2291" fmla="*/ 23440 w 638661"/>
              <a:gd name="connsiteY2291" fmla="*/ 1996344 h 4061948"/>
              <a:gd name="connsiteX2292" fmla="*/ 25038 w 638661"/>
              <a:gd name="connsiteY2292" fmla="*/ 1995813 h 4061948"/>
              <a:gd name="connsiteX2293" fmla="*/ 30898 w 638661"/>
              <a:gd name="connsiteY2293" fmla="*/ 1997939 h 4061948"/>
              <a:gd name="connsiteX2294" fmla="*/ 35160 w 638661"/>
              <a:gd name="connsiteY2294" fmla="*/ 1996877 h 4061948"/>
              <a:gd name="connsiteX2295" fmla="*/ 42086 w 638661"/>
              <a:gd name="connsiteY2295" fmla="*/ 1999534 h 4061948"/>
              <a:gd name="connsiteX2296" fmla="*/ 49544 w 638661"/>
              <a:gd name="connsiteY2296" fmla="*/ 1995813 h 4061948"/>
              <a:gd name="connsiteX2297" fmla="*/ 58067 w 638661"/>
              <a:gd name="connsiteY2297" fmla="*/ 2001130 h 4061948"/>
              <a:gd name="connsiteX2298" fmla="*/ 68189 w 638661"/>
              <a:gd name="connsiteY2298" fmla="*/ 1991028 h 4061948"/>
              <a:gd name="connsiteX2299" fmla="*/ 58067 w 638661"/>
              <a:gd name="connsiteY2299" fmla="*/ 1980926 h 4061948"/>
              <a:gd name="connsiteX2300" fmla="*/ 50609 w 638661"/>
              <a:gd name="connsiteY2300" fmla="*/ 1984117 h 4061948"/>
              <a:gd name="connsiteX2301" fmla="*/ 42086 w 638661"/>
              <a:gd name="connsiteY2301" fmla="*/ 1979332 h 4061948"/>
              <a:gd name="connsiteX2302" fmla="*/ 37824 w 638661"/>
              <a:gd name="connsiteY2302" fmla="*/ 1980394 h 4061948"/>
              <a:gd name="connsiteX2303" fmla="*/ 30898 w 638661"/>
              <a:gd name="connsiteY2303" fmla="*/ 1977736 h 4061948"/>
              <a:gd name="connsiteX2304" fmla="*/ 28767 w 638661"/>
              <a:gd name="connsiteY2304" fmla="*/ 1977736 h 4061948"/>
              <a:gd name="connsiteX2305" fmla="*/ 23440 w 638661"/>
              <a:gd name="connsiteY2305" fmla="*/ 1976141 h 4061948"/>
              <a:gd name="connsiteX2306" fmla="*/ 22907 w 638661"/>
              <a:gd name="connsiteY2306" fmla="*/ 1976141 h 4061948"/>
              <a:gd name="connsiteX2307" fmla="*/ 20244 w 638661"/>
              <a:gd name="connsiteY2307" fmla="*/ 1975079 h 4061948"/>
              <a:gd name="connsiteX2308" fmla="*/ 17580 w 638661"/>
              <a:gd name="connsiteY2308" fmla="*/ 1974015 h 4061948"/>
              <a:gd name="connsiteX2309" fmla="*/ 14916 w 638661"/>
              <a:gd name="connsiteY2309" fmla="*/ 1972951 h 4061948"/>
              <a:gd name="connsiteX2310" fmla="*/ 10122 w 638661"/>
              <a:gd name="connsiteY2310" fmla="*/ 1971357 h 4061948"/>
              <a:gd name="connsiteX2311" fmla="*/ 5860 w 638661"/>
              <a:gd name="connsiteY2311" fmla="*/ 1971889 h 4061948"/>
              <a:gd name="connsiteX2312" fmla="*/ 3729 w 638661"/>
              <a:gd name="connsiteY2312" fmla="*/ 1970825 h 4061948"/>
              <a:gd name="connsiteX2313" fmla="*/ 3729 w 638661"/>
              <a:gd name="connsiteY2313" fmla="*/ 1973483 h 4061948"/>
              <a:gd name="connsiteX2314" fmla="*/ 0 w 638661"/>
              <a:gd name="connsiteY2314" fmla="*/ 1981458 h 40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</a:cxnLst>
            <a:rect l="l" t="t" r="r" b="b"/>
            <a:pathLst>
              <a:path w="638661" h="4061948">
                <a:moveTo>
                  <a:pt x="638325" y="253327"/>
                </a:moveTo>
                <a:lnTo>
                  <a:pt x="638661" y="253647"/>
                </a:lnTo>
                <a:lnTo>
                  <a:pt x="638661" y="253006"/>
                </a:lnTo>
                <a:close/>
                <a:moveTo>
                  <a:pt x="637378" y="1116095"/>
                </a:moveTo>
                <a:lnTo>
                  <a:pt x="638661" y="1117378"/>
                </a:lnTo>
                <a:lnTo>
                  <a:pt x="638661" y="1114812"/>
                </a:lnTo>
                <a:close/>
                <a:moveTo>
                  <a:pt x="635484" y="112216"/>
                </a:moveTo>
                <a:lnTo>
                  <a:pt x="638661" y="115248"/>
                </a:lnTo>
                <a:lnTo>
                  <a:pt x="638661" y="109183"/>
                </a:lnTo>
                <a:close/>
                <a:moveTo>
                  <a:pt x="632643" y="4043007"/>
                </a:moveTo>
                <a:cubicBezTo>
                  <a:pt x="632643" y="4061948"/>
                  <a:pt x="632643" y="4061948"/>
                  <a:pt x="632643" y="4061948"/>
                </a:cubicBezTo>
                <a:lnTo>
                  <a:pt x="638661" y="4053597"/>
                </a:lnTo>
                <a:lnTo>
                  <a:pt x="638661" y="4051850"/>
                </a:lnTo>
                <a:close/>
                <a:moveTo>
                  <a:pt x="630748" y="397518"/>
                </a:moveTo>
                <a:lnTo>
                  <a:pt x="638661" y="405356"/>
                </a:lnTo>
                <a:lnTo>
                  <a:pt x="638661" y="389681"/>
                </a:lnTo>
                <a:close/>
                <a:moveTo>
                  <a:pt x="629802" y="823923"/>
                </a:moveTo>
                <a:lnTo>
                  <a:pt x="638661" y="833204"/>
                </a:lnTo>
                <a:lnTo>
                  <a:pt x="638661" y="814641"/>
                </a:lnTo>
                <a:close/>
                <a:moveTo>
                  <a:pt x="627908" y="3774040"/>
                </a:moveTo>
                <a:cubicBezTo>
                  <a:pt x="627908" y="3779794"/>
                  <a:pt x="632572" y="3784458"/>
                  <a:pt x="638326" y="3784458"/>
                </a:cubicBezTo>
                <a:lnTo>
                  <a:pt x="638661" y="3784123"/>
                </a:lnTo>
                <a:lnTo>
                  <a:pt x="638661" y="3763957"/>
                </a:lnTo>
                <a:lnTo>
                  <a:pt x="638326" y="3763622"/>
                </a:lnTo>
                <a:cubicBezTo>
                  <a:pt x="632572" y="3763622"/>
                  <a:pt x="627908" y="3768286"/>
                  <a:pt x="627908" y="3774040"/>
                </a:cubicBezTo>
                <a:close/>
                <a:moveTo>
                  <a:pt x="627908" y="3559529"/>
                </a:moveTo>
                <a:cubicBezTo>
                  <a:pt x="627908" y="3565021"/>
                  <a:pt x="632360" y="3569473"/>
                  <a:pt x="637852" y="3569473"/>
                </a:cubicBezTo>
                <a:lnTo>
                  <a:pt x="638661" y="3568664"/>
                </a:lnTo>
                <a:lnTo>
                  <a:pt x="638661" y="3550394"/>
                </a:lnTo>
                <a:lnTo>
                  <a:pt x="637852" y="3549585"/>
                </a:lnTo>
                <a:cubicBezTo>
                  <a:pt x="632360" y="3549585"/>
                  <a:pt x="627908" y="3554037"/>
                  <a:pt x="627908" y="3559529"/>
                </a:cubicBezTo>
                <a:close/>
                <a:moveTo>
                  <a:pt x="626960" y="3635294"/>
                </a:moveTo>
                <a:cubicBezTo>
                  <a:pt x="626960" y="3640786"/>
                  <a:pt x="631412" y="3645239"/>
                  <a:pt x="636904" y="3645239"/>
                </a:cubicBezTo>
                <a:lnTo>
                  <a:pt x="638661" y="3643482"/>
                </a:lnTo>
                <a:lnTo>
                  <a:pt x="638661" y="3627107"/>
                </a:lnTo>
                <a:lnTo>
                  <a:pt x="636904" y="3625350"/>
                </a:lnTo>
                <a:cubicBezTo>
                  <a:pt x="631412" y="3625350"/>
                  <a:pt x="626960" y="3629802"/>
                  <a:pt x="626960" y="3635294"/>
                </a:cubicBezTo>
                <a:close/>
                <a:moveTo>
                  <a:pt x="626013" y="3983342"/>
                </a:moveTo>
                <a:cubicBezTo>
                  <a:pt x="626013" y="4002283"/>
                  <a:pt x="626013" y="4002283"/>
                  <a:pt x="626013" y="4002283"/>
                </a:cubicBezTo>
                <a:cubicBezTo>
                  <a:pt x="629583" y="4001201"/>
                  <a:pt x="632643" y="3997413"/>
                  <a:pt x="632643" y="3992542"/>
                </a:cubicBezTo>
                <a:cubicBezTo>
                  <a:pt x="632643" y="3988213"/>
                  <a:pt x="629583" y="3984425"/>
                  <a:pt x="626013" y="3983342"/>
                </a:cubicBezTo>
                <a:close/>
                <a:moveTo>
                  <a:pt x="626013" y="573911"/>
                </a:moveTo>
                <a:cubicBezTo>
                  <a:pt x="626013" y="579665"/>
                  <a:pt x="630677" y="584329"/>
                  <a:pt x="636431" y="584329"/>
                </a:cubicBezTo>
                <a:lnTo>
                  <a:pt x="638661" y="582100"/>
                </a:lnTo>
                <a:lnTo>
                  <a:pt x="638661" y="565723"/>
                </a:lnTo>
                <a:lnTo>
                  <a:pt x="636431" y="563493"/>
                </a:lnTo>
                <a:cubicBezTo>
                  <a:pt x="630677" y="563493"/>
                  <a:pt x="626013" y="568157"/>
                  <a:pt x="626013" y="573911"/>
                </a:cubicBezTo>
                <a:close/>
                <a:moveTo>
                  <a:pt x="621278" y="166199"/>
                </a:moveTo>
                <a:cubicBezTo>
                  <a:pt x="621278" y="171691"/>
                  <a:pt x="625730" y="176143"/>
                  <a:pt x="631222" y="176143"/>
                </a:cubicBezTo>
                <a:lnTo>
                  <a:pt x="638661" y="168704"/>
                </a:lnTo>
                <a:lnTo>
                  <a:pt x="638661" y="163693"/>
                </a:lnTo>
                <a:lnTo>
                  <a:pt x="631222" y="156255"/>
                </a:lnTo>
                <a:cubicBezTo>
                  <a:pt x="625730" y="156255"/>
                  <a:pt x="621278" y="160707"/>
                  <a:pt x="621278" y="166199"/>
                </a:cubicBezTo>
                <a:close/>
                <a:moveTo>
                  <a:pt x="617489" y="3923676"/>
                </a:moveTo>
                <a:cubicBezTo>
                  <a:pt x="617489" y="3942618"/>
                  <a:pt x="617489" y="3942618"/>
                  <a:pt x="617489" y="3942618"/>
                </a:cubicBezTo>
                <a:cubicBezTo>
                  <a:pt x="622152" y="3941039"/>
                  <a:pt x="625066" y="3937882"/>
                  <a:pt x="625066" y="3933147"/>
                </a:cubicBezTo>
                <a:cubicBezTo>
                  <a:pt x="625066" y="3928938"/>
                  <a:pt x="622152" y="3925255"/>
                  <a:pt x="617489" y="3923676"/>
                </a:cubicBezTo>
                <a:close/>
                <a:moveTo>
                  <a:pt x="616543" y="3232317"/>
                </a:moveTo>
                <a:cubicBezTo>
                  <a:pt x="616543" y="3238071"/>
                  <a:pt x="621207" y="3242735"/>
                  <a:pt x="626961" y="3242735"/>
                </a:cubicBezTo>
                <a:cubicBezTo>
                  <a:pt x="632715" y="3242735"/>
                  <a:pt x="637379" y="3238071"/>
                  <a:pt x="637379" y="3232317"/>
                </a:cubicBezTo>
                <a:cubicBezTo>
                  <a:pt x="637379" y="3226563"/>
                  <a:pt x="632715" y="3221899"/>
                  <a:pt x="626961" y="3221899"/>
                </a:cubicBezTo>
                <a:cubicBezTo>
                  <a:pt x="621207" y="3221899"/>
                  <a:pt x="616543" y="3226563"/>
                  <a:pt x="616543" y="3232317"/>
                </a:cubicBezTo>
                <a:close/>
                <a:moveTo>
                  <a:pt x="616543" y="303521"/>
                </a:moveTo>
                <a:cubicBezTo>
                  <a:pt x="616543" y="309014"/>
                  <a:pt x="621207" y="313466"/>
                  <a:pt x="626961" y="313466"/>
                </a:cubicBezTo>
                <a:cubicBezTo>
                  <a:pt x="632715" y="313466"/>
                  <a:pt x="637379" y="309014"/>
                  <a:pt x="637379" y="303521"/>
                </a:cubicBezTo>
                <a:cubicBezTo>
                  <a:pt x="637379" y="298029"/>
                  <a:pt x="632715" y="293577"/>
                  <a:pt x="626961" y="293577"/>
                </a:cubicBezTo>
                <a:cubicBezTo>
                  <a:pt x="621207" y="293577"/>
                  <a:pt x="616543" y="298029"/>
                  <a:pt x="616543" y="303521"/>
                </a:cubicBezTo>
                <a:close/>
                <a:moveTo>
                  <a:pt x="614649" y="378335"/>
                </a:moveTo>
                <a:cubicBezTo>
                  <a:pt x="614649" y="383828"/>
                  <a:pt x="619101" y="388280"/>
                  <a:pt x="624593" y="388280"/>
                </a:cubicBezTo>
                <a:cubicBezTo>
                  <a:pt x="630085" y="388280"/>
                  <a:pt x="634537" y="383828"/>
                  <a:pt x="634537" y="378335"/>
                </a:cubicBezTo>
                <a:cubicBezTo>
                  <a:pt x="634537" y="372843"/>
                  <a:pt x="630085" y="368391"/>
                  <a:pt x="624593" y="368391"/>
                </a:cubicBezTo>
                <a:cubicBezTo>
                  <a:pt x="619101" y="368391"/>
                  <a:pt x="614649" y="372843"/>
                  <a:pt x="614649" y="378335"/>
                </a:cubicBezTo>
                <a:close/>
                <a:moveTo>
                  <a:pt x="613702" y="0"/>
                </a:moveTo>
                <a:cubicBezTo>
                  <a:pt x="613702" y="17994"/>
                  <a:pt x="613702" y="17994"/>
                  <a:pt x="613702" y="17994"/>
                </a:cubicBezTo>
                <a:cubicBezTo>
                  <a:pt x="617781" y="16967"/>
                  <a:pt x="621278" y="13367"/>
                  <a:pt x="621278" y="8740"/>
                </a:cubicBezTo>
                <a:cubicBezTo>
                  <a:pt x="621278" y="4627"/>
                  <a:pt x="617781" y="1028"/>
                  <a:pt x="613702" y="0"/>
                </a:cubicBezTo>
                <a:close/>
                <a:moveTo>
                  <a:pt x="612754" y="3720530"/>
                </a:moveTo>
                <a:cubicBezTo>
                  <a:pt x="612754" y="3726023"/>
                  <a:pt x="617207" y="3730475"/>
                  <a:pt x="622699" y="3730475"/>
                </a:cubicBezTo>
                <a:cubicBezTo>
                  <a:pt x="628191" y="3730475"/>
                  <a:pt x="632643" y="3726023"/>
                  <a:pt x="632643" y="3720530"/>
                </a:cubicBezTo>
                <a:cubicBezTo>
                  <a:pt x="632643" y="3715038"/>
                  <a:pt x="628191" y="3710586"/>
                  <a:pt x="622699" y="3710586"/>
                </a:cubicBezTo>
                <a:cubicBezTo>
                  <a:pt x="617207" y="3710586"/>
                  <a:pt x="612754" y="3715038"/>
                  <a:pt x="612754" y="3720530"/>
                </a:cubicBezTo>
                <a:close/>
                <a:moveTo>
                  <a:pt x="612754" y="3492086"/>
                </a:moveTo>
                <a:cubicBezTo>
                  <a:pt x="612754" y="3497960"/>
                  <a:pt x="617584" y="3502231"/>
                  <a:pt x="622951" y="3502231"/>
                </a:cubicBezTo>
                <a:cubicBezTo>
                  <a:pt x="628318" y="3502231"/>
                  <a:pt x="633148" y="3497960"/>
                  <a:pt x="633148" y="3492086"/>
                </a:cubicBezTo>
                <a:cubicBezTo>
                  <a:pt x="633148" y="3491018"/>
                  <a:pt x="632612" y="3489415"/>
                  <a:pt x="632075" y="3488348"/>
                </a:cubicBezTo>
                <a:cubicBezTo>
                  <a:pt x="632612" y="3488348"/>
                  <a:pt x="632612" y="3488348"/>
                  <a:pt x="632612" y="3488348"/>
                </a:cubicBezTo>
                <a:lnTo>
                  <a:pt x="638661" y="3482329"/>
                </a:lnTo>
                <a:lnTo>
                  <a:pt x="638661" y="3424124"/>
                </a:lnTo>
                <a:lnTo>
                  <a:pt x="633148" y="3429609"/>
                </a:lnTo>
                <a:cubicBezTo>
                  <a:pt x="633148" y="3431211"/>
                  <a:pt x="633685" y="3432279"/>
                  <a:pt x="634222" y="3433347"/>
                </a:cubicBezTo>
                <a:cubicBezTo>
                  <a:pt x="632075" y="3435483"/>
                  <a:pt x="630464" y="3438153"/>
                  <a:pt x="630464" y="3440823"/>
                </a:cubicBezTo>
                <a:cubicBezTo>
                  <a:pt x="630464" y="3442425"/>
                  <a:pt x="631001" y="3443493"/>
                  <a:pt x="631538" y="3444561"/>
                </a:cubicBezTo>
                <a:cubicBezTo>
                  <a:pt x="631001" y="3445629"/>
                  <a:pt x="630464" y="3447231"/>
                  <a:pt x="630464" y="3448299"/>
                </a:cubicBezTo>
                <a:cubicBezTo>
                  <a:pt x="630464" y="3449900"/>
                  <a:pt x="631001" y="3451503"/>
                  <a:pt x="631538" y="3452571"/>
                </a:cubicBezTo>
                <a:cubicBezTo>
                  <a:pt x="631538" y="3453105"/>
                  <a:pt x="631001" y="3453639"/>
                  <a:pt x="631001" y="3454173"/>
                </a:cubicBezTo>
                <a:cubicBezTo>
                  <a:pt x="631001" y="3455240"/>
                  <a:pt x="631538" y="3455774"/>
                  <a:pt x="631538" y="3456308"/>
                </a:cubicBezTo>
                <a:cubicBezTo>
                  <a:pt x="631001" y="3457911"/>
                  <a:pt x="631001" y="3458979"/>
                  <a:pt x="631001" y="3460046"/>
                </a:cubicBezTo>
                <a:cubicBezTo>
                  <a:pt x="631001" y="3460580"/>
                  <a:pt x="631001" y="3460580"/>
                  <a:pt x="631001" y="3461114"/>
                </a:cubicBezTo>
                <a:cubicBezTo>
                  <a:pt x="629391" y="3462716"/>
                  <a:pt x="628318" y="3465386"/>
                  <a:pt x="628318" y="3467522"/>
                </a:cubicBezTo>
                <a:cubicBezTo>
                  <a:pt x="628318" y="3468056"/>
                  <a:pt x="628855" y="3468590"/>
                  <a:pt x="628855" y="3469124"/>
                </a:cubicBezTo>
                <a:cubicBezTo>
                  <a:pt x="625098" y="3470726"/>
                  <a:pt x="622415" y="3473930"/>
                  <a:pt x="622415" y="3478202"/>
                </a:cubicBezTo>
                <a:cubicBezTo>
                  <a:pt x="622415" y="3479804"/>
                  <a:pt x="622951" y="3480872"/>
                  <a:pt x="623488" y="3482474"/>
                </a:cubicBezTo>
                <a:cubicBezTo>
                  <a:pt x="623488" y="3482474"/>
                  <a:pt x="622951" y="3481940"/>
                  <a:pt x="622951" y="3481940"/>
                </a:cubicBezTo>
                <a:cubicBezTo>
                  <a:pt x="617584" y="3481940"/>
                  <a:pt x="612754" y="3486746"/>
                  <a:pt x="612754" y="3492086"/>
                </a:cubicBezTo>
                <a:close/>
                <a:moveTo>
                  <a:pt x="611808" y="2689647"/>
                </a:moveTo>
                <a:cubicBezTo>
                  <a:pt x="611808" y="2695401"/>
                  <a:pt x="616260" y="2700065"/>
                  <a:pt x="621752" y="2700065"/>
                </a:cubicBezTo>
                <a:cubicBezTo>
                  <a:pt x="627244" y="2700065"/>
                  <a:pt x="631696" y="2695401"/>
                  <a:pt x="631696" y="2689647"/>
                </a:cubicBezTo>
                <a:cubicBezTo>
                  <a:pt x="631696" y="2683893"/>
                  <a:pt x="627244" y="2679229"/>
                  <a:pt x="621752" y="2679229"/>
                </a:cubicBezTo>
                <a:cubicBezTo>
                  <a:pt x="616260" y="2679229"/>
                  <a:pt x="611808" y="2683893"/>
                  <a:pt x="611808" y="2689647"/>
                </a:cubicBezTo>
                <a:close/>
                <a:moveTo>
                  <a:pt x="611807" y="541238"/>
                </a:moveTo>
                <a:cubicBezTo>
                  <a:pt x="611807" y="546730"/>
                  <a:pt x="616471" y="551182"/>
                  <a:pt x="622225" y="551182"/>
                </a:cubicBezTo>
                <a:cubicBezTo>
                  <a:pt x="627979" y="551182"/>
                  <a:pt x="632643" y="546730"/>
                  <a:pt x="632643" y="541238"/>
                </a:cubicBezTo>
                <a:cubicBezTo>
                  <a:pt x="632643" y="535746"/>
                  <a:pt x="627979" y="531293"/>
                  <a:pt x="622225" y="531293"/>
                </a:cubicBezTo>
                <a:cubicBezTo>
                  <a:pt x="616471" y="531293"/>
                  <a:pt x="611807" y="535746"/>
                  <a:pt x="611807" y="541238"/>
                </a:cubicBezTo>
                <a:close/>
                <a:moveTo>
                  <a:pt x="608019" y="3865905"/>
                </a:moveTo>
                <a:cubicBezTo>
                  <a:pt x="608019" y="3884847"/>
                  <a:pt x="608019" y="3884847"/>
                  <a:pt x="608019" y="3884847"/>
                </a:cubicBezTo>
                <a:cubicBezTo>
                  <a:pt x="612348" y="3883268"/>
                  <a:pt x="615595" y="3879586"/>
                  <a:pt x="615595" y="3875376"/>
                </a:cubicBezTo>
                <a:cubicBezTo>
                  <a:pt x="615595" y="3871167"/>
                  <a:pt x="612348" y="3867484"/>
                  <a:pt x="608019" y="3865905"/>
                </a:cubicBezTo>
                <a:close/>
                <a:moveTo>
                  <a:pt x="605178" y="219233"/>
                </a:moveTo>
                <a:cubicBezTo>
                  <a:pt x="605178" y="224725"/>
                  <a:pt x="609630" y="229178"/>
                  <a:pt x="615122" y="229178"/>
                </a:cubicBezTo>
                <a:cubicBezTo>
                  <a:pt x="620614" y="229178"/>
                  <a:pt x="625067" y="224725"/>
                  <a:pt x="625067" y="219233"/>
                </a:cubicBezTo>
                <a:cubicBezTo>
                  <a:pt x="625067" y="213741"/>
                  <a:pt x="620614" y="209289"/>
                  <a:pt x="615122" y="209289"/>
                </a:cubicBezTo>
                <a:cubicBezTo>
                  <a:pt x="609630" y="209289"/>
                  <a:pt x="605178" y="213741"/>
                  <a:pt x="605178" y="219233"/>
                </a:cubicBezTo>
                <a:close/>
                <a:moveTo>
                  <a:pt x="604230" y="3584626"/>
                </a:moveTo>
                <a:cubicBezTo>
                  <a:pt x="604230" y="3590380"/>
                  <a:pt x="608683" y="3595044"/>
                  <a:pt x="614175" y="3595044"/>
                </a:cubicBezTo>
                <a:cubicBezTo>
                  <a:pt x="619667" y="3595044"/>
                  <a:pt x="624119" y="3590380"/>
                  <a:pt x="624119" y="3584626"/>
                </a:cubicBezTo>
                <a:cubicBezTo>
                  <a:pt x="624119" y="3578872"/>
                  <a:pt x="619667" y="3574208"/>
                  <a:pt x="614175" y="3574208"/>
                </a:cubicBezTo>
                <a:cubicBezTo>
                  <a:pt x="608683" y="3574208"/>
                  <a:pt x="604230" y="3578872"/>
                  <a:pt x="604230" y="3584626"/>
                </a:cubicBezTo>
                <a:close/>
                <a:moveTo>
                  <a:pt x="604230" y="56812"/>
                </a:moveTo>
                <a:cubicBezTo>
                  <a:pt x="604230" y="75753"/>
                  <a:pt x="604230" y="75753"/>
                  <a:pt x="604230" y="75753"/>
                </a:cubicBezTo>
                <a:cubicBezTo>
                  <a:pt x="607800" y="74671"/>
                  <a:pt x="610860" y="70883"/>
                  <a:pt x="610860" y="66553"/>
                </a:cubicBezTo>
                <a:cubicBezTo>
                  <a:pt x="610860" y="61682"/>
                  <a:pt x="607800" y="57894"/>
                  <a:pt x="604230" y="56812"/>
                </a:cubicBezTo>
                <a:close/>
                <a:moveTo>
                  <a:pt x="597601" y="3809081"/>
                </a:moveTo>
                <a:cubicBezTo>
                  <a:pt x="597601" y="3828023"/>
                  <a:pt x="597601" y="3828023"/>
                  <a:pt x="597601" y="3828023"/>
                </a:cubicBezTo>
                <a:cubicBezTo>
                  <a:pt x="601681" y="3826444"/>
                  <a:pt x="604231" y="3822761"/>
                  <a:pt x="604231" y="3818552"/>
                </a:cubicBezTo>
                <a:cubicBezTo>
                  <a:pt x="604231" y="3814343"/>
                  <a:pt x="601681" y="3810660"/>
                  <a:pt x="597601" y="3809081"/>
                </a:cubicBezTo>
                <a:close/>
                <a:moveTo>
                  <a:pt x="597601" y="3510755"/>
                </a:moveTo>
                <a:cubicBezTo>
                  <a:pt x="597601" y="3516509"/>
                  <a:pt x="602265" y="3521173"/>
                  <a:pt x="608019" y="3521173"/>
                </a:cubicBezTo>
                <a:cubicBezTo>
                  <a:pt x="613773" y="3521173"/>
                  <a:pt x="618437" y="3516509"/>
                  <a:pt x="618437" y="3510755"/>
                </a:cubicBezTo>
                <a:cubicBezTo>
                  <a:pt x="618437" y="3505001"/>
                  <a:pt x="613773" y="3500337"/>
                  <a:pt x="608019" y="3500337"/>
                </a:cubicBezTo>
                <a:cubicBezTo>
                  <a:pt x="602265" y="3500337"/>
                  <a:pt x="597601" y="3505001"/>
                  <a:pt x="597601" y="3510755"/>
                </a:cubicBezTo>
                <a:close/>
                <a:moveTo>
                  <a:pt x="596654" y="3006915"/>
                </a:moveTo>
                <a:cubicBezTo>
                  <a:pt x="596654" y="3012669"/>
                  <a:pt x="601319" y="3017333"/>
                  <a:pt x="607073" y="3017333"/>
                </a:cubicBezTo>
                <a:cubicBezTo>
                  <a:pt x="612827" y="3017333"/>
                  <a:pt x="617491" y="3012669"/>
                  <a:pt x="617491" y="3006915"/>
                </a:cubicBezTo>
                <a:cubicBezTo>
                  <a:pt x="617491" y="3001161"/>
                  <a:pt x="612827" y="2996497"/>
                  <a:pt x="607073" y="2996497"/>
                </a:cubicBezTo>
                <a:cubicBezTo>
                  <a:pt x="601319" y="2996497"/>
                  <a:pt x="596654" y="3001161"/>
                  <a:pt x="596654" y="3006915"/>
                </a:cubicBezTo>
                <a:close/>
                <a:moveTo>
                  <a:pt x="596654" y="445819"/>
                </a:moveTo>
                <a:cubicBezTo>
                  <a:pt x="596654" y="451176"/>
                  <a:pt x="600931" y="454927"/>
                  <a:pt x="605743" y="455999"/>
                </a:cubicBezTo>
                <a:cubicBezTo>
                  <a:pt x="605208" y="457070"/>
                  <a:pt x="604674" y="458677"/>
                  <a:pt x="604674" y="460284"/>
                </a:cubicBezTo>
                <a:cubicBezTo>
                  <a:pt x="604674" y="463499"/>
                  <a:pt x="606812" y="466178"/>
                  <a:pt x="609485" y="468321"/>
                </a:cubicBezTo>
                <a:cubicBezTo>
                  <a:pt x="608951" y="468857"/>
                  <a:pt x="608951" y="469928"/>
                  <a:pt x="608951" y="471000"/>
                </a:cubicBezTo>
                <a:cubicBezTo>
                  <a:pt x="608951" y="472607"/>
                  <a:pt x="609485" y="474215"/>
                  <a:pt x="610020" y="475822"/>
                </a:cubicBezTo>
                <a:cubicBezTo>
                  <a:pt x="609485" y="476893"/>
                  <a:pt x="609485" y="477965"/>
                  <a:pt x="609485" y="479037"/>
                </a:cubicBezTo>
                <a:cubicBezTo>
                  <a:pt x="609485" y="479572"/>
                  <a:pt x="609485" y="480644"/>
                  <a:pt x="610020" y="481180"/>
                </a:cubicBezTo>
                <a:cubicBezTo>
                  <a:pt x="608951" y="482787"/>
                  <a:pt x="607882" y="484394"/>
                  <a:pt x="607882" y="486537"/>
                </a:cubicBezTo>
                <a:cubicBezTo>
                  <a:pt x="607882" y="487073"/>
                  <a:pt x="608416" y="487073"/>
                  <a:pt x="608416" y="487609"/>
                </a:cubicBezTo>
                <a:cubicBezTo>
                  <a:pt x="606812" y="489752"/>
                  <a:pt x="605743" y="491895"/>
                  <a:pt x="605743" y="494038"/>
                </a:cubicBezTo>
                <a:cubicBezTo>
                  <a:pt x="605743" y="495645"/>
                  <a:pt x="606277" y="497253"/>
                  <a:pt x="606812" y="498324"/>
                </a:cubicBezTo>
                <a:cubicBezTo>
                  <a:pt x="605208" y="499931"/>
                  <a:pt x="604139" y="502075"/>
                  <a:pt x="604139" y="504218"/>
                </a:cubicBezTo>
                <a:cubicBezTo>
                  <a:pt x="604139" y="507968"/>
                  <a:pt x="606277" y="510647"/>
                  <a:pt x="608416" y="512254"/>
                </a:cubicBezTo>
                <a:cubicBezTo>
                  <a:pt x="606812" y="514397"/>
                  <a:pt x="605743" y="516541"/>
                  <a:pt x="605743" y="519219"/>
                </a:cubicBezTo>
                <a:cubicBezTo>
                  <a:pt x="605743" y="524577"/>
                  <a:pt x="610555" y="529399"/>
                  <a:pt x="615901" y="529399"/>
                </a:cubicBezTo>
                <a:cubicBezTo>
                  <a:pt x="621782" y="529399"/>
                  <a:pt x="626059" y="524577"/>
                  <a:pt x="626059" y="519219"/>
                </a:cubicBezTo>
                <a:cubicBezTo>
                  <a:pt x="626059" y="516004"/>
                  <a:pt x="624455" y="513326"/>
                  <a:pt x="621782" y="511183"/>
                </a:cubicBezTo>
                <a:cubicBezTo>
                  <a:pt x="623386" y="509575"/>
                  <a:pt x="624455" y="506896"/>
                  <a:pt x="624455" y="504218"/>
                </a:cubicBezTo>
                <a:cubicBezTo>
                  <a:pt x="624455" y="503146"/>
                  <a:pt x="624455" y="501539"/>
                  <a:pt x="623921" y="500468"/>
                </a:cubicBezTo>
                <a:cubicBezTo>
                  <a:pt x="624990" y="498860"/>
                  <a:pt x="626059" y="496717"/>
                  <a:pt x="626059" y="494038"/>
                </a:cubicBezTo>
                <a:cubicBezTo>
                  <a:pt x="626059" y="493502"/>
                  <a:pt x="626059" y="493502"/>
                  <a:pt x="625525" y="492966"/>
                </a:cubicBezTo>
                <a:cubicBezTo>
                  <a:pt x="627128" y="491359"/>
                  <a:pt x="628197" y="488680"/>
                  <a:pt x="628197" y="486537"/>
                </a:cubicBezTo>
                <a:cubicBezTo>
                  <a:pt x="628197" y="486002"/>
                  <a:pt x="628197" y="485465"/>
                  <a:pt x="627663" y="484394"/>
                </a:cubicBezTo>
                <a:cubicBezTo>
                  <a:pt x="628733" y="482787"/>
                  <a:pt x="629802" y="481180"/>
                  <a:pt x="629802" y="479037"/>
                </a:cubicBezTo>
                <a:cubicBezTo>
                  <a:pt x="629802" y="477429"/>
                  <a:pt x="629267" y="475822"/>
                  <a:pt x="628197" y="474215"/>
                </a:cubicBezTo>
                <a:cubicBezTo>
                  <a:pt x="628733" y="473143"/>
                  <a:pt x="629267" y="472072"/>
                  <a:pt x="629267" y="471000"/>
                </a:cubicBezTo>
                <a:cubicBezTo>
                  <a:pt x="629267" y="467249"/>
                  <a:pt x="627128" y="464571"/>
                  <a:pt x="624455" y="462427"/>
                </a:cubicBezTo>
                <a:cubicBezTo>
                  <a:pt x="624990" y="461892"/>
                  <a:pt x="624990" y="460820"/>
                  <a:pt x="624990" y="460284"/>
                </a:cubicBezTo>
                <a:cubicBezTo>
                  <a:pt x="624990" y="454927"/>
                  <a:pt x="621247" y="450641"/>
                  <a:pt x="616436" y="450105"/>
                </a:cubicBezTo>
                <a:cubicBezTo>
                  <a:pt x="616970" y="449034"/>
                  <a:pt x="616970" y="447426"/>
                  <a:pt x="616970" y="445819"/>
                </a:cubicBezTo>
                <a:cubicBezTo>
                  <a:pt x="616970" y="440461"/>
                  <a:pt x="612693" y="435639"/>
                  <a:pt x="606812" y="435639"/>
                </a:cubicBezTo>
                <a:cubicBezTo>
                  <a:pt x="601466" y="435639"/>
                  <a:pt x="596654" y="440461"/>
                  <a:pt x="596654" y="445819"/>
                </a:cubicBezTo>
                <a:close/>
                <a:moveTo>
                  <a:pt x="594760" y="3667968"/>
                </a:moveTo>
                <a:cubicBezTo>
                  <a:pt x="594760" y="3673722"/>
                  <a:pt x="599424" y="3678386"/>
                  <a:pt x="605178" y="3678386"/>
                </a:cubicBezTo>
                <a:cubicBezTo>
                  <a:pt x="610932" y="3678386"/>
                  <a:pt x="615596" y="3673722"/>
                  <a:pt x="615596" y="3667968"/>
                </a:cubicBezTo>
                <a:cubicBezTo>
                  <a:pt x="615596" y="3662214"/>
                  <a:pt x="610932" y="3657550"/>
                  <a:pt x="605178" y="3657550"/>
                </a:cubicBezTo>
                <a:cubicBezTo>
                  <a:pt x="599424" y="3657550"/>
                  <a:pt x="594760" y="3662214"/>
                  <a:pt x="594760" y="3667968"/>
                </a:cubicBezTo>
                <a:close/>
                <a:moveTo>
                  <a:pt x="592866" y="354185"/>
                </a:moveTo>
                <a:cubicBezTo>
                  <a:pt x="592866" y="359939"/>
                  <a:pt x="597318" y="364603"/>
                  <a:pt x="602810" y="364603"/>
                </a:cubicBezTo>
                <a:cubicBezTo>
                  <a:pt x="608302" y="364603"/>
                  <a:pt x="612754" y="359939"/>
                  <a:pt x="612754" y="354185"/>
                </a:cubicBezTo>
                <a:cubicBezTo>
                  <a:pt x="612754" y="348431"/>
                  <a:pt x="608302" y="343767"/>
                  <a:pt x="602810" y="343767"/>
                </a:cubicBezTo>
                <a:cubicBezTo>
                  <a:pt x="597318" y="343767"/>
                  <a:pt x="592866" y="348431"/>
                  <a:pt x="592866" y="354185"/>
                </a:cubicBezTo>
                <a:close/>
                <a:moveTo>
                  <a:pt x="591919" y="3286773"/>
                </a:moveTo>
                <a:cubicBezTo>
                  <a:pt x="591919" y="3292265"/>
                  <a:pt x="596371" y="3296718"/>
                  <a:pt x="601863" y="3296718"/>
                </a:cubicBezTo>
                <a:cubicBezTo>
                  <a:pt x="607355" y="3296718"/>
                  <a:pt x="611808" y="3292265"/>
                  <a:pt x="611808" y="3286773"/>
                </a:cubicBezTo>
                <a:cubicBezTo>
                  <a:pt x="611808" y="3281281"/>
                  <a:pt x="607355" y="3276829"/>
                  <a:pt x="601863" y="3276829"/>
                </a:cubicBezTo>
                <a:cubicBezTo>
                  <a:pt x="596371" y="3276829"/>
                  <a:pt x="591919" y="3281281"/>
                  <a:pt x="591919" y="3286773"/>
                </a:cubicBezTo>
                <a:close/>
                <a:moveTo>
                  <a:pt x="591919" y="1320667"/>
                </a:moveTo>
                <a:cubicBezTo>
                  <a:pt x="591919" y="1326160"/>
                  <a:pt x="596583" y="1330612"/>
                  <a:pt x="602337" y="1330612"/>
                </a:cubicBezTo>
                <a:cubicBezTo>
                  <a:pt x="608091" y="1330612"/>
                  <a:pt x="612755" y="1326160"/>
                  <a:pt x="612755" y="1320667"/>
                </a:cubicBezTo>
                <a:cubicBezTo>
                  <a:pt x="612755" y="1315175"/>
                  <a:pt x="608091" y="1310722"/>
                  <a:pt x="602337" y="1310722"/>
                </a:cubicBezTo>
                <a:cubicBezTo>
                  <a:pt x="596583" y="1310722"/>
                  <a:pt x="591919" y="1315175"/>
                  <a:pt x="591919" y="1320667"/>
                </a:cubicBezTo>
                <a:close/>
                <a:moveTo>
                  <a:pt x="591919" y="113636"/>
                </a:moveTo>
                <a:cubicBezTo>
                  <a:pt x="591919" y="132578"/>
                  <a:pt x="591919" y="132578"/>
                  <a:pt x="591919" y="132578"/>
                </a:cubicBezTo>
                <a:cubicBezTo>
                  <a:pt x="595998" y="130999"/>
                  <a:pt x="599495" y="127316"/>
                  <a:pt x="599495" y="123107"/>
                </a:cubicBezTo>
                <a:cubicBezTo>
                  <a:pt x="599495" y="118372"/>
                  <a:pt x="595998" y="115215"/>
                  <a:pt x="591919" y="113636"/>
                </a:cubicBezTo>
                <a:close/>
                <a:moveTo>
                  <a:pt x="588131" y="740584"/>
                </a:moveTo>
                <a:cubicBezTo>
                  <a:pt x="588131" y="746338"/>
                  <a:pt x="592795" y="751002"/>
                  <a:pt x="598549" y="751002"/>
                </a:cubicBezTo>
                <a:cubicBezTo>
                  <a:pt x="604303" y="751002"/>
                  <a:pt x="608967" y="746338"/>
                  <a:pt x="608967" y="740584"/>
                </a:cubicBezTo>
                <a:cubicBezTo>
                  <a:pt x="608967" y="734830"/>
                  <a:pt x="604303" y="730166"/>
                  <a:pt x="598549" y="730166"/>
                </a:cubicBezTo>
                <a:cubicBezTo>
                  <a:pt x="592795" y="730166"/>
                  <a:pt x="588131" y="734830"/>
                  <a:pt x="588131" y="740584"/>
                </a:cubicBezTo>
                <a:close/>
                <a:moveTo>
                  <a:pt x="586236" y="271794"/>
                </a:moveTo>
                <a:cubicBezTo>
                  <a:pt x="586236" y="277548"/>
                  <a:pt x="590689" y="282212"/>
                  <a:pt x="596181" y="282212"/>
                </a:cubicBezTo>
                <a:cubicBezTo>
                  <a:pt x="601673" y="282212"/>
                  <a:pt x="606125" y="277548"/>
                  <a:pt x="606125" y="271794"/>
                </a:cubicBezTo>
                <a:cubicBezTo>
                  <a:pt x="606125" y="266040"/>
                  <a:pt x="601673" y="261376"/>
                  <a:pt x="596181" y="261376"/>
                </a:cubicBezTo>
                <a:cubicBezTo>
                  <a:pt x="590689" y="261376"/>
                  <a:pt x="586236" y="266040"/>
                  <a:pt x="586236" y="271794"/>
                </a:cubicBezTo>
                <a:close/>
                <a:moveTo>
                  <a:pt x="585289" y="3753204"/>
                </a:moveTo>
                <a:cubicBezTo>
                  <a:pt x="585289" y="3772145"/>
                  <a:pt x="585289" y="3772145"/>
                  <a:pt x="585289" y="3772145"/>
                </a:cubicBezTo>
                <a:cubicBezTo>
                  <a:pt x="588859" y="3770567"/>
                  <a:pt x="591919" y="3766884"/>
                  <a:pt x="591919" y="3762675"/>
                </a:cubicBezTo>
                <a:cubicBezTo>
                  <a:pt x="591919" y="3757940"/>
                  <a:pt x="588859" y="3754256"/>
                  <a:pt x="585289" y="3753204"/>
                </a:cubicBezTo>
                <a:close/>
                <a:moveTo>
                  <a:pt x="584342" y="427582"/>
                </a:moveTo>
                <a:cubicBezTo>
                  <a:pt x="584342" y="433074"/>
                  <a:pt x="588795" y="437526"/>
                  <a:pt x="594287" y="437526"/>
                </a:cubicBezTo>
                <a:cubicBezTo>
                  <a:pt x="599779" y="437526"/>
                  <a:pt x="604231" y="433074"/>
                  <a:pt x="604231" y="427582"/>
                </a:cubicBezTo>
                <a:cubicBezTo>
                  <a:pt x="604231" y="422090"/>
                  <a:pt x="599779" y="417637"/>
                  <a:pt x="594287" y="417637"/>
                </a:cubicBezTo>
                <a:cubicBezTo>
                  <a:pt x="588795" y="417637"/>
                  <a:pt x="584342" y="422090"/>
                  <a:pt x="584342" y="427582"/>
                </a:cubicBezTo>
                <a:close/>
                <a:moveTo>
                  <a:pt x="578660" y="3534431"/>
                </a:moveTo>
                <a:cubicBezTo>
                  <a:pt x="578660" y="3540185"/>
                  <a:pt x="583324" y="3544849"/>
                  <a:pt x="589078" y="3544849"/>
                </a:cubicBezTo>
                <a:cubicBezTo>
                  <a:pt x="594832" y="3544849"/>
                  <a:pt x="599496" y="3540185"/>
                  <a:pt x="599496" y="3534431"/>
                </a:cubicBezTo>
                <a:cubicBezTo>
                  <a:pt x="599496" y="3528677"/>
                  <a:pt x="594832" y="3524013"/>
                  <a:pt x="589078" y="3524013"/>
                </a:cubicBezTo>
                <a:cubicBezTo>
                  <a:pt x="583324" y="3524013"/>
                  <a:pt x="578660" y="3528677"/>
                  <a:pt x="578660" y="3534431"/>
                </a:cubicBezTo>
                <a:close/>
                <a:moveTo>
                  <a:pt x="578660" y="169513"/>
                </a:moveTo>
                <a:cubicBezTo>
                  <a:pt x="578660" y="187507"/>
                  <a:pt x="578660" y="187507"/>
                  <a:pt x="578660" y="187507"/>
                </a:cubicBezTo>
                <a:cubicBezTo>
                  <a:pt x="582230" y="186479"/>
                  <a:pt x="585290" y="182880"/>
                  <a:pt x="585290" y="178253"/>
                </a:cubicBezTo>
                <a:cubicBezTo>
                  <a:pt x="585290" y="174140"/>
                  <a:pt x="582230" y="170541"/>
                  <a:pt x="578660" y="169513"/>
                </a:cubicBezTo>
                <a:close/>
                <a:moveTo>
                  <a:pt x="577713" y="3326550"/>
                </a:moveTo>
                <a:cubicBezTo>
                  <a:pt x="577713" y="3332042"/>
                  <a:pt x="582165" y="3336494"/>
                  <a:pt x="587658" y="3336494"/>
                </a:cubicBezTo>
                <a:cubicBezTo>
                  <a:pt x="593150" y="3336494"/>
                  <a:pt x="597602" y="3332042"/>
                  <a:pt x="597602" y="3326550"/>
                </a:cubicBezTo>
                <a:cubicBezTo>
                  <a:pt x="597602" y="3321058"/>
                  <a:pt x="593150" y="3316606"/>
                  <a:pt x="587658" y="3316606"/>
                </a:cubicBezTo>
                <a:cubicBezTo>
                  <a:pt x="582165" y="3316606"/>
                  <a:pt x="577713" y="3321058"/>
                  <a:pt x="577713" y="3326550"/>
                </a:cubicBezTo>
                <a:close/>
                <a:moveTo>
                  <a:pt x="575818" y="3615406"/>
                </a:moveTo>
                <a:cubicBezTo>
                  <a:pt x="575818" y="3620898"/>
                  <a:pt x="580271" y="3625350"/>
                  <a:pt x="585763" y="3625350"/>
                </a:cubicBezTo>
                <a:cubicBezTo>
                  <a:pt x="591255" y="3625350"/>
                  <a:pt x="595707" y="3620898"/>
                  <a:pt x="595707" y="3615406"/>
                </a:cubicBezTo>
                <a:cubicBezTo>
                  <a:pt x="595707" y="3609914"/>
                  <a:pt x="591255" y="3605461"/>
                  <a:pt x="585763" y="3605461"/>
                </a:cubicBezTo>
                <a:cubicBezTo>
                  <a:pt x="580271" y="3605461"/>
                  <a:pt x="575818" y="3609914"/>
                  <a:pt x="575818" y="3615406"/>
                </a:cubicBezTo>
                <a:close/>
                <a:moveTo>
                  <a:pt x="572031" y="2476083"/>
                </a:moveTo>
                <a:cubicBezTo>
                  <a:pt x="572031" y="2481575"/>
                  <a:pt x="576695" y="2486027"/>
                  <a:pt x="582449" y="2486027"/>
                </a:cubicBezTo>
                <a:cubicBezTo>
                  <a:pt x="588203" y="2486027"/>
                  <a:pt x="592867" y="2481575"/>
                  <a:pt x="592867" y="2476083"/>
                </a:cubicBezTo>
                <a:cubicBezTo>
                  <a:pt x="592867" y="2470591"/>
                  <a:pt x="588203" y="2466138"/>
                  <a:pt x="582449" y="2466138"/>
                </a:cubicBezTo>
                <a:cubicBezTo>
                  <a:pt x="576695" y="2466138"/>
                  <a:pt x="572031" y="2470591"/>
                  <a:pt x="572031" y="2476083"/>
                </a:cubicBezTo>
                <a:close/>
                <a:moveTo>
                  <a:pt x="572030" y="3355212"/>
                </a:moveTo>
                <a:cubicBezTo>
                  <a:pt x="572030" y="3360040"/>
                  <a:pt x="575725" y="3363796"/>
                  <a:pt x="580476" y="3364869"/>
                </a:cubicBezTo>
                <a:cubicBezTo>
                  <a:pt x="575725" y="3365406"/>
                  <a:pt x="572030" y="3369698"/>
                  <a:pt x="572030" y="3374526"/>
                </a:cubicBezTo>
                <a:cubicBezTo>
                  <a:pt x="572030" y="3378282"/>
                  <a:pt x="574141" y="3380965"/>
                  <a:pt x="576781" y="3383111"/>
                </a:cubicBezTo>
                <a:cubicBezTo>
                  <a:pt x="575725" y="3384720"/>
                  <a:pt x="574669" y="3386330"/>
                  <a:pt x="574669" y="3388476"/>
                </a:cubicBezTo>
                <a:cubicBezTo>
                  <a:pt x="574669" y="3391695"/>
                  <a:pt x="576781" y="3394914"/>
                  <a:pt x="579420" y="3396523"/>
                </a:cubicBezTo>
                <a:cubicBezTo>
                  <a:pt x="579420" y="3397597"/>
                  <a:pt x="578893" y="3398133"/>
                  <a:pt x="578893" y="3399206"/>
                </a:cubicBezTo>
                <a:cubicBezTo>
                  <a:pt x="578893" y="3402425"/>
                  <a:pt x="580476" y="3405108"/>
                  <a:pt x="582588" y="3406718"/>
                </a:cubicBezTo>
                <a:cubicBezTo>
                  <a:pt x="582588" y="3407254"/>
                  <a:pt x="582588" y="3407790"/>
                  <a:pt x="582588" y="3408327"/>
                </a:cubicBezTo>
                <a:cubicBezTo>
                  <a:pt x="582588" y="3410473"/>
                  <a:pt x="583116" y="3412619"/>
                  <a:pt x="584699" y="3414229"/>
                </a:cubicBezTo>
                <a:cubicBezTo>
                  <a:pt x="584171" y="3415302"/>
                  <a:pt x="584171" y="3416375"/>
                  <a:pt x="584171" y="3417984"/>
                </a:cubicBezTo>
                <a:cubicBezTo>
                  <a:pt x="584171" y="3419594"/>
                  <a:pt x="584699" y="3421203"/>
                  <a:pt x="585227" y="3422276"/>
                </a:cubicBezTo>
                <a:cubicBezTo>
                  <a:pt x="583643" y="3424422"/>
                  <a:pt x="582588" y="3426569"/>
                  <a:pt x="582588" y="3429251"/>
                </a:cubicBezTo>
                <a:cubicBezTo>
                  <a:pt x="582588" y="3430861"/>
                  <a:pt x="583116" y="3432470"/>
                  <a:pt x="583643" y="3434080"/>
                </a:cubicBezTo>
                <a:cubicBezTo>
                  <a:pt x="579949" y="3435689"/>
                  <a:pt x="576781" y="3438908"/>
                  <a:pt x="576781" y="3443737"/>
                </a:cubicBezTo>
                <a:cubicBezTo>
                  <a:pt x="576781" y="3449102"/>
                  <a:pt x="581532" y="3453931"/>
                  <a:pt x="586810" y="3453931"/>
                </a:cubicBezTo>
                <a:cubicBezTo>
                  <a:pt x="592617" y="3453931"/>
                  <a:pt x="596840" y="3449102"/>
                  <a:pt x="596840" y="3443737"/>
                </a:cubicBezTo>
                <a:cubicBezTo>
                  <a:pt x="596840" y="3442128"/>
                  <a:pt x="596312" y="3440518"/>
                  <a:pt x="595785" y="3438908"/>
                </a:cubicBezTo>
                <a:cubicBezTo>
                  <a:pt x="599479" y="3437299"/>
                  <a:pt x="602647" y="3433543"/>
                  <a:pt x="602647" y="3429251"/>
                </a:cubicBezTo>
                <a:cubicBezTo>
                  <a:pt x="602647" y="3427641"/>
                  <a:pt x="602119" y="3426032"/>
                  <a:pt x="601063" y="3424959"/>
                </a:cubicBezTo>
                <a:cubicBezTo>
                  <a:pt x="603175" y="3422813"/>
                  <a:pt x="604230" y="3420667"/>
                  <a:pt x="604230" y="3417984"/>
                </a:cubicBezTo>
                <a:cubicBezTo>
                  <a:pt x="604230" y="3415302"/>
                  <a:pt x="603175" y="3413692"/>
                  <a:pt x="601591" y="3411546"/>
                </a:cubicBezTo>
                <a:cubicBezTo>
                  <a:pt x="602119" y="3410473"/>
                  <a:pt x="602647" y="3409400"/>
                  <a:pt x="602647" y="3408327"/>
                </a:cubicBezTo>
                <a:cubicBezTo>
                  <a:pt x="602647" y="3405108"/>
                  <a:pt x="601063" y="3402425"/>
                  <a:pt x="598952" y="3400279"/>
                </a:cubicBezTo>
                <a:cubicBezTo>
                  <a:pt x="598952" y="3399743"/>
                  <a:pt x="598952" y="3399743"/>
                  <a:pt x="598952" y="3399206"/>
                </a:cubicBezTo>
                <a:cubicBezTo>
                  <a:pt x="598952" y="3395451"/>
                  <a:pt x="597368" y="3392768"/>
                  <a:pt x="594729" y="3390622"/>
                </a:cubicBezTo>
                <a:cubicBezTo>
                  <a:pt x="594729" y="3390086"/>
                  <a:pt x="594729" y="3389012"/>
                  <a:pt x="594729" y="3388476"/>
                </a:cubicBezTo>
                <a:cubicBezTo>
                  <a:pt x="594729" y="3384720"/>
                  <a:pt x="593145" y="3382038"/>
                  <a:pt x="589978" y="3379891"/>
                </a:cubicBezTo>
                <a:cubicBezTo>
                  <a:pt x="591034" y="3378282"/>
                  <a:pt x="592090" y="3376672"/>
                  <a:pt x="592090" y="3374526"/>
                </a:cubicBezTo>
                <a:cubicBezTo>
                  <a:pt x="592090" y="3369698"/>
                  <a:pt x="588394" y="3365942"/>
                  <a:pt x="584171" y="3364869"/>
                </a:cubicBezTo>
                <a:cubicBezTo>
                  <a:pt x="588394" y="3363796"/>
                  <a:pt x="592090" y="3360040"/>
                  <a:pt x="592090" y="3355212"/>
                </a:cubicBezTo>
                <a:cubicBezTo>
                  <a:pt x="592090" y="3349310"/>
                  <a:pt x="587866" y="3345018"/>
                  <a:pt x="582060" y="3345018"/>
                </a:cubicBezTo>
                <a:cubicBezTo>
                  <a:pt x="576781" y="3345018"/>
                  <a:pt x="572030" y="3349310"/>
                  <a:pt x="572030" y="3355212"/>
                </a:cubicBezTo>
                <a:close/>
                <a:moveTo>
                  <a:pt x="572030" y="983505"/>
                </a:moveTo>
                <a:cubicBezTo>
                  <a:pt x="572030" y="988997"/>
                  <a:pt x="576482" y="993449"/>
                  <a:pt x="581974" y="993449"/>
                </a:cubicBezTo>
                <a:cubicBezTo>
                  <a:pt x="587467" y="993449"/>
                  <a:pt x="591919" y="988997"/>
                  <a:pt x="591919" y="983505"/>
                </a:cubicBezTo>
                <a:cubicBezTo>
                  <a:pt x="591919" y="978013"/>
                  <a:pt x="587467" y="973560"/>
                  <a:pt x="581974" y="973560"/>
                </a:cubicBezTo>
                <a:cubicBezTo>
                  <a:pt x="576482" y="973560"/>
                  <a:pt x="572030" y="978013"/>
                  <a:pt x="572030" y="983505"/>
                </a:cubicBezTo>
                <a:close/>
                <a:moveTo>
                  <a:pt x="571083" y="3698274"/>
                </a:moveTo>
                <a:cubicBezTo>
                  <a:pt x="571083" y="3717215"/>
                  <a:pt x="571083" y="3717215"/>
                  <a:pt x="571083" y="3717215"/>
                </a:cubicBezTo>
                <a:cubicBezTo>
                  <a:pt x="574653" y="3715637"/>
                  <a:pt x="577713" y="3711954"/>
                  <a:pt x="577713" y="3707745"/>
                </a:cubicBezTo>
                <a:cubicBezTo>
                  <a:pt x="577713" y="3703536"/>
                  <a:pt x="574653" y="3699852"/>
                  <a:pt x="571083" y="3698274"/>
                </a:cubicBezTo>
                <a:close/>
                <a:moveTo>
                  <a:pt x="566348" y="3461507"/>
                </a:moveTo>
                <a:cubicBezTo>
                  <a:pt x="566348" y="3467261"/>
                  <a:pt x="570801" y="3471926"/>
                  <a:pt x="576293" y="3471926"/>
                </a:cubicBezTo>
                <a:cubicBezTo>
                  <a:pt x="581785" y="3471926"/>
                  <a:pt x="586237" y="3467261"/>
                  <a:pt x="586237" y="3461507"/>
                </a:cubicBezTo>
                <a:cubicBezTo>
                  <a:pt x="586237" y="3455753"/>
                  <a:pt x="581785" y="3451089"/>
                  <a:pt x="576293" y="3451089"/>
                </a:cubicBezTo>
                <a:cubicBezTo>
                  <a:pt x="570801" y="3451089"/>
                  <a:pt x="566348" y="3455753"/>
                  <a:pt x="566348" y="3461507"/>
                </a:cubicBezTo>
                <a:close/>
                <a:moveTo>
                  <a:pt x="566348" y="404379"/>
                </a:moveTo>
                <a:cubicBezTo>
                  <a:pt x="566348" y="410133"/>
                  <a:pt x="570800" y="414797"/>
                  <a:pt x="576292" y="414797"/>
                </a:cubicBezTo>
                <a:cubicBezTo>
                  <a:pt x="581784" y="414797"/>
                  <a:pt x="586236" y="410133"/>
                  <a:pt x="586236" y="404379"/>
                </a:cubicBezTo>
                <a:cubicBezTo>
                  <a:pt x="586236" y="398625"/>
                  <a:pt x="581784" y="393961"/>
                  <a:pt x="576292" y="393961"/>
                </a:cubicBezTo>
                <a:cubicBezTo>
                  <a:pt x="570800" y="393961"/>
                  <a:pt x="566348" y="398625"/>
                  <a:pt x="566348" y="404379"/>
                </a:cubicBezTo>
                <a:close/>
                <a:moveTo>
                  <a:pt x="565401" y="323883"/>
                </a:moveTo>
                <a:cubicBezTo>
                  <a:pt x="565401" y="329637"/>
                  <a:pt x="570065" y="334302"/>
                  <a:pt x="575819" y="334302"/>
                </a:cubicBezTo>
                <a:cubicBezTo>
                  <a:pt x="581573" y="334302"/>
                  <a:pt x="586237" y="329637"/>
                  <a:pt x="586237" y="323883"/>
                </a:cubicBezTo>
                <a:cubicBezTo>
                  <a:pt x="586237" y="318129"/>
                  <a:pt x="581573" y="313465"/>
                  <a:pt x="575819" y="313465"/>
                </a:cubicBezTo>
                <a:cubicBezTo>
                  <a:pt x="570065" y="313465"/>
                  <a:pt x="565401" y="318129"/>
                  <a:pt x="565401" y="323883"/>
                </a:cubicBezTo>
                <a:close/>
                <a:moveTo>
                  <a:pt x="563507" y="223496"/>
                </a:moveTo>
                <a:cubicBezTo>
                  <a:pt x="563507" y="242437"/>
                  <a:pt x="563507" y="242437"/>
                  <a:pt x="563507" y="242437"/>
                </a:cubicBezTo>
                <a:cubicBezTo>
                  <a:pt x="567836" y="241354"/>
                  <a:pt x="571083" y="237566"/>
                  <a:pt x="571083" y="233237"/>
                </a:cubicBezTo>
                <a:cubicBezTo>
                  <a:pt x="571083" y="228366"/>
                  <a:pt x="567836" y="224578"/>
                  <a:pt x="563507" y="223496"/>
                </a:cubicBezTo>
                <a:close/>
                <a:moveTo>
                  <a:pt x="562559" y="678077"/>
                </a:moveTo>
                <a:cubicBezTo>
                  <a:pt x="562559" y="683831"/>
                  <a:pt x="567223" y="688495"/>
                  <a:pt x="572978" y="688495"/>
                </a:cubicBezTo>
                <a:cubicBezTo>
                  <a:pt x="578732" y="688495"/>
                  <a:pt x="583396" y="683831"/>
                  <a:pt x="583396" y="678077"/>
                </a:cubicBezTo>
                <a:cubicBezTo>
                  <a:pt x="583396" y="672323"/>
                  <a:pt x="578732" y="667659"/>
                  <a:pt x="572978" y="667659"/>
                </a:cubicBezTo>
                <a:cubicBezTo>
                  <a:pt x="567223" y="667659"/>
                  <a:pt x="562559" y="672323"/>
                  <a:pt x="562559" y="678077"/>
                </a:cubicBezTo>
                <a:close/>
                <a:moveTo>
                  <a:pt x="557824" y="1540860"/>
                </a:moveTo>
                <a:cubicBezTo>
                  <a:pt x="557824" y="1546613"/>
                  <a:pt x="562488" y="1551277"/>
                  <a:pt x="568242" y="1551277"/>
                </a:cubicBezTo>
                <a:cubicBezTo>
                  <a:pt x="573996" y="1551277"/>
                  <a:pt x="578661" y="1546613"/>
                  <a:pt x="578661" y="1540860"/>
                </a:cubicBezTo>
                <a:cubicBezTo>
                  <a:pt x="578661" y="1535106"/>
                  <a:pt x="573996" y="1530442"/>
                  <a:pt x="568242" y="1530442"/>
                </a:cubicBezTo>
                <a:cubicBezTo>
                  <a:pt x="562488" y="1530442"/>
                  <a:pt x="557824" y="1535106"/>
                  <a:pt x="557824" y="1540860"/>
                </a:cubicBezTo>
                <a:close/>
                <a:moveTo>
                  <a:pt x="554983" y="3102095"/>
                </a:moveTo>
                <a:cubicBezTo>
                  <a:pt x="554983" y="3107587"/>
                  <a:pt x="559436" y="3112040"/>
                  <a:pt x="564928" y="3112040"/>
                </a:cubicBezTo>
                <a:cubicBezTo>
                  <a:pt x="570420" y="3112040"/>
                  <a:pt x="574872" y="3107587"/>
                  <a:pt x="574872" y="3102095"/>
                </a:cubicBezTo>
                <a:cubicBezTo>
                  <a:pt x="574872" y="3096603"/>
                  <a:pt x="570420" y="3092151"/>
                  <a:pt x="564928" y="3092151"/>
                </a:cubicBezTo>
                <a:cubicBezTo>
                  <a:pt x="559436" y="3092151"/>
                  <a:pt x="554983" y="3096603"/>
                  <a:pt x="554983" y="3102095"/>
                </a:cubicBezTo>
                <a:close/>
                <a:moveTo>
                  <a:pt x="554036" y="3644291"/>
                </a:moveTo>
                <a:lnTo>
                  <a:pt x="554036" y="3662286"/>
                </a:lnTo>
                <a:cubicBezTo>
                  <a:pt x="558116" y="3661258"/>
                  <a:pt x="560666" y="3657659"/>
                  <a:pt x="560666" y="3653032"/>
                </a:cubicBezTo>
                <a:cubicBezTo>
                  <a:pt x="560666" y="3648918"/>
                  <a:pt x="558116" y="3645320"/>
                  <a:pt x="554036" y="3644291"/>
                </a:cubicBezTo>
                <a:close/>
                <a:moveTo>
                  <a:pt x="554036" y="3563317"/>
                </a:moveTo>
                <a:cubicBezTo>
                  <a:pt x="554036" y="3568809"/>
                  <a:pt x="558488" y="3573262"/>
                  <a:pt x="563980" y="3573262"/>
                </a:cubicBezTo>
                <a:cubicBezTo>
                  <a:pt x="569473" y="3573262"/>
                  <a:pt x="573925" y="3568809"/>
                  <a:pt x="573925" y="3563317"/>
                </a:cubicBezTo>
                <a:cubicBezTo>
                  <a:pt x="573925" y="3557825"/>
                  <a:pt x="569473" y="3553373"/>
                  <a:pt x="563980" y="3553373"/>
                </a:cubicBezTo>
                <a:cubicBezTo>
                  <a:pt x="558488" y="3553373"/>
                  <a:pt x="554036" y="3557825"/>
                  <a:pt x="554036" y="3563317"/>
                </a:cubicBezTo>
                <a:close/>
                <a:moveTo>
                  <a:pt x="551195" y="3484237"/>
                </a:moveTo>
                <a:cubicBezTo>
                  <a:pt x="551195" y="3489991"/>
                  <a:pt x="555647" y="3494655"/>
                  <a:pt x="561140" y="3494655"/>
                </a:cubicBezTo>
                <a:cubicBezTo>
                  <a:pt x="566632" y="3494655"/>
                  <a:pt x="571084" y="3489991"/>
                  <a:pt x="571084" y="3484237"/>
                </a:cubicBezTo>
                <a:cubicBezTo>
                  <a:pt x="571084" y="3478483"/>
                  <a:pt x="566632" y="3473819"/>
                  <a:pt x="561140" y="3473819"/>
                </a:cubicBezTo>
                <a:cubicBezTo>
                  <a:pt x="555647" y="3473819"/>
                  <a:pt x="551195" y="3478483"/>
                  <a:pt x="551195" y="3484237"/>
                </a:cubicBezTo>
                <a:close/>
                <a:moveTo>
                  <a:pt x="549300" y="632159"/>
                </a:moveTo>
                <a:cubicBezTo>
                  <a:pt x="549300" y="637651"/>
                  <a:pt x="553753" y="642103"/>
                  <a:pt x="559245" y="642103"/>
                </a:cubicBezTo>
                <a:cubicBezTo>
                  <a:pt x="564737" y="642103"/>
                  <a:pt x="569189" y="637651"/>
                  <a:pt x="569189" y="632159"/>
                </a:cubicBezTo>
                <a:cubicBezTo>
                  <a:pt x="569189" y="626667"/>
                  <a:pt x="564737" y="622214"/>
                  <a:pt x="559245" y="622214"/>
                </a:cubicBezTo>
                <a:cubicBezTo>
                  <a:pt x="553753" y="622214"/>
                  <a:pt x="549300" y="626667"/>
                  <a:pt x="549300" y="632159"/>
                </a:cubicBezTo>
                <a:close/>
                <a:moveTo>
                  <a:pt x="546459" y="277478"/>
                </a:moveTo>
                <a:cubicBezTo>
                  <a:pt x="546459" y="296419"/>
                  <a:pt x="546459" y="296419"/>
                  <a:pt x="546459" y="296419"/>
                </a:cubicBezTo>
                <a:cubicBezTo>
                  <a:pt x="550029" y="295336"/>
                  <a:pt x="553089" y="291548"/>
                  <a:pt x="553089" y="287219"/>
                </a:cubicBezTo>
                <a:cubicBezTo>
                  <a:pt x="553089" y="282348"/>
                  <a:pt x="550029" y="278560"/>
                  <a:pt x="546459" y="277478"/>
                </a:cubicBezTo>
                <a:close/>
                <a:moveTo>
                  <a:pt x="545513" y="2248313"/>
                </a:moveTo>
                <a:cubicBezTo>
                  <a:pt x="545513" y="2254068"/>
                  <a:pt x="549965" y="2258732"/>
                  <a:pt x="555457" y="2258732"/>
                </a:cubicBezTo>
                <a:cubicBezTo>
                  <a:pt x="560949" y="2258732"/>
                  <a:pt x="565402" y="2254068"/>
                  <a:pt x="565402" y="2248313"/>
                </a:cubicBezTo>
                <a:cubicBezTo>
                  <a:pt x="565402" y="2242560"/>
                  <a:pt x="560949" y="2237895"/>
                  <a:pt x="555457" y="2237895"/>
                </a:cubicBezTo>
                <a:cubicBezTo>
                  <a:pt x="549965" y="2237895"/>
                  <a:pt x="545513" y="2242560"/>
                  <a:pt x="545513" y="2248313"/>
                </a:cubicBezTo>
                <a:close/>
                <a:moveTo>
                  <a:pt x="544565" y="575090"/>
                </a:moveTo>
                <a:cubicBezTo>
                  <a:pt x="544565" y="580451"/>
                  <a:pt x="549469" y="585278"/>
                  <a:pt x="554918" y="585278"/>
                </a:cubicBezTo>
                <a:cubicBezTo>
                  <a:pt x="560367" y="585278"/>
                  <a:pt x="565271" y="580451"/>
                  <a:pt x="565271" y="575090"/>
                </a:cubicBezTo>
                <a:cubicBezTo>
                  <a:pt x="565271" y="571872"/>
                  <a:pt x="563636" y="569190"/>
                  <a:pt x="561457" y="567582"/>
                </a:cubicBezTo>
                <a:cubicBezTo>
                  <a:pt x="566361" y="566509"/>
                  <a:pt x="569630" y="562756"/>
                  <a:pt x="569630" y="557930"/>
                </a:cubicBezTo>
                <a:cubicBezTo>
                  <a:pt x="569630" y="556321"/>
                  <a:pt x="569085" y="555248"/>
                  <a:pt x="568541" y="554176"/>
                </a:cubicBezTo>
                <a:cubicBezTo>
                  <a:pt x="572355" y="552567"/>
                  <a:pt x="575079" y="548814"/>
                  <a:pt x="575079" y="544524"/>
                </a:cubicBezTo>
                <a:cubicBezTo>
                  <a:pt x="575079" y="543987"/>
                  <a:pt x="575079" y="543452"/>
                  <a:pt x="575079" y="542379"/>
                </a:cubicBezTo>
                <a:cubicBezTo>
                  <a:pt x="578349" y="540770"/>
                  <a:pt x="580528" y="537553"/>
                  <a:pt x="580528" y="533799"/>
                </a:cubicBezTo>
                <a:cubicBezTo>
                  <a:pt x="580528" y="532726"/>
                  <a:pt x="579983" y="531654"/>
                  <a:pt x="579983" y="530582"/>
                </a:cubicBezTo>
                <a:cubicBezTo>
                  <a:pt x="582163" y="528973"/>
                  <a:pt x="583798" y="525755"/>
                  <a:pt x="583798" y="522538"/>
                </a:cubicBezTo>
                <a:cubicBezTo>
                  <a:pt x="583798" y="520393"/>
                  <a:pt x="583252" y="518784"/>
                  <a:pt x="581618" y="516640"/>
                </a:cubicBezTo>
                <a:cubicBezTo>
                  <a:pt x="583252" y="515031"/>
                  <a:pt x="584342" y="512886"/>
                  <a:pt x="584342" y="510741"/>
                </a:cubicBezTo>
                <a:cubicBezTo>
                  <a:pt x="584342" y="506451"/>
                  <a:pt x="581618" y="503233"/>
                  <a:pt x="578349" y="501625"/>
                </a:cubicBezTo>
                <a:cubicBezTo>
                  <a:pt x="579438" y="500016"/>
                  <a:pt x="580528" y="497871"/>
                  <a:pt x="580528" y="495726"/>
                </a:cubicBezTo>
                <a:cubicBezTo>
                  <a:pt x="580528" y="490364"/>
                  <a:pt x="575624" y="485538"/>
                  <a:pt x="570175" y="485538"/>
                </a:cubicBezTo>
                <a:cubicBezTo>
                  <a:pt x="569085" y="485538"/>
                  <a:pt x="567995" y="486074"/>
                  <a:pt x="566906" y="486610"/>
                </a:cubicBezTo>
                <a:cubicBezTo>
                  <a:pt x="569630" y="484466"/>
                  <a:pt x="571810" y="481784"/>
                  <a:pt x="571810" y="478030"/>
                </a:cubicBezTo>
                <a:cubicBezTo>
                  <a:pt x="571810" y="472132"/>
                  <a:pt x="567451" y="467842"/>
                  <a:pt x="561457" y="467842"/>
                </a:cubicBezTo>
                <a:cubicBezTo>
                  <a:pt x="556008" y="467842"/>
                  <a:pt x="551104" y="472132"/>
                  <a:pt x="551104" y="478030"/>
                </a:cubicBezTo>
                <a:cubicBezTo>
                  <a:pt x="551104" y="483393"/>
                  <a:pt x="556008" y="488219"/>
                  <a:pt x="561457" y="488219"/>
                </a:cubicBezTo>
                <a:cubicBezTo>
                  <a:pt x="562547" y="488219"/>
                  <a:pt x="563636" y="487683"/>
                  <a:pt x="564726" y="487147"/>
                </a:cubicBezTo>
                <a:cubicBezTo>
                  <a:pt x="562002" y="489291"/>
                  <a:pt x="559822" y="492509"/>
                  <a:pt x="559822" y="495726"/>
                </a:cubicBezTo>
                <a:cubicBezTo>
                  <a:pt x="559822" y="500016"/>
                  <a:pt x="562002" y="503233"/>
                  <a:pt x="565271" y="504842"/>
                </a:cubicBezTo>
                <a:cubicBezTo>
                  <a:pt x="564182" y="506451"/>
                  <a:pt x="563636" y="508596"/>
                  <a:pt x="563636" y="510741"/>
                </a:cubicBezTo>
                <a:cubicBezTo>
                  <a:pt x="563636" y="512886"/>
                  <a:pt x="564182" y="515031"/>
                  <a:pt x="565816" y="516640"/>
                </a:cubicBezTo>
                <a:cubicBezTo>
                  <a:pt x="564182" y="518248"/>
                  <a:pt x="563092" y="520393"/>
                  <a:pt x="563092" y="522538"/>
                </a:cubicBezTo>
                <a:cubicBezTo>
                  <a:pt x="563092" y="523611"/>
                  <a:pt x="563636" y="524683"/>
                  <a:pt x="563636" y="525755"/>
                </a:cubicBezTo>
                <a:cubicBezTo>
                  <a:pt x="561457" y="527901"/>
                  <a:pt x="559822" y="530582"/>
                  <a:pt x="559822" y="533799"/>
                </a:cubicBezTo>
                <a:cubicBezTo>
                  <a:pt x="559822" y="534335"/>
                  <a:pt x="560367" y="534872"/>
                  <a:pt x="560367" y="535944"/>
                </a:cubicBezTo>
                <a:cubicBezTo>
                  <a:pt x="557098" y="537553"/>
                  <a:pt x="554373" y="540770"/>
                  <a:pt x="554373" y="544524"/>
                </a:cubicBezTo>
                <a:cubicBezTo>
                  <a:pt x="554373" y="546133"/>
                  <a:pt x="554918" y="547205"/>
                  <a:pt x="555463" y="548277"/>
                </a:cubicBezTo>
                <a:cubicBezTo>
                  <a:pt x="551649" y="549886"/>
                  <a:pt x="548925" y="553640"/>
                  <a:pt x="548925" y="557930"/>
                </a:cubicBezTo>
                <a:cubicBezTo>
                  <a:pt x="548925" y="560611"/>
                  <a:pt x="550559" y="563292"/>
                  <a:pt x="552194" y="565437"/>
                </a:cubicBezTo>
                <a:cubicBezTo>
                  <a:pt x="547835" y="566509"/>
                  <a:pt x="544565" y="570263"/>
                  <a:pt x="544565" y="575090"/>
                </a:cubicBezTo>
                <a:close/>
                <a:moveTo>
                  <a:pt x="543618" y="598540"/>
                </a:moveTo>
                <a:cubicBezTo>
                  <a:pt x="543618" y="604293"/>
                  <a:pt x="548282" y="608958"/>
                  <a:pt x="554036" y="608958"/>
                </a:cubicBezTo>
                <a:cubicBezTo>
                  <a:pt x="559790" y="608958"/>
                  <a:pt x="564454" y="604293"/>
                  <a:pt x="564454" y="598540"/>
                </a:cubicBezTo>
                <a:cubicBezTo>
                  <a:pt x="564454" y="592781"/>
                  <a:pt x="559790" y="588117"/>
                  <a:pt x="554036" y="588117"/>
                </a:cubicBezTo>
                <a:cubicBezTo>
                  <a:pt x="548282" y="588117"/>
                  <a:pt x="543618" y="592781"/>
                  <a:pt x="543618" y="598540"/>
                </a:cubicBezTo>
                <a:close/>
                <a:moveTo>
                  <a:pt x="543618" y="376441"/>
                </a:moveTo>
                <a:cubicBezTo>
                  <a:pt x="543618" y="381933"/>
                  <a:pt x="548070" y="386385"/>
                  <a:pt x="553562" y="386385"/>
                </a:cubicBezTo>
                <a:cubicBezTo>
                  <a:pt x="559055" y="386385"/>
                  <a:pt x="563507" y="381933"/>
                  <a:pt x="563507" y="376441"/>
                </a:cubicBezTo>
                <a:cubicBezTo>
                  <a:pt x="563507" y="370949"/>
                  <a:pt x="559055" y="366496"/>
                  <a:pt x="553562" y="366496"/>
                </a:cubicBezTo>
                <a:cubicBezTo>
                  <a:pt x="548070" y="366496"/>
                  <a:pt x="543618" y="370949"/>
                  <a:pt x="543618" y="376441"/>
                </a:cubicBezTo>
                <a:close/>
                <a:moveTo>
                  <a:pt x="541724" y="2836916"/>
                </a:moveTo>
                <a:cubicBezTo>
                  <a:pt x="541724" y="2842408"/>
                  <a:pt x="546389" y="2846860"/>
                  <a:pt x="552143" y="2846860"/>
                </a:cubicBezTo>
                <a:cubicBezTo>
                  <a:pt x="557897" y="2846860"/>
                  <a:pt x="562561" y="2842408"/>
                  <a:pt x="562561" y="2836916"/>
                </a:cubicBezTo>
                <a:cubicBezTo>
                  <a:pt x="562561" y="2831424"/>
                  <a:pt x="557897" y="2826972"/>
                  <a:pt x="552143" y="2826972"/>
                </a:cubicBezTo>
                <a:cubicBezTo>
                  <a:pt x="546389" y="2826972"/>
                  <a:pt x="541724" y="2831424"/>
                  <a:pt x="541724" y="2836916"/>
                </a:cubicBezTo>
                <a:close/>
                <a:moveTo>
                  <a:pt x="538883" y="1773363"/>
                </a:moveTo>
                <a:cubicBezTo>
                  <a:pt x="538883" y="1778855"/>
                  <a:pt x="543335" y="1783309"/>
                  <a:pt x="548827" y="1783309"/>
                </a:cubicBezTo>
                <a:cubicBezTo>
                  <a:pt x="554319" y="1783309"/>
                  <a:pt x="558772" y="1778855"/>
                  <a:pt x="558772" y="1773363"/>
                </a:cubicBezTo>
                <a:cubicBezTo>
                  <a:pt x="558772" y="1767871"/>
                  <a:pt x="554319" y="1763419"/>
                  <a:pt x="548827" y="1763419"/>
                </a:cubicBezTo>
                <a:cubicBezTo>
                  <a:pt x="543335" y="1763419"/>
                  <a:pt x="538883" y="1767871"/>
                  <a:pt x="538883" y="1773363"/>
                </a:cubicBezTo>
                <a:close/>
                <a:moveTo>
                  <a:pt x="537936" y="455521"/>
                </a:moveTo>
                <a:cubicBezTo>
                  <a:pt x="537936" y="461275"/>
                  <a:pt x="542388" y="465939"/>
                  <a:pt x="547880" y="465939"/>
                </a:cubicBezTo>
                <a:cubicBezTo>
                  <a:pt x="553372" y="465939"/>
                  <a:pt x="557824" y="461275"/>
                  <a:pt x="557824" y="455521"/>
                </a:cubicBezTo>
                <a:cubicBezTo>
                  <a:pt x="557824" y="449767"/>
                  <a:pt x="553372" y="445103"/>
                  <a:pt x="547880" y="445103"/>
                </a:cubicBezTo>
                <a:cubicBezTo>
                  <a:pt x="542388" y="445103"/>
                  <a:pt x="537936" y="449767"/>
                  <a:pt x="537936" y="455521"/>
                </a:cubicBezTo>
                <a:close/>
                <a:moveTo>
                  <a:pt x="536041" y="3589361"/>
                </a:moveTo>
                <a:cubicBezTo>
                  <a:pt x="536041" y="3609250"/>
                  <a:pt x="536041" y="3609250"/>
                  <a:pt x="536041" y="3609250"/>
                </a:cubicBezTo>
                <a:cubicBezTo>
                  <a:pt x="540121" y="3607593"/>
                  <a:pt x="543618" y="3603726"/>
                  <a:pt x="543618" y="3599306"/>
                </a:cubicBezTo>
                <a:cubicBezTo>
                  <a:pt x="543618" y="3594334"/>
                  <a:pt x="540121" y="3591019"/>
                  <a:pt x="536041" y="3589361"/>
                </a:cubicBezTo>
                <a:close/>
                <a:moveTo>
                  <a:pt x="534147" y="2012020"/>
                </a:moveTo>
                <a:cubicBezTo>
                  <a:pt x="534147" y="2017512"/>
                  <a:pt x="538811" y="2021964"/>
                  <a:pt x="544565" y="2021964"/>
                </a:cubicBezTo>
                <a:cubicBezTo>
                  <a:pt x="550319" y="2021964"/>
                  <a:pt x="554983" y="2017512"/>
                  <a:pt x="554983" y="2012020"/>
                </a:cubicBezTo>
                <a:cubicBezTo>
                  <a:pt x="554983" y="2006528"/>
                  <a:pt x="550319" y="2002076"/>
                  <a:pt x="544565" y="2002076"/>
                </a:cubicBezTo>
                <a:cubicBezTo>
                  <a:pt x="538811" y="2002076"/>
                  <a:pt x="534147" y="2006528"/>
                  <a:pt x="534147" y="2012020"/>
                </a:cubicBezTo>
                <a:close/>
                <a:moveTo>
                  <a:pt x="530359" y="3510755"/>
                </a:moveTo>
                <a:cubicBezTo>
                  <a:pt x="530359" y="3516509"/>
                  <a:pt x="535023" y="3521173"/>
                  <a:pt x="540777" y="3521173"/>
                </a:cubicBezTo>
                <a:cubicBezTo>
                  <a:pt x="546531" y="3521173"/>
                  <a:pt x="551195" y="3516509"/>
                  <a:pt x="551195" y="3510755"/>
                </a:cubicBezTo>
                <a:cubicBezTo>
                  <a:pt x="551195" y="3505001"/>
                  <a:pt x="546531" y="3500337"/>
                  <a:pt x="540777" y="3500337"/>
                </a:cubicBezTo>
                <a:cubicBezTo>
                  <a:pt x="535023" y="3500337"/>
                  <a:pt x="530359" y="3505001"/>
                  <a:pt x="530359" y="3510755"/>
                </a:cubicBezTo>
                <a:close/>
                <a:moveTo>
                  <a:pt x="528465" y="3174072"/>
                </a:moveTo>
                <a:cubicBezTo>
                  <a:pt x="528465" y="3179565"/>
                  <a:pt x="532918" y="3184017"/>
                  <a:pt x="538410" y="3184017"/>
                </a:cubicBezTo>
                <a:cubicBezTo>
                  <a:pt x="543902" y="3184017"/>
                  <a:pt x="548354" y="3179565"/>
                  <a:pt x="548354" y="3174072"/>
                </a:cubicBezTo>
                <a:cubicBezTo>
                  <a:pt x="548354" y="3168580"/>
                  <a:pt x="543902" y="3164128"/>
                  <a:pt x="538410" y="3164128"/>
                </a:cubicBezTo>
                <a:cubicBezTo>
                  <a:pt x="532918" y="3164128"/>
                  <a:pt x="528465" y="3168580"/>
                  <a:pt x="528465" y="3174072"/>
                </a:cubicBezTo>
                <a:close/>
                <a:moveTo>
                  <a:pt x="527518" y="878853"/>
                </a:moveTo>
                <a:cubicBezTo>
                  <a:pt x="527518" y="884607"/>
                  <a:pt x="532182" y="889271"/>
                  <a:pt x="537936" y="889271"/>
                </a:cubicBezTo>
                <a:cubicBezTo>
                  <a:pt x="543690" y="889271"/>
                  <a:pt x="548354" y="884607"/>
                  <a:pt x="548354" y="878853"/>
                </a:cubicBezTo>
                <a:cubicBezTo>
                  <a:pt x="548354" y="873099"/>
                  <a:pt x="543690" y="868435"/>
                  <a:pt x="537936" y="868435"/>
                </a:cubicBezTo>
                <a:cubicBezTo>
                  <a:pt x="532182" y="868435"/>
                  <a:pt x="527518" y="873099"/>
                  <a:pt x="527518" y="878853"/>
                </a:cubicBezTo>
                <a:close/>
                <a:moveTo>
                  <a:pt x="527518" y="331461"/>
                </a:moveTo>
                <a:cubicBezTo>
                  <a:pt x="527518" y="350402"/>
                  <a:pt x="527518" y="350402"/>
                  <a:pt x="527518" y="350402"/>
                </a:cubicBezTo>
                <a:cubicBezTo>
                  <a:pt x="531598" y="348824"/>
                  <a:pt x="534148" y="345141"/>
                  <a:pt x="534148" y="340932"/>
                </a:cubicBezTo>
                <a:cubicBezTo>
                  <a:pt x="534148" y="336722"/>
                  <a:pt x="531598" y="333040"/>
                  <a:pt x="527518" y="331461"/>
                </a:cubicBezTo>
                <a:close/>
                <a:moveTo>
                  <a:pt x="520889" y="3432149"/>
                </a:moveTo>
                <a:cubicBezTo>
                  <a:pt x="520889" y="3437903"/>
                  <a:pt x="525553" y="3442567"/>
                  <a:pt x="531307" y="3442567"/>
                </a:cubicBezTo>
                <a:cubicBezTo>
                  <a:pt x="537061" y="3442567"/>
                  <a:pt x="541725" y="3437903"/>
                  <a:pt x="541725" y="3432149"/>
                </a:cubicBezTo>
                <a:cubicBezTo>
                  <a:pt x="541725" y="3426395"/>
                  <a:pt x="537061" y="3421731"/>
                  <a:pt x="531307" y="3421731"/>
                </a:cubicBezTo>
                <a:cubicBezTo>
                  <a:pt x="525553" y="3421731"/>
                  <a:pt x="520889" y="3426395"/>
                  <a:pt x="520889" y="3432149"/>
                </a:cubicBezTo>
                <a:close/>
                <a:moveTo>
                  <a:pt x="519942" y="1161081"/>
                </a:moveTo>
                <a:cubicBezTo>
                  <a:pt x="519942" y="1166834"/>
                  <a:pt x="524606" y="1171498"/>
                  <a:pt x="530360" y="1171498"/>
                </a:cubicBezTo>
                <a:cubicBezTo>
                  <a:pt x="536114" y="1171498"/>
                  <a:pt x="540778" y="1166834"/>
                  <a:pt x="540778" y="1161081"/>
                </a:cubicBezTo>
                <a:cubicBezTo>
                  <a:pt x="540778" y="1155326"/>
                  <a:pt x="536114" y="1150663"/>
                  <a:pt x="530360" y="1150663"/>
                </a:cubicBezTo>
                <a:cubicBezTo>
                  <a:pt x="524606" y="1150663"/>
                  <a:pt x="519942" y="1155326"/>
                  <a:pt x="519942" y="1161081"/>
                </a:cubicBezTo>
                <a:close/>
                <a:moveTo>
                  <a:pt x="518994" y="428530"/>
                </a:moveTo>
                <a:cubicBezTo>
                  <a:pt x="518994" y="434022"/>
                  <a:pt x="523658" y="438475"/>
                  <a:pt x="529412" y="438475"/>
                </a:cubicBezTo>
                <a:cubicBezTo>
                  <a:pt x="535166" y="438475"/>
                  <a:pt x="539830" y="434022"/>
                  <a:pt x="539830" y="428530"/>
                </a:cubicBezTo>
                <a:cubicBezTo>
                  <a:pt x="539830" y="423038"/>
                  <a:pt x="535166" y="418586"/>
                  <a:pt x="529412" y="418586"/>
                </a:cubicBezTo>
                <a:cubicBezTo>
                  <a:pt x="523658" y="418586"/>
                  <a:pt x="518994" y="423038"/>
                  <a:pt x="518994" y="428530"/>
                </a:cubicBezTo>
                <a:close/>
                <a:moveTo>
                  <a:pt x="517100" y="3320158"/>
                </a:moveTo>
                <a:cubicBezTo>
                  <a:pt x="517100" y="3325517"/>
                  <a:pt x="521456" y="3329804"/>
                  <a:pt x="526902" y="3330340"/>
                </a:cubicBezTo>
                <a:cubicBezTo>
                  <a:pt x="525813" y="3331948"/>
                  <a:pt x="524724" y="3334091"/>
                  <a:pt x="524724" y="3336771"/>
                </a:cubicBezTo>
                <a:cubicBezTo>
                  <a:pt x="524724" y="3341595"/>
                  <a:pt x="527991" y="3345346"/>
                  <a:pt x="532893" y="3346417"/>
                </a:cubicBezTo>
                <a:cubicBezTo>
                  <a:pt x="532348" y="3347489"/>
                  <a:pt x="531803" y="3349097"/>
                  <a:pt x="531803" y="3350169"/>
                </a:cubicBezTo>
                <a:cubicBezTo>
                  <a:pt x="531803" y="3354456"/>
                  <a:pt x="534526" y="3358208"/>
                  <a:pt x="538338" y="3359815"/>
                </a:cubicBezTo>
                <a:cubicBezTo>
                  <a:pt x="537794" y="3360887"/>
                  <a:pt x="537249" y="3361959"/>
                  <a:pt x="537249" y="3363030"/>
                </a:cubicBezTo>
                <a:cubicBezTo>
                  <a:pt x="537249" y="3366246"/>
                  <a:pt x="539427" y="3368925"/>
                  <a:pt x="541606" y="3371069"/>
                </a:cubicBezTo>
                <a:cubicBezTo>
                  <a:pt x="540516" y="3372676"/>
                  <a:pt x="539972" y="3374284"/>
                  <a:pt x="539972" y="3376428"/>
                </a:cubicBezTo>
                <a:cubicBezTo>
                  <a:pt x="539972" y="3379107"/>
                  <a:pt x="541061" y="3381787"/>
                  <a:pt x="543239" y="3383394"/>
                </a:cubicBezTo>
                <a:cubicBezTo>
                  <a:pt x="540516" y="3385539"/>
                  <a:pt x="538338" y="3388218"/>
                  <a:pt x="538338" y="3391433"/>
                </a:cubicBezTo>
                <a:cubicBezTo>
                  <a:pt x="538338" y="3395185"/>
                  <a:pt x="540516" y="3397864"/>
                  <a:pt x="543239" y="3399472"/>
                </a:cubicBezTo>
                <a:cubicBezTo>
                  <a:pt x="542694" y="3399472"/>
                  <a:pt x="542694" y="3399472"/>
                  <a:pt x="542694" y="3399472"/>
                </a:cubicBezTo>
                <a:cubicBezTo>
                  <a:pt x="537249" y="3399472"/>
                  <a:pt x="532348" y="3404295"/>
                  <a:pt x="532348" y="3409654"/>
                </a:cubicBezTo>
                <a:cubicBezTo>
                  <a:pt x="532348" y="3415549"/>
                  <a:pt x="537249" y="3419836"/>
                  <a:pt x="542694" y="3419836"/>
                </a:cubicBezTo>
                <a:cubicBezTo>
                  <a:pt x="548685" y="3419836"/>
                  <a:pt x="553042" y="3415549"/>
                  <a:pt x="553042" y="3409654"/>
                </a:cubicBezTo>
                <a:cubicBezTo>
                  <a:pt x="553042" y="3406439"/>
                  <a:pt x="551408" y="3403759"/>
                  <a:pt x="548685" y="3401615"/>
                </a:cubicBezTo>
                <a:cubicBezTo>
                  <a:pt x="554675" y="3401615"/>
                  <a:pt x="559032" y="3397328"/>
                  <a:pt x="559032" y="3391433"/>
                </a:cubicBezTo>
                <a:cubicBezTo>
                  <a:pt x="559032" y="3388754"/>
                  <a:pt x="557942" y="3386074"/>
                  <a:pt x="556308" y="3384467"/>
                </a:cubicBezTo>
                <a:cubicBezTo>
                  <a:pt x="559032" y="3382323"/>
                  <a:pt x="560665" y="3379643"/>
                  <a:pt x="560665" y="3376428"/>
                </a:cubicBezTo>
                <a:cubicBezTo>
                  <a:pt x="560665" y="3373213"/>
                  <a:pt x="559032" y="3369997"/>
                  <a:pt x="556308" y="3368389"/>
                </a:cubicBezTo>
                <a:cubicBezTo>
                  <a:pt x="557398" y="3366782"/>
                  <a:pt x="557942" y="3365174"/>
                  <a:pt x="557942" y="3363030"/>
                </a:cubicBezTo>
                <a:cubicBezTo>
                  <a:pt x="557942" y="3358743"/>
                  <a:pt x="555764" y="3354992"/>
                  <a:pt x="551952" y="3353384"/>
                </a:cubicBezTo>
                <a:cubicBezTo>
                  <a:pt x="552497" y="3352312"/>
                  <a:pt x="552497" y="3351241"/>
                  <a:pt x="552497" y="3350169"/>
                </a:cubicBezTo>
                <a:cubicBezTo>
                  <a:pt x="552497" y="3345346"/>
                  <a:pt x="549229" y="3341595"/>
                  <a:pt x="544329" y="3340523"/>
                </a:cubicBezTo>
                <a:cubicBezTo>
                  <a:pt x="544873" y="3339451"/>
                  <a:pt x="545417" y="3337843"/>
                  <a:pt x="545417" y="3336771"/>
                </a:cubicBezTo>
                <a:cubicBezTo>
                  <a:pt x="545417" y="3330876"/>
                  <a:pt x="541061" y="3326589"/>
                  <a:pt x="535071" y="3326589"/>
                </a:cubicBezTo>
                <a:cubicBezTo>
                  <a:pt x="536704" y="3324445"/>
                  <a:pt x="537794" y="3322302"/>
                  <a:pt x="537794" y="3320158"/>
                </a:cubicBezTo>
                <a:cubicBezTo>
                  <a:pt x="537794" y="3314264"/>
                  <a:pt x="533437" y="3309976"/>
                  <a:pt x="527447" y="3309976"/>
                </a:cubicBezTo>
                <a:cubicBezTo>
                  <a:pt x="522001" y="3309976"/>
                  <a:pt x="517100" y="3314264"/>
                  <a:pt x="517100" y="3320158"/>
                </a:cubicBezTo>
                <a:close/>
                <a:moveTo>
                  <a:pt x="516153" y="3536326"/>
                </a:moveTo>
                <a:cubicBezTo>
                  <a:pt x="516153" y="3555267"/>
                  <a:pt x="516153" y="3555267"/>
                  <a:pt x="516153" y="3555267"/>
                </a:cubicBezTo>
                <a:cubicBezTo>
                  <a:pt x="520233" y="3554185"/>
                  <a:pt x="522783" y="3550396"/>
                  <a:pt x="522783" y="3545526"/>
                </a:cubicBezTo>
                <a:cubicBezTo>
                  <a:pt x="522783" y="3541197"/>
                  <a:pt x="520233" y="3537408"/>
                  <a:pt x="516153" y="3536326"/>
                </a:cubicBezTo>
                <a:close/>
                <a:moveTo>
                  <a:pt x="515207" y="3229002"/>
                </a:moveTo>
                <a:cubicBezTo>
                  <a:pt x="515207" y="3234494"/>
                  <a:pt x="519659" y="3238947"/>
                  <a:pt x="525151" y="3238947"/>
                </a:cubicBezTo>
                <a:cubicBezTo>
                  <a:pt x="530643" y="3238947"/>
                  <a:pt x="535095" y="3234494"/>
                  <a:pt x="535095" y="3229002"/>
                </a:cubicBezTo>
                <a:cubicBezTo>
                  <a:pt x="535095" y="3223510"/>
                  <a:pt x="530643" y="3219058"/>
                  <a:pt x="525151" y="3219058"/>
                </a:cubicBezTo>
                <a:cubicBezTo>
                  <a:pt x="519659" y="3219058"/>
                  <a:pt x="515207" y="3223510"/>
                  <a:pt x="515207" y="3229002"/>
                </a:cubicBezTo>
                <a:close/>
                <a:moveTo>
                  <a:pt x="512365" y="3298612"/>
                </a:moveTo>
                <a:cubicBezTo>
                  <a:pt x="512365" y="3304366"/>
                  <a:pt x="516817" y="3309030"/>
                  <a:pt x="522309" y="3309030"/>
                </a:cubicBezTo>
                <a:cubicBezTo>
                  <a:pt x="527801" y="3309030"/>
                  <a:pt x="532254" y="3304366"/>
                  <a:pt x="532254" y="3298612"/>
                </a:cubicBezTo>
                <a:cubicBezTo>
                  <a:pt x="532254" y="3292858"/>
                  <a:pt x="527801" y="3288194"/>
                  <a:pt x="522309" y="3288194"/>
                </a:cubicBezTo>
                <a:cubicBezTo>
                  <a:pt x="516817" y="3288194"/>
                  <a:pt x="512365" y="3292858"/>
                  <a:pt x="512365" y="3298612"/>
                </a:cubicBezTo>
                <a:close/>
                <a:moveTo>
                  <a:pt x="510471" y="3269253"/>
                </a:moveTo>
                <a:cubicBezTo>
                  <a:pt x="510471" y="3275007"/>
                  <a:pt x="514923" y="3279671"/>
                  <a:pt x="520415" y="3279671"/>
                </a:cubicBezTo>
                <a:cubicBezTo>
                  <a:pt x="525907" y="3279671"/>
                  <a:pt x="530360" y="3275007"/>
                  <a:pt x="530360" y="3269253"/>
                </a:cubicBezTo>
                <a:cubicBezTo>
                  <a:pt x="530360" y="3263499"/>
                  <a:pt x="525907" y="3258835"/>
                  <a:pt x="520415" y="3258835"/>
                </a:cubicBezTo>
                <a:cubicBezTo>
                  <a:pt x="514923" y="3258835"/>
                  <a:pt x="510471" y="3263499"/>
                  <a:pt x="510471" y="3269253"/>
                </a:cubicBezTo>
                <a:close/>
                <a:moveTo>
                  <a:pt x="507629" y="507611"/>
                </a:moveTo>
                <a:cubicBezTo>
                  <a:pt x="507629" y="513364"/>
                  <a:pt x="512082" y="518028"/>
                  <a:pt x="517574" y="518028"/>
                </a:cubicBezTo>
                <a:cubicBezTo>
                  <a:pt x="523066" y="518028"/>
                  <a:pt x="527518" y="513364"/>
                  <a:pt x="527518" y="507611"/>
                </a:cubicBezTo>
                <a:cubicBezTo>
                  <a:pt x="527518" y="501856"/>
                  <a:pt x="523066" y="497192"/>
                  <a:pt x="517574" y="497192"/>
                </a:cubicBezTo>
                <a:cubicBezTo>
                  <a:pt x="512082" y="497192"/>
                  <a:pt x="507629" y="501856"/>
                  <a:pt x="507629" y="507611"/>
                </a:cubicBezTo>
                <a:close/>
                <a:moveTo>
                  <a:pt x="506683" y="385443"/>
                </a:moveTo>
                <a:cubicBezTo>
                  <a:pt x="506683" y="404384"/>
                  <a:pt x="506683" y="404384"/>
                  <a:pt x="506683" y="404384"/>
                </a:cubicBezTo>
                <a:cubicBezTo>
                  <a:pt x="510763" y="403302"/>
                  <a:pt x="513312" y="399514"/>
                  <a:pt x="513312" y="394644"/>
                </a:cubicBezTo>
                <a:cubicBezTo>
                  <a:pt x="513312" y="390314"/>
                  <a:pt x="510763" y="386526"/>
                  <a:pt x="506683" y="385443"/>
                </a:cubicBezTo>
                <a:close/>
                <a:moveTo>
                  <a:pt x="504788" y="3458193"/>
                </a:moveTo>
                <a:cubicBezTo>
                  <a:pt x="504788" y="3463685"/>
                  <a:pt x="509241" y="3468137"/>
                  <a:pt x="514733" y="3468137"/>
                </a:cubicBezTo>
                <a:cubicBezTo>
                  <a:pt x="520225" y="3468137"/>
                  <a:pt x="524677" y="3463685"/>
                  <a:pt x="524677" y="3458193"/>
                </a:cubicBezTo>
                <a:cubicBezTo>
                  <a:pt x="524677" y="3452701"/>
                  <a:pt x="520225" y="3448249"/>
                  <a:pt x="514733" y="3448249"/>
                </a:cubicBezTo>
                <a:cubicBezTo>
                  <a:pt x="509241" y="3448249"/>
                  <a:pt x="504788" y="3452701"/>
                  <a:pt x="504788" y="3458193"/>
                </a:cubicBezTo>
                <a:close/>
                <a:moveTo>
                  <a:pt x="501000" y="797409"/>
                </a:moveTo>
                <a:cubicBezTo>
                  <a:pt x="501000" y="803163"/>
                  <a:pt x="505452" y="807828"/>
                  <a:pt x="510945" y="807828"/>
                </a:cubicBezTo>
                <a:cubicBezTo>
                  <a:pt x="516437" y="807828"/>
                  <a:pt x="520889" y="803163"/>
                  <a:pt x="520889" y="797409"/>
                </a:cubicBezTo>
                <a:cubicBezTo>
                  <a:pt x="520889" y="791655"/>
                  <a:pt x="516437" y="786991"/>
                  <a:pt x="510945" y="786991"/>
                </a:cubicBezTo>
                <a:cubicBezTo>
                  <a:pt x="505452" y="786991"/>
                  <a:pt x="501000" y="791655"/>
                  <a:pt x="501000" y="797409"/>
                </a:cubicBezTo>
                <a:close/>
                <a:moveTo>
                  <a:pt x="500053" y="609218"/>
                </a:moveTo>
                <a:cubicBezTo>
                  <a:pt x="500053" y="614564"/>
                  <a:pt x="504876" y="619375"/>
                  <a:pt x="510234" y="619375"/>
                </a:cubicBezTo>
                <a:cubicBezTo>
                  <a:pt x="515593" y="619375"/>
                  <a:pt x="520415" y="614564"/>
                  <a:pt x="520415" y="609218"/>
                </a:cubicBezTo>
                <a:cubicBezTo>
                  <a:pt x="520415" y="607079"/>
                  <a:pt x="519343" y="604940"/>
                  <a:pt x="518272" y="603336"/>
                </a:cubicBezTo>
                <a:cubicBezTo>
                  <a:pt x="518272" y="603336"/>
                  <a:pt x="518808" y="603336"/>
                  <a:pt x="518808" y="603336"/>
                </a:cubicBezTo>
                <a:cubicBezTo>
                  <a:pt x="524702" y="603336"/>
                  <a:pt x="528989" y="598526"/>
                  <a:pt x="528989" y="593175"/>
                </a:cubicBezTo>
                <a:cubicBezTo>
                  <a:pt x="528989" y="591570"/>
                  <a:pt x="528452" y="589967"/>
                  <a:pt x="527917" y="588363"/>
                </a:cubicBezTo>
                <a:cubicBezTo>
                  <a:pt x="532739" y="587828"/>
                  <a:pt x="536490" y="583551"/>
                  <a:pt x="536490" y="578739"/>
                </a:cubicBezTo>
                <a:cubicBezTo>
                  <a:pt x="536490" y="576600"/>
                  <a:pt x="535419" y="574997"/>
                  <a:pt x="534347" y="573393"/>
                </a:cubicBezTo>
                <a:cubicBezTo>
                  <a:pt x="538098" y="571789"/>
                  <a:pt x="540777" y="568581"/>
                  <a:pt x="540777" y="564304"/>
                </a:cubicBezTo>
                <a:cubicBezTo>
                  <a:pt x="540777" y="561097"/>
                  <a:pt x="539169" y="558423"/>
                  <a:pt x="536490" y="556285"/>
                </a:cubicBezTo>
                <a:cubicBezTo>
                  <a:pt x="539169" y="554680"/>
                  <a:pt x="540777" y="551473"/>
                  <a:pt x="540777" y="548265"/>
                </a:cubicBezTo>
                <a:cubicBezTo>
                  <a:pt x="540777" y="542919"/>
                  <a:pt x="537026" y="538642"/>
                  <a:pt x="531668" y="538107"/>
                </a:cubicBezTo>
                <a:cubicBezTo>
                  <a:pt x="534883" y="536503"/>
                  <a:pt x="537026" y="533295"/>
                  <a:pt x="537026" y="530088"/>
                </a:cubicBezTo>
                <a:cubicBezTo>
                  <a:pt x="537026" y="524207"/>
                  <a:pt x="532204" y="519929"/>
                  <a:pt x="526845" y="519929"/>
                </a:cubicBezTo>
                <a:cubicBezTo>
                  <a:pt x="520951" y="519929"/>
                  <a:pt x="516664" y="524207"/>
                  <a:pt x="516664" y="530088"/>
                </a:cubicBezTo>
                <a:cubicBezTo>
                  <a:pt x="516664" y="534899"/>
                  <a:pt x="520415" y="539177"/>
                  <a:pt x="525773" y="539711"/>
                </a:cubicBezTo>
                <a:cubicBezTo>
                  <a:pt x="522558" y="541315"/>
                  <a:pt x="520415" y="544523"/>
                  <a:pt x="520415" y="548265"/>
                </a:cubicBezTo>
                <a:cubicBezTo>
                  <a:pt x="520415" y="551473"/>
                  <a:pt x="522022" y="554146"/>
                  <a:pt x="524702" y="556285"/>
                </a:cubicBezTo>
                <a:cubicBezTo>
                  <a:pt x="522022" y="557888"/>
                  <a:pt x="520415" y="560561"/>
                  <a:pt x="520415" y="564304"/>
                </a:cubicBezTo>
                <a:cubicBezTo>
                  <a:pt x="520415" y="566443"/>
                  <a:pt x="520951" y="568047"/>
                  <a:pt x="522022" y="569650"/>
                </a:cubicBezTo>
                <a:cubicBezTo>
                  <a:pt x="518272" y="571255"/>
                  <a:pt x="516128" y="574462"/>
                  <a:pt x="516128" y="578739"/>
                </a:cubicBezTo>
                <a:cubicBezTo>
                  <a:pt x="516128" y="580343"/>
                  <a:pt x="516664" y="581947"/>
                  <a:pt x="517200" y="583551"/>
                </a:cubicBezTo>
                <a:cubicBezTo>
                  <a:pt x="512378" y="584086"/>
                  <a:pt x="508626" y="588363"/>
                  <a:pt x="508626" y="593175"/>
                </a:cubicBezTo>
                <a:cubicBezTo>
                  <a:pt x="508626" y="595313"/>
                  <a:pt x="509698" y="597456"/>
                  <a:pt x="510770" y="599060"/>
                </a:cubicBezTo>
                <a:cubicBezTo>
                  <a:pt x="510770" y="599060"/>
                  <a:pt x="510234" y="599060"/>
                  <a:pt x="510234" y="599060"/>
                </a:cubicBezTo>
                <a:cubicBezTo>
                  <a:pt x="504876" y="599060"/>
                  <a:pt x="500053" y="603336"/>
                  <a:pt x="500053" y="609218"/>
                </a:cubicBezTo>
                <a:close/>
                <a:moveTo>
                  <a:pt x="496265" y="2954353"/>
                </a:moveTo>
                <a:cubicBezTo>
                  <a:pt x="496265" y="2959845"/>
                  <a:pt x="500717" y="2964297"/>
                  <a:pt x="506209" y="2964297"/>
                </a:cubicBezTo>
                <a:cubicBezTo>
                  <a:pt x="511702" y="2964297"/>
                  <a:pt x="516154" y="2959845"/>
                  <a:pt x="516154" y="2954353"/>
                </a:cubicBezTo>
                <a:cubicBezTo>
                  <a:pt x="516154" y="2948860"/>
                  <a:pt x="511702" y="2944408"/>
                  <a:pt x="506209" y="2944408"/>
                </a:cubicBezTo>
                <a:cubicBezTo>
                  <a:pt x="500717" y="2944408"/>
                  <a:pt x="496265" y="2948860"/>
                  <a:pt x="496265" y="2954353"/>
                </a:cubicBezTo>
                <a:close/>
                <a:moveTo>
                  <a:pt x="495318" y="2649397"/>
                </a:moveTo>
                <a:cubicBezTo>
                  <a:pt x="495318" y="2654889"/>
                  <a:pt x="499770" y="2659341"/>
                  <a:pt x="505262" y="2659341"/>
                </a:cubicBezTo>
                <a:cubicBezTo>
                  <a:pt x="510754" y="2659341"/>
                  <a:pt x="515207" y="2654889"/>
                  <a:pt x="515207" y="2649397"/>
                </a:cubicBezTo>
                <a:cubicBezTo>
                  <a:pt x="515207" y="2643905"/>
                  <a:pt x="510754" y="2639452"/>
                  <a:pt x="505262" y="2639452"/>
                </a:cubicBezTo>
                <a:cubicBezTo>
                  <a:pt x="499770" y="2639452"/>
                  <a:pt x="495318" y="2643905"/>
                  <a:pt x="495318" y="2649397"/>
                </a:cubicBezTo>
                <a:close/>
                <a:moveTo>
                  <a:pt x="494370" y="3482342"/>
                </a:moveTo>
                <a:cubicBezTo>
                  <a:pt x="494370" y="3501284"/>
                  <a:pt x="494370" y="3501284"/>
                  <a:pt x="494370" y="3501284"/>
                </a:cubicBezTo>
                <a:cubicBezTo>
                  <a:pt x="498450" y="3499705"/>
                  <a:pt x="501000" y="3496023"/>
                  <a:pt x="501000" y="3491813"/>
                </a:cubicBezTo>
                <a:cubicBezTo>
                  <a:pt x="501000" y="3487604"/>
                  <a:pt x="498450" y="3483921"/>
                  <a:pt x="494370" y="3482342"/>
                </a:cubicBezTo>
                <a:close/>
                <a:moveTo>
                  <a:pt x="492476" y="481565"/>
                </a:moveTo>
                <a:cubicBezTo>
                  <a:pt x="492476" y="487057"/>
                  <a:pt x="496929" y="491509"/>
                  <a:pt x="502421" y="491509"/>
                </a:cubicBezTo>
                <a:cubicBezTo>
                  <a:pt x="507913" y="491509"/>
                  <a:pt x="512365" y="487057"/>
                  <a:pt x="512365" y="481565"/>
                </a:cubicBezTo>
                <a:cubicBezTo>
                  <a:pt x="512365" y="476073"/>
                  <a:pt x="507913" y="471621"/>
                  <a:pt x="502421" y="471621"/>
                </a:cubicBezTo>
                <a:cubicBezTo>
                  <a:pt x="496929" y="471621"/>
                  <a:pt x="492476" y="476073"/>
                  <a:pt x="492476" y="481565"/>
                </a:cubicBezTo>
                <a:close/>
                <a:moveTo>
                  <a:pt x="489635" y="3379586"/>
                </a:moveTo>
                <a:cubicBezTo>
                  <a:pt x="489635" y="3385078"/>
                  <a:pt x="494299" y="3389530"/>
                  <a:pt x="500053" y="3389530"/>
                </a:cubicBezTo>
                <a:cubicBezTo>
                  <a:pt x="505807" y="3389530"/>
                  <a:pt x="510471" y="3385078"/>
                  <a:pt x="510471" y="3379586"/>
                </a:cubicBezTo>
                <a:cubicBezTo>
                  <a:pt x="510471" y="3374094"/>
                  <a:pt x="505807" y="3369642"/>
                  <a:pt x="500053" y="3369642"/>
                </a:cubicBezTo>
                <a:cubicBezTo>
                  <a:pt x="494299" y="3369642"/>
                  <a:pt x="489635" y="3374094"/>
                  <a:pt x="489635" y="3379586"/>
                </a:cubicBezTo>
                <a:close/>
                <a:moveTo>
                  <a:pt x="486794" y="735848"/>
                </a:moveTo>
                <a:cubicBezTo>
                  <a:pt x="486794" y="741602"/>
                  <a:pt x="491246" y="746266"/>
                  <a:pt x="496738" y="746266"/>
                </a:cubicBezTo>
                <a:cubicBezTo>
                  <a:pt x="502230" y="746266"/>
                  <a:pt x="506683" y="741602"/>
                  <a:pt x="506683" y="735848"/>
                </a:cubicBezTo>
                <a:cubicBezTo>
                  <a:pt x="506683" y="730094"/>
                  <a:pt x="502230" y="725429"/>
                  <a:pt x="496738" y="725429"/>
                </a:cubicBezTo>
                <a:cubicBezTo>
                  <a:pt x="491246" y="725429"/>
                  <a:pt x="486794" y="730094"/>
                  <a:pt x="486794" y="735848"/>
                </a:cubicBezTo>
                <a:close/>
                <a:moveTo>
                  <a:pt x="484900" y="654888"/>
                </a:moveTo>
                <a:cubicBezTo>
                  <a:pt x="484900" y="660380"/>
                  <a:pt x="489352" y="664832"/>
                  <a:pt x="494844" y="664832"/>
                </a:cubicBezTo>
                <a:cubicBezTo>
                  <a:pt x="500336" y="664832"/>
                  <a:pt x="504789" y="660380"/>
                  <a:pt x="504789" y="654888"/>
                </a:cubicBezTo>
                <a:cubicBezTo>
                  <a:pt x="504789" y="649396"/>
                  <a:pt x="500336" y="644944"/>
                  <a:pt x="494844" y="644944"/>
                </a:cubicBezTo>
                <a:cubicBezTo>
                  <a:pt x="489352" y="644944"/>
                  <a:pt x="484900" y="649396"/>
                  <a:pt x="484900" y="654888"/>
                </a:cubicBezTo>
                <a:close/>
                <a:moveTo>
                  <a:pt x="483953" y="439426"/>
                </a:moveTo>
                <a:cubicBezTo>
                  <a:pt x="483953" y="458367"/>
                  <a:pt x="483953" y="458367"/>
                  <a:pt x="483953" y="458367"/>
                </a:cubicBezTo>
                <a:cubicBezTo>
                  <a:pt x="487523" y="456789"/>
                  <a:pt x="490583" y="453106"/>
                  <a:pt x="490583" y="448896"/>
                </a:cubicBezTo>
                <a:cubicBezTo>
                  <a:pt x="490583" y="444687"/>
                  <a:pt x="487523" y="441004"/>
                  <a:pt x="483953" y="439426"/>
                </a:cubicBezTo>
                <a:close/>
                <a:moveTo>
                  <a:pt x="483006" y="688984"/>
                </a:moveTo>
                <a:cubicBezTo>
                  <a:pt x="483006" y="694477"/>
                  <a:pt x="487458" y="698928"/>
                  <a:pt x="492950" y="698928"/>
                </a:cubicBezTo>
                <a:cubicBezTo>
                  <a:pt x="498442" y="698928"/>
                  <a:pt x="502894" y="694477"/>
                  <a:pt x="502894" y="688984"/>
                </a:cubicBezTo>
                <a:cubicBezTo>
                  <a:pt x="502894" y="683491"/>
                  <a:pt x="498442" y="679039"/>
                  <a:pt x="492950" y="679039"/>
                </a:cubicBezTo>
                <a:cubicBezTo>
                  <a:pt x="487458" y="679039"/>
                  <a:pt x="483006" y="683491"/>
                  <a:pt x="483006" y="688984"/>
                </a:cubicBezTo>
                <a:close/>
                <a:moveTo>
                  <a:pt x="480165" y="3287905"/>
                </a:moveTo>
                <a:cubicBezTo>
                  <a:pt x="480165" y="3293236"/>
                  <a:pt x="485018" y="3298034"/>
                  <a:pt x="490412" y="3298034"/>
                </a:cubicBezTo>
                <a:cubicBezTo>
                  <a:pt x="490951" y="3298034"/>
                  <a:pt x="491490" y="3298034"/>
                  <a:pt x="492569" y="3297500"/>
                </a:cubicBezTo>
                <a:cubicBezTo>
                  <a:pt x="490412" y="3299632"/>
                  <a:pt x="489333" y="3301765"/>
                  <a:pt x="489333" y="3304964"/>
                </a:cubicBezTo>
                <a:cubicBezTo>
                  <a:pt x="489333" y="3309761"/>
                  <a:pt x="493108" y="3314026"/>
                  <a:pt x="498501" y="3314559"/>
                </a:cubicBezTo>
                <a:cubicBezTo>
                  <a:pt x="496883" y="3316158"/>
                  <a:pt x="495805" y="3318290"/>
                  <a:pt x="495805" y="3320956"/>
                </a:cubicBezTo>
                <a:cubicBezTo>
                  <a:pt x="495805" y="3325220"/>
                  <a:pt x="498501" y="3328952"/>
                  <a:pt x="502276" y="3330018"/>
                </a:cubicBezTo>
                <a:cubicBezTo>
                  <a:pt x="500119" y="3332151"/>
                  <a:pt x="498501" y="3334816"/>
                  <a:pt x="498501" y="3338015"/>
                </a:cubicBezTo>
                <a:cubicBezTo>
                  <a:pt x="498501" y="3342279"/>
                  <a:pt x="501198" y="3345478"/>
                  <a:pt x="504973" y="3347077"/>
                </a:cubicBezTo>
                <a:cubicBezTo>
                  <a:pt x="500119" y="3348143"/>
                  <a:pt x="496883" y="3351874"/>
                  <a:pt x="496883" y="3356673"/>
                </a:cubicBezTo>
                <a:cubicBezTo>
                  <a:pt x="496883" y="3362536"/>
                  <a:pt x="501198" y="3366801"/>
                  <a:pt x="507130" y="3366801"/>
                </a:cubicBezTo>
                <a:cubicBezTo>
                  <a:pt x="512523" y="3366801"/>
                  <a:pt x="517377" y="3362536"/>
                  <a:pt x="517377" y="3356673"/>
                </a:cubicBezTo>
                <a:cubicBezTo>
                  <a:pt x="517377" y="3352941"/>
                  <a:pt x="514680" y="3349209"/>
                  <a:pt x="510905" y="3347610"/>
                </a:cubicBezTo>
                <a:cubicBezTo>
                  <a:pt x="515759" y="3346544"/>
                  <a:pt x="518995" y="3342812"/>
                  <a:pt x="518995" y="3338015"/>
                </a:cubicBezTo>
                <a:cubicBezTo>
                  <a:pt x="518995" y="3333750"/>
                  <a:pt x="516298" y="3330018"/>
                  <a:pt x="512523" y="3328419"/>
                </a:cubicBezTo>
                <a:cubicBezTo>
                  <a:pt x="514680" y="3326820"/>
                  <a:pt x="516298" y="3324154"/>
                  <a:pt x="516298" y="3320956"/>
                </a:cubicBezTo>
                <a:cubicBezTo>
                  <a:pt x="516298" y="3315625"/>
                  <a:pt x="512523" y="3311893"/>
                  <a:pt x="507669" y="3310827"/>
                </a:cubicBezTo>
                <a:cubicBezTo>
                  <a:pt x="508748" y="3309228"/>
                  <a:pt x="509827" y="3307096"/>
                  <a:pt x="509827" y="3304964"/>
                </a:cubicBezTo>
                <a:cubicBezTo>
                  <a:pt x="509827" y="3299100"/>
                  <a:pt x="504973" y="3294835"/>
                  <a:pt x="499580" y="3294835"/>
                </a:cubicBezTo>
                <a:cubicBezTo>
                  <a:pt x="499040" y="3294835"/>
                  <a:pt x="498501" y="3294835"/>
                  <a:pt x="497423" y="3294835"/>
                </a:cubicBezTo>
                <a:cubicBezTo>
                  <a:pt x="499580" y="3293236"/>
                  <a:pt x="500658" y="3290570"/>
                  <a:pt x="500658" y="3287905"/>
                </a:cubicBezTo>
                <a:cubicBezTo>
                  <a:pt x="500658" y="3282574"/>
                  <a:pt x="495805" y="3277776"/>
                  <a:pt x="490412" y="3277776"/>
                </a:cubicBezTo>
                <a:cubicBezTo>
                  <a:pt x="485018" y="3277776"/>
                  <a:pt x="480165" y="3282574"/>
                  <a:pt x="480165" y="3287905"/>
                </a:cubicBezTo>
                <a:close/>
                <a:moveTo>
                  <a:pt x="477324" y="3405157"/>
                </a:moveTo>
                <a:cubicBezTo>
                  <a:pt x="477324" y="3410649"/>
                  <a:pt x="481776" y="3415101"/>
                  <a:pt x="487268" y="3415101"/>
                </a:cubicBezTo>
                <a:cubicBezTo>
                  <a:pt x="492760" y="3415101"/>
                  <a:pt x="497213" y="3410649"/>
                  <a:pt x="497213" y="3405157"/>
                </a:cubicBezTo>
                <a:cubicBezTo>
                  <a:pt x="497213" y="3399665"/>
                  <a:pt x="492760" y="3395213"/>
                  <a:pt x="487268" y="3395213"/>
                </a:cubicBezTo>
                <a:cubicBezTo>
                  <a:pt x="481776" y="3395213"/>
                  <a:pt x="477324" y="3399665"/>
                  <a:pt x="477324" y="3405157"/>
                </a:cubicBezTo>
                <a:close/>
                <a:moveTo>
                  <a:pt x="476376" y="1356653"/>
                </a:moveTo>
                <a:cubicBezTo>
                  <a:pt x="476376" y="1362146"/>
                  <a:pt x="481040" y="1366599"/>
                  <a:pt x="486794" y="1366599"/>
                </a:cubicBezTo>
                <a:cubicBezTo>
                  <a:pt x="492548" y="1366599"/>
                  <a:pt x="497213" y="1362146"/>
                  <a:pt x="497213" y="1356653"/>
                </a:cubicBezTo>
                <a:cubicBezTo>
                  <a:pt x="497213" y="1351160"/>
                  <a:pt x="492548" y="1346709"/>
                  <a:pt x="486794" y="1346709"/>
                </a:cubicBezTo>
                <a:cubicBezTo>
                  <a:pt x="481040" y="1346709"/>
                  <a:pt x="476376" y="1351160"/>
                  <a:pt x="476376" y="1356653"/>
                </a:cubicBezTo>
                <a:close/>
                <a:moveTo>
                  <a:pt x="475429" y="561594"/>
                </a:moveTo>
                <a:cubicBezTo>
                  <a:pt x="475429" y="567348"/>
                  <a:pt x="479881" y="572012"/>
                  <a:pt x="485373" y="572012"/>
                </a:cubicBezTo>
                <a:cubicBezTo>
                  <a:pt x="490866" y="572012"/>
                  <a:pt x="495318" y="567348"/>
                  <a:pt x="495318" y="561594"/>
                </a:cubicBezTo>
                <a:cubicBezTo>
                  <a:pt x="495318" y="555840"/>
                  <a:pt x="490866" y="551175"/>
                  <a:pt x="485373" y="551175"/>
                </a:cubicBezTo>
                <a:cubicBezTo>
                  <a:pt x="479881" y="551175"/>
                  <a:pt x="475429" y="555840"/>
                  <a:pt x="475429" y="561594"/>
                </a:cubicBezTo>
                <a:close/>
                <a:moveTo>
                  <a:pt x="471641" y="1033226"/>
                </a:moveTo>
                <a:cubicBezTo>
                  <a:pt x="471641" y="1038980"/>
                  <a:pt x="476093" y="1043644"/>
                  <a:pt x="481585" y="1043644"/>
                </a:cubicBezTo>
                <a:cubicBezTo>
                  <a:pt x="487077" y="1043644"/>
                  <a:pt x="491530" y="1038980"/>
                  <a:pt x="491530" y="1033226"/>
                </a:cubicBezTo>
                <a:cubicBezTo>
                  <a:pt x="491530" y="1027472"/>
                  <a:pt x="487077" y="1022808"/>
                  <a:pt x="481585" y="1022808"/>
                </a:cubicBezTo>
                <a:cubicBezTo>
                  <a:pt x="476093" y="1022808"/>
                  <a:pt x="471641" y="1027472"/>
                  <a:pt x="471641" y="1033226"/>
                </a:cubicBezTo>
                <a:close/>
                <a:moveTo>
                  <a:pt x="470694" y="3427412"/>
                </a:moveTo>
                <a:cubicBezTo>
                  <a:pt x="470694" y="3447301"/>
                  <a:pt x="470694" y="3447301"/>
                  <a:pt x="470694" y="3447301"/>
                </a:cubicBezTo>
                <a:cubicBezTo>
                  <a:pt x="474774" y="3445644"/>
                  <a:pt x="477324" y="3441777"/>
                  <a:pt x="477324" y="3437357"/>
                </a:cubicBezTo>
                <a:cubicBezTo>
                  <a:pt x="477324" y="3432937"/>
                  <a:pt x="474774" y="3429070"/>
                  <a:pt x="470694" y="3427412"/>
                </a:cubicBezTo>
                <a:close/>
                <a:moveTo>
                  <a:pt x="467853" y="3046692"/>
                </a:moveTo>
                <a:cubicBezTo>
                  <a:pt x="467853" y="3052446"/>
                  <a:pt x="472305" y="3057110"/>
                  <a:pt x="477797" y="3057110"/>
                </a:cubicBezTo>
                <a:cubicBezTo>
                  <a:pt x="483289" y="3057110"/>
                  <a:pt x="487742" y="3052446"/>
                  <a:pt x="487742" y="3046692"/>
                </a:cubicBezTo>
                <a:cubicBezTo>
                  <a:pt x="487742" y="3040938"/>
                  <a:pt x="483289" y="3036274"/>
                  <a:pt x="477797" y="3036274"/>
                </a:cubicBezTo>
                <a:cubicBezTo>
                  <a:pt x="472305" y="3036274"/>
                  <a:pt x="467853" y="3040938"/>
                  <a:pt x="467853" y="3046692"/>
                </a:cubicBezTo>
                <a:close/>
                <a:moveTo>
                  <a:pt x="467852" y="639416"/>
                </a:moveTo>
                <a:cubicBezTo>
                  <a:pt x="467852" y="645359"/>
                  <a:pt x="472679" y="649681"/>
                  <a:pt x="478042" y="649681"/>
                </a:cubicBezTo>
                <a:cubicBezTo>
                  <a:pt x="483942" y="649681"/>
                  <a:pt x="488232" y="645359"/>
                  <a:pt x="488232" y="639416"/>
                </a:cubicBezTo>
                <a:cubicBezTo>
                  <a:pt x="488232" y="636175"/>
                  <a:pt x="486623" y="633474"/>
                  <a:pt x="483942" y="631314"/>
                </a:cubicBezTo>
                <a:cubicBezTo>
                  <a:pt x="484478" y="631314"/>
                  <a:pt x="485550" y="631854"/>
                  <a:pt x="486086" y="631854"/>
                </a:cubicBezTo>
                <a:cubicBezTo>
                  <a:pt x="488232" y="631854"/>
                  <a:pt x="490377" y="630773"/>
                  <a:pt x="491986" y="629693"/>
                </a:cubicBezTo>
                <a:cubicBezTo>
                  <a:pt x="492522" y="635094"/>
                  <a:pt x="496812" y="639416"/>
                  <a:pt x="502175" y="639416"/>
                </a:cubicBezTo>
                <a:cubicBezTo>
                  <a:pt x="507538" y="639416"/>
                  <a:pt x="512365" y="634554"/>
                  <a:pt x="512365" y="629153"/>
                </a:cubicBezTo>
                <a:cubicBezTo>
                  <a:pt x="512365" y="623209"/>
                  <a:pt x="507538" y="618888"/>
                  <a:pt x="502175" y="618888"/>
                </a:cubicBezTo>
                <a:cubicBezTo>
                  <a:pt x="500030" y="618888"/>
                  <a:pt x="497885" y="619428"/>
                  <a:pt x="496276" y="621049"/>
                </a:cubicBezTo>
                <a:cubicBezTo>
                  <a:pt x="496276" y="617808"/>
                  <a:pt x="494131" y="615107"/>
                  <a:pt x="491986" y="613487"/>
                </a:cubicBezTo>
                <a:cubicBezTo>
                  <a:pt x="496812" y="612946"/>
                  <a:pt x="501103" y="608625"/>
                  <a:pt x="501103" y="603222"/>
                </a:cubicBezTo>
                <a:cubicBezTo>
                  <a:pt x="501103" y="598361"/>
                  <a:pt x="497349" y="594034"/>
                  <a:pt x="491986" y="593494"/>
                </a:cubicBezTo>
                <a:cubicBezTo>
                  <a:pt x="497349" y="592413"/>
                  <a:pt x="501103" y="588632"/>
                  <a:pt x="501103" y="583229"/>
                </a:cubicBezTo>
                <a:cubicBezTo>
                  <a:pt x="501103" y="577827"/>
                  <a:pt x="496276" y="572965"/>
                  <a:pt x="490913" y="572965"/>
                </a:cubicBezTo>
                <a:cubicBezTo>
                  <a:pt x="485014" y="572965"/>
                  <a:pt x="480724" y="577827"/>
                  <a:pt x="480724" y="583229"/>
                </a:cubicBezTo>
                <a:cubicBezTo>
                  <a:pt x="480724" y="588632"/>
                  <a:pt x="484478" y="592413"/>
                  <a:pt x="489304" y="593494"/>
                </a:cubicBezTo>
                <a:cubicBezTo>
                  <a:pt x="484478" y="594034"/>
                  <a:pt x="480724" y="598361"/>
                  <a:pt x="480724" y="603222"/>
                </a:cubicBezTo>
                <a:cubicBezTo>
                  <a:pt x="480724" y="607004"/>
                  <a:pt x="482333" y="609705"/>
                  <a:pt x="485014" y="611326"/>
                </a:cubicBezTo>
                <a:cubicBezTo>
                  <a:pt x="480187" y="612406"/>
                  <a:pt x="475897" y="616187"/>
                  <a:pt x="475897" y="621589"/>
                </a:cubicBezTo>
                <a:cubicBezTo>
                  <a:pt x="475897" y="624830"/>
                  <a:pt x="478042" y="628073"/>
                  <a:pt x="480724" y="629693"/>
                </a:cubicBezTo>
                <a:cubicBezTo>
                  <a:pt x="479651" y="629693"/>
                  <a:pt x="479115" y="629153"/>
                  <a:pt x="478042" y="629153"/>
                </a:cubicBezTo>
                <a:cubicBezTo>
                  <a:pt x="472679" y="629153"/>
                  <a:pt x="467852" y="634015"/>
                  <a:pt x="467852" y="639416"/>
                </a:cubicBezTo>
                <a:close/>
                <a:moveTo>
                  <a:pt x="464064" y="535549"/>
                </a:moveTo>
                <a:cubicBezTo>
                  <a:pt x="464064" y="541041"/>
                  <a:pt x="468728" y="545493"/>
                  <a:pt x="474482" y="545493"/>
                </a:cubicBezTo>
                <a:cubicBezTo>
                  <a:pt x="480236" y="545493"/>
                  <a:pt x="484900" y="541041"/>
                  <a:pt x="484900" y="535549"/>
                </a:cubicBezTo>
                <a:cubicBezTo>
                  <a:pt x="484900" y="530057"/>
                  <a:pt x="480236" y="525604"/>
                  <a:pt x="474482" y="525604"/>
                </a:cubicBezTo>
                <a:cubicBezTo>
                  <a:pt x="468728" y="525604"/>
                  <a:pt x="464064" y="530057"/>
                  <a:pt x="464064" y="535549"/>
                </a:cubicBezTo>
                <a:close/>
                <a:moveTo>
                  <a:pt x="459329" y="3301926"/>
                </a:moveTo>
                <a:cubicBezTo>
                  <a:pt x="459329" y="3307418"/>
                  <a:pt x="463993" y="3311871"/>
                  <a:pt x="469747" y="3311871"/>
                </a:cubicBezTo>
                <a:cubicBezTo>
                  <a:pt x="475501" y="3311871"/>
                  <a:pt x="480165" y="3307418"/>
                  <a:pt x="480165" y="3301926"/>
                </a:cubicBezTo>
                <a:cubicBezTo>
                  <a:pt x="480165" y="3296434"/>
                  <a:pt x="475501" y="3291982"/>
                  <a:pt x="469747" y="3291982"/>
                </a:cubicBezTo>
                <a:cubicBezTo>
                  <a:pt x="463993" y="3291982"/>
                  <a:pt x="459329" y="3296434"/>
                  <a:pt x="459329" y="3301926"/>
                </a:cubicBezTo>
                <a:close/>
                <a:moveTo>
                  <a:pt x="459329" y="494352"/>
                </a:moveTo>
                <a:cubicBezTo>
                  <a:pt x="459329" y="513293"/>
                  <a:pt x="459329" y="513293"/>
                  <a:pt x="459329" y="513293"/>
                </a:cubicBezTo>
                <a:cubicBezTo>
                  <a:pt x="462899" y="511715"/>
                  <a:pt x="465959" y="508032"/>
                  <a:pt x="465959" y="503823"/>
                </a:cubicBezTo>
                <a:cubicBezTo>
                  <a:pt x="465959" y="499088"/>
                  <a:pt x="462899" y="495404"/>
                  <a:pt x="459329" y="494352"/>
                </a:cubicBezTo>
                <a:close/>
                <a:moveTo>
                  <a:pt x="457435" y="3281005"/>
                </a:moveTo>
                <a:cubicBezTo>
                  <a:pt x="457435" y="3286812"/>
                  <a:pt x="461782" y="3291035"/>
                  <a:pt x="467760" y="3291035"/>
                </a:cubicBezTo>
                <a:cubicBezTo>
                  <a:pt x="473194" y="3291035"/>
                  <a:pt x="478084" y="3286812"/>
                  <a:pt x="478084" y="3281005"/>
                </a:cubicBezTo>
                <a:cubicBezTo>
                  <a:pt x="478084" y="3279950"/>
                  <a:pt x="477541" y="3278894"/>
                  <a:pt x="477541" y="3278366"/>
                </a:cubicBezTo>
                <a:cubicBezTo>
                  <a:pt x="478628" y="3278366"/>
                  <a:pt x="479171" y="3278894"/>
                  <a:pt x="480258" y="3278894"/>
                </a:cubicBezTo>
                <a:cubicBezTo>
                  <a:pt x="486235" y="3278894"/>
                  <a:pt x="490583" y="3274142"/>
                  <a:pt x="490583" y="3268864"/>
                </a:cubicBezTo>
                <a:cubicBezTo>
                  <a:pt x="490583" y="3263057"/>
                  <a:pt x="486235" y="3258834"/>
                  <a:pt x="480258" y="3258834"/>
                </a:cubicBezTo>
                <a:cubicBezTo>
                  <a:pt x="474824" y="3258834"/>
                  <a:pt x="469933" y="3263057"/>
                  <a:pt x="469933" y="3268864"/>
                </a:cubicBezTo>
                <a:cubicBezTo>
                  <a:pt x="469933" y="3269920"/>
                  <a:pt x="470477" y="3270975"/>
                  <a:pt x="471020" y="3271503"/>
                </a:cubicBezTo>
                <a:cubicBezTo>
                  <a:pt x="469933" y="3271503"/>
                  <a:pt x="468846" y="3270975"/>
                  <a:pt x="467760" y="3270975"/>
                </a:cubicBezTo>
                <a:cubicBezTo>
                  <a:pt x="461782" y="3270975"/>
                  <a:pt x="457435" y="3275726"/>
                  <a:pt x="457435" y="3281005"/>
                </a:cubicBezTo>
                <a:close/>
                <a:moveTo>
                  <a:pt x="457435" y="2446250"/>
                </a:moveTo>
                <a:cubicBezTo>
                  <a:pt x="457435" y="2452004"/>
                  <a:pt x="462099" y="2456668"/>
                  <a:pt x="467853" y="2456668"/>
                </a:cubicBezTo>
                <a:cubicBezTo>
                  <a:pt x="473607" y="2456668"/>
                  <a:pt x="478271" y="2452004"/>
                  <a:pt x="478271" y="2446250"/>
                </a:cubicBezTo>
                <a:cubicBezTo>
                  <a:pt x="478271" y="2440496"/>
                  <a:pt x="473607" y="2435832"/>
                  <a:pt x="467853" y="2435832"/>
                </a:cubicBezTo>
                <a:cubicBezTo>
                  <a:pt x="462099" y="2435832"/>
                  <a:pt x="457435" y="2440496"/>
                  <a:pt x="457435" y="2446250"/>
                </a:cubicBezTo>
                <a:close/>
                <a:moveTo>
                  <a:pt x="456488" y="3324656"/>
                </a:moveTo>
                <a:cubicBezTo>
                  <a:pt x="456488" y="3330148"/>
                  <a:pt x="460940" y="3334600"/>
                  <a:pt x="466433" y="3334600"/>
                </a:cubicBezTo>
                <a:cubicBezTo>
                  <a:pt x="471925" y="3334600"/>
                  <a:pt x="476377" y="3330148"/>
                  <a:pt x="476377" y="3324656"/>
                </a:cubicBezTo>
                <a:cubicBezTo>
                  <a:pt x="476377" y="3319164"/>
                  <a:pt x="471925" y="3314712"/>
                  <a:pt x="466433" y="3314712"/>
                </a:cubicBezTo>
                <a:cubicBezTo>
                  <a:pt x="460940" y="3314712"/>
                  <a:pt x="456488" y="3319164"/>
                  <a:pt x="456488" y="3324656"/>
                </a:cubicBezTo>
                <a:close/>
                <a:moveTo>
                  <a:pt x="453647" y="3117722"/>
                </a:moveTo>
                <a:cubicBezTo>
                  <a:pt x="453647" y="3123476"/>
                  <a:pt x="458099" y="3128140"/>
                  <a:pt x="463591" y="3128140"/>
                </a:cubicBezTo>
                <a:cubicBezTo>
                  <a:pt x="469083" y="3128140"/>
                  <a:pt x="473535" y="3123476"/>
                  <a:pt x="473535" y="3117722"/>
                </a:cubicBezTo>
                <a:cubicBezTo>
                  <a:pt x="473535" y="3111968"/>
                  <a:pt x="469083" y="3107304"/>
                  <a:pt x="463591" y="3107304"/>
                </a:cubicBezTo>
                <a:cubicBezTo>
                  <a:pt x="458099" y="3107304"/>
                  <a:pt x="453647" y="3111968"/>
                  <a:pt x="453647" y="3117722"/>
                </a:cubicBezTo>
                <a:close/>
                <a:moveTo>
                  <a:pt x="451753" y="3213376"/>
                </a:moveTo>
                <a:cubicBezTo>
                  <a:pt x="451753" y="3219130"/>
                  <a:pt x="456417" y="3223794"/>
                  <a:pt x="462171" y="3223794"/>
                </a:cubicBezTo>
                <a:cubicBezTo>
                  <a:pt x="467925" y="3223794"/>
                  <a:pt x="472589" y="3219130"/>
                  <a:pt x="472589" y="3213376"/>
                </a:cubicBezTo>
                <a:cubicBezTo>
                  <a:pt x="472589" y="3207622"/>
                  <a:pt x="467925" y="3202958"/>
                  <a:pt x="462171" y="3202958"/>
                </a:cubicBezTo>
                <a:cubicBezTo>
                  <a:pt x="456417" y="3202958"/>
                  <a:pt x="451753" y="3207622"/>
                  <a:pt x="451753" y="3213376"/>
                </a:cubicBezTo>
                <a:close/>
                <a:moveTo>
                  <a:pt x="448912" y="3172178"/>
                </a:moveTo>
                <a:cubicBezTo>
                  <a:pt x="448912" y="3177670"/>
                  <a:pt x="453364" y="3182123"/>
                  <a:pt x="458856" y="3182123"/>
                </a:cubicBezTo>
                <a:cubicBezTo>
                  <a:pt x="464348" y="3182123"/>
                  <a:pt x="468800" y="3177670"/>
                  <a:pt x="468800" y="3172178"/>
                </a:cubicBezTo>
                <a:cubicBezTo>
                  <a:pt x="468800" y="3166686"/>
                  <a:pt x="464348" y="3162234"/>
                  <a:pt x="458856" y="3162234"/>
                </a:cubicBezTo>
                <a:cubicBezTo>
                  <a:pt x="453364" y="3162234"/>
                  <a:pt x="448912" y="3166686"/>
                  <a:pt x="448912" y="3172178"/>
                </a:cubicBezTo>
                <a:close/>
                <a:moveTo>
                  <a:pt x="447964" y="3350701"/>
                </a:moveTo>
                <a:cubicBezTo>
                  <a:pt x="447964" y="3356455"/>
                  <a:pt x="452417" y="3361119"/>
                  <a:pt x="457909" y="3361119"/>
                </a:cubicBezTo>
                <a:cubicBezTo>
                  <a:pt x="463401" y="3361119"/>
                  <a:pt x="467853" y="3356455"/>
                  <a:pt x="467853" y="3350701"/>
                </a:cubicBezTo>
                <a:cubicBezTo>
                  <a:pt x="467853" y="3344947"/>
                  <a:pt x="463401" y="3340283"/>
                  <a:pt x="457909" y="3340283"/>
                </a:cubicBezTo>
                <a:cubicBezTo>
                  <a:pt x="452417" y="3340283"/>
                  <a:pt x="447964" y="3344947"/>
                  <a:pt x="447964" y="3350701"/>
                </a:cubicBezTo>
                <a:close/>
                <a:moveTo>
                  <a:pt x="444176" y="3373430"/>
                </a:moveTo>
                <a:cubicBezTo>
                  <a:pt x="444176" y="3391424"/>
                  <a:pt x="444176" y="3391424"/>
                  <a:pt x="444176" y="3391424"/>
                </a:cubicBezTo>
                <a:cubicBezTo>
                  <a:pt x="448838" y="3390397"/>
                  <a:pt x="451753" y="3386797"/>
                  <a:pt x="451753" y="3382170"/>
                </a:cubicBezTo>
                <a:cubicBezTo>
                  <a:pt x="451753" y="3378057"/>
                  <a:pt x="448838" y="3374458"/>
                  <a:pt x="444176" y="3373430"/>
                </a:cubicBezTo>
                <a:close/>
                <a:moveTo>
                  <a:pt x="444176" y="1565482"/>
                </a:moveTo>
                <a:cubicBezTo>
                  <a:pt x="444176" y="1571237"/>
                  <a:pt x="448840" y="1575901"/>
                  <a:pt x="454594" y="1575901"/>
                </a:cubicBezTo>
                <a:cubicBezTo>
                  <a:pt x="460348" y="1575901"/>
                  <a:pt x="465012" y="1571237"/>
                  <a:pt x="465012" y="1565482"/>
                </a:cubicBezTo>
                <a:cubicBezTo>
                  <a:pt x="465012" y="1559728"/>
                  <a:pt x="460348" y="1555064"/>
                  <a:pt x="454594" y="1555064"/>
                </a:cubicBezTo>
                <a:cubicBezTo>
                  <a:pt x="448840" y="1555064"/>
                  <a:pt x="444176" y="1559728"/>
                  <a:pt x="444176" y="1565482"/>
                </a:cubicBezTo>
                <a:close/>
                <a:moveTo>
                  <a:pt x="443229" y="2790509"/>
                </a:moveTo>
                <a:cubicBezTo>
                  <a:pt x="443229" y="2796002"/>
                  <a:pt x="447682" y="2800454"/>
                  <a:pt x="453174" y="2800454"/>
                </a:cubicBezTo>
                <a:cubicBezTo>
                  <a:pt x="458666" y="2800454"/>
                  <a:pt x="463118" y="2796002"/>
                  <a:pt x="463118" y="2790509"/>
                </a:cubicBezTo>
                <a:cubicBezTo>
                  <a:pt x="463118" y="2785017"/>
                  <a:pt x="458666" y="2780565"/>
                  <a:pt x="453174" y="2780565"/>
                </a:cubicBezTo>
                <a:cubicBezTo>
                  <a:pt x="447682" y="2780565"/>
                  <a:pt x="443229" y="2785017"/>
                  <a:pt x="443229" y="2790509"/>
                </a:cubicBezTo>
                <a:close/>
                <a:moveTo>
                  <a:pt x="442282" y="640211"/>
                </a:moveTo>
                <a:cubicBezTo>
                  <a:pt x="442282" y="645965"/>
                  <a:pt x="446734" y="650629"/>
                  <a:pt x="452226" y="650629"/>
                </a:cubicBezTo>
                <a:cubicBezTo>
                  <a:pt x="457718" y="650629"/>
                  <a:pt x="462171" y="645965"/>
                  <a:pt x="462171" y="640211"/>
                </a:cubicBezTo>
                <a:cubicBezTo>
                  <a:pt x="462171" y="634457"/>
                  <a:pt x="457718" y="629794"/>
                  <a:pt x="452226" y="629794"/>
                </a:cubicBezTo>
                <a:cubicBezTo>
                  <a:pt x="446734" y="629794"/>
                  <a:pt x="442282" y="634457"/>
                  <a:pt x="442282" y="640211"/>
                </a:cubicBezTo>
                <a:close/>
                <a:moveTo>
                  <a:pt x="441335" y="931889"/>
                </a:moveTo>
                <a:cubicBezTo>
                  <a:pt x="441335" y="937643"/>
                  <a:pt x="445999" y="942307"/>
                  <a:pt x="451753" y="942307"/>
                </a:cubicBezTo>
                <a:cubicBezTo>
                  <a:pt x="457507" y="942307"/>
                  <a:pt x="462171" y="937643"/>
                  <a:pt x="462171" y="931889"/>
                </a:cubicBezTo>
                <a:cubicBezTo>
                  <a:pt x="462171" y="926135"/>
                  <a:pt x="457507" y="921471"/>
                  <a:pt x="451753" y="921471"/>
                </a:cubicBezTo>
                <a:cubicBezTo>
                  <a:pt x="445999" y="921471"/>
                  <a:pt x="441335" y="926135"/>
                  <a:pt x="441335" y="931889"/>
                </a:cubicBezTo>
                <a:close/>
                <a:moveTo>
                  <a:pt x="440388" y="616532"/>
                </a:moveTo>
                <a:cubicBezTo>
                  <a:pt x="440388" y="622286"/>
                  <a:pt x="445052" y="626951"/>
                  <a:pt x="450806" y="626951"/>
                </a:cubicBezTo>
                <a:cubicBezTo>
                  <a:pt x="456560" y="626951"/>
                  <a:pt x="461224" y="622286"/>
                  <a:pt x="461224" y="616532"/>
                </a:cubicBezTo>
                <a:cubicBezTo>
                  <a:pt x="461224" y="610779"/>
                  <a:pt x="456560" y="606114"/>
                  <a:pt x="450806" y="606114"/>
                </a:cubicBezTo>
                <a:cubicBezTo>
                  <a:pt x="445052" y="606114"/>
                  <a:pt x="440388" y="610779"/>
                  <a:pt x="440388" y="616532"/>
                </a:cubicBezTo>
                <a:close/>
                <a:moveTo>
                  <a:pt x="440388" y="3241446"/>
                </a:moveTo>
                <a:cubicBezTo>
                  <a:pt x="440388" y="3246750"/>
                  <a:pt x="444688" y="3251523"/>
                  <a:pt x="450601" y="3251523"/>
                </a:cubicBezTo>
                <a:cubicBezTo>
                  <a:pt x="454363" y="3251523"/>
                  <a:pt x="458126" y="3248871"/>
                  <a:pt x="459738" y="3245159"/>
                </a:cubicBezTo>
                <a:cubicBezTo>
                  <a:pt x="459738" y="3247811"/>
                  <a:pt x="460814" y="3249932"/>
                  <a:pt x="462427" y="3251523"/>
                </a:cubicBezTo>
                <a:cubicBezTo>
                  <a:pt x="461889" y="3251523"/>
                  <a:pt x="461352" y="3250993"/>
                  <a:pt x="460276" y="3250993"/>
                </a:cubicBezTo>
                <a:cubicBezTo>
                  <a:pt x="454901" y="3250993"/>
                  <a:pt x="450063" y="3255766"/>
                  <a:pt x="450063" y="3261070"/>
                </a:cubicBezTo>
                <a:cubicBezTo>
                  <a:pt x="450063" y="3266904"/>
                  <a:pt x="454901" y="3271146"/>
                  <a:pt x="460276" y="3271146"/>
                </a:cubicBezTo>
                <a:cubicBezTo>
                  <a:pt x="466189" y="3271146"/>
                  <a:pt x="470489" y="3266904"/>
                  <a:pt x="470489" y="3261070"/>
                </a:cubicBezTo>
                <a:cubicBezTo>
                  <a:pt x="470489" y="3258418"/>
                  <a:pt x="469414" y="3256296"/>
                  <a:pt x="467802" y="3254175"/>
                </a:cubicBezTo>
                <a:cubicBezTo>
                  <a:pt x="468339" y="3254175"/>
                  <a:pt x="468877" y="3254705"/>
                  <a:pt x="469952" y="3254705"/>
                </a:cubicBezTo>
                <a:cubicBezTo>
                  <a:pt x="475327" y="3254705"/>
                  <a:pt x="480165" y="3249932"/>
                  <a:pt x="480165" y="3244629"/>
                </a:cubicBezTo>
                <a:cubicBezTo>
                  <a:pt x="480165" y="3238795"/>
                  <a:pt x="475327" y="3234552"/>
                  <a:pt x="469952" y="3234552"/>
                </a:cubicBezTo>
                <a:cubicBezTo>
                  <a:pt x="465652" y="3234552"/>
                  <a:pt x="461889" y="3237204"/>
                  <a:pt x="460276" y="3240386"/>
                </a:cubicBezTo>
                <a:cubicBezTo>
                  <a:pt x="460276" y="3235612"/>
                  <a:pt x="455976" y="3231370"/>
                  <a:pt x="450601" y="3231370"/>
                </a:cubicBezTo>
                <a:cubicBezTo>
                  <a:pt x="444688" y="3231370"/>
                  <a:pt x="440388" y="3235612"/>
                  <a:pt x="440388" y="3241446"/>
                </a:cubicBezTo>
                <a:close/>
                <a:moveTo>
                  <a:pt x="434705" y="590952"/>
                </a:moveTo>
                <a:cubicBezTo>
                  <a:pt x="434705" y="596708"/>
                  <a:pt x="439158" y="601372"/>
                  <a:pt x="444650" y="601372"/>
                </a:cubicBezTo>
                <a:cubicBezTo>
                  <a:pt x="450142" y="601372"/>
                  <a:pt x="454594" y="596708"/>
                  <a:pt x="454594" y="590952"/>
                </a:cubicBezTo>
                <a:cubicBezTo>
                  <a:pt x="454594" y="585198"/>
                  <a:pt x="450142" y="580534"/>
                  <a:pt x="444650" y="580534"/>
                </a:cubicBezTo>
                <a:cubicBezTo>
                  <a:pt x="439158" y="580534"/>
                  <a:pt x="434705" y="585198"/>
                  <a:pt x="434705" y="590952"/>
                </a:cubicBezTo>
                <a:close/>
                <a:moveTo>
                  <a:pt x="432811" y="2230793"/>
                </a:moveTo>
                <a:cubicBezTo>
                  <a:pt x="432811" y="2236285"/>
                  <a:pt x="437475" y="2240737"/>
                  <a:pt x="443229" y="2240737"/>
                </a:cubicBezTo>
                <a:cubicBezTo>
                  <a:pt x="448983" y="2240737"/>
                  <a:pt x="453647" y="2236285"/>
                  <a:pt x="453647" y="2230793"/>
                </a:cubicBezTo>
                <a:cubicBezTo>
                  <a:pt x="453647" y="2225301"/>
                  <a:pt x="448983" y="2220848"/>
                  <a:pt x="443229" y="2220848"/>
                </a:cubicBezTo>
                <a:cubicBezTo>
                  <a:pt x="437475" y="2220848"/>
                  <a:pt x="432811" y="2225301"/>
                  <a:pt x="432811" y="2230793"/>
                </a:cubicBezTo>
                <a:close/>
                <a:moveTo>
                  <a:pt x="432811" y="549282"/>
                </a:moveTo>
                <a:cubicBezTo>
                  <a:pt x="432811" y="568223"/>
                  <a:pt x="432811" y="568223"/>
                  <a:pt x="432811" y="568223"/>
                </a:cubicBezTo>
                <a:cubicBezTo>
                  <a:pt x="436381" y="566645"/>
                  <a:pt x="439441" y="562962"/>
                  <a:pt x="439441" y="558753"/>
                </a:cubicBezTo>
                <a:cubicBezTo>
                  <a:pt x="439441" y="554544"/>
                  <a:pt x="436381" y="550860"/>
                  <a:pt x="432811" y="549282"/>
                </a:cubicBezTo>
                <a:close/>
                <a:moveTo>
                  <a:pt x="429970" y="683177"/>
                </a:moveTo>
                <a:cubicBezTo>
                  <a:pt x="429970" y="689006"/>
                  <a:pt x="434275" y="693246"/>
                  <a:pt x="440194" y="693246"/>
                </a:cubicBezTo>
                <a:cubicBezTo>
                  <a:pt x="443961" y="693246"/>
                  <a:pt x="446651" y="691656"/>
                  <a:pt x="448804" y="688476"/>
                </a:cubicBezTo>
                <a:cubicBezTo>
                  <a:pt x="450418" y="690066"/>
                  <a:pt x="452570" y="691126"/>
                  <a:pt x="455260" y="691126"/>
                </a:cubicBezTo>
                <a:cubicBezTo>
                  <a:pt x="461180" y="691126"/>
                  <a:pt x="465485" y="686356"/>
                  <a:pt x="465485" y="681057"/>
                </a:cubicBezTo>
                <a:cubicBezTo>
                  <a:pt x="465485" y="675227"/>
                  <a:pt x="461180" y="670988"/>
                  <a:pt x="455260" y="670988"/>
                </a:cubicBezTo>
                <a:cubicBezTo>
                  <a:pt x="454184" y="670988"/>
                  <a:pt x="453647" y="671518"/>
                  <a:pt x="452570" y="671518"/>
                </a:cubicBezTo>
                <a:cubicBezTo>
                  <a:pt x="455799" y="669928"/>
                  <a:pt x="457951" y="667279"/>
                  <a:pt x="458489" y="663569"/>
                </a:cubicBezTo>
                <a:cubicBezTo>
                  <a:pt x="460104" y="666749"/>
                  <a:pt x="463332" y="668868"/>
                  <a:pt x="467099" y="668868"/>
                </a:cubicBezTo>
                <a:cubicBezTo>
                  <a:pt x="473018" y="668868"/>
                  <a:pt x="477323" y="664629"/>
                  <a:pt x="477323" y="658800"/>
                </a:cubicBezTo>
                <a:cubicBezTo>
                  <a:pt x="477323" y="653501"/>
                  <a:pt x="473018" y="648732"/>
                  <a:pt x="467099" y="648732"/>
                </a:cubicBezTo>
                <a:cubicBezTo>
                  <a:pt x="462256" y="648732"/>
                  <a:pt x="457951" y="652440"/>
                  <a:pt x="457413" y="657740"/>
                </a:cubicBezTo>
                <a:cubicBezTo>
                  <a:pt x="455260" y="654560"/>
                  <a:pt x="452032" y="652440"/>
                  <a:pt x="448266" y="652440"/>
                </a:cubicBezTo>
                <a:cubicBezTo>
                  <a:pt x="442884" y="652440"/>
                  <a:pt x="438041" y="656680"/>
                  <a:pt x="438041" y="662509"/>
                </a:cubicBezTo>
                <a:cubicBezTo>
                  <a:pt x="438041" y="667809"/>
                  <a:pt x="442884" y="672578"/>
                  <a:pt x="448266" y="672578"/>
                </a:cubicBezTo>
                <a:cubicBezTo>
                  <a:pt x="449342" y="672578"/>
                  <a:pt x="450418" y="672048"/>
                  <a:pt x="451494" y="672048"/>
                </a:cubicBezTo>
                <a:cubicBezTo>
                  <a:pt x="449342" y="672578"/>
                  <a:pt x="447727" y="674168"/>
                  <a:pt x="446651" y="675758"/>
                </a:cubicBezTo>
                <a:cubicBezTo>
                  <a:pt x="445037" y="674168"/>
                  <a:pt x="442884" y="673108"/>
                  <a:pt x="440194" y="673108"/>
                </a:cubicBezTo>
                <a:cubicBezTo>
                  <a:pt x="434275" y="673108"/>
                  <a:pt x="429970" y="677877"/>
                  <a:pt x="429970" y="683177"/>
                </a:cubicBezTo>
                <a:close/>
                <a:moveTo>
                  <a:pt x="426181" y="1784728"/>
                </a:moveTo>
                <a:cubicBezTo>
                  <a:pt x="426181" y="1790220"/>
                  <a:pt x="430634" y="1794672"/>
                  <a:pt x="436126" y="1794672"/>
                </a:cubicBezTo>
                <a:cubicBezTo>
                  <a:pt x="441618" y="1794672"/>
                  <a:pt x="446070" y="1790220"/>
                  <a:pt x="446070" y="1784728"/>
                </a:cubicBezTo>
                <a:cubicBezTo>
                  <a:pt x="446070" y="1779236"/>
                  <a:pt x="441618" y="1774783"/>
                  <a:pt x="436126" y="1774783"/>
                </a:cubicBezTo>
                <a:cubicBezTo>
                  <a:pt x="430634" y="1774783"/>
                  <a:pt x="426181" y="1779236"/>
                  <a:pt x="426181" y="1784728"/>
                </a:cubicBezTo>
                <a:close/>
                <a:moveTo>
                  <a:pt x="426181" y="852812"/>
                </a:moveTo>
                <a:cubicBezTo>
                  <a:pt x="426181" y="858304"/>
                  <a:pt x="430845" y="862756"/>
                  <a:pt x="436599" y="862756"/>
                </a:cubicBezTo>
                <a:cubicBezTo>
                  <a:pt x="442354" y="862756"/>
                  <a:pt x="447018" y="858304"/>
                  <a:pt x="447018" y="852812"/>
                </a:cubicBezTo>
                <a:cubicBezTo>
                  <a:pt x="447018" y="847319"/>
                  <a:pt x="442354" y="842867"/>
                  <a:pt x="436599" y="842867"/>
                </a:cubicBezTo>
                <a:cubicBezTo>
                  <a:pt x="430845" y="842867"/>
                  <a:pt x="426181" y="847319"/>
                  <a:pt x="426181" y="852812"/>
                </a:cubicBezTo>
                <a:close/>
                <a:moveTo>
                  <a:pt x="425235" y="744859"/>
                </a:moveTo>
                <a:cubicBezTo>
                  <a:pt x="425235" y="750351"/>
                  <a:pt x="429899" y="754804"/>
                  <a:pt x="435653" y="754804"/>
                </a:cubicBezTo>
                <a:cubicBezTo>
                  <a:pt x="441407" y="754804"/>
                  <a:pt x="446071" y="750351"/>
                  <a:pt x="446071" y="744859"/>
                </a:cubicBezTo>
                <a:cubicBezTo>
                  <a:pt x="446071" y="739367"/>
                  <a:pt x="441407" y="734914"/>
                  <a:pt x="435653" y="734914"/>
                </a:cubicBezTo>
                <a:cubicBezTo>
                  <a:pt x="429899" y="734914"/>
                  <a:pt x="425235" y="739367"/>
                  <a:pt x="425235" y="744859"/>
                </a:cubicBezTo>
                <a:close/>
                <a:moveTo>
                  <a:pt x="422393" y="791251"/>
                </a:moveTo>
                <a:cubicBezTo>
                  <a:pt x="422393" y="796743"/>
                  <a:pt x="426845" y="801196"/>
                  <a:pt x="432337" y="801196"/>
                </a:cubicBezTo>
                <a:cubicBezTo>
                  <a:pt x="437830" y="801196"/>
                  <a:pt x="442282" y="796743"/>
                  <a:pt x="442282" y="791251"/>
                </a:cubicBezTo>
                <a:cubicBezTo>
                  <a:pt x="442282" y="785759"/>
                  <a:pt x="437830" y="781307"/>
                  <a:pt x="432337" y="781307"/>
                </a:cubicBezTo>
                <a:cubicBezTo>
                  <a:pt x="426845" y="781307"/>
                  <a:pt x="422393" y="785759"/>
                  <a:pt x="422393" y="791251"/>
                </a:cubicBezTo>
                <a:close/>
                <a:moveTo>
                  <a:pt x="421446" y="1204646"/>
                </a:moveTo>
                <a:cubicBezTo>
                  <a:pt x="421446" y="1210399"/>
                  <a:pt x="426110" y="1215063"/>
                  <a:pt x="431864" y="1215063"/>
                </a:cubicBezTo>
                <a:cubicBezTo>
                  <a:pt x="437618" y="1215063"/>
                  <a:pt x="442283" y="1210399"/>
                  <a:pt x="442283" y="1204646"/>
                </a:cubicBezTo>
                <a:cubicBezTo>
                  <a:pt x="442283" y="1198891"/>
                  <a:pt x="437618" y="1194227"/>
                  <a:pt x="431864" y="1194227"/>
                </a:cubicBezTo>
                <a:cubicBezTo>
                  <a:pt x="426110" y="1194227"/>
                  <a:pt x="421446" y="1198891"/>
                  <a:pt x="421446" y="1204646"/>
                </a:cubicBezTo>
                <a:close/>
                <a:moveTo>
                  <a:pt x="421446" y="3267359"/>
                </a:moveTo>
                <a:cubicBezTo>
                  <a:pt x="421446" y="3273113"/>
                  <a:pt x="426110" y="3277777"/>
                  <a:pt x="431864" y="3277777"/>
                </a:cubicBezTo>
                <a:cubicBezTo>
                  <a:pt x="437618" y="3277777"/>
                  <a:pt x="442282" y="3273113"/>
                  <a:pt x="442282" y="3267359"/>
                </a:cubicBezTo>
                <a:cubicBezTo>
                  <a:pt x="442282" y="3261605"/>
                  <a:pt x="437618" y="3256941"/>
                  <a:pt x="431864" y="3256941"/>
                </a:cubicBezTo>
                <a:cubicBezTo>
                  <a:pt x="426110" y="3256941"/>
                  <a:pt x="421446" y="3261605"/>
                  <a:pt x="421446" y="3267359"/>
                </a:cubicBezTo>
                <a:close/>
                <a:moveTo>
                  <a:pt x="421446" y="2008232"/>
                </a:moveTo>
                <a:cubicBezTo>
                  <a:pt x="421446" y="2013724"/>
                  <a:pt x="426110" y="2018176"/>
                  <a:pt x="431864" y="2018176"/>
                </a:cubicBezTo>
                <a:cubicBezTo>
                  <a:pt x="437618" y="2018176"/>
                  <a:pt x="442282" y="2013724"/>
                  <a:pt x="442282" y="2008232"/>
                </a:cubicBezTo>
                <a:cubicBezTo>
                  <a:pt x="442282" y="2002740"/>
                  <a:pt x="437618" y="1998289"/>
                  <a:pt x="431864" y="1998289"/>
                </a:cubicBezTo>
                <a:cubicBezTo>
                  <a:pt x="426110" y="1998289"/>
                  <a:pt x="421446" y="2002740"/>
                  <a:pt x="421446" y="2008232"/>
                </a:cubicBezTo>
                <a:close/>
                <a:moveTo>
                  <a:pt x="420499" y="3243208"/>
                </a:moveTo>
                <a:cubicBezTo>
                  <a:pt x="420499" y="3248700"/>
                  <a:pt x="424951" y="3253152"/>
                  <a:pt x="430443" y="3253152"/>
                </a:cubicBezTo>
                <a:cubicBezTo>
                  <a:pt x="435935" y="3253152"/>
                  <a:pt x="440388" y="3248700"/>
                  <a:pt x="440388" y="3243208"/>
                </a:cubicBezTo>
                <a:cubicBezTo>
                  <a:pt x="440388" y="3237716"/>
                  <a:pt x="435935" y="3233264"/>
                  <a:pt x="430443" y="3233264"/>
                </a:cubicBezTo>
                <a:cubicBezTo>
                  <a:pt x="424951" y="3233264"/>
                  <a:pt x="420499" y="3237716"/>
                  <a:pt x="420499" y="3243208"/>
                </a:cubicBezTo>
                <a:close/>
                <a:moveTo>
                  <a:pt x="417658" y="3316606"/>
                </a:moveTo>
                <a:cubicBezTo>
                  <a:pt x="417658" y="3336494"/>
                  <a:pt x="417658" y="3336494"/>
                  <a:pt x="417658" y="3336494"/>
                </a:cubicBezTo>
                <a:cubicBezTo>
                  <a:pt x="421738" y="3334837"/>
                  <a:pt x="424288" y="3330970"/>
                  <a:pt x="424288" y="3326550"/>
                </a:cubicBezTo>
                <a:cubicBezTo>
                  <a:pt x="424288" y="3322131"/>
                  <a:pt x="421738" y="3318263"/>
                  <a:pt x="417658" y="3316606"/>
                </a:cubicBezTo>
                <a:close/>
                <a:moveTo>
                  <a:pt x="416711" y="3294350"/>
                </a:moveTo>
                <a:cubicBezTo>
                  <a:pt x="416711" y="3299842"/>
                  <a:pt x="421375" y="3304294"/>
                  <a:pt x="427129" y="3304294"/>
                </a:cubicBezTo>
                <a:cubicBezTo>
                  <a:pt x="432883" y="3304294"/>
                  <a:pt x="437547" y="3299842"/>
                  <a:pt x="437547" y="3294350"/>
                </a:cubicBezTo>
                <a:cubicBezTo>
                  <a:pt x="437547" y="3288858"/>
                  <a:pt x="432883" y="3284405"/>
                  <a:pt x="427129" y="3284405"/>
                </a:cubicBezTo>
                <a:cubicBezTo>
                  <a:pt x="421375" y="3284405"/>
                  <a:pt x="416711" y="3288858"/>
                  <a:pt x="416711" y="3294350"/>
                </a:cubicBezTo>
                <a:close/>
                <a:moveTo>
                  <a:pt x="414817" y="3220329"/>
                </a:moveTo>
                <a:cubicBezTo>
                  <a:pt x="414817" y="3225641"/>
                  <a:pt x="419552" y="3230423"/>
                  <a:pt x="424813" y="3230423"/>
                </a:cubicBezTo>
                <a:cubicBezTo>
                  <a:pt x="427971" y="3230423"/>
                  <a:pt x="430601" y="3228829"/>
                  <a:pt x="432179" y="3226704"/>
                </a:cubicBezTo>
                <a:cubicBezTo>
                  <a:pt x="433758" y="3227766"/>
                  <a:pt x="435863" y="3228829"/>
                  <a:pt x="437967" y="3228829"/>
                </a:cubicBezTo>
                <a:cubicBezTo>
                  <a:pt x="443755" y="3228829"/>
                  <a:pt x="447964" y="3224579"/>
                  <a:pt x="447964" y="3218735"/>
                </a:cubicBezTo>
                <a:cubicBezTo>
                  <a:pt x="447964" y="3213422"/>
                  <a:pt x="443755" y="3208640"/>
                  <a:pt x="437967" y="3208640"/>
                </a:cubicBezTo>
                <a:cubicBezTo>
                  <a:pt x="435337" y="3208640"/>
                  <a:pt x="432706" y="3210234"/>
                  <a:pt x="430601" y="3212359"/>
                </a:cubicBezTo>
                <a:cubicBezTo>
                  <a:pt x="429023" y="3210765"/>
                  <a:pt x="426918" y="3210234"/>
                  <a:pt x="424813" y="3210234"/>
                </a:cubicBezTo>
                <a:cubicBezTo>
                  <a:pt x="419552" y="3210234"/>
                  <a:pt x="414817" y="3214484"/>
                  <a:pt x="414817" y="3220329"/>
                </a:cubicBezTo>
                <a:close/>
                <a:moveTo>
                  <a:pt x="411029" y="2903685"/>
                </a:moveTo>
                <a:cubicBezTo>
                  <a:pt x="411029" y="2909439"/>
                  <a:pt x="415481" y="2914103"/>
                  <a:pt x="420973" y="2914103"/>
                </a:cubicBezTo>
                <a:cubicBezTo>
                  <a:pt x="426465" y="2914103"/>
                  <a:pt x="430918" y="2909439"/>
                  <a:pt x="430918" y="2903685"/>
                </a:cubicBezTo>
                <a:cubicBezTo>
                  <a:pt x="430918" y="2897931"/>
                  <a:pt x="426465" y="2893267"/>
                  <a:pt x="420973" y="2893267"/>
                </a:cubicBezTo>
                <a:cubicBezTo>
                  <a:pt x="415481" y="2893267"/>
                  <a:pt x="411029" y="2897931"/>
                  <a:pt x="411029" y="2903685"/>
                </a:cubicBezTo>
                <a:close/>
                <a:moveTo>
                  <a:pt x="405346" y="675253"/>
                </a:moveTo>
                <a:cubicBezTo>
                  <a:pt x="405346" y="681007"/>
                  <a:pt x="410010" y="685672"/>
                  <a:pt x="415764" y="685672"/>
                </a:cubicBezTo>
                <a:cubicBezTo>
                  <a:pt x="421518" y="685672"/>
                  <a:pt x="426182" y="681007"/>
                  <a:pt x="426182" y="675253"/>
                </a:cubicBezTo>
                <a:cubicBezTo>
                  <a:pt x="426182" y="669499"/>
                  <a:pt x="421518" y="664834"/>
                  <a:pt x="415764" y="664834"/>
                </a:cubicBezTo>
                <a:cubicBezTo>
                  <a:pt x="410010" y="664834"/>
                  <a:pt x="405346" y="669499"/>
                  <a:pt x="405346" y="675253"/>
                </a:cubicBezTo>
                <a:close/>
                <a:moveTo>
                  <a:pt x="405346" y="606108"/>
                </a:moveTo>
                <a:cubicBezTo>
                  <a:pt x="405346" y="625049"/>
                  <a:pt x="405346" y="625049"/>
                  <a:pt x="405346" y="625049"/>
                </a:cubicBezTo>
                <a:cubicBezTo>
                  <a:pt x="408916" y="623966"/>
                  <a:pt x="411976" y="620179"/>
                  <a:pt x="411976" y="615850"/>
                </a:cubicBezTo>
                <a:cubicBezTo>
                  <a:pt x="411976" y="610979"/>
                  <a:pt x="408916" y="607191"/>
                  <a:pt x="405346" y="606108"/>
                </a:cubicBezTo>
                <a:close/>
                <a:moveTo>
                  <a:pt x="404399" y="3196575"/>
                </a:moveTo>
                <a:cubicBezTo>
                  <a:pt x="404399" y="3201928"/>
                  <a:pt x="408653" y="3206746"/>
                  <a:pt x="414501" y="3206746"/>
                </a:cubicBezTo>
                <a:cubicBezTo>
                  <a:pt x="418223" y="3206746"/>
                  <a:pt x="420881" y="3204605"/>
                  <a:pt x="423008" y="3201928"/>
                </a:cubicBezTo>
                <a:cubicBezTo>
                  <a:pt x="423540" y="3201928"/>
                  <a:pt x="424071" y="3202464"/>
                  <a:pt x="424603" y="3202464"/>
                </a:cubicBezTo>
                <a:cubicBezTo>
                  <a:pt x="430452" y="3202464"/>
                  <a:pt x="434705" y="3197646"/>
                  <a:pt x="434705" y="3192293"/>
                </a:cubicBezTo>
                <a:cubicBezTo>
                  <a:pt x="434705" y="3186405"/>
                  <a:pt x="430452" y="3182122"/>
                  <a:pt x="424603" y="3182122"/>
                </a:cubicBezTo>
                <a:cubicBezTo>
                  <a:pt x="421413" y="3182122"/>
                  <a:pt x="418223" y="3184263"/>
                  <a:pt x="416628" y="3186940"/>
                </a:cubicBezTo>
                <a:cubicBezTo>
                  <a:pt x="415565" y="3186940"/>
                  <a:pt x="415033" y="3186405"/>
                  <a:pt x="414501" y="3186405"/>
                </a:cubicBezTo>
                <a:cubicBezTo>
                  <a:pt x="408653" y="3186405"/>
                  <a:pt x="404399" y="3191222"/>
                  <a:pt x="404399" y="3196575"/>
                </a:cubicBezTo>
                <a:close/>
                <a:moveTo>
                  <a:pt x="402505" y="700402"/>
                </a:moveTo>
                <a:cubicBezTo>
                  <a:pt x="402505" y="705662"/>
                  <a:pt x="406846" y="710398"/>
                  <a:pt x="412814" y="710398"/>
                </a:cubicBezTo>
                <a:cubicBezTo>
                  <a:pt x="414985" y="710398"/>
                  <a:pt x="417155" y="709347"/>
                  <a:pt x="418783" y="708294"/>
                </a:cubicBezTo>
                <a:cubicBezTo>
                  <a:pt x="419868" y="712502"/>
                  <a:pt x="423666" y="715658"/>
                  <a:pt x="428550" y="715658"/>
                </a:cubicBezTo>
                <a:cubicBezTo>
                  <a:pt x="431262" y="715658"/>
                  <a:pt x="433433" y="714606"/>
                  <a:pt x="435061" y="713029"/>
                </a:cubicBezTo>
                <a:cubicBezTo>
                  <a:pt x="436688" y="716184"/>
                  <a:pt x="440487" y="718814"/>
                  <a:pt x="444285" y="718814"/>
                </a:cubicBezTo>
                <a:cubicBezTo>
                  <a:pt x="450253" y="718814"/>
                  <a:pt x="454594" y="714080"/>
                  <a:pt x="454594" y="708821"/>
                </a:cubicBezTo>
                <a:cubicBezTo>
                  <a:pt x="454594" y="703033"/>
                  <a:pt x="450253" y="698824"/>
                  <a:pt x="444285" y="698824"/>
                </a:cubicBezTo>
                <a:cubicBezTo>
                  <a:pt x="441572" y="698824"/>
                  <a:pt x="439402" y="699877"/>
                  <a:pt x="437774" y="701455"/>
                </a:cubicBezTo>
                <a:cubicBezTo>
                  <a:pt x="436146" y="697772"/>
                  <a:pt x="432348" y="695668"/>
                  <a:pt x="428550" y="695668"/>
                </a:cubicBezTo>
                <a:cubicBezTo>
                  <a:pt x="426379" y="695668"/>
                  <a:pt x="424209" y="696719"/>
                  <a:pt x="422581" y="697772"/>
                </a:cubicBezTo>
                <a:cubicBezTo>
                  <a:pt x="421496" y="693564"/>
                  <a:pt x="417697" y="690406"/>
                  <a:pt x="412814" y="690406"/>
                </a:cubicBezTo>
                <a:cubicBezTo>
                  <a:pt x="406846" y="690406"/>
                  <a:pt x="402505" y="694616"/>
                  <a:pt x="402505" y="700402"/>
                </a:cubicBezTo>
                <a:close/>
                <a:moveTo>
                  <a:pt x="402505" y="647776"/>
                </a:moveTo>
                <a:cubicBezTo>
                  <a:pt x="402505" y="653531"/>
                  <a:pt x="407169" y="658194"/>
                  <a:pt x="412923" y="658194"/>
                </a:cubicBezTo>
                <a:cubicBezTo>
                  <a:pt x="418677" y="658194"/>
                  <a:pt x="423341" y="653531"/>
                  <a:pt x="423341" y="647776"/>
                </a:cubicBezTo>
                <a:cubicBezTo>
                  <a:pt x="423341" y="642022"/>
                  <a:pt x="418677" y="637358"/>
                  <a:pt x="412923" y="637358"/>
                </a:cubicBezTo>
                <a:cubicBezTo>
                  <a:pt x="407169" y="637358"/>
                  <a:pt x="402505" y="642022"/>
                  <a:pt x="402505" y="647776"/>
                </a:cubicBezTo>
                <a:close/>
                <a:moveTo>
                  <a:pt x="397770" y="2611040"/>
                </a:moveTo>
                <a:cubicBezTo>
                  <a:pt x="397770" y="2616794"/>
                  <a:pt x="402222" y="2621458"/>
                  <a:pt x="407714" y="2621458"/>
                </a:cubicBezTo>
                <a:cubicBezTo>
                  <a:pt x="413206" y="2621458"/>
                  <a:pt x="417659" y="2616794"/>
                  <a:pt x="417659" y="2611040"/>
                </a:cubicBezTo>
                <a:cubicBezTo>
                  <a:pt x="417659" y="2605286"/>
                  <a:pt x="413206" y="2600622"/>
                  <a:pt x="407714" y="2600622"/>
                </a:cubicBezTo>
                <a:cubicBezTo>
                  <a:pt x="402222" y="2600622"/>
                  <a:pt x="397770" y="2605286"/>
                  <a:pt x="397770" y="2611040"/>
                </a:cubicBezTo>
                <a:close/>
                <a:moveTo>
                  <a:pt x="394928" y="724943"/>
                </a:moveTo>
                <a:cubicBezTo>
                  <a:pt x="394928" y="730162"/>
                  <a:pt x="399199" y="734859"/>
                  <a:pt x="405071" y="734859"/>
                </a:cubicBezTo>
                <a:cubicBezTo>
                  <a:pt x="406672" y="737990"/>
                  <a:pt x="409875" y="740599"/>
                  <a:pt x="414145" y="740599"/>
                </a:cubicBezTo>
                <a:cubicBezTo>
                  <a:pt x="420018" y="740599"/>
                  <a:pt x="424288" y="735903"/>
                  <a:pt x="424288" y="730684"/>
                </a:cubicBezTo>
                <a:cubicBezTo>
                  <a:pt x="424288" y="724943"/>
                  <a:pt x="420018" y="720768"/>
                  <a:pt x="414145" y="720768"/>
                </a:cubicBezTo>
                <a:cubicBezTo>
                  <a:pt x="412544" y="717116"/>
                  <a:pt x="408807" y="715029"/>
                  <a:pt x="405071" y="715029"/>
                </a:cubicBezTo>
                <a:cubicBezTo>
                  <a:pt x="399199" y="715029"/>
                  <a:pt x="394928" y="719202"/>
                  <a:pt x="394928" y="724943"/>
                </a:cubicBezTo>
                <a:close/>
                <a:moveTo>
                  <a:pt x="393982" y="2993182"/>
                </a:moveTo>
                <a:cubicBezTo>
                  <a:pt x="393982" y="2998674"/>
                  <a:pt x="398646" y="3003126"/>
                  <a:pt x="404400" y="3003126"/>
                </a:cubicBezTo>
                <a:cubicBezTo>
                  <a:pt x="410154" y="3003126"/>
                  <a:pt x="414818" y="2998674"/>
                  <a:pt x="414818" y="2993182"/>
                </a:cubicBezTo>
                <a:cubicBezTo>
                  <a:pt x="414818" y="2987690"/>
                  <a:pt x="410154" y="2983238"/>
                  <a:pt x="404400" y="2983238"/>
                </a:cubicBezTo>
                <a:cubicBezTo>
                  <a:pt x="398646" y="2983238"/>
                  <a:pt x="393982" y="2987690"/>
                  <a:pt x="393982" y="2993182"/>
                </a:cubicBezTo>
                <a:close/>
                <a:moveTo>
                  <a:pt x="393034" y="3117248"/>
                </a:moveTo>
                <a:cubicBezTo>
                  <a:pt x="393034" y="3122740"/>
                  <a:pt x="397698" y="3127193"/>
                  <a:pt x="403452" y="3127193"/>
                </a:cubicBezTo>
                <a:cubicBezTo>
                  <a:pt x="409206" y="3127193"/>
                  <a:pt x="413870" y="3122740"/>
                  <a:pt x="413870" y="3117248"/>
                </a:cubicBezTo>
                <a:cubicBezTo>
                  <a:pt x="413870" y="3111756"/>
                  <a:pt x="409206" y="3107304"/>
                  <a:pt x="403452" y="3107304"/>
                </a:cubicBezTo>
                <a:cubicBezTo>
                  <a:pt x="397698" y="3107304"/>
                  <a:pt x="393034" y="3111756"/>
                  <a:pt x="393034" y="3117248"/>
                </a:cubicBezTo>
                <a:close/>
                <a:moveTo>
                  <a:pt x="389246" y="3259782"/>
                </a:moveTo>
                <a:cubicBezTo>
                  <a:pt x="389246" y="3278723"/>
                  <a:pt x="389246" y="3278723"/>
                  <a:pt x="389246" y="3278723"/>
                </a:cubicBezTo>
                <a:cubicBezTo>
                  <a:pt x="392816" y="3277144"/>
                  <a:pt x="395876" y="3273462"/>
                  <a:pt x="395876" y="3269252"/>
                </a:cubicBezTo>
                <a:cubicBezTo>
                  <a:pt x="395876" y="3265043"/>
                  <a:pt x="392816" y="3261360"/>
                  <a:pt x="389246" y="3259782"/>
                </a:cubicBezTo>
                <a:close/>
                <a:moveTo>
                  <a:pt x="389246" y="3063265"/>
                </a:moveTo>
                <a:cubicBezTo>
                  <a:pt x="389246" y="3068757"/>
                  <a:pt x="393910" y="3073209"/>
                  <a:pt x="399664" y="3073209"/>
                </a:cubicBezTo>
                <a:cubicBezTo>
                  <a:pt x="405418" y="3073209"/>
                  <a:pt x="410082" y="3068757"/>
                  <a:pt x="410082" y="3063265"/>
                </a:cubicBezTo>
                <a:cubicBezTo>
                  <a:pt x="410082" y="3057773"/>
                  <a:pt x="405418" y="3053321"/>
                  <a:pt x="399664" y="3053321"/>
                </a:cubicBezTo>
                <a:cubicBezTo>
                  <a:pt x="393910" y="3053321"/>
                  <a:pt x="389246" y="3057773"/>
                  <a:pt x="389246" y="3063265"/>
                </a:cubicBezTo>
                <a:close/>
                <a:moveTo>
                  <a:pt x="387352" y="1082001"/>
                </a:moveTo>
                <a:cubicBezTo>
                  <a:pt x="387352" y="1087494"/>
                  <a:pt x="391804" y="1091946"/>
                  <a:pt x="397296" y="1091946"/>
                </a:cubicBezTo>
                <a:cubicBezTo>
                  <a:pt x="402788" y="1091946"/>
                  <a:pt x="407241" y="1087494"/>
                  <a:pt x="407241" y="1082001"/>
                </a:cubicBezTo>
                <a:cubicBezTo>
                  <a:pt x="407241" y="1076509"/>
                  <a:pt x="402788" y="1072057"/>
                  <a:pt x="397296" y="1072057"/>
                </a:cubicBezTo>
                <a:cubicBezTo>
                  <a:pt x="391804" y="1072057"/>
                  <a:pt x="387352" y="1076509"/>
                  <a:pt x="387352" y="1082001"/>
                </a:cubicBezTo>
                <a:close/>
                <a:moveTo>
                  <a:pt x="385458" y="3208166"/>
                </a:moveTo>
                <a:cubicBezTo>
                  <a:pt x="385458" y="3213658"/>
                  <a:pt x="390122" y="3218111"/>
                  <a:pt x="395876" y="3218111"/>
                </a:cubicBezTo>
                <a:cubicBezTo>
                  <a:pt x="401630" y="3218111"/>
                  <a:pt x="406294" y="3213658"/>
                  <a:pt x="406294" y="3208166"/>
                </a:cubicBezTo>
                <a:cubicBezTo>
                  <a:pt x="406294" y="3202674"/>
                  <a:pt x="401630" y="3198222"/>
                  <a:pt x="395876" y="3198222"/>
                </a:cubicBezTo>
                <a:cubicBezTo>
                  <a:pt x="390122" y="3198222"/>
                  <a:pt x="385458" y="3202674"/>
                  <a:pt x="385458" y="3208166"/>
                </a:cubicBezTo>
                <a:close/>
                <a:moveTo>
                  <a:pt x="384511" y="3236105"/>
                </a:moveTo>
                <a:cubicBezTo>
                  <a:pt x="384511" y="3241859"/>
                  <a:pt x="389175" y="3246523"/>
                  <a:pt x="394929" y="3246523"/>
                </a:cubicBezTo>
                <a:cubicBezTo>
                  <a:pt x="400683" y="3246523"/>
                  <a:pt x="405347" y="3241859"/>
                  <a:pt x="405347" y="3236105"/>
                </a:cubicBezTo>
                <a:cubicBezTo>
                  <a:pt x="405347" y="3230351"/>
                  <a:pt x="400683" y="3225687"/>
                  <a:pt x="394929" y="3225687"/>
                </a:cubicBezTo>
                <a:cubicBezTo>
                  <a:pt x="389175" y="3225687"/>
                  <a:pt x="384511" y="3230351"/>
                  <a:pt x="384511" y="3236105"/>
                </a:cubicBezTo>
                <a:close/>
                <a:moveTo>
                  <a:pt x="380722" y="3181571"/>
                </a:moveTo>
                <a:cubicBezTo>
                  <a:pt x="380722" y="3186846"/>
                  <a:pt x="384996" y="3191593"/>
                  <a:pt x="390873" y="3191593"/>
                </a:cubicBezTo>
                <a:cubicBezTo>
                  <a:pt x="396215" y="3191593"/>
                  <a:pt x="400489" y="3186846"/>
                  <a:pt x="401023" y="3181571"/>
                </a:cubicBezTo>
                <a:cubicBezTo>
                  <a:pt x="406366" y="3181571"/>
                  <a:pt x="411174" y="3177351"/>
                  <a:pt x="411174" y="3171549"/>
                </a:cubicBezTo>
                <a:cubicBezTo>
                  <a:pt x="411174" y="3171021"/>
                  <a:pt x="410640" y="3169966"/>
                  <a:pt x="410640" y="3169439"/>
                </a:cubicBezTo>
                <a:cubicBezTo>
                  <a:pt x="411174" y="3169439"/>
                  <a:pt x="411708" y="3169966"/>
                  <a:pt x="412242" y="3169966"/>
                </a:cubicBezTo>
                <a:cubicBezTo>
                  <a:pt x="418119" y="3169966"/>
                  <a:pt x="422393" y="3165219"/>
                  <a:pt x="422393" y="3159944"/>
                </a:cubicBezTo>
                <a:cubicBezTo>
                  <a:pt x="422393" y="3154142"/>
                  <a:pt x="418119" y="3149922"/>
                  <a:pt x="412242" y="3149922"/>
                </a:cubicBezTo>
                <a:cubicBezTo>
                  <a:pt x="406900" y="3149922"/>
                  <a:pt x="402092" y="3154142"/>
                  <a:pt x="402092" y="3159944"/>
                </a:cubicBezTo>
                <a:cubicBezTo>
                  <a:pt x="402092" y="3160472"/>
                  <a:pt x="402626" y="3160999"/>
                  <a:pt x="402626" y="3162054"/>
                </a:cubicBezTo>
                <a:cubicBezTo>
                  <a:pt x="402092" y="3162054"/>
                  <a:pt x="401558" y="3161526"/>
                  <a:pt x="401023" y="3161526"/>
                </a:cubicBezTo>
                <a:cubicBezTo>
                  <a:pt x="395147" y="3161526"/>
                  <a:pt x="390873" y="3165747"/>
                  <a:pt x="390873" y="3171549"/>
                </a:cubicBezTo>
                <a:cubicBezTo>
                  <a:pt x="384996" y="3171549"/>
                  <a:pt x="380722" y="3175768"/>
                  <a:pt x="380722" y="3181571"/>
                </a:cubicBezTo>
                <a:close/>
                <a:moveTo>
                  <a:pt x="379775" y="1390747"/>
                </a:moveTo>
                <a:cubicBezTo>
                  <a:pt x="379775" y="1396240"/>
                  <a:pt x="384439" y="1400692"/>
                  <a:pt x="390193" y="1400692"/>
                </a:cubicBezTo>
                <a:cubicBezTo>
                  <a:pt x="395947" y="1400692"/>
                  <a:pt x="400611" y="1396240"/>
                  <a:pt x="400611" y="1390747"/>
                </a:cubicBezTo>
                <a:cubicBezTo>
                  <a:pt x="400611" y="1385255"/>
                  <a:pt x="395947" y="1380803"/>
                  <a:pt x="390193" y="1380803"/>
                </a:cubicBezTo>
                <a:cubicBezTo>
                  <a:pt x="384439" y="1380803"/>
                  <a:pt x="379775" y="1385255"/>
                  <a:pt x="379775" y="1390747"/>
                </a:cubicBezTo>
                <a:close/>
                <a:moveTo>
                  <a:pt x="376934" y="797896"/>
                </a:moveTo>
                <a:cubicBezTo>
                  <a:pt x="376934" y="803389"/>
                  <a:pt x="381598" y="807841"/>
                  <a:pt x="387352" y="807841"/>
                </a:cubicBezTo>
                <a:cubicBezTo>
                  <a:pt x="393106" y="807841"/>
                  <a:pt x="397770" y="803389"/>
                  <a:pt x="397770" y="797896"/>
                </a:cubicBezTo>
                <a:cubicBezTo>
                  <a:pt x="397770" y="792404"/>
                  <a:pt x="393106" y="787952"/>
                  <a:pt x="387352" y="787952"/>
                </a:cubicBezTo>
                <a:cubicBezTo>
                  <a:pt x="381598" y="787952"/>
                  <a:pt x="376934" y="792404"/>
                  <a:pt x="376934" y="797896"/>
                </a:cubicBezTo>
                <a:close/>
                <a:moveTo>
                  <a:pt x="375040" y="663879"/>
                </a:moveTo>
                <a:cubicBezTo>
                  <a:pt x="375040" y="682821"/>
                  <a:pt x="375040" y="682821"/>
                  <a:pt x="375040" y="682821"/>
                </a:cubicBezTo>
                <a:cubicBezTo>
                  <a:pt x="379119" y="681243"/>
                  <a:pt x="382616" y="677559"/>
                  <a:pt x="382616" y="673351"/>
                </a:cubicBezTo>
                <a:cubicBezTo>
                  <a:pt x="382616" y="669141"/>
                  <a:pt x="379119" y="665458"/>
                  <a:pt x="375040" y="663879"/>
                </a:cubicBezTo>
                <a:close/>
                <a:moveTo>
                  <a:pt x="371251" y="3155045"/>
                </a:moveTo>
                <a:cubicBezTo>
                  <a:pt x="371251" y="3160852"/>
                  <a:pt x="375534" y="3165075"/>
                  <a:pt x="381422" y="3165075"/>
                </a:cubicBezTo>
                <a:cubicBezTo>
                  <a:pt x="386775" y="3165075"/>
                  <a:pt x="391593" y="3160852"/>
                  <a:pt x="391593" y="3155045"/>
                </a:cubicBezTo>
                <a:cubicBezTo>
                  <a:pt x="391593" y="3153990"/>
                  <a:pt x="391057" y="3152934"/>
                  <a:pt x="390522" y="3151878"/>
                </a:cubicBezTo>
                <a:cubicBezTo>
                  <a:pt x="393734" y="3149767"/>
                  <a:pt x="395875" y="3146599"/>
                  <a:pt x="395875" y="3142904"/>
                </a:cubicBezTo>
                <a:cubicBezTo>
                  <a:pt x="395875" y="3137626"/>
                  <a:pt x="391593" y="3132874"/>
                  <a:pt x="385705" y="3132874"/>
                </a:cubicBezTo>
                <a:cubicBezTo>
                  <a:pt x="380352" y="3132874"/>
                  <a:pt x="375534" y="3137626"/>
                  <a:pt x="375534" y="3142904"/>
                </a:cubicBezTo>
                <a:cubicBezTo>
                  <a:pt x="375534" y="3144488"/>
                  <a:pt x="376069" y="3145543"/>
                  <a:pt x="376069" y="3146599"/>
                </a:cubicBezTo>
                <a:cubicBezTo>
                  <a:pt x="373392" y="3148183"/>
                  <a:pt x="371251" y="3151351"/>
                  <a:pt x="371251" y="3155045"/>
                </a:cubicBezTo>
                <a:close/>
                <a:moveTo>
                  <a:pt x="369357" y="983978"/>
                </a:moveTo>
                <a:cubicBezTo>
                  <a:pt x="369357" y="989732"/>
                  <a:pt x="373810" y="994396"/>
                  <a:pt x="379302" y="994396"/>
                </a:cubicBezTo>
                <a:cubicBezTo>
                  <a:pt x="384794" y="994396"/>
                  <a:pt x="389246" y="989732"/>
                  <a:pt x="389246" y="983978"/>
                </a:cubicBezTo>
                <a:cubicBezTo>
                  <a:pt x="389246" y="978224"/>
                  <a:pt x="384794" y="973560"/>
                  <a:pt x="379302" y="973560"/>
                </a:cubicBezTo>
                <a:cubicBezTo>
                  <a:pt x="373810" y="973560"/>
                  <a:pt x="369357" y="978224"/>
                  <a:pt x="369357" y="983978"/>
                </a:cubicBezTo>
                <a:close/>
                <a:moveTo>
                  <a:pt x="369357" y="735864"/>
                </a:moveTo>
                <a:cubicBezTo>
                  <a:pt x="369357" y="741618"/>
                  <a:pt x="373810" y="746282"/>
                  <a:pt x="379302" y="746282"/>
                </a:cubicBezTo>
                <a:lnTo>
                  <a:pt x="386194" y="743292"/>
                </a:lnTo>
                <a:lnTo>
                  <a:pt x="383564" y="749879"/>
                </a:lnTo>
                <a:cubicBezTo>
                  <a:pt x="383564" y="754190"/>
                  <a:pt x="386215" y="757962"/>
                  <a:pt x="390458" y="759579"/>
                </a:cubicBezTo>
                <a:cubicBezTo>
                  <a:pt x="390458" y="759579"/>
                  <a:pt x="389928" y="760118"/>
                  <a:pt x="389928" y="760656"/>
                </a:cubicBezTo>
                <a:cubicBezTo>
                  <a:pt x="389928" y="766045"/>
                  <a:pt x="394701" y="770895"/>
                  <a:pt x="400005" y="770895"/>
                </a:cubicBezTo>
                <a:cubicBezTo>
                  <a:pt x="405839" y="770895"/>
                  <a:pt x="410081" y="766045"/>
                  <a:pt x="410081" y="760656"/>
                </a:cubicBezTo>
                <a:cubicBezTo>
                  <a:pt x="410081" y="755807"/>
                  <a:pt x="407430" y="752034"/>
                  <a:pt x="403187" y="750956"/>
                </a:cubicBezTo>
                <a:cubicBezTo>
                  <a:pt x="403187" y="750418"/>
                  <a:pt x="403717" y="750418"/>
                  <a:pt x="403717" y="749879"/>
                </a:cubicBezTo>
                <a:cubicBezTo>
                  <a:pt x="403717" y="744490"/>
                  <a:pt x="398944" y="739641"/>
                  <a:pt x="393640" y="739641"/>
                </a:cubicBezTo>
                <a:lnTo>
                  <a:pt x="386551" y="742680"/>
                </a:lnTo>
                <a:lnTo>
                  <a:pt x="389246" y="735864"/>
                </a:lnTo>
                <a:cubicBezTo>
                  <a:pt x="389246" y="730110"/>
                  <a:pt x="384794" y="725445"/>
                  <a:pt x="379302" y="725445"/>
                </a:cubicBezTo>
                <a:cubicBezTo>
                  <a:pt x="373810" y="725445"/>
                  <a:pt x="369357" y="730110"/>
                  <a:pt x="369357" y="735864"/>
                </a:cubicBezTo>
                <a:close/>
                <a:moveTo>
                  <a:pt x="369357" y="706980"/>
                </a:moveTo>
                <a:cubicBezTo>
                  <a:pt x="369357" y="712472"/>
                  <a:pt x="374021" y="716922"/>
                  <a:pt x="379775" y="716922"/>
                </a:cubicBezTo>
                <a:cubicBezTo>
                  <a:pt x="385529" y="716922"/>
                  <a:pt x="390193" y="712472"/>
                  <a:pt x="390193" y="706980"/>
                </a:cubicBezTo>
                <a:cubicBezTo>
                  <a:pt x="390193" y="701488"/>
                  <a:pt x="385529" y="697037"/>
                  <a:pt x="379775" y="697037"/>
                </a:cubicBezTo>
                <a:cubicBezTo>
                  <a:pt x="374021" y="697037"/>
                  <a:pt x="369357" y="701488"/>
                  <a:pt x="369357" y="706980"/>
                </a:cubicBezTo>
                <a:close/>
                <a:moveTo>
                  <a:pt x="367463" y="845708"/>
                </a:moveTo>
                <a:cubicBezTo>
                  <a:pt x="367463" y="851462"/>
                  <a:pt x="371915" y="856126"/>
                  <a:pt x="377407" y="856126"/>
                </a:cubicBezTo>
                <a:cubicBezTo>
                  <a:pt x="382900" y="856126"/>
                  <a:pt x="387352" y="851462"/>
                  <a:pt x="387352" y="845708"/>
                </a:cubicBezTo>
                <a:cubicBezTo>
                  <a:pt x="387352" y="839954"/>
                  <a:pt x="382900" y="835290"/>
                  <a:pt x="377407" y="835290"/>
                </a:cubicBezTo>
                <a:cubicBezTo>
                  <a:pt x="371915" y="835290"/>
                  <a:pt x="367463" y="839954"/>
                  <a:pt x="367463" y="845708"/>
                </a:cubicBezTo>
                <a:close/>
                <a:moveTo>
                  <a:pt x="363675" y="906322"/>
                </a:moveTo>
                <a:cubicBezTo>
                  <a:pt x="363675" y="912076"/>
                  <a:pt x="368127" y="916740"/>
                  <a:pt x="373619" y="916740"/>
                </a:cubicBezTo>
                <a:cubicBezTo>
                  <a:pt x="379111" y="916740"/>
                  <a:pt x="383564" y="912076"/>
                  <a:pt x="383564" y="906322"/>
                </a:cubicBezTo>
                <a:cubicBezTo>
                  <a:pt x="383564" y="900568"/>
                  <a:pt x="379111" y="895904"/>
                  <a:pt x="373619" y="895904"/>
                </a:cubicBezTo>
                <a:cubicBezTo>
                  <a:pt x="368127" y="895904"/>
                  <a:pt x="363675" y="900568"/>
                  <a:pt x="363675" y="906322"/>
                </a:cubicBezTo>
                <a:close/>
                <a:moveTo>
                  <a:pt x="362728" y="763151"/>
                </a:moveTo>
                <a:cubicBezTo>
                  <a:pt x="362728" y="768004"/>
                  <a:pt x="365975" y="771778"/>
                  <a:pt x="369763" y="772856"/>
                </a:cubicBezTo>
                <a:cubicBezTo>
                  <a:pt x="369222" y="774473"/>
                  <a:pt x="368681" y="776091"/>
                  <a:pt x="368681" y="777708"/>
                </a:cubicBezTo>
                <a:cubicBezTo>
                  <a:pt x="368681" y="783099"/>
                  <a:pt x="373011" y="787951"/>
                  <a:pt x="378963" y="787951"/>
                </a:cubicBezTo>
                <a:cubicBezTo>
                  <a:pt x="384375" y="787951"/>
                  <a:pt x="389246" y="783099"/>
                  <a:pt x="389246" y="777708"/>
                </a:cubicBezTo>
                <a:cubicBezTo>
                  <a:pt x="389246" y="772856"/>
                  <a:pt x="385999" y="769082"/>
                  <a:pt x="381669" y="768004"/>
                </a:cubicBezTo>
                <a:cubicBezTo>
                  <a:pt x="382752" y="766386"/>
                  <a:pt x="383293" y="764768"/>
                  <a:pt x="383293" y="763151"/>
                </a:cubicBezTo>
                <a:cubicBezTo>
                  <a:pt x="383293" y="757760"/>
                  <a:pt x="378422" y="752908"/>
                  <a:pt x="373011" y="752908"/>
                </a:cubicBezTo>
                <a:cubicBezTo>
                  <a:pt x="367057" y="752908"/>
                  <a:pt x="362728" y="757760"/>
                  <a:pt x="362728" y="763151"/>
                </a:cubicBezTo>
                <a:close/>
                <a:moveTo>
                  <a:pt x="361781" y="2417839"/>
                </a:moveTo>
                <a:cubicBezTo>
                  <a:pt x="361781" y="2423592"/>
                  <a:pt x="366445" y="2428256"/>
                  <a:pt x="372199" y="2428256"/>
                </a:cubicBezTo>
                <a:cubicBezTo>
                  <a:pt x="377953" y="2428256"/>
                  <a:pt x="382617" y="2423592"/>
                  <a:pt x="382617" y="2417839"/>
                </a:cubicBezTo>
                <a:cubicBezTo>
                  <a:pt x="382617" y="2412085"/>
                  <a:pt x="377953" y="2407420"/>
                  <a:pt x="372199" y="2407420"/>
                </a:cubicBezTo>
                <a:cubicBezTo>
                  <a:pt x="366445" y="2407420"/>
                  <a:pt x="361781" y="2412085"/>
                  <a:pt x="361781" y="2417839"/>
                </a:cubicBezTo>
                <a:close/>
                <a:moveTo>
                  <a:pt x="359887" y="2745998"/>
                </a:moveTo>
                <a:cubicBezTo>
                  <a:pt x="359887" y="2751490"/>
                  <a:pt x="364339" y="2755942"/>
                  <a:pt x="369831" y="2755942"/>
                </a:cubicBezTo>
                <a:cubicBezTo>
                  <a:pt x="375324" y="2755942"/>
                  <a:pt x="379776" y="2751490"/>
                  <a:pt x="379776" y="2745998"/>
                </a:cubicBezTo>
                <a:cubicBezTo>
                  <a:pt x="379776" y="2740505"/>
                  <a:pt x="375324" y="2736053"/>
                  <a:pt x="369831" y="2736053"/>
                </a:cubicBezTo>
                <a:cubicBezTo>
                  <a:pt x="364339" y="2736053"/>
                  <a:pt x="359887" y="2740505"/>
                  <a:pt x="359887" y="2745998"/>
                </a:cubicBezTo>
                <a:close/>
                <a:moveTo>
                  <a:pt x="358940" y="3200116"/>
                </a:moveTo>
                <a:cubicBezTo>
                  <a:pt x="358940" y="3219057"/>
                  <a:pt x="358940" y="3219057"/>
                  <a:pt x="358940" y="3219057"/>
                </a:cubicBezTo>
                <a:cubicBezTo>
                  <a:pt x="362510" y="3217975"/>
                  <a:pt x="365570" y="3214187"/>
                  <a:pt x="365570" y="3209858"/>
                </a:cubicBezTo>
                <a:cubicBezTo>
                  <a:pt x="365570" y="3204987"/>
                  <a:pt x="362510" y="3201199"/>
                  <a:pt x="358940" y="3200116"/>
                </a:cubicBezTo>
                <a:close/>
                <a:moveTo>
                  <a:pt x="357046" y="3127257"/>
                </a:moveTo>
                <a:cubicBezTo>
                  <a:pt x="357046" y="3132706"/>
                  <a:pt x="361803" y="3137610"/>
                  <a:pt x="367089" y="3137610"/>
                </a:cubicBezTo>
                <a:cubicBezTo>
                  <a:pt x="372903" y="3137610"/>
                  <a:pt x="377132" y="3132706"/>
                  <a:pt x="377132" y="3127257"/>
                </a:cubicBezTo>
                <a:cubicBezTo>
                  <a:pt x="377132" y="3122898"/>
                  <a:pt x="375018" y="3119628"/>
                  <a:pt x="371846" y="3117993"/>
                </a:cubicBezTo>
                <a:cubicBezTo>
                  <a:pt x="376075" y="3116904"/>
                  <a:pt x="379775" y="3113090"/>
                  <a:pt x="379775" y="3108186"/>
                </a:cubicBezTo>
                <a:cubicBezTo>
                  <a:pt x="379775" y="3102192"/>
                  <a:pt x="375018" y="3097833"/>
                  <a:pt x="369732" y="3097833"/>
                </a:cubicBezTo>
                <a:cubicBezTo>
                  <a:pt x="364446" y="3097833"/>
                  <a:pt x="359688" y="3102192"/>
                  <a:pt x="359688" y="3108186"/>
                </a:cubicBezTo>
                <a:cubicBezTo>
                  <a:pt x="359688" y="3112000"/>
                  <a:pt x="362331" y="3115814"/>
                  <a:pt x="365503" y="3117449"/>
                </a:cubicBezTo>
                <a:cubicBezTo>
                  <a:pt x="360746" y="3117993"/>
                  <a:pt x="357046" y="3122353"/>
                  <a:pt x="357046" y="3127257"/>
                </a:cubicBezTo>
                <a:close/>
                <a:moveTo>
                  <a:pt x="351363" y="3175966"/>
                </a:moveTo>
                <a:cubicBezTo>
                  <a:pt x="351363" y="3181458"/>
                  <a:pt x="355815" y="3185910"/>
                  <a:pt x="361308" y="3185910"/>
                </a:cubicBezTo>
                <a:cubicBezTo>
                  <a:pt x="366800" y="3185910"/>
                  <a:pt x="371252" y="3181458"/>
                  <a:pt x="371252" y="3175966"/>
                </a:cubicBezTo>
                <a:cubicBezTo>
                  <a:pt x="371252" y="3170474"/>
                  <a:pt x="366800" y="3166022"/>
                  <a:pt x="361308" y="3166022"/>
                </a:cubicBezTo>
                <a:cubicBezTo>
                  <a:pt x="355815" y="3166022"/>
                  <a:pt x="351363" y="3170474"/>
                  <a:pt x="351363" y="3175966"/>
                </a:cubicBezTo>
                <a:close/>
                <a:moveTo>
                  <a:pt x="349469" y="1588687"/>
                </a:moveTo>
                <a:cubicBezTo>
                  <a:pt x="349469" y="1594180"/>
                  <a:pt x="354133" y="1598632"/>
                  <a:pt x="359887" y="1598632"/>
                </a:cubicBezTo>
                <a:cubicBezTo>
                  <a:pt x="365641" y="1598632"/>
                  <a:pt x="370305" y="1594180"/>
                  <a:pt x="370305" y="1588687"/>
                </a:cubicBezTo>
                <a:cubicBezTo>
                  <a:pt x="370305" y="1583194"/>
                  <a:pt x="365641" y="1578742"/>
                  <a:pt x="359887" y="1578742"/>
                </a:cubicBezTo>
                <a:cubicBezTo>
                  <a:pt x="354133" y="1578742"/>
                  <a:pt x="349469" y="1583194"/>
                  <a:pt x="349469" y="1588687"/>
                </a:cubicBezTo>
                <a:close/>
                <a:moveTo>
                  <a:pt x="348522" y="3145660"/>
                </a:moveTo>
                <a:cubicBezTo>
                  <a:pt x="348522" y="3151152"/>
                  <a:pt x="352974" y="3155604"/>
                  <a:pt x="358466" y="3155604"/>
                </a:cubicBezTo>
                <a:cubicBezTo>
                  <a:pt x="363958" y="3155604"/>
                  <a:pt x="368410" y="3151152"/>
                  <a:pt x="368410" y="3145660"/>
                </a:cubicBezTo>
                <a:cubicBezTo>
                  <a:pt x="368410" y="3140168"/>
                  <a:pt x="363958" y="3135715"/>
                  <a:pt x="358466" y="3135715"/>
                </a:cubicBezTo>
                <a:cubicBezTo>
                  <a:pt x="352974" y="3135715"/>
                  <a:pt x="348522" y="3140168"/>
                  <a:pt x="348522" y="3145660"/>
                </a:cubicBezTo>
                <a:close/>
                <a:moveTo>
                  <a:pt x="345681" y="3064686"/>
                </a:moveTo>
                <a:cubicBezTo>
                  <a:pt x="345681" y="3070440"/>
                  <a:pt x="350345" y="3075104"/>
                  <a:pt x="356099" y="3075104"/>
                </a:cubicBezTo>
                <a:cubicBezTo>
                  <a:pt x="361853" y="3075104"/>
                  <a:pt x="366517" y="3070440"/>
                  <a:pt x="366517" y="3064686"/>
                </a:cubicBezTo>
                <a:cubicBezTo>
                  <a:pt x="366517" y="3058932"/>
                  <a:pt x="361853" y="3054268"/>
                  <a:pt x="356099" y="3054268"/>
                </a:cubicBezTo>
                <a:cubicBezTo>
                  <a:pt x="350345" y="3054268"/>
                  <a:pt x="345681" y="3058932"/>
                  <a:pt x="345681" y="3064686"/>
                </a:cubicBezTo>
                <a:close/>
                <a:moveTo>
                  <a:pt x="344733" y="723543"/>
                </a:moveTo>
                <a:cubicBezTo>
                  <a:pt x="344733" y="743432"/>
                  <a:pt x="344733" y="743432"/>
                  <a:pt x="344733" y="743432"/>
                </a:cubicBezTo>
                <a:cubicBezTo>
                  <a:pt x="348303" y="741776"/>
                  <a:pt x="351363" y="738461"/>
                  <a:pt x="351363" y="733487"/>
                </a:cubicBezTo>
                <a:cubicBezTo>
                  <a:pt x="351363" y="729067"/>
                  <a:pt x="348303" y="725200"/>
                  <a:pt x="344733" y="723543"/>
                </a:cubicBezTo>
                <a:close/>
                <a:moveTo>
                  <a:pt x="339052" y="2854910"/>
                </a:moveTo>
                <a:cubicBezTo>
                  <a:pt x="339052" y="2860402"/>
                  <a:pt x="343716" y="2864854"/>
                  <a:pt x="349470" y="2864854"/>
                </a:cubicBezTo>
                <a:cubicBezTo>
                  <a:pt x="355224" y="2864854"/>
                  <a:pt x="359888" y="2860402"/>
                  <a:pt x="359888" y="2854910"/>
                </a:cubicBezTo>
                <a:cubicBezTo>
                  <a:pt x="359888" y="2849418"/>
                  <a:pt x="355224" y="2844966"/>
                  <a:pt x="349470" y="2844966"/>
                </a:cubicBezTo>
                <a:cubicBezTo>
                  <a:pt x="343716" y="2844966"/>
                  <a:pt x="339052" y="2849418"/>
                  <a:pt x="339052" y="2854910"/>
                </a:cubicBezTo>
                <a:close/>
                <a:moveTo>
                  <a:pt x="339051" y="1245843"/>
                </a:moveTo>
                <a:cubicBezTo>
                  <a:pt x="339051" y="1251335"/>
                  <a:pt x="343715" y="1255788"/>
                  <a:pt x="349469" y="1255788"/>
                </a:cubicBezTo>
                <a:cubicBezTo>
                  <a:pt x="355223" y="1255788"/>
                  <a:pt x="359887" y="1251335"/>
                  <a:pt x="359887" y="1245843"/>
                </a:cubicBezTo>
                <a:cubicBezTo>
                  <a:pt x="359887" y="1240351"/>
                  <a:pt x="355223" y="1235900"/>
                  <a:pt x="349469" y="1235900"/>
                </a:cubicBezTo>
                <a:cubicBezTo>
                  <a:pt x="343715" y="1235900"/>
                  <a:pt x="339051" y="1240351"/>
                  <a:pt x="339051" y="1245843"/>
                </a:cubicBezTo>
                <a:close/>
                <a:moveTo>
                  <a:pt x="338104" y="2214692"/>
                </a:moveTo>
                <a:cubicBezTo>
                  <a:pt x="338104" y="2220184"/>
                  <a:pt x="342768" y="2224637"/>
                  <a:pt x="348522" y="2224637"/>
                </a:cubicBezTo>
                <a:cubicBezTo>
                  <a:pt x="354276" y="2224637"/>
                  <a:pt x="358940" y="2220184"/>
                  <a:pt x="358940" y="2214692"/>
                </a:cubicBezTo>
                <a:cubicBezTo>
                  <a:pt x="358940" y="2209200"/>
                  <a:pt x="354276" y="2204748"/>
                  <a:pt x="348522" y="2204748"/>
                </a:cubicBezTo>
                <a:cubicBezTo>
                  <a:pt x="342768" y="2204748"/>
                  <a:pt x="338104" y="2209200"/>
                  <a:pt x="338104" y="2214692"/>
                </a:cubicBezTo>
                <a:close/>
                <a:moveTo>
                  <a:pt x="336210" y="3010703"/>
                </a:moveTo>
                <a:cubicBezTo>
                  <a:pt x="336210" y="3016457"/>
                  <a:pt x="340874" y="3021121"/>
                  <a:pt x="346628" y="3021121"/>
                </a:cubicBezTo>
                <a:cubicBezTo>
                  <a:pt x="352382" y="3021121"/>
                  <a:pt x="357046" y="3016457"/>
                  <a:pt x="357046" y="3010703"/>
                </a:cubicBezTo>
                <a:cubicBezTo>
                  <a:pt x="357046" y="3004949"/>
                  <a:pt x="352382" y="3000285"/>
                  <a:pt x="346628" y="3000285"/>
                </a:cubicBezTo>
                <a:cubicBezTo>
                  <a:pt x="340874" y="3000285"/>
                  <a:pt x="336210" y="3004949"/>
                  <a:pt x="336210" y="3010703"/>
                </a:cubicBezTo>
                <a:close/>
                <a:moveTo>
                  <a:pt x="335263" y="769011"/>
                </a:moveTo>
                <a:cubicBezTo>
                  <a:pt x="335263" y="774766"/>
                  <a:pt x="339927" y="779431"/>
                  <a:pt x="345681" y="779431"/>
                </a:cubicBezTo>
                <a:cubicBezTo>
                  <a:pt x="351435" y="779431"/>
                  <a:pt x="356099" y="774766"/>
                  <a:pt x="356099" y="769011"/>
                </a:cubicBezTo>
                <a:cubicBezTo>
                  <a:pt x="356099" y="763257"/>
                  <a:pt x="351435" y="758593"/>
                  <a:pt x="345681" y="758593"/>
                </a:cubicBezTo>
                <a:cubicBezTo>
                  <a:pt x="339927" y="758593"/>
                  <a:pt x="335263" y="763257"/>
                  <a:pt x="335263" y="769011"/>
                </a:cubicBezTo>
                <a:close/>
                <a:moveTo>
                  <a:pt x="333369" y="2941567"/>
                </a:moveTo>
                <a:cubicBezTo>
                  <a:pt x="333369" y="2947321"/>
                  <a:pt x="337821" y="2951985"/>
                  <a:pt x="343314" y="2951985"/>
                </a:cubicBezTo>
                <a:cubicBezTo>
                  <a:pt x="348806" y="2951985"/>
                  <a:pt x="353258" y="2947321"/>
                  <a:pt x="353258" y="2941567"/>
                </a:cubicBezTo>
                <a:cubicBezTo>
                  <a:pt x="353258" y="2935813"/>
                  <a:pt x="348806" y="2931149"/>
                  <a:pt x="343314" y="2931149"/>
                </a:cubicBezTo>
                <a:cubicBezTo>
                  <a:pt x="337821" y="2931149"/>
                  <a:pt x="333369" y="2935813"/>
                  <a:pt x="333369" y="2941567"/>
                </a:cubicBezTo>
                <a:close/>
                <a:moveTo>
                  <a:pt x="332422" y="1795145"/>
                </a:moveTo>
                <a:cubicBezTo>
                  <a:pt x="332422" y="1800637"/>
                  <a:pt x="336874" y="1805089"/>
                  <a:pt x="342366" y="1805089"/>
                </a:cubicBezTo>
                <a:cubicBezTo>
                  <a:pt x="347858" y="1805089"/>
                  <a:pt x="352311" y="1800637"/>
                  <a:pt x="352311" y="1795145"/>
                </a:cubicBezTo>
                <a:cubicBezTo>
                  <a:pt x="352311" y="1789653"/>
                  <a:pt x="347858" y="1785202"/>
                  <a:pt x="342366" y="1785202"/>
                </a:cubicBezTo>
                <a:cubicBezTo>
                  <a:pt x="336874" y="1785202"/>
                  <a:pt x="332422" y="1789653"/>
                  <a:pt x="332422" y="1795145"/>
                </a:cubicBezTo>
                <a:close/>
                <a:moveTo>
                  <a:pt x="331474" y="799792"/>
                </a:moveTo>
                <a:cubicBezTo>
                  <a:pt x="331474" y="805285"/>
                  <a:pt x="335927" y="809739"/>
                  <a:pt x="341419" y="809739"/>
                </a:cubicBezTo>
                <a:cubicBezTo>
                  <a:pt x="346911" y="809739"/>
                  <a:pt x="351363" y="805285"/>
                  <a:pt x="351363" y="799792"/>
                </a:cubicBezTo>
                <a:cubicBezTo>
                  <a:pt x="351363" y="794298"/>
                  <a:pt x="346911" y="789849"/>
                  <a:pt x="341419" y="789849"/>
                </a:cubicBezTo>
                <a:cubicBezTo>
                  <a:pt x="335927" y="789849"/>
                  <a:pt x="331474" y="794298"/>
                  <a:pt x="331474" y="799792"/>
                </a:cubicBezTo>
                <a:close/>
                <a:moveTo>
                  <a:pt x="328633" y="2005390"/>
                </a:moveTo>
                <a:cubicBezTo>
                  <a:pt x="328633" y="2010883"/>
                  <a:pt x="333086" y="2015334"/>
                  <a:pt x="338578" y="2015334"/>
                </a:cubicBezTo>
                <a:cubicBezTo>
                  <a:pt x="344070" y="2015334"/>
                  <a:pt x="348522" y="2010883"/>
                  <a:pt x="348522" y="2005390"/>
                </a:cubicBezTo>
                <a:cubicBezTo>
                  <a:pt x="348522" y="1999899"/>
                  <a:pt x="344070" y="1995447"/>
                  <a:pt x="338578" y="1995447"/>
                </a:cubicBezTo>
                <a:cubicBezTo>
                  <a:pt x="333086" y="1995447"/>
                  <a:pt x="328633" y="1999899"/>
                  <a:pt x="328633" y="2005390"/>
                </a:cubicBezTo>
                <a:close/>
                <a:moveTo>
                  <a:pt x="327686" y="3138557"/>
                </a:moveTo>
                <a:cubicBezTo>
                  <a:pt x="327686" y="3158446"/>
                  <a:pt x="327686" y="3158446"/>
                  <a:pt x="327686" y="3158446"/>
                </a:cubicBezTo>
                <a:cubicBezTo>
                  <a:pt x="331256" y="3156788"/>
                  <a:pt x="334316" y="3153474"/>
                  <a:pt x="334316" y="3148501"/>
                </a:cubicBezTo>
                <a:cubicBezTo>
                  <a:pt x="334316" y="3144082"/>
                  <a:pt x="331256" y="3140214"/>
                  <a:pt x="327686" y="3138557"/>
                </a:cubicBezTo>
                <a:close/>
                <a:moveTo>
                  <a:pt x="321057" y="896850"/>
                </a:moveTo>
                <a:cubicBezTo>
                  <a:pt x="321057" y="902604"/>
                  <a:pt x="325721" y="907268"/>
                  <a:pt x="331475" y="907268"/>
                </a:cubicBezTo>
                <a:cubicBezTo>
                  <a:pt x="337229" y="907268"/>
                  <a:pt x="341893" y="902604"/>
                  <a:pt x="341893" y="896850"/>
                </a:cubicBezTo>
                <a:cubicBezTo>
                  <a:pt x="341893" y="891096"/>
                  <a:pt x="337229" y="886432"/>
                  <a:pt x="331475" y="886432"/>
                </a:cubicBezTo>
                <a:cubicBezTo>
                  <a:pt x="325721" y="886432"/>
                  <a:pt x="321057" y="891096"/>
                  <a:pt x="321057" y="896850"/>
                </a:cubicBezTo>
                <a:close/>
                <a:moveTo>
                  <a:pt x="321057" y="830776"/>
                </a:moveTo>
                <a:cubicBezTo>
                  <a:pt x="321057" y="836689"/>
                  <a:pt x="325902" y="840989"/>
                  <a:pt x="331285" y="840989"/>
                </a:cubicBezTo>
                <a:cubicBezTo>
                  <a:pt x="337207" y="840989"/>
                  <a:pt x="341514" y="836689"/>
                  <a:pt x="341514" y="830776"/>
                </a:cubicBezTo>
                <a:cubicBezTo>
                  <a:pt x="343129" y="831851"/>
                  <a:pt x="344744" y="832388"/>
                  <a:pt x="346358" y="832388"/>
                </a:cubicBezTo>
                <a:cubicBezTo>
                  <a:pt x="352280" y="832388"/>
                  <a:pt x="356587" y="827551"/>
                  <a:pt x="356587" y="822175"/>
                </a:cubicBezTo>
                <a:cubicBezTo>
                  <a:pt x="356587" y="820024"/>
                  <a:pt x="356049" y="818412"/>
                  <a:pt x="354972" y="816800"/>
                </a:cubicBezTo>
                <a:cubicBezTo>
                  <a:pt x="357126" y="818950"/>
                  <a:pt x="359279" y="820024"/>
                  <a:pt x="361970" y="820024"/>
                </a:cubicBezTo>
                <a:cubicBezTo>
                  <a:pt x="367892" y="820024"/>
                  <a:pt x="372199" y="815188"/>
                  <a:pt x="372199" y="809814"/>
                </a:cubicBezTo>
                <a:cubicBezTo>
                  <a:pt x="372199" y="805512"/>
                  <a:pt x="370046" y="801749"/>
                  <a:pt x="366277" y="800136"/>
                </a:cubicBezTo>
                <a:cubicBezTo>
                  <a:pt x="369507" y="798524"/>
                  <a:pt x="371661" y="795299"/>
                  <a:pt x="371661" y="791537"/>
                </a:cubicBezTo>
                <a:cubicBezTo>
                  <a:pt x="371661" y="786161"/>
                  <a:pt x="366815" y="781324"/>
                  <a:pt x="361432" y="781324"/>
                </a:cubicBezTo>
                <a:cubicBezTo>
                  <a:pt x="355511" y="781324"/>
                  <a:pt x="351204" y="786161"/>
                  <a:pt x="351204" y="791537"/>
                </a:cubicBezTo>
                <a:cubicBezTo>
                  <a:pt x="351204" y="795837"/>
                  <a:pt x="353895" y="799062"/>
                  <a:pt x="357126" y="800674"/>
                </a:cubicBezTo>
                <a:cubicBezTo>
                  <a:pt x="353895" y="802825"/>
                  <a:pt x="351742" y="806050"/>
                  <a:pt x="351742" y="809814"/>
                </a:cubicBezTo>
                <a:cubicBezTo>
                  <a:pt x="351742" y="811427"/>
                  <a:pt x="352280" y="813038"/>
                  <a:pt x="353357" y="814650"/>
                </a:cubicBezTo>
                <a:cubicBezTo>
                  <a:pt x="351742" y="813038"/>
                  <a:pt x="349050" y="811963"/>
                  <a:pt x="346358" y="811963"/>
                </a:cubicBezTo>
                <a:cubicBezTo>
                  <a:pt x="340976" y="811963"/>
                  <a:pt x="336130" y="816263"/>
                  <a:pt x="336130" y="822175"/>
                </a:cubicBezTo>
                <a:cubicBezTo>
                  <a:pt x="335054" y="821099"/>
                  <a:pt x="333438" y="820562"/>
                  <a:pt x="331285" y="820562"/>
                </a:cubicBezTo>
                <a:cubicBezTo>
                  <a:pt x="325902" y="820562"/>
                  <a:pt x="321057" y="825400"/>
                  <a:pt x="321057" y="830776"/>
                </a:cubicBezTo>
                <a:close/>
                <a:moveTo>
                  <a:pt x="317269" y="1127935"/>
                </a:moveTo>
                <a:cubicBezTo>
                  <a:pt x="317269" y="1133688"/>
                  <a:pt x="321721" y="1138352"/>
                  <a:pt x="327213" y="1138352"/>
                </a:cubicBezTo>
                <a:cubicBezTo>
                  <a:pt x="332705" y="1138352"/>
                  <a:pt x="337157" y="1133688"/>
                  <a:pt x="337157" y="1127935"/>
                </a:cubicBezTo>
                <a:cubicBezTo>
                  <a:pt x="337157" y="1122180"/>
                  <a:pt x="332705" y="1117516"/>
                  <a:pt x="327213" y="1117516"/>
                </a:cubicBezTo>
                <a:cubicBezTo>
                  <a:pt x="321721" y="1117516"/>
                  <a:pt x="317269" y="1122180"/>
                  <a:pt x="317269" y="1127935"/>
                </a:cubicBezTo>
                <a:close/>
                <a:moveTo>
                  <a:pt x="316322" y="2574578"/>
                </a:moveTo>
                <a:cubicBezTo>
                  <a:pt x="316322" y="2580070"/>
                  <a:pt x="320986" y="2584522"/>
                  <a:pt x="326740" y="2584522"/>
                </a:cubicBezTo>
                <a:cubicBezTo>
                  <a:pt x="332494" y="2584522"/>
                  <a:pt x="337158" y="2580070"/>
                  <a:pt x="337158" y="2574578"/>
                </a:cubicBezTo>
                <a:cubicBezTo>
                  <a:pt x="337158" y="2569086"/>
                  <a:pt x="332494" y="2564634"/>
                  <a:pt x="326740" y="2564634"/>
                </a:cubicBezTo>
                <a:cubicBezTo>
                  <a:pt x="320986" y="2564634"/>
                  <a:pt x="316322" y="2569086"/>
                  <a:pt x="316322" y="2574578"/>
                </a:cubicBezTo>
                <a:close/>
                <a:moveTo>
                  <a:pt x="316321" y="3112513"/>
                </a:moveTo>
                <a:cubicBezTo>
                  <a:pt x="316321" y="3118005"/>
                  <a:pt x="320985" y="3122457"/>
                  <a:pt x="326739" y="3122457"/>
                </a:cubicBezTo>
                <a:cubicBezTo>
                  <a:pt x="332493" y="3122457"/>
                  <a:pt x="337157" y="3118005"/>
                  <a:pt x="337157" y="3112513"/>
                </a:cubicBezTo>
                <a:cubicBezTo>
                  <a:pt x="337157" y="3107021"/>
                  <a:pt x="332493" y="3102568"/>
                  <a:pt x="326739" y="3102568"/>
                </a:cubicBezTo>
                <a:cubicBezTo>
                  <a:pt x="320985" y="3102568"/>
                  <a:pt x="316321" y="3107021"/>
                  <a:pt x="316321" y="3112513"/>
                </a:cubicBezTo>
                <a:close/>
                <a:moveTo>
                  <a:pt x="313480" y="786999"/>
                </a:moveTo>
                <a:lnTo>
                  <a:pt x="313480" y="804993"/>
                </a:lnTo>
                <a:cubicBezTo>
                  <a:pt x="317050" y="803965"/>
                  <a:pt x="320110" y="800366"/>
                  <a:pt x="320110" y="795739"/>
                </a:cubicBezTo>
                <a:cubicBezTo>
                  <a:pt x="320110" y="791626"/>
                  <a:pt x="317050" y="788027"/>
                  <a:pt x="313480" y="786999"/>
                </a:cubicBezTo>
                <a:close/>
                <a:moveTo>
                  <a:pt x="311586" y="956990"/>
                </a:moveTo>
                <a:cubicBezTo>
                  <a:pt x="311586" y="962482"/>
                  <a:pt x="316250" y="966934"/>
                  <a:pt x="322004" y="966934"/>
                </a:cubicBezTo>
                <a:cubicBezTo>
                  <a:pt x="327758" y="966934"/>
                  <a:pt x="332422" y="962482"/>
                  <a:pt x="332422" y="956990"/>
                </a:cubicBezTo>
                <a:cubicBezTo>
                  <a:pt x="332422" y="951497"/>
                  <a:pt x="327758" y="947045"/>
                  <a:pt x="322004" y="947045"/>
                </a:cubicBezTo>
                <a:cubicBezTo>
                  <a:pt x="316250" y="947045"/>
                  <a:pt x="311586" y="951497"/>
                  <a:pt x="311586" y="956990"/>
                </a:cubicBezTo>
                <a:close/>
                <a:moveTo>
                  <a:pt x="310639" y="3079741"/>
                </a:moveTo>
                <a:cubicBezTo>
                  <a:pt x="310639" y="3085173"/>
                  <a:pt x="314946" y="3090062"/>
                  <a:pt x="320867" y="3090062"/>
                </a:cubicBezTo>
                <a:cubicBezTo>
                  <a:pt x="323559" y="3090062"/>
                  <a:pt x="325712" y="3088432"/>
                  <a:pt x="327866" y="3086803"/>
                </a:cubicBezTo>
                <a:cubicBezTo>
                  <a:pt x="328404" y="3091691"/>
                  <a:pt x="332711" y="3095493"/>
                  <a:pt x="337555" y="3095493"/>
                </a:cubicBezTo>
                <a:cubicBezTo>
                  <a:pt x="339171" y="3095493"/>
                  <a:pt x="340247" y="3094950"/>
                  <a:pt x="341324" y="3094407"/>
                </a:cubicBezTo>
                <a:cubicBezTo>
                  <a:pt x="341324" y="3094950"/>
                  <a:pt x="341324" y="3095493"/>
                  <a:pt x="341324" y="3096036"/>
                </a:cubicBezTo>
                <a:cubicBezTo>
                  <a:pt x="341324" y="3098753"/>
                  <a:pt x="342401" y="3101332"/>
                  <a:pt x="344217" y="3103233"/>
                </a:cubicBezTo>
                <a:lnTo>
                  <a:pt x="349865" y="3105638"/>
                </a:lnTo>
                <a:lnTo>
                  <a:pt x="343050" y="3108461"/>
                </a:lnTo>
                <a:cubicBezTo>
                  <a:pt x="341165" y="3110346"/>
                  <a:pt x="339998" y="3112951"/>
                  <a:pt x="339998" y="3115827"/>
                </a:cubicBezTo>
                <a:cubicBezTo>
                  <a:pt x="339998" y="3121581"/>
                  <a:pt x="344662" y="3126245"/>
                  <a:pt x="350416" y="3126245"/>
                </a:cubicBezTo>
                <a:cubicBezTo>
                  <a:pt x="356170" y="3126245"/>
                  <a:pt x="360834" y="3121581"/>
                  <a:pt x="360834" y="3115827"/>
                </a:cubicBezTo>
                <a:cubicBezTo>
                  <a:pt x="360834" y="3112951"/>
                  <a:pt x="359669" y="3110346"/>
                  <a:pt x="357783" y="3108461"/>
                </a:cubicBezTo>
                <a:lnTo>
                  <a:pt x="352112" y="3106111"/>
                </a:lnTo>
                <a:lnTo>
                  <a:pt x="358686" y="3103233"/>
                </a:lnTo>
                <a:cubicBezTo>
                  <a:pt x="360570" y="3101332"/>
                  <a:pt x="361781" y="3098753"/>
                  <a:pt x="361781" y="3096036"/>
                </a:cubicBezTo>
                <a:cubicBezTo>
                  <a:pt x="361781" y="3090062"/>
                  <a:pt x="356936" y="3085716"/>
                  <a:pt x="351552" y="3085716"/>
                </a:cubicBezTo>
                <a:cubicBezTo>
                  <a:pt x="349937" y="3085716"/>
                  <a:pt x="348861" y="3085716"/>
                  <a:pt x="347246" y="3086259"/>
                </a:cubicBezTo>
                <a:cubicBezTo>
                  <a:pt x="347246" y="3085716"/>
                  <a:pt x="347784" y="3085716"/>
                  <a:pt x="347784" y="3085173"/>
                </a:cubicBezTo>
                <a:cubicBezTo>
                  <a:pt x="347784" y="3079198"/>
                  <a:pt x="342939" y="3074852"/>
                  <a:pt x="337555" y="3074852"/>
                </a:cubicBezTo>
                <a:cubicBezTo>
                  <a:pt x="334864" y="3074852"/>
                  <a:pt x="332172" y="3075939"/>
                  <a:pt x="330557" y="3077569"/>
                </a:cubicBezTo>
                <a:cubicBezTo>
                  <a:pt x="329481" y="3072680"/>
                  <a:pt x="325712" y="3069421"/>
                  <a:pt x="320867" y="3069421"/>
                </a:cubicBezTo>
                <a:cubicBezTo>
                  <a:pt x="314946" y="3069421"/>
                  <a:pt x="310639" y="3073766"/>
                  <a:pt x="310639" y="3079741"/>
                </a:cubicBezTo>
                <a:close/>
                <a:moveTo>
                  <a:pt x="308745" y="1033225"/>
                </a:moveTo>
                <a:cubicBezTo>
                  <a:pt x="308745" y="1038979"/>
                  <a:pt x="313409" y="1043643"/>
                  <a:pt x="319163" y="1043643"/>
                </a:cubicBezTo>
                <a:cubicBezTo>
                  <a:pt x="324917" y="1043643"/>
                  <a:pt x="329581" y="1038979"/>
                  <a:pt x="329581" y="1033225"/>
                </a:cubicBezTo>
                <a:cubicBezTo>
                  <a:pt x="329581" y="1027471"/>
                  <a:pt x="324917" y="1022807"/>
                  <a:pt x="319163" y="1022807"/>
                </a:cubicBezTo>
                <a:cubicBezTo>
                  <a:pt x="313409" y="1022807"/>
                  <a:pt x="308745" y="1027471"/>
                  <a:pt x="308745" y="1033225"/>
                </a:cubicBezTo>
                <a:close/>
                <a:moveTo>
                  <a:pt x="301168" y="833413"/>
                </a:moveTo>
                <a:cubicBezTo>
                  <a:pt x="301168" y="839168"/>
                  <a:pt x="305620" y="843831"/>
                  <a:pt x="311113" y="843831"/>
                </a:cubicBezTo>
                <a:cubicBezTo>
                  <a:pt x="316605" y="843831"/>
                  <a:pt x="321057" y="839168"/>
                  <a:pt x="321057" y="833413"/>
                </a:cubicBezTo>
                <a:cubicBezTo>
                  <a:pt x="321057" y="827659"/>
                  <a:pt x="316605" y="822995"/>
                  <a:pt x="311113" y="822995"/>
                </a:cubicBezTo>
                <a:cubicBezTo>
                  <a:pt x="305620" y="822995"/>
                  <a:pt x="301168" y="827659"/>
                  <a:pt x="301168" y="833413"/>
                </a:cubicBezTo>
                <a:close/>
                <a:moveTo>
                  <a:pt x="300221" y="1422950"/>
                </a:moveTo>
                <a:cubicBezTo>
                  <a:pt x="300221" y="1428442"/>
                  <a:pt x="304885" y="1432895"/>
                  <a:pt x="310639" y="1432895"/>
                </a:cubicBezTo>
                <a:cubicBezTo>
                  <a:pt x="316394" y="1432895"/>
                  <a:pt x="321058" y="1428442"/>
                  <a:pt x="321058" y="1422950"/>
                </a:cubicBezTo>
                <a:cubicBezTo>
                  <a:pt x="321058" y="1417457"/>
                  <a:pt x="316394" y="1413005"/>
                  <a:pt x="310639" y="1413005"/>
                </a:cubicBezTo>
                <a:cubicBezTo>
                  <a:pt x="304885" y="1413005"/>
                  <a:pt x="300221" y="1417457"/>
                  <a:pt x="300221" y="1422950"/>
                </a:cubicBezTo>
                <a:close/>
                <a:moveTo>
                  <a:pt x="295486" y="3075103"/>
                </a:moveTo>
                <a:cubicBezTo>
                  <a:pt x="295486" y="3094044"/>
                  <a:pt x="295486" y="3094044"/>
                  <a:pt x="295486" y="3094044"/>
                </a:cubicBezTo>
                <a:cubicBezTo>
                  <a:pt x="299566" y="3092992"/>
                  <a:pt x="302116" y="3089309"/>
                  <a:pt x="302116" y="3084574"/>
                </a:cubicBezTo>
                <a:cubicBezTo>
                  <a:pt x="302116" y="3080365"/>
                  <a:pt x="299566" y="3076682"/>
                  <a:pt x="295486" y="3075103"/>
                </a:cubicBezTo>
                <a:close/>
                <a:moveTo>
                  <a:pt x="293592" y="867571"/>
                </a:moveTo>
                <a:cubicBezTo>
                  <a:pt x="293592" y="873020"/>
                  <a:pt x="297866" y="877924"/>
                  <a:pt x="303742" y="877924"/>
                </a:cubicBezTo>
                <a:cubicBezTo>
                  <a:pt x="307482" y="877924"/>
                  <a:pt x="310687" y="875745"/>
                  <a:pt x="312290" y="872475"/>
                </a:cubicBezTo>
                <a:cubicBezTo>
                  <a:pt x="313893" y="873565"/>
                  <a:pt x="315496" y="874655"/>
                  <a:pt x="317633" y="874655"/>
                </a:cubicBezTo>
                <a:cubicBezTo>
                  <a:pt x="322441" y="874655"/>
                  <a:pt x="326180" y="870840"/>
                  <a:pt x="327249" y="866481"/>
                </a:cubicBezTo>
                <a:cubicBezTo>
                  <a:pt x="327783" y="866481"/>
                  <a:pt x="328317" y="867026"/>
                  <a:pt x="329386" y="867026"/>
                </a:cubicBezTo>
                <a:cubicBezTo>
                  <a:pt x="334728" y="867026"/>
                  <a:pt x="339537" y="862122"/>
                  <a:pt x="339537" y="856673"/>
                </a:cubicBezTo>
                <a:cubicBezTo>
                  <a:pt x="339537" y="856673"/>
                  <a:pt x="339003" y="856673"/>
                  <a:pt x="339003" y="856128"/>
                </a:cubicBezTo>
                <a:cubicBezTo>
                  <a:pt x="341140" y="857763"/>
                  <a:pt x="343277" y="858852"/>
                  <a:pt x="345947" y="858852"/>
                </a:cubicBezTo>
                <a:cubicBezTo>
                  <a:pt x="351290" y="858852"/>
                  <a:pt x="356098" y="854493"/>
                  <a:pt x="356098" y="848500"/>
                </a:cubicBezTo>
                <a:cubicBezTo>
                  <a:pt x="356098" y="843051"/>
                  <a:pt x="351290" y="838148"/>
                  <a:pt x="345947" y="838148"/>
                </a:cubicBezTo>
                <a:cubicBezTo>
                  <a:pt x="340071" y="838148"/>
                  <a:pt x="335797" y="843051"/>
                  <a:pt x="335797" y="848500"/>
                </a:cubicBezTo>
                <a:cubicBezTo>
                  <a:pt x="335797" y="848500"/>
                  <a:pt x="335797" y="848500"/>
                  <a:pt x="335797" y="849045"/>
                </a:cubicBezTo>
                <a:cubicBezTo>
                  <a:pt x="333660" y="847411"/>
                  <a:pt x="331523" y="846321"/>
                  <a:pt x="329386" y="846321"/>
                </a:cubicBezTo>
                <a:cubicBezTo>
                  <a:pt x="324578" y="846321"/>
                  <a:pt x="320838" y="849591"/>
                  <a:pt x="319236" y="853949"/>
                </a:cubicBezTo>
                <a:cubicBezTo>
                  <a:pt x="318701" y="853949"/>
                  <a:pt x="318167" y="853949"/>
                  <a:pt x="317633" y="853949"/>
                </a:cubicBezTo>
                <a:cubicBezTo>
                  <a:pt x="313893" y="853949"/>
                  <a:pt x="310687" y="856128"/>
                  <a:pt x="309085" y="858852"/>
                </a:cubicBezTo>
                <a:cubicBezTo>
                  <a:pt x="307482" y="857763"/>
                  <a:pt x="305879" y="857218"/>
                  <a:pt x="303742" y="857218"/>
                </a:cubicBezTo>
                <a:cubicBezTo>
                  <a:pt x="297866" y="857218"/>
                  <a:pt x="293592" y="861578"/>
                  <a:pt x="293592" y="867571"/>
                </a:cubicBezTo>
                <a:close/>
                <a:moveTo>
                  <a:pt x="291698" y="2960982"/>
                </a:moveTo>
                <a:cubicBezTo>
                  <a:pt x="291698" y="2966474"/>
                  <a:pt x="296362" y="2970926"/>
                  <a:pt x="302116" y="2970926"/>
                </a:cubicBezTo>
                <a:cubicBezTo>
                  <a:pt x="307870" y="2970926"/>
                  <a:pt x="312534" y="2966474"/>
                  <a:pt x="312534" y="2960982"/>
                </a:cubicBezTo>
                <a:cubicBezTo>
                  <a:pt x="312534" y="2955490"/>
                  <a:pt x="307870" y="2951037"/>
                  <a:pt x="302116" y="2951037"/>
                </a:cubicBezTo>
                <a:cubicBezTo>
                  <a:pt x="296362" y="2951037"/>
                  <a:pt x="291698" y="2955490"/>
                  <a:pt x="291698" y="2960982"/>
                </a:cubicBezTo>
                <a:close/>
                <a:moveTo>
                  <a:pt x="290751" y="2702906"/>
                </a:moveTo>
                <a:cubicBezTo>
                  <a:pt x="290751" y="2708660"/>
                  <a:pt x="295415" y="2713324"/>
                  <a:pt x="301169" y="2713324"/>
                </a:cubicBezTo>
                <a:cubicBezTo>
                  <a:pt x="306923" y="2713324"/>
                  <a:pt x="311587" y="2708660"/>
                  <a:pt x="311587" y="2702906"/>
                </a:cubicBezTo>
                <a:cubicBezTo>
                  <a:pt x="311587" y="2697152"/>
                  <a:pt x="306923" y="2692488"/>
                  <a:pt x="301169" y="2692488"/>
                </a:cubicBezTo>
                <a:cubicBezTo>
                  <a:pt x="295415" y="2692488"/>
                  <a:pt x="290751" y="2697152"/>
                  <a:pt x="290751" y="2702906"/>
                </a:cubicBezTo>
                <a:close/>
                <a:moveTo>
                  <a:pt x="283174" y="2390847"/>
                </a:moveTo>
                <a:cubicBezTo>
                  <a:pt x="283174" y="2396339"/>
                  <a:pt x="287838" y="2400791"/>
                  <a:pt x="293592" y="2400791"/>
                </a:cubicBezTo>
                <a:cubicBezTo>
                  <a:pt x="299346" y="2400791"/>
                  <a:pt x="304010" y="2396339"/>
                  <a:pt x="304010" y="2390847"/>
                </a:cubicBezTo>
                <a:cubicBezTo>
                  <a:pt x="304010" y="2385355"/>
                  <a:pt x="299346" y="2380902"/>
                  <a:pt x="293592" y="2380902"/>
                </a:cubicBezTo>
                <a:cubicBezTo>
                  <a:pt x="287838" y="2380902"/>
                  <a:pt x="283174" y="2385355"/>
                  <a:pt x="283174" y="2390847"/>
                </a:cubicBezTo>
                <a:close/>
                <a:moveTo>
                  <a:pt x="282227" y="2892793"/>
                </a:moveTo>
                <a:cubicBezTo>
                  <a:pt x="282227" y="2898285"/>
                  <a:pt x="286680" y="2902737"/>
                  <a:pt x="292172" y="2902737"/>
                </a:cubicBezTo>
                <a:cubicBezTo>
                  <a:pt x="297664" y="2902737"/>
                  <a:pt x="302116" y="2898285"/>
                  <a:pt x="302116" y="2892793"/>
                </a:cubicBezTo>
                <a:cubicBezTo>
                  <a:pt x="302116" y="2887301"/>
                  <a:pt x="297664" y="2882848"/>
                  <a:pt x="292172" y="2882848"/>
                </a:cubicBezTo>
                <a:cubicBezTo>
                  <a:pt x="286680" y="2882848"/>
                  <a:pt x="282227" y="2887301"/>
                  <a:pt x="282227" y="2892793"/>
                </a:cubicBezTo>
                <a:close/>
                <a:moveTo>
                  <a:pt x="281280" y="3046270"/>
                </a:moveTo>
                <a:cubicBezTo>
                  <a:pt x="281280" y="3051532"/>
                  <a:pt x="286130" y="3056267"/>
                  <a:pt x="291518" y="3056267"/>
                </a:cubicBezTo>
                <a:cubicBezTo>
                  <a:pt x="295290" y="3056267"/>
                  <a:pt x="298523" y="3054163"/>
                  <a:pt x="300140" y="3051006"/>
                </a:cubicBezTo>
                <a:cubicBezTo>
                  <a:pt x="302295" y="3054163"/>
                  <a:pt x="304989" y="3056267"/>
                  <a:pt x="308761" y="3056267"/>
                </a:cubicBezTo>
                <a:cubicBezTo>
                  <a:pt x="309839" y="3056267"/>
                  <a:pt x="310917" y="3055741"/>
                  <a:pt x="311456" y="3055741"/>
                </a:cubicBezTo>
                <a:cubicBezTo>
                  <a:pt x="313072" y="3058898"/>
                  <a:pt x="316844" y="3061529"/>
                  <a:pt x="320616" y="3061529"/>
                </a:cubicBezTo>
                <a:cubicBezTo>
                  <a:pt x="321693" y="3061529"/>
                  <a:pt x="322772" y="3061529"/>
                  <a:pt x="323849" y="3061003"/>
                </a:cubicBezTo>
                <a:cubicBezTo>
                  <a:pt x="324388" y="3065739"/>
                  <a:pt x="328699" y="3069421"/>
                  <a:pt x="333549" y="3069421"/>
                </a:cubicBezTo>
                <a:cubicBezTo>
                  <a:pt x="339476" y="3069421"/>
                  <a:pt x="343787" y="3064686"/>
                  <a:pt x="343787" y="3059424"/>
                </a:cubicBezTo>
                <a:cubicBezTo>
                  <a:pt x="343787" y="3053637"/>
                  <a:pt x="339476" y="3049427"/>
                  <a:pt x="333549" y="3049427"/>
                </a:cubicBezTo>
                <a:cubicBezTo>
                  <a:pt x="332471" y="3049427"/>
                  <a:pt x="331393" y="3049427"/>
                  <a:pt x="330854" y="3049954"/>
                </a:cubicBezTo>
                <a:cubicBezTo>
                  <a:pt x="329777" y="3045218"/>
                  <a:pt x="325466" y="3041535"/>
                  <a:pt x="320616" y="3041535"/>
                </a:cubicBezTo>
                <a:cubicBezTo>
                  <a:pt x="320077" y="3041535"/>
                  <a:pt x="318999" y="3042062"/>
                  <a:pt x="318461" y="3042062"/>
                </a:cubicBezTo>
                <a:cubicBezTo>
                  <a:pt x="316844" y="3038904"/>
                  <a:pt x="313072" y="3036274"/>
                  <a:pt x="308761" y="3036274"/>
                </a:cubicBezTo>
                <a:cubicBezTo>
                  <a:pt x="304989" y="3036274"/>
                  <a:pt x="302295" y="3038378"/>
                  <a:pt x="300140" y="3041009"/>
                </a:cubicBezTo>
                <a:cubicBezTo>
                  <a:pt x="298523" y="3038378"/>
                  <a:pt x="295290" y="3036274"/>
                  <a:pt x="291518" y="3036274"/>
                </a:cubicBezTo>
                <a:cubicBezTo>
                  <a:pt x="286130" y="3036274"/>
                  <a:pt x="281280" y="3040483"/>
                  <a:pt x="281280" y="3046270"/>
                </a:cubicBezTo>
                <a:close/>
                <a:moveTo>
                  <a:pt x="281280" y="2808030"/>
                </a:moveTo>
                <a:cubicBezTo>
                  <a:pt x="281280" y="2813784"/>
                  <a:pt x="285732" y="2818448"/>
                  <a:pt x="291224" y="2818448"/>
                </a:cubicBezTo>
                <a:cubicBezTo>
                  <a:pt x="296717" y="2818448"/>
                  <a:pt x="301169" y="2813784"/>
                  <a:pt x="301169" y="2808030"/>
                </a:cubicBezTo>
                <a:cubicBezTo>
                  <a:pt x="301169" y="2802276"/>
                  <a:pt x="296717" y="2797612"/>
                  <a:pt x="291224" y="2797612"/>
                </a:cubicBezTo>
                <a:cubicBezTo>
                  <a:pt x="285732" y="2797612"/>
                  <a:pt x="281280" y="2802276"/>
                  <a:pt x="281280" y="2808030"/>
                </a:cubicBezTo>
                <a:close/>
                <a:moveTo>
                  <a:pt x="281280" y="851398"/>
                </a:moveTo>
                <a:cubicBezTo>
                  <a:pt x="281280" y="870340"/>
                  <a:pt x="281280" y="870340"/>
                  <a:pt x="281280" y="870340"/>
                </a:cubicBezTo>
                <a:cubicBezTo>
                  <a:pt x="284850" y="869258"/>
                  <a:pt x="287910" y="865470"/>
                  <a:pt x="287910" y="861140"/>
                </a:cubicBezTo>
                <a:cubicBezTo>
                  <a:pt x="287910" y="856269"/>
                  <a:pt x="284850" y="852481"/>
                  <a:pt x="281280" y="851398"/>
                </a:cubicBezTo>
                <a:close/>
                <a:moveTo>
                  <a:pt x="272756" y="3009460"/>
                </a:moveTo>
                <a:cubicBezTo>
                  <a:pt x="272756" y="3015320"/>
                  <a:pt x="277032" y="3019581"/>
                  <a:pt x="282911" y="3019581"/>
                </a:cubicBezTo>
                <a:cubicBezTo>
                  <a:pt x="285049" y="3019581"/>
                  <a:pt x="286653" y="3019049"/>
                  <a:pt x="288256" y="3017984"/>
                </a:cubicBezTo>
                <a:cubicBezTo>
                  <a:pt x="289859" y="3019049"/>
                  <a:pt x="291463" y="3020114"/>
                  <a:pt x="293601" y="3020114"/>
                </a:cubicBezTo>
                <a:cubicBezTo>
                  <a:pt x="294136" y="3020114"/>
                  <a:pt x="294670" y="3019581"/>
                  <a:pt x="295205" y="3019581"/>
                </a:cubicBezTo>
                <a:cubicBezTo>
                  <a:pt x="296808" y="3021712"/>
                  <a:pt x="299480" y="3023310"/>
                  <a:pt x="302153" y="3023310"/>
                </a:cubicBezTo>
                <a:cubicBezTo>
                  <a:pt x="304825" y="3023310"/>
                  <a:pt x="306963" y="3022245"/>
                  <a:pt x="308567" y="3020647"/>
                </a:cubicBezTo>
                <a:cubicBezTo>
                  <a:pt x="310170" y="3023310"/>
                  <a:pt x="313377" y="3024909"/>
                  <a:pt x="316584" y="3024909"/>
                </a:cubicBezTo>
                <a:cubicBezTo>
                  <a:pt x="321929" y="3024909"/>
                  <a:pt x="326739" y="3020647"/>
                  <a:pt x="326739" y="3014787"/>
                </a:cubicBezTo>
                <a:cubicBezTo>
                  <a:pt x="326739" y="3009460"/>
                  <a:pt x="321929" y="3004665"/>
                  <a:pt x="316584" y="3004665"/>
                </a:cubicBezTo>
                <a:cubicBezTo>
                  <a:pt x="314446" y="3004665"/>
                  <a:pt x="312308" y="3005731"/>
                  <a:pt x="310170" y="3007329"/>
                </a:cubicBezTo>
                <a:cubicBezTo>
                  <a:pt x="308567" y="3004665"/>
                  <a:pt x="305894" y="3003067"/>
                  <a:pt x="302153" y="3003067"/>
                </a:cubicBezTo>
                <a:cubicBezTo>
                  <a:pt x="302153" y="3003067"/>
                  <a:pt x="301619" y="3003067"/>
                  <a:pt x="301084" y="3003067"/>
                </a:cubicBezTo>
                <a:cubicBezTo>
                  <a:pt x="299480" y="3000936"/>
                  <a:pt x="296808" y="2999870"/>
                  <a:pt x="293601" y="2999870"/>
                </a:cubicBezTo>
                <a:cubicBezTo>
                  <a:pt x="291998" y="2999870"/>
                  <a:pt x="289859" y="3000403"/>
                  <a:pt x="288791" y="3001469"/>
                </a:cubicBezTo>
                <a:cubicBezTo>
                  <a:pt x="286653" y="3000403"/>
                  <a:pt x="285049" y="2999338"/>
                  <a:pt x="282911" y="2999338"/>
                </a:cubicBezTo>
                <a:cubicBezTo>
                  <a:pt x="277032" y="2999338"/>
                  <a:pt x="272756" y="3004132"/>
                  <a:pt x="272756" y="3009460"/>
                </a:cubicBezTo>
                <a:close/>
                <a:moveTo>
                  <a:pt x="271809" y="1610470"/>
                </a:moveTo>
                <a:cubicBezTo>
                  <a:pt x="271809" y="1615963"/>
                  <a:pt x="276262" y="1620415"/>
                  <a:pt x="281754" y="1620415"/>
                </a:cubicBezTo>
                <a:cubicBezTo>
                  <a:pt x="287246" y="1620415"/>
                  <a:pt x="291698" y="1615963"/>
                  <a:pt x="291698" y="1610470"/>
                </a:cubicBezTo>
                <a:cubicBezTo>
                  <a:pt x="291698" y="1604978"/>
                  <a:pt x="287246" y="1600526"/>
                  <a:pt x="281754" y="1600526"/>
                </a:cubicBezTo>
                <a:cubicBezTo>
                  <a:pt x="276262" y="1600526"/>
                  <a:pt x="271809" y="1604978"/>
                  <a:pt x="271809" y="1610470"/>
                </a:cubicBezTo>
                <a:close/>
                <a:moveTo>
                  <a:pt x="271809" y="1285146"/>
                </a:moveTo>
                <a:cubicBezTo>
                  <a:pt x="271809" y="1290900"/>
                  <a:pt x="276262" y="1295564"/>
                  <a:pt x="281754" y="1295564"/>
                </a:cubicBezTo>
                <a:cubicBezTo>
                  <a:pt x="287246" y="1295564"/>
                  <a:pt x="291698" y="1290900"/>
                  <a:pt x="291698" y="1285146"/>
                </a:cubicBezTo>
                <a:cubicBezTo>
                  <a:pt x="291698" y="1279393"/>
                  <a:pt x="287246" y="1274728"/>
                  <a:pt x="281754" y="1274728"/>
                </a:cubicBezTo>
                <a:cubicBezTo>
                  <a:pt x="276262" y="1274728"/>
                  <a:pt x="271809" y="1279393"/>
                  <a:pt x="271809" y="1285146"/>
                </a:cubicBezTo>
                <a:close/>
                <a:moveTo>
                  <a:pt x="268021" y="1005764"/>
                </a:moveTo>
                <a:cubicBezTo>
                  <a:pt x="268021" y="1011518"/>
                  <a:pt x="272685" y="1016182"/>
                  <a:pt x="278439" y="1016182"/>
                </a:cubicBezTo>
                <a:cubicBezTo>
                  <a:pt x="284193" y="1016182"/>
                  <a:pt x="288857" y="1011518"/>
                  <a:pt x="288857" y="1005764"/>
                </a:cubicBezTo>
                <a:cubicBezTo>
                  <a:pt x="288857" y="1000010"/>
                  <a:pt x="284193" y="995346"/>
                  <a:pt x="278439" y="995346"/>
                </a:cubicBezTo>
                <a:cubicBezTo>
                  <a:pt x="272685" y="995346"/>
                  <a:pt x="268021" y="1000010"/>
                  <a:pt x="268021" y="1005764"/>
                </a:cubicBezTo>
                <a:close/>
                <a:moveTo>
                  <a:pt x="266127" y="901058"/>
                </a:moveTo>
                <a:cubicBezTo>
                  <a:pt x="266127" y="906470"/>
                  <a:pt x="270435" y="911341"/>
                  <a:pt x="276359" y="911341"/>
                </a:cubicBezTo>
                <a:cubicBezTo>
                  <a:pt x="279052" y="911341"/>
                  <a:pt x="281205" y="910258"/>
                  <a:pt x="282822" y="908635"/>
                </a:cubicBezTo>
                <a:cubicBezTo>
                  <a:pt x="284437" y="911341"/>
                  <a:pt x="287668" y="912964"/>
                  <a:pt x="290899" y="912964"/>
                </a:cubicBezTo>
                <a:cubicBezTo>
                  <a:pt x="293592" y="912964"/>
                  <a:pt x="296285" y="911882"/>
                  <a:pt x="297900" y="910258"/>
                </a:cubicBezTo>
                <a:cubicBezTo>
                  <a:pt x="298977" y="910258"/>
                  <a:pt x="299516" y="910800"/>
                  <a:pt x="300054" y="910800"/>
                </a:cubicBezTo>
                <a:cubicBezTo>
                  <a:pt x="303824" y="910800"/>
                  <a:pt x="306517" y="908635"/>
                  <a:pt x="308132" y="906470"/>
                </a:cubicBezTo>
                <a:cubicBezTo>
                  <a:pt x="309209" y="906470"/>
                  <a:pt x="309748" y="907011"/>
                  <a:pt x="310825" y="907011"/>
                </a:cubicBezTo>
                <a:cubicBezTo>
                  <a:pt x="316748" y="907011"/>
                  <a:pt x="321057" y="902141"/>
                  <a:pt x="321057" y="896729"/>
                </a:cubicBezTo>
                <a:cubicBezTo>
                  <a:pt x="321057" y="890776"/>
                  <a:pt x="316748" y="886446"/>
                  <a:pt x="310825" y="886446"/>
                </a:cubicBezTo>
                <a:cubicBezTo>
                  <a:pt x="307594" y="886446"/>
                  <a:pt x="304901" y="888070"/>
                  <a:pt x="302747" y="890776"/>
                </a:cubicBezTo>
                <a:cubicBezTo>
                  <a:pt x="302209" y="890235"/>
                  <a:pt x="301131" y="890235"/>
                  <a:pt x="300054" y="890235"/>
                </a:cubicBezTo>
                <a:cubicBezTo>
                  <a:pt x="297361" y="890235"/>
                  <a:pt x="295208" y="891317"/>
                  <a:pt x="293054" y="892940"/>
                </a:cubicBezTo>
                <a:cubicBezTo>
                  <a:pt x="292515" y="892940"/>
                  <a:pt x="291976" y="892399"/>
                  <a:pt x="290899" y="892399"/>
                </a:cubicBezTo>
                <a:cubicBezTo>
                  <a:pt x="288745" y="892399"/>
                  <a:pt x="286053" y="893481"/>
                  <a:pt x="284437" y="895105"/>
                </a:cubicBezTo>
                <a:cubicBezTo>
                  <a:pt x="282822" y="892399"/>
                  <a:pt x="279590" y="890776"/>
                  <a:pt x="276359" y="890776"/>
                </a:cubicBezTo>
                <a:cubicBezTo>
                  <a:pt x="270435" y="890776"/>
                  <a:pt x="266127" y="895105"/>
                  <a:pt x="266127" y="901058"/>
                </a:cubicBezTo>
                <a:close/>
                <a:moveTo>
                  <a:pt x="263285" y="3008808"/>
                </a:moveTo>
                <a:cubicBezTo>
                  <a:pt x="263285" y="3027750"/>
                  <a:pt x="263285" y="3027750"/>
                  <a:pt x="263285" y="3027750"/>
                </a:cubicBezTo>
                <a:cubicBezTo>
                  <a:pt x="266855" y="3026171"/>
                  <a:pt x="269915" y="3022488"/>
                  <a:pt x="269915" y="3018279"/>
                </a:cubicBezTo>
                <a:cubicBezTo>
                  <a:pt x="269915" y="3014070"/>
                  <a:pt x="266855" y="3010387"/>
                  <a:pt x="263285" y="3008808"/>
                </a:cubicBezTo>
                <a:close/>
                <a:moveTo>
                  <a:pt x="261392" y="2199539"/>
                </a:moveTo>
                <a:cubicBezTo>
                  <a:pt x="261392" y="2205031"/>
                  <a:pt x="265844" y="2209484"/>
                  <a:pt x="271336" y="2209484"/>
                </a:cubicBezTo>
                <a:cubicBezTo>
                  <a:pt x="276828" y="2209484"/>
                  <a:pt x="281281" y="2205031"/>
                  <a:pt x="281281" y="2199539"/>
                </a:cubicBezTo>
                <a:cubicBezTo>
                  <a:pt x="281281" y="2194047"/>
                  <a:pt x="276828" y="2189595"/>
                  <a:pt x="271336" y="2189595"/>
                </a:cubicBezTo>
                <a:cubicBezTo>
                  <a:pt x="265844" y="2189595"/>
                  <a:pt x="261392" y="2194047"/>
                  <a:pt x="261392" y="2199539"/>
                </a:cubicBezTo>
                <a:close/>
                <a:moveTo>
                  <a:pt x="259497" y="1171973"/>
                </a:moveTo>
                <a:cubicBezTo>
                  <a:pt x="259497" y="1177465"/>
                  <a:pt x="264161" y="1181917"/>
                  <a:pt x="269915" y="1181917"/>
                </a:cubicBezTo>
                <a:cubicBezTo>
                  <a:pt x="275669" y="1181917"/>
                  <a:pt x="280333" y="1177465"/>
                  <a:pt x="280333" y="1171973"/>
                </a:cubicBezTo>
                <a:cubicBezTo>
                  <a:pt x="280333" y="1166481"/>
                  <a:pt x="275669" y="1162028"/>
                  <a:pt x="269915" y="1162028"/>
                </a:cubicBezTo>
                <a:cubicBezTo>
                  <a:pt x="264161" y="1162028"/>
                  <a:pt x="259497" y="1166481"/>
                  <a:pt x="259497" y="1171973"/>
                </a:cubicBezTo>
                <a:close/>
                <a:moveTo>
                  <a:pt x="259497" y="1080106"/>
                </a:moveTo>
                <a:cubicBezTo>
                  <a:pt x="259497" y="1085598"/>
                  <a:pt x="264161" y="1090050"/>
                  <a:pt x="269915" y="1090050"/>
                </a:cubicBezTo>
                <a:cubicBezTo>
                  <a:pt x="275669" y="1090050"/>
                  <a:pt x="280333" y="1085598"/>
                  <a:pt x="280333" y="1080106"/>
                </a:cubicBezTo>
                <a:cubicBezTo>
                  <a:pt x="280333" y="1074613"/>
                  <a:pt x="275669" y="1070161"/>
                  <a:pt x="269915" y="1070161"/>
                </a:cubicBezTo>
                <a:cubicBezTo>
                  <a:pt x="264161" y="1070161"/>
                  <a:pt x="259497" y="1074613"/>
                  <a:pt x="259497" y="1080106"/>
                </a:cubicBezTo>
                <a:close/>
                <a:moveTo>
                  <a:pt x="255709" y="1804617"/>
                </a:moveTo>
                <a:cubicBezTo>
                  <a:pt x="255709" y="1810108"/>
                  <a:pt x="260161" y="1814560"/>
                  <a:pt x="265653" y="1814560"/>
                </a:cubicBezTo>
                <a:cubicBezTo>
                  <a:pt x="271145" y="1814560"/>
                  <a:pt x="275598" y="1810108"/>
                  <a:pt x="275598" y="1804617"/>
                </a:cubicBezTo>
                <a:cubicBezTo>
                  <a:pt x="275598" y="1799124"/>
                  <a:pt x="271145" y="1794672"/>
                  <a:pt x="265653" y="1794672"/>
                </a:cubicBezTo>
                <a:cubicBezTo>
                  <a:pt x="260161" y="1794672"/>
                  <a:pt x="255709" y="1799124"/>
                  <a:pt x="255709" y="1804617"/>
                </a:cubicBezTo>
                <a:close/>
                <a:moveTo>
                  <a:pt x="255709" y="939144"/>
                </a:moveTo>
                <a:cubicBezTo>
                  <a:pt x="255709" y="944447"/>
                  <a:pt x="260498" y="949220"/>
                  <a:pt x="265818" y="949220"/>
                </a:cubicBezTo>
                <a:cubicBezTo>
                  <a:pt x="266350" y="949220"/>
                  <a:pt x="266882" y="948690"/>
                  <a:pt x="267414" y="948690"/>
                </a:cubicBezTo>
                <a:cubicBezTo>
                  <a:pt x="269542" y="950281"/>
                  <a:pt x="271671" y="951342"/>
                  <a:pt x="274331" y="951342"/>
                </a:cubicBezTo>
                <a:cubicBezTo>
                  <a:pt x="274863" y="951342"/>
                  <a:pt x="275395" y="951342"/>
                  <a:pt x="276459" y="950812"/>
                </a:cubicBezTo>
                <a:cubicBezTo>
                  <a:pt x="277523" y="951873"/>
                  <a:pt x="279120" y="952403"/>
                  <a:pt x="280716" y="952403"/>
                </a:cubicBezTo>
                <a:cubicBezTo>
                  <a:pt x="282312" y="952403"/>
                  <a:pt x="283908" y="951873"/>
                  <a:pt x="284972" y="951342"/>
                </a:cubicBezTo>
                <a:cubicBezTo>
                  <a:pt x="287100" y="953994"/>
                  <a:pt x="289761" y="955585"/>
                  <a:pt x="292953" y="955585"/>
                </a:cubicBezTo>
                <a:cubicBezTo>
                  <a:pt x="298806" y="955585"/>
                  <a:pt x="303062" y="950812"/>
                  <a:pt x="303062" y="945508"/>
                </a:cubicBezTo>
                <a:cubicBezTo>
                  <a:pt x="303062" y="939674"/>
                  <a:pt x="298806" y="935431"/>
                  <a:pt x="292953" y="935431"/>
                </a:cubicBezTo>
                <a:cubicBezTo>
                  <a:pt x="291357" y="935431"/>
                  <a:pt x="290293" y="935961"/>
                  <a:pt x="288697" y="936492"/>
                </a:cubicBezTo>
                <a:cubicBezTo>
                  <a:pt x="287100" y="933840"/>
                  <a:pt x="284440" y="932249"/>
                  <a:pt x="280716" y="932249"/>
                </a:cubicBezTo>
                <a:cubicBezTo>
                  <a:pt x="280184" y="932249"/>
                  <a:pt x="279651" y="932249"/>
                  <a:pt x="279120" y="932249"/>
                </a:cubicBezTo>
                <a:cubicBezTo>
                  <a:pt x="277523" y="931719"/>
                  <a:pt x="275927" y="931188"/>
                  <a:pt x="274331" y="931188"/>
                </a:cubicBezTo>
                <a:cubicBezTo>
                  <a:pt x="273799" y="931188"/>
                  <a:pt x="273267" y="931719"/>
                  <a:pt x="272735" y="931719"/>
                </a:cubicBezTo>
                <a:cubicBezTo>
                  <a:pt x="271139" y="930127"/>
                  <a:pt x="268478" y="929067"/>
                  <a:pt x="265818" y="929067"/>
                </a:cubicBezTo>
                <a:cubicBezTo>
                  <a:pt x="260498" y="929067"/>
                  <a:pt x="255709" y="933310"/>
                  <a:pt x="255709" y="939144"/>
                </a:cubicBezTo>
                <a:close/>
                <a:moveTo>
                  <a:pt x="251921" y="2002549"/>
                </a:moveTo>
                <a:cubicBezTo>
                  <a:pt x="251921" y="2008041"/>
                  <a:pt x="256373" y="2012493"/>
                  <a:pt x="261865" y="2012493"/>
                </a:cubicBezTo>
                <a:cubicBezTo>
                  <a:pt x="267357" y="2012493"/>
                  <a:pt x="271809" y="2008041"/>
                  <a:pt x="271809" y="2002549"/>
                </a:cubicBezTo>
                <a:cubicBezTo>
                  <a:pt x="271809" y="1997058"/>
                  <a:pt x="267357" y="1992606"/>
                  <a:pt x="261865" y="1992606"/>
                </a:cubicBezTo>
                <a:cubicBezTo>
                  <a:pt x="256373" y="1992606"/>
                  <a:pt x="251921" y="1997058"/>
                  <a:pt x="251921" y="2002549"/>
                </a:cubicBezTo>
                <a:close/>
                <a:moveTo>
                  <a:pt x="250027" y="2539537"/>
                </a:moveTo>
                <a:cubicBezTo>
                  <a:pt x="250027" y="2545029"/>
                  <a:pt x="254479" y="2549481"/>
                  <a:pt x="259971" y="2549481"/>
                </a:cubicBezTo>
                <a:cubicBezTo>
                  <a:pt x="265464" y="2549481"/>
                  <a:pt x="269916" y="2545029"/>
                  <a:pt x="269916" y="2539537"/>
                </a:cubicBezTo>
                <a:cubicBezTo>
                  <a:pt x="269916" y="2534045"/>
                  <a:pt x="265464" y="2529592"/>
                  <a:pt x="259971" y="2529592"/>
                </a:cubicBezTo>
                <a:cubicBezTo>
                  <a:pt x="254479" y="2529592"/>
                  <a:pt x="250027" y="2534045"/>
                  <a:pt x="250027" y="2539537"/>
                </a:cubicBezTo>
                <a:close/>
                <a:moveTo>
                  <a:pt x="249080" y="919588"/>
                </a:moveTo>
                <a:cubicBezTo>
                  <a:pt x="249080" y="938530"/>
                  <a:pt x="249080" y="938530"/>
                  <a:pt x="249080" y="938530"/>
                </a:cubicBezTo>
                <a:cubicBezTo>
                  <a:pt x="252650" y="937447"/>
                  <a:pt x="255709" y="933659"/>
                  <a:pt x="255709" y="928788"/>
                </a:cubicBezTo>
                <a:cubicBezTo>
                  <a:pt x="255709" y="924459"/>
                  <a:pt x="252650" y="920671"/>
                  <a:pt x="249080" y="919588"/>
                </a:cubicBezTo>
                <a:close/>
                <a:moveTo>
                  <a:pt x="246238" y="2976696"/>
                </a:moveTo>
                <a:cubicBezTo>
                  <a:pt x="246238" y="2982133"/>
                  <a:pt x="251137" y="2987026"/>
                  <a:pt x="256580" y="2987026"/>
                </a:cubicBezTo>
                <a:cubicBezTo>
                  <a:pt x="260390" y="2987026"/>
                  <a:pt x="263655" y="2984851"/>
                  <a:pt x="265288" y="2981589"/>
                </a:cubicBezTo>
                <a:cubicBezTo>
                  <a:pt x="266377" y="2981589"/>
                  <a:pt x="267466" y="2982133"/>
                  <a:pt x="268554" y="2982133"/>
                </a:cubicBezTo>
                <a:cubicBezTo>
                  <a:pt x="270187" y="2982133"/>
                  <a:pt x="272364" y="2981589"/>
                  <a:pt x="273997" y="2980502"/>
                </a:cubicBezTo>
                <a:cubicBezTo>
                  <a:pt x="273997" y="2980502"/>
                  <a:pt x="274542" y="2980502"/>
                  <a:pt x="274542" y="2980502"/>
                </a:cubicBezTo>
                <a:cubicBezTo>
                  <a:pt x="277263" y="2980502"/>
                  <a:pt x="279440" y="2979414"/>
                  <a:pt x="281073" y="2978327"/>
                </a:cubicBezTo>
                <a:cubicBezTo>
                  <a:pt x="281617" y="2978327"/>
                  <a:pt x="282162" y="2978327"/>
                  <a:pt x="283250" y="2978327"/>
                </a:cubicBezTo>
                <a:cubicBezTo>
                  <a:pt x="288693" y="2978327"/>
                  <a:pt x="293592" y="2973978"/>
                  <a:pt x="293592" y="2967997"/>
                </a:cubicBezTo>
                <a:cubicBezTo>
                  <a:pt x="293592" y="2962560"/>
                  <a:pt x="288693" y="2957667"/>
                  <a:pt x="283250" y="2957667"/>
                </a:cubicBezTo>
                <a:cubicBezTo>
                  <a:pt x="280528" y="2957667"/>
                  <a:pt x="278351" y="2958754"/>
                  <a:pt x="276719" y="2960385"/>
                </a:cubicBezTo>
                <a:cubicBezTo>
                  <a:pt x="276174" y="2960385"/>
                  <a:pt x="275630" y="2959842"/>
                  <a:pt x="274542" y="2959842"/>
                </a:cubicBezTo>
                <a:cubicBezTo>
                  <a:pt x="272908" y="2959842"/>
                  <a:pt x="270731" y="2960385"/>
                  <a:pt x="269098" y="2961473"/>
                </a:cubicBezTo>
                <a:cubicBezTo>
                  <a:pt x="269098" y="2961473"/>
                  <a:pt x="268554" y="2961473"/>
                  <a:pt x="268554" y="2961473"/>
                </a:cubicBezTo>
                <a:cubicBezTo>
                  <a:pt x="264744" y="2961473"/>
                  <a:pt x="261478" y="2963647"/>
                  <a:pt x="259301" y="2966909"/>
                </a:cubicBezTo>
                <a:cubicBezTo>
                  <a:pt x="258757" y="2966366"/>
                  <a:pt x="257668" y="2966366"/>
                  <a:pt x="256580" y="2966366"/>
                </a:cubicBezTo>
                <a:cubicBezTo>
                  <a:pt x="251137" y="2966366"/>
                  <a:pt x="246238" y="2970716"/>
                  <a:pt x="246238" y="2976696"/>
                </a:cubicBezTo>
                <a:close/>
                <a:moveTo>
                  <a:pt x="240556" y="2846387"/>
                </a:moveTo>
                <a:cubicBezTo>
                  <a:pt x="240556" y="2851879"/>
                  <a:pt x="245220" y="2856331"/>
                  <a:pt x="250974" y="2856331"/>
                </a:cubicBezTo>
                <a:cubicBezTo>
                  <a:pt x="256728" y="2856331"/>
                  <a:pt x="261392" y="2851879"/>
                  <a:pt x="261392" y="2846387"/>
                </a:cubicBezTo>
                <a:cubicBezTo>
                  <a:pt x="261392" y="2840895"/>
                  <a:pt x="256728" y="2836442"/>
                  <a:pt x="250974" y="2836442"/>
                </a:cubicBezTo>
                <a:cubicBezTo>
                  <a:pt x="245220" y="2836442"/>
                  <a:pt x="240556" y="2840895"/>
                  <a:pt x="240556" y="2846387"/>
                </a:cubicBezTo>
                <a:close/>
                <a:moveTo>
                  <a:pt x="234874" y="2935956"/>
                </a:moveTo>
                <a:cubicBezTo>
                  <a:pt x="234874" y="2941946"/>
                  <a:pt x="239218" y="2946302"/>
                  <a:pt x="245191" y="2946302"/>
                </a:cubicBezTo>
                <a:cubicBezTo>
                  <a:pt x="249535" y="2946302"/>
                  <a:pt x="253336" y="2943580"/>
                  <a:pt x="254964" y="2939223"/>
                </a:cubicBezTo>
                <a:cubicBezTo>
                  <a:pt x="257679" y="2938134"/>
                  <a:pt x="259851" y="2935411"/>
                  <a:pt x="260937" y="2932144"/>
                </a:cubicBezTo>
                <a:cubicBezTo>
                  <a:pt x="263109" y="2929966"/>
                  <a:pt x="265282" y="2927243"/>
                  <a:pt x="265282" y="2923975"/>
                </a:cubicBezTo>
                <a:cubicBezTo>
                  <a:pt x="265282" y="2923431"/>
                  <a:pt x="265282" y="2923431"/>
                  <a:pt x="265282" y="2923431"/>
                </a:cubicBezTo>
                <a:cubicBezTo>
                  <a:pt x="271255" y="2923431"/>
                  <a:pt x="275598" y="2919075"/>
                  <a:pt x="275598" y="2913084"/>
                </a:cubicBezTo>
                <a:cubicBezTo>
                  <a:pt x="275598" y="2907639"/>
                  <a:pt x="271255" y="2902737"/>
                  <a:pt x="265282" y="2902737"/>
                </a:cubicBezTo>
                <a:cubicBezTo>
                  <a:pt x="259851" y="2902737"/>
                  <a:pt x="254964" y="2907639"/>
                  <a:pt x="254964" y="2913084"/>
                </a:cubicBezTo>
                <a:cubicBezTo>
                  <a:pt x="254964" y="2913084"/>
                  <a:pt x="254964" y="2913628"/>
                  <a:pt x="254964" y="2913628"/>
                </a:cubicBezTo>
                <a:cubicBezTo>
                  <a:pt x="250078" y="2913628"/>
                  <a:pt x="245733" y="2916896"/>
                  <a:pt x="245191" y="2921797"/>
                </a:cubicBezTo>
                <a:cubicBezTo>
                  <a:pt x="243019" y="2922886"/>
                  <a:pt x="241933" y="2924520"/>
                  <a:pt x="241390" y="2926698"/>
                </a:cubicBezTo>
                <a:cubicBezTo>
                  <a:pt x="237589" y="2928332"/>
                  <a:pt x="234874" y="2931599"/>
                  <a:pt x="234874" y="2935956"/>
                </a:cubicBezTo>
                <a:close/>
                <a:moveTo>
                  <a:pt x="234874" y="2662656"/>
                </a:moveTo>
                <a:cubicBezTo>
                  <a:pt x="234874" y="2668148"/>
                  <a:pt x="239538" y="2672600"/>
                  <a:pt x="245292" y="2672600"/>
                </a:cubicBezTo>
                <a:cubicBezTo>
                  <a:pt x="251046" y="2672600"/>
                  <a:pt x="255710" y="2668148"/>
                  <a:pt x="255710" y="2662656"/>
                </a:cubicBezTo>
                <a:cubicBezTo>
                  <a:pt x="255710" y="2657163"/>
                  <a:pt x="251046" y="2652711"/>
                  <a:pt x="245292" y="2652711"/>
                </a:cubicBezTo>
                <a:cubicBezTo>
                  <a:pt x="239538" y="2652711"/>
                  <a:pt x="234874" y="2657163"/>
                  <a:pt x="234874" y="2662656"/>
                </a:cubicBezTo>
                <a:close/>
                <a:moveTo>
                  <a:pt x="234873" y="1453259"/>
                </a:moveTo>
                <a:cubicBezTo>
                  <a:pt x="234873" y="1458752"/>
                  <a:pt x="239537" y="1463204"/>
                  <a:pt x="245291" y="1463204"/>
                </a:cubicBezTo>
                <a:cubicBezTo>
                  <a:pt x="251045" y="1463204"/>
                  <a:pt x="255709" y="1458752"/>
                  <a:pt x="255709" y="1453259"/>
                </a:cubicBezTo>
                <a:cubicBezTo>
                  <a:pt x="255709" y="1447766"/>
                  <a:pt x="251045" y="1443313"/>
                  <a:pt x="245291" y="1443313"/>
                </a:cubicBezTo>
                <a:cubicBezTo>
                  <a:pt x="239537" y="1443313"/>
                  <a:pt x="234873" y="1447766"/>
                  <a:pt x="234873" y="1453259"/>
                </a:cubicBezTo>
                <a:close/>
                <a:moveTo>
                  <a:pt x="232980" y="2763992"/>
                </a:moveTo>
                <a:cubicBezTo>
                  <a:pt x="232980" y="2769484"/>
                  <a:pt x="237432" y="2773936"/>
                  <a:pt x="242924" y="2773936"/>
                </a:cubicBezTo>
                <a:cubicBezTo>
                  <a:pt x="248416" y="2773936"/>
                  <a:pt x="252869" y="2769484"/>
                  <a:pt x="252869" y="2763992"/>
                </a:cubicBezTo>
                <a:cubicBezTo>
                  <a:pt x="252869" y="2758499"/>
                  <a:pt x="248416" y="2754047"/>
                  <a:pt x="242924" y="2754047"/>
                </a:cubicBezTo>
                <a:cubicBezTo>
                  <a:pt x="237432" y="2754047"/>
                  <a:pt x="232980" y="2758499"/>
                  <a:pt x="232980" y="2763992"/>
                </a:cubicBezTo>
                <a:close/>
                <a:moveTo>
                  <a:pt x="231085" y="972426"/>
                </a:moveTo>
                <a:cubicBezTo>
                  <a:pt x="231085" y="977801"/>
                  <a:pt x="235385" y="982102"/>
                  <a:pt x="240760" y="982102"/>
                </a:cubicBezTo>
                <a:cubicBezTo>
                  <a:pt x="241298" y="984789"/>
                  <a:pt x="242910" y="986402"/>
                  <a:pt x="245061" y="988015"/>
                </a:cubicBezTo>
                <a:cubicBezTo>
                  <a:pt x="246136" y="990702"/>
                  <a:pt x="248286" y="993390"/>
                  <a:pt x="250973" y="994465"/>
                </a:cubicBezTo>
                <a:cubicBezTo>
                  <a:pt x="252049" y="998765"/>
                  <a:pt x="256349" y="1001990"/>
                  <a:pt x="260649" y="1001990"/>
                </a:cubicBezTo>
                <a:cubicBezTo>
                  <a:pt x="266562" y="1001990"/>
                  <a:pt x="270862" y="997152"/>
                  <a:pt x="270862" y="991777"/>
                </a:cubicBezTo>
                <a:cubicBezTo>
                  <a:pt x="270862" y="987477"/>
                  <a:pt x="268174" y="983714"/>
                  <a:pt x="264412" y="982102"/>
                </a:cubicBezTo>
                <a:cubicBezTo>
                  <a:pt x="263874" y="979952"/>
                  <a:pt x="262262" y="977801"/>
                  <a:pt x="260112" y="976189"/>
                </a:cubicBezTo>
                <a:cubicBezTo>
                  <a:pt x="258499" y="972426"/>
                  <a:pt x="255274" y="969738"/>
                  <a:pt x="250973" y="969201"/>
                </a:cubicBezTo>
                <a:cubicBezTo>
                  <a:pt x="249898" y="965438"/>
                  <a:pt x="246136" y="962213"/>
                  <a:pt x="241298" y="962213"/>
                </a:cubicBezTo>
                <a:cubicBezTo>
                  <a:pt x="235385" y="962213"/>
                  <a:pt x="231085" y="966513"/>
                  <a:pt x="231085" y="972426"/>
                </a:cubicBezTo>
                <a:close/>
                <a:moveTo>
                  <a:pt x="231085" y="2939673"/>
                </a:moveTo>
                <a:cubicBezTo>
                  <a:pt x="231085" y="2958614"/>
                  <a:pt x="231085" y="2958614"/>
                  <a:pt x="231085" y="2958614"/>
                </a:cubicBezTo>
                <a:cubicBezTo>
                  <a:pt x="235165" y="2957532"/>
                  <a:pt x="237715" y="2953743"/>
                  <a:pt x="237715" y="2948873"/>
                </a:cubicBezTo>
                <a:cubicBezTo>
                  <a:pt x="237715" y="2944544"/>
                  <a:pt x="235165" y="2940755"/>
                  <a:pt x="231085" y="2939673"/>
                </a:cubicBezTo>
                <a:close/>
                <a:moveTo>
                  <a:pt x="219720" y="1124144"/>
                </a:moveTo>
                <a:cubicBezTo>
                  <a:pt x="219720" y="1129898"/>
                  <a:pt x="224172" y="1134562"/>
                  <a:pt x="229665" y="1134562"/>
                </a:cubicBezTo>
                <a:cubicBezTo>
                  <a:pt x="235157" y="1134562"/>
                  <a:pt x="239609" y="1129898"/>
                  <a:pt x="239609" y="1124144"/>
                </a:cubicBezTo>
                <a:cubicBezTo>
                  <a:pt x="239609" y="1118390"/>
                  <a:pt x="235157" y="1113726"/>
                  <a:pt x="229665" y="1113726"/>
                </a:cubicBezTo>
                <a:cubicBezTo>
                  <a:pt x="224172" y="1113726"/>
                  <a:pt x="219720" y="1118390"/>
                  <a:pt x="219720" y="1124144"/>
                </a:cubicBezTo>
                <a:close/>
                <a:moveTo>
                  <a:pt x="218773" y="2366223"/>
                </a:moveTo>
                <a:cubicBezTo>
                  <a:pt x="218773" y="2371715"/>
                  <a:pt x="223438" y="2376168"/>
                  <a:pt x="229191" y="2376168"/>
                </a:cubicBezTo>
                <a:cubicBezTo>
                  <a:pt x="234945" y="2376168"/>
                  <a:pt x="239610" y="2371715"/>
                  <a:pt x="239610" y="2366223"/>
                </a:cubicBezTo>
                <a:cubicBezTo>
                  <a:pt x="239610" y="2360731"/>
                  <a:pt x="234945" y="2356279"/>
                  <a:pt x="229191" y="2356279"/>
                </a:cubicBezTo>
                <a:cubicBezTo>
                  <a:pt x="223438" y="2356279"/>
                  <a:pt x="218773" y="2360731"/>
                  <a:pt x="218773" y="2366223"/>
                </a:cubicBezTo>
                <a:close/>
                <a:moveTo>
                  <a:pt x="217826" y="1015002"/>
                </a:moveTo>
                <a:cubicBezTo>
                  <a:pt x="217826" y="1018219"/>
                  <a:pt x="219443" y="1020899"/>
                  <a:pt x="221600" y="1023043"/>
                </a:cubicBezTo>
                <a:cubicBezTo>
                  <a:pt x="221600" y="1023580"/>
                  <a:pt x="221061" y="1024115"/>
                  <a:pt x="221061" y="1024652"/>
                </a:cubicBezTo>
                <a:cubicBezTo>
                  <a:pt x="221061" y="1027332"/>
                  <a:pt x="222139" y="1029476"/>
                  <a:pt x="224295" y="1031620"/>
                </a:cubicBezTo>
                <a:cubicBezTo>
                  <a:pt x="223756" y="1032693"/>
                  <a:pt x="223217" y="1033765"/>
                  <a:pt x="223217" y="1035373"/>
                </a:cubicBezTo>
                <a:cubicBezTo>
                  <a:pt x="223217" y="1040734"/>
                  <a:pt x="228069" y="1045559"/>
                  <a:pt x="233460" y="1045559"/>
                </a:cubicBezTo>
                <a:cubicBezTo>
                  <a:pt x="233999" y="1045559"/>
                  <a:pt x="234539" y="1045023"/>
                  <a:pt x="235077" y="1045023"/>
                </a:cubicBezTo>
                <a:cubicBezTo>
                  <a:pt x="233460" y="1046631"/>
                  <a:pt x="232382" y="1049311"/>
                  <a:pt x="232382" y="1051455"/>
                </a:cubicBezTo>
                <a:cubicBezTo>
                  <a:pt x="232382" y="1057353"/>
                  <a:pt x="237234" y="1061641"/>
                  <a:pt x="242625" y="1061641"/>
                </a:cubicBezTo>
                <a:cubicBezTo>
                  <a:pt x="248016" y="1061641"/>
                  <a:pt x="252868" y="1057353"/>
                  <a:pt x="252868" y="1051455"/>
                </a:cubicBezTo>
                <a:cubicBezTo>
                  <a:pt x="252868" y="1046095"/>
                  <a:pt x="248016" y="1041270"/>
                  <a:pt x="242625" y="1041270"/>
                </a:cubicBezTo>
                <a:cubicBezTo>
                  <a:pt x="242086" y="1041270"/>
                  <a:pt x="241547" y="1041806"/>
                  <a:pt x="241007" y="1041806"/>
                </a:cubicBezTo>
                <a:cubicBezTo>
                  <a:pt x="242625" y="1040198"/>
                  <a:pt x="243703" y="1037518"/>
                  <a:pt x="243703" y="1035373"/>
                </a:cubicBezTo>
                <a:cubicBezTo>
                  <a:pt x="243703" y="1032157"/>
                  <a:pt x="242625" y="1030013"/>
                  <a:pt x="241007" y="1028404"/>
                </a:cubicBezTo>
                <a:cubicBezTo>
                  <a:pt x="241547" y="1026796"/>
                  <a:pt x="241547" y="1025724"/>
                  <a:pt x="241547" y="1024652"/>
                </a:cubicBezTo>
                <a:cubicBezTo>
                  <a:pt x="241547" y="1021435"/>
                  <a:pt x="239929" y="1018755"/>
                  <a:pt x="237773" y="1016610"/>
                </a:cubicBezTo>
                <a:cubicBezTo>
                  <a:pt x="237773" y="1016074"/>
                  <a:pt x="238312" y="1015538"/>
                  <a:pt x="238312" y="1015002"/>
                </a:cubicBezTo>
                <a:cubicBezTo>
                  <a:pt x="238312" y="1009641"/>
                  <a:pt x="233460" y="1004817"/>
                  <a:pt x="228069" y="1004817"/>
                </a:cubicBezTo>
                <a:cubicBezTo>
                  <a:pt x="222139" y="1004817"/>
                  <a:pt x="217826" y="1009641"/>
                  <a:pt x="217826" y="1015002"/>
                </a:cubicBezTo>
                <a:close/>
                <a:moveTo>
                  <a:pt x="216879" y="1322082"/>
                </a:moveTo>
                <a:cubicBezTo>
                  <a:pt x="216879" y="1327835"/>
                  <a:pt x="221332" y="1332498"/>
                  <a:pt x="226824" y="1332498"/>
                </a:cubicBezTo>
                <a:cubicBezTo>
                  <a:pt x="232316" y="1332498"/>
                  <a:pt x="236768" y="1327835"/>
                  <a:pt x="236768" y="1322082"/>
                </a:cubicBezTo>
                <a:cubicBezTo>
                  <a:pt x="236768" y="1316328"/>
                  <a:pt x="232316" y="1311664"/>
                  <a:pt x="226824" y="1311664"/>
                </a:cubicBezTo>
                <a:cubicBezTo>
                  <a:pt x="221332" y="1311664"/>
                  <a:pt x="216879" y="1316328"/>
                  <a:pt x="216879" y="1322082"/>
                </a:cubicBezTo>
                <a:close/>
                <a:moveTo>
                  <a:pt x="215932" y="990619"/>
                </a:moveTo>
                <a:cubicBezTo>
                  <a:pt x="215932" y="1009561"/>
                  <a:pt x="215932" y="1009561"/>
                  <a:pt x="215932" y="1009561"/>
                </a:cubicBezTo>
                <a:cubicBezTo>
                  <a:pt x="220261" y="1007983"/>
                  <a:pt x="223508" y="1004299"/>
                  <a:pt x="223508" y="1000091"/>
                </a:cubicBezTo>
                <a:cubicBezTo>
                  <a:pt x="223508" y="995355"/>
                  <a:pt x="220261" y="992198"/>
                  <a:pt x="215932" y="990619"/>
                </a:cubicBezTo>
                <a:close/>
                <a:moveTo>
                  <a:pt x="212144" y="2902923"/>
                </a:moveTo>
                <a:cubicBezTo>
                  <a:pt x="212144" y="2908308"/>
                  <a:pt x="216438" y="2913155"/>
                  <a:pt x="222341" y="2913155"/>
                </a:cubicBezTo>
                <a:cubicBezTo>
                  <a:pt x="227708" y="2913155"/>
                  <a:pt x="232538" y="2908308"/>
                  <a:pt x="232538" y="2902923"/>
                </a:cubicBezTo>
                <a:cubicBezTo>
                  <a:pt x="232538" y="2902384"/>
                  <a:pt x="232001" y="2901846"/>
                  <a:pt x="232001" y="2901846"/>
                </a:cubicBezTo>
                <a:cubicBezTo>
                  <a:pt x="235758" y="2900230"/>
                  <a:pt x="238441" y="2896461"/>
                  <a:pt x="238441" y="2892152"/>
                </a:cubicBezTo>
                <a:cubicBezTo>
                  <a:pt x="238441" y="2891075"/>
                  <a:pt x="238441" y="2889460"/>
                  <a:pt x="237905" y="2888382"/>
                </a:cubicBezTo>
                <a:cubicBezTo>
                  <a:pt x="239515" y="2886767"/>
                  <a:pt x="240588" y="2884613"/>
                  <a:pt x="240588" y="2881920"/>
                </a:cubicBezTo>
                <a:cubicBezTo>
                  <a:pt x="240588" y="2880305"/>
                  <a:pt x="240051" y="2878689"/>
                  <a:pt x="238978" y="2877612"/>
                </a:cubicBezTo>
                <a:cubicBezTo>
                  <a:pt x="242198" y="2875996"/>
                  <a:pt x="244345" y="2872226"/>
                  <a:pt x="244345" y="2868457"/>
                </a:cubicBezTo>
                <a:cubicBezTo>
                  <a:pt x="244345" y="2863072"/>
                  <a:pt x="240051" y="2858225"/>
                  <a:pt x="234148" y="2858225"/>
                </a:cubicBezTo>
                <a:cubicBezTo>
                  <a:pt x="228781" y="2858225"/>
                  <a:pt x="223951" y="2863072"/>
                  <a:pt x="223951" y="2868457"/>
                </a:cubicBezTo>
                <a:cubicBezTo>
                  <a:pt x="223951" y="2870073"/>
                  <a:pt x="224487" y="2871688"/>
                  <a:pt x="225561" y="2873304"/>
                </a:cubicBezTo>
                <a:cubicBezTo>
                  <a:pt x="222341" y="2874919"/>
                  <a:pt x="220194" y="2878150"/>
                  <a:pt x="220194" y="2881920"/>
                </a:cubicBezTo>
                <a:cubicBezTo>
                  <a:pt x="220194" y="2883536"/>
                  <a:pt x="220194" y="2884613"/>
                  <a:pt x="220731" y="2885690"/>
                </a:cubicBezTo>
                <a:cubicBezTo>
                  <a:pt x="219121" y="2887306"/>
                  <a:pt x="218047" y="2889460"/>
                  <a:pt x="218047" y="2892152"/>
                </a:cubicBezTo>
                <a:cubicBezTo>
                  <a:pt x="218047" y="2892691"/>
                  <a:pt x="218584" y="2893229"/>
                  <a:pt x="218584" y="2893229"/>
                </a:cubicBezTo>
                <a:cubicBezTo>
                  <a:pt x="214828" y="2894845"/>
                  <a:pt x="212144" y="2898614"/>
                  <a:pt x="212144" y="2902923"/>
                </a:cubicBezTo>
                <a:close/>
                <a:moveTo>
                  <a:pt x="212144" y="1213644"/>
                </a:moveTo>
                <a:cubicBezTo>
                  <a:pt x="212144" y="1219136"/>
                  <a:pt x="216808" y="1223587"/>
                  <a:pt x="222562" y="1223587"/>
                </a:cubicBezTo>
                <a:cubicBezTo>
                  <a:pt x="228316" y="1223587"/>
                  <a:pt x="232980" y="1219136"/>
                  <a:pt x="232980" y="1213644"/>
                </a:cubicBezTo>
                <a:cubicBezTo>
                  <a:pt x="232980" y="1208152"/>
                  <a:pt x="228316" y="1203699"/>
                  <a:pt x="222562" y="1203699"/>
                </a:cubicBezTo>
                <a:cubicBezTo>
                  <a:pt x="216808" y="1203699"/>
                  <a:pt x="212144" y="1208152"/>
                  <a:pt x="212144" y="1213644"/>
                </a:cubicBezTo>
                <a:close/>
                <a:moveTo>
                  <a:pt x="208355" y="1630358"/>
                </a:moveTo>
                <a:cubicBezTo>
                  <a:pt x="208355" y="1635849"/>
                  <a:pt x="212808" y="1640303"/>
                  <a:pt x="218300" y="1640303"/>
                </a:cubicBezTo>
                <a:cubicBezTo>
                  <a:pt x="223792" y="1640303"/>
                  <a:pt x="228244" y="1635849"/>
                  <a:pt x="228244" y="1630358"/>
                </a:cubicBezTo>
                <a:cubicBezTo>
                  <a:pt x="228244" y="1624867"/>
                  <a:pt x="223792" y="1620414"/>
                  <a:pt x="218300" y="1620414"/>
                </a:cubicBezTo>
                <a:cubicBezTo>
                  <a:pt x="212808" y="1620414"/>
                  <a:pt x="208355" y="1624867"/>
                  <a:pt x="208355" y="1630358"/>
                </a:cubicBezTo>
                <a:close/>
                <a:moveTo>
                  <a:pt x="207409" y="2802822"/>
                </a:moveTo>
                <a:cubicBezTo>
                  <a:pt x="207409" y="2808314"/>
                  <a:pt x="211861" y="2812766"/>
                  <a:pt x="217353" y="2812766"/>
                </a:cubicBezTo>
                <a:cubicBezTo>
                  <a:pt x="222845" y="2812766"/>
                  <a:pt x="227297" y="2808314"/>
                  <a:pt x="227297" y="2802822"/>
                </a:cubicBezTo>
                <a:cubicBezTo>
                  <a:pt x="227297" y="2797330"/>
                  <a:pt x="222845" y="2792877"/>
                  <a:pt x="217353" y="2792877"/>
                </a:cubicBezTo>
                <a:cubicBezTo>
                  <a:pt x="211861" y="2792877"/>
                  <a:pt x="207409" y="2797330"/>
                  <a:pt x="207409" y="2802822"/>
                </a:cubicBezTo>
                <a:close/>
                <a:moveTo>
                  <a:pt x="198885" y="2866748"/>
                </a:moveTo>
                <a:cubicBezTo>
                  <a:pt x="198885" y="2885689"/>
                  <a:pt x="198885" y="2885689"/>
                  <a:pt x="198885" y="2885689"/>
                </a:cubicBezTo>
                <a:cubicBezTo>
                  <a:pt x="202455" y="2884607"/>
                  <a:pt x="205514" y="2880819"/>
                  <a:pt x="205514" y="2875948"/>
                </a:cubicBezTo>
                <a:cubicBezTo>
                  <a:pt x="205514" y="2871619"/>
                  <a:pt x="202455" y="2867831"/>
                  <a:pt x="198885" y="2866748"/>
                </a:cubicBezTo>
                <a:close/>
                <a:moveTo>
                  <a:pt x="197938" y="2857467"/>
                </a:moveTo>
                <a:cubicBezTo>
                  <a:pt x="197938" y="2863389"/>
                  <a:pt x="202839" y="2867695"/>
                  <a:pt x="208285" y="2867695"/>
                </a:cubicBezTo>
                <a:cubicBezTo>
                  <a:pt x="214275" y="2867695"/>
                  <a:pt x="218631" y="2863389"/>
                  <a:pt x="218631" y="2857467"/>
                </a:cubicBezTo>
                <a:cubicBezTo>
                  <a:pt x="218631" y="2855314"/>
                  <a:pt x="218087" y="2853160"/>
                  <a:pt x="216453" y="2851007"/>
                </a:cubicBezTo>
                <a:cubicBezTo>
                  <a:pt x="218631" y="2849392"/>
                  <a:pt x="219721" y="2846701"/>
                  <a:pt x="219721" y="2843471"/>
                </a:cubicBezTo>
                <a:cubicBezTo>
                  <a:pt x="219721" y="2840240"/>
                  <a:pt x="218087" y="2837010"/>
                  <a:pt x="215364" y="2835395"/>
                </a:cubicBezTo>
                <a:cubicBezTo>
                  <a:pt x="218087" y="2833781"/>
                  <a:pt x="219721" y="2830551"/>
                  <a:pt x="219721" y="2826782"/>
                </a:cubicBezTo>
                <a:cubicBezTo>
                  <a:pt x="219721" y="2821399"/>
                  <a:pt x="215364" y="2816554"/>
                  <a:pt x="209374" y="2816554"/>
                </a:cubicBezTo>
                <a:cubicBezTo>
                  <a:pt x="203928" y="2816554"/>
                  <a:pt x="199027" y="2821399"/>
                  <a:pt x="199027" y="2826782"/>
                </a:cubicBezTo>
                <a:cubicBezTo>
                  <a:pt x="199027" y="2830551"/>
                  <a:pt x="201205" y="2833242"/>
                  <a:pt x="203928" y="2835395"/>
                </a:cubicBezTo>
                <a:cubicBezTo>
                  <a:pt x="201205" y="2837010"/>
                  <a:pt x="199027" y="2840240"/>
                  <a:pt x="199027" y="2843471"/>
                </a:cubicBezTo>
                <a:cubicBezTo>
                  <a:pt x="199027" y="2846162"/>
                  <a:pt x="200116" y="2848316"/>
                  <a:pt x="201750" y="2849930"/>
                </a:cubicBezTo>
                <a:cubicBezTo>
                  <a:pt x="199571" y="2852084"/>
                  <a:pt x="197938" y="2854775"/>
                  <a:pt x="197938" y="2857467"/>
                </a:cubicBezTo>
                <a:close/>
                <a:moveTo>
                  <a:pt x="197938" y="2185333"/>
                </a:moveTo>
                <a:cubicBezTo>
                  <a:pt x="197938" y="2190826"/>
                  <a:pt x="202390" y="2195278"/>
                  <a:pt x="207882" y="2195278"/>
                </a:cubicBezTo>
                <a:cubicBezTo>
                  <a:pt x="213374" y="2195278"/>
                  <a:pt x="217827" y="2190826"/>
                  <a:pt x="217827" y="2185333"/>
                </a:cubicBezTo>
                <a:cubicBezTo>
                  <a:pt x="217827" y="2179841"/>
                  <a:pt x="213374" y="2175389"/>
                  <a:pt x="207882" y="2175389"/>
                </a:cubicBezTo>
                <a:cubicBezTo>
                  <a:pt x="202390" y="2175389"/>
                  <a:pt x="197938" y="2179841"/>
                  <a:pt x="197938" y="2185333"/>
                </a:cubicBezTo>
                <a:close/>
                <a:moveTo>
                  <a:pt x="196991" y="1047300"/>
                </a:moveTo>
                <a:cubicBezTo>
                  <a:pt x="196991" y="1051088"/>
                  <a:pt x="199145" y="1054335"/>
                  <a:pt x="202915" y="1055958"/>
                </a:cubicBezTo>
                <a:cubicBezTo>
                  <a:pt x="201837" y="1057582"/>
                  <a:pt x="201299" y="1059206"/>
                  <a:pt x="201299" y="1060829"/>
                </a:cubicBezTo>
                <a:cubicBezTo>
                  <a:pt x="201299" y="1063535"/>
                  <a:pt x="202376" y="1066241"/>
                  <a:pt x="203991" y="1067864"/>
                </a:cubicBezTo>
                <a:cubicBezTo>
                  <a:pt x="202376" y="1070029"/>
                  <a:pt x="201299" y="1072735"/>
                  <a:pt x="201299" y="1075441"/>
                </a:cubicBezTo>
                <a:cubicBezTo>
                  <a:pt x="201299" y="1080853"/>
                  <a:pt x="205069" y="1084641"/>
                  <a:pt x="209915" y="1085182"/>
                </a:cubicBezTo>
                <a:cubicBezTo>
                  <a:pt x="206684" y="1086806"/>
                  <a:pt x="203991" y="1090594"/>
                  <a:pt x="203991" y="1094923"/>
                </a:cubicBezTo>
                <a:cubicBezTo>
                  <a:pt x="203991" y="1100336"/>
                  <a:pt x="208300" y="1105206"/>
                  <a:pt x="214224" y="1105206"/>
                </a:cubicBezTo>
                <a:cubicBezTo>
                  <a:pt x="219609" y="1105206"/>
                  <a:pt x="224456" y="1100336"/>
                  <a:pt x="224456" y="1094923"/>
                </a:cubicBezTo>
                <a:cubicBezTo>
                  <a:pt x="224456" y="1089512"/>
                  <a:pt x="220686" y="1085182"/>
                  <a:pt x="215301" y="1084641"/>
                </a:cubicBezTo>
                <a:cubicBezTo>
                  <a:pt x="219071" y="1083017"/>
                  <a:pt x="221763" y="1079770"/>
                  <a:pt x="221763" y="1075441"/>
                </a:cubicBezTo>
                <a:cubicBezTo>
                  <a:pt x="221763" y="1072735"/>
                  <a:pt x="220686" y="1070029"/>
                  <a:pt x="218532" y="1068405"/>
                </a:cubicBezTo>
                <a:cubicBezTo>
                  <a:pt x="220686" y="1066241"/>
                  <a:pt x="221763" y="1064076"/>
                  <a:pt x="221763" y="1060829"/>
                </a:cubicBezTo>
                <a:cubicBezTo>
                  <a:pt x="221763" y="1057041"/>
                  <a:pt x="219609" y="1053793"/>
                  <a:pt x="216378" y="1052170"/>
                </a:cubicBezTo>
                <a:cubicBezTo>
                  <a:pt x="216916" y="1050546"/>
                  <a:pt x="217455" y="1048923"/>
                  <a:pt x="217455" y="1047300"/>
                </a:cubicBezTo>
                <a:cubicBezTo>
                  <a:pt x="217455" y="1041346"/>
                  <a:pt x="213146" y="1037017"/>
                  <a:pt x="207222" y="1037017"/>
                </a:cubicBezTo>
                <a:cubicBezTo>
                  <a:pt x="201837" y="1037017"/>
                  <a:pt x="196991" y="1041346"/>
                  <a:pt x="196991" y="1047300"/>
                </a:cubicBezTo>
                <a:close/>
                <a:moveTo>
                  <a:pt x="196044" y="2507336"/>
                </a:moveTo>
                <a:cubicBezTo>
                  <a:pt x="196044" y="2512828"/>
                  <a:pt x="200708" y="2517281"/>
                  <a:pt x="206462" y="2517281"/>
                </a:cubicBezTo>
                <a:cubicBezTo>
                  <a:pt x="212216" y="2517281"/>
                  <a:pt x="216880" y="2512828"/>
                  <a:pt x="216880" y="2507336"/>
                </a:cubicBezTo>
                <a:cubicBezTo>
                  <a:pt x="216880" y="2501844"/>
                  <a:pt x="212216" y="2497392"/>
                  <a:pt x="206462" y="2497392"/>
                </a:cubicBezTo>
                <a:cubicBezTo>
                  <a:pt x="200708" y="2497392"/>
                  <a:pt x="196044" y="2501844"/>
                  <a:pt x="196044" y="2507336"/>
                </a:cubicBezTo>
                <a:close/>
                <a:moveTo>
                  <a:pt x="194150" y="2722321"/>
                </a:moveTo>
                <a:cubicBezTo>
                  <a:pt x="194150" y="2727813"/>
                  <a:pt x="198814" y="2732265"/>
                  <a:pt x="204568" y="2732265"/>
                </a:cubicBezTo>
                <a:cubicBezTo>
                  <a:pt x="210322" y="2732265"/>
                  <a:pt x="214986" y="2727813"/>
                  <a:pt x="214986" y="2722321"/>
                </a:cubicBezTo>
                <a:cubicBezTo>
                  <a:pt x="214986" y="2716828"/>
                  <a:pt x="210322" y="2712376"/>
                  <a:pt x="204568" y="2712376"/>
                </a:cubicBezTo>
                <a:cubicBezTo>
                  <a:pt x="198814" y="2712376"/>
                  <a:pt x="194150" y="2716828"/>
                  <a:pt x="194150" y="2722321"/>
                </a:cubicBezTo>
                <a:close/>
                <a:moveTo>
                  <a:pt x="192255" y="1813614"/>
                </a:moveTo>
                <a:cubicBezTo>
                  <a:pt x="192255" y="1819368"/>
                  <a:pt x="196920" y="1824032"/>
                  <a:pt x="202674" y="1824032"/>
                </a:cubicBezTo>
                <a:cubicBezTo>
                  <a:pt x="208428" y="1824032"/>
                  <a:pt x="213092" y="1819368"/>
                  <a:pt x="213092" y="1813614"/>
                </a:cubicBezTo>
                <a:cubicBezTo>
                  <a:pt x="213092" y="1807860"/>
                  <a:pt x="208428" y="1803196"/>
                  <a:pt x="202674" y="1803196"/>
                </a:cubicBezTo>
                <a:cubicBezTo>
                  <a:pt x="196920" y="1803196"/>
                  <a:pt x="192255" y="1807860"/>
                  <a:pt x="192255" y="1813614"/>
                </a:cubicBezTo>
                <a:close/>
                <a:moveTo>
                  <a:pt x="189415" y="2624773"/>
                </a:moveTo>
                <a:cubicBezTo>
                  <a:pt x="189415" y="2630265"/>
                  <a:pt x="193867" y="2634717"/>
                  <a:pt x="199359" y="2634717"/>
                </a:cubicBezTo>
                <a:cubicBezTo>
                  <a:pt x="204851" y="2634717"/>
                  <a:pt x="209303" y="2630265"/>
                  <a:pt x="209303" y="2624773"/>
                </a:cubicBezTo>
                <a:cubicBezTo>
                  <a:pt x="209303" y="2619281"/>
                  <a:pt x="204851" y="2614828"/>
                  <a:pt x="199359" y="2614828"/>
                </a:cubicBezTo>
                <a:cubicBezTo>
                  <a:pt x="193867" y="2614828"/>
                  <a:pt x="189415" y="2619281"/>
                  <a:pt x="189415" y="2624773"/>
                </a:cubicBezTo>
                <a:close/>
                <a:moveTo>
                  <a:pt x="189414" y="2000183"/>
                </a:moveTo>
                <a:cubicBezTo>
                  <a:pt x="189414" y="2005936"/>
                  <a:pt x="193866" y="2010599"/>
                  <a:pt x="199358" y="2010599"/>
                </a:cubicBezTo>
                <a:cubicBezTo>
                  <a:pt x="204850" y="2010599"/>
                  <a:pt x="209303" y="2005936"/>
                  <a:pt x="209303" y="2000183"/>
                </a:cubicBezTo>
                <a:cubicBezTo>
                  <a:pt x="209303" y="1994429"/>
                  <a:pt x="204850" y="1989765"/>
                  <a:pt x="199358" y="1989765"/>
                </a:cubicBezTo>
                <a:cubicBezTo>
                  <a:pt x="193866" y="1989765"/>
                  <a:pt x="189414" y="1994429"/>
                  <a:pt x="189414" y="2000183"/>
                </a:cubicBezTo>
                <a:close/>
                <a:moveTo>
                  <a:pt x="186573" y="1166288"/>
                </a:moveTo>
                <a:cubicBezTo>
                  <a:pt x="186573" y="1171781"/>
                  <a:pt x="191237" y="1176233"/>
                  <a:pt x="196991" y="1176233"/>
                </a:cubicBezTo>
                <a:cubicBezTo>
                  <a:pt x="202745" y="1176233"/>
                  <a:pt x="207409" y="1171781"/>
                  <a:pt x="207409" y="1166288"/>
                </a:cubicBezTo>
                <a:cubicBezTo>
                  <a:pt x="207409" y="1160796"/>
                  <a:pt x="202745" y="1156344"/>
                  <a:pt x="196991" y="1156344"/>
                </a:cubicBezTo>
                <a:cubicBezTo>
                  <a:pt x="191237" y="1156344"/>
                  <a:pt x="186573" y="1160796"/>
                  <a:pt x="186573" y="1166288"/>
                </a:cubicBezTo>
                <a:close/>
                <a:moveTo>
                  <a:pt x="184679" y="1064492"/>
                </a:moveTo>
                <a:cubicBezTo>
                  <a:pt x="184679" y="1083433"/>
                  <a:pt x="184679" y="1083433"/>
                  <a:pt x="184679" y="1083433"/>
                </a:cubicBezTo>
                <a:cubicBezTo>
                  <a:pt x="189008" y="1082351"/>
                  <a:pt x="192255" y="1078563"/>
                  <a:pt x="192255" y="1073692"/>
                </a:cubicBezTo>
                <a:cubicBezTo>
                  <a:pt x="192255" y="1069362"/>
                  <a:pt x="189008" y="1065574"/>
                  <a:pt x="184679" y="1064492"/>
                </a:cubicBezTo>
                <a:close/>
                <a:moveTo>
                  <a:pt x="181837" y="1481671"/>
                </a:moveTo>
                <a:cubicBezTo>
                  <a:pt x="181837" y="1487163"/>
                  <a:pt x="186290" y="1491615"/>
                  <a:pt x="191782" y="1491615"/>
                </a:cubicBezTo>
                <a:cubicBezTo>
                  <a:pt x="197274" y="1491615"/>
                  <a:pt x="201726" y="1487163"/>
                  <a:pt x="201726" y="1481671"/>
                </a:cubicBezTo>
                <a:cubicBezTo>
                  <a:pt x="201726" y="1476179"/>
                  <a:pt x="197274" y="1471725"/>
                  <a:pt x="191782" y="1471725"/>
                </a:cubicBezTo>
                <a:cubicBezTo>
                  <a:pt x="186290" y="1471725"/>
                  <a:pt x="181837" y="1476179"/>
                  <a:pt x="181837" y="1481671"/>
                </a:cubicBezTo>
                <a:close/>
                <a:moveTo>
                  <a:pt x="180891" y="1113062"/>
                </a:moveTo>
                <a:cubicBezTo>
                  <a:pt x="180891" y="1118398"/>
                  <a:pt x="185165" y="1123200"/>
                  <a:pt x="191041" y="1123200"/>
                </a:cubicBezTo>
                <a:cubicBezTo>
                  <a:pt x="196384" y="1123200"/>
                  <a:pt x="201192" y="1118398"/>
                  <a:pt x="201192" y="1113062"/>
                </a:cubicBezTo>
                <a:cubicBezTo>
                  <a:pt x="201192" y="1109328"/>
                  <a:pt x="199055" y="1106126"/>
                  <a:pt x="195849" y="1104525"/>
                </a:cubicBezTo>
                <a:cubicBezTo>
                  <a:pt x="199589" y="1102925"/>
                  <a:pt x="201726" y="1099190"/>
                  <a:pt x="201726" y="1095455"/>
                </a:cubicBezTo>
                <a:cubicBezTo>
                  <a:pt x="201726" y="1089586"/>
                  <a:pt x="197452" y="1085317"/>
                  <a:pt x="191575" y="1085317"/>
                </a:cubicBezTo>
                <a:cubicBezTo>
                  <a:pt x="186233" y="1085317"/>
                  <a:pt x="181425" y="1089586"/>
                  <a:pt x="181425" y="1095455"/>
                </a:cubicBezTo>
                <a:cubicBezTo>
                  <a:pt x="181425" y="1099190"/>
                  <a:pt x="183562" y="1101858"/>
                  <a:pt x="186768" y="1103992"/>
                </a:cubicBezTo>
                <a:cubicBezTo>
                  <a:pt x="183562" y="1105593"/>
                  <a:pt x="180891" y="1108794"/>
                  <a:pt x="180891" y="1113062"/>
                </a:cubicBezTo>
                <a:close/>
                <a:moveTo>
                  <a:pt x="179944" y="2761624"/>
                </a:moveTo>
                <a:cubicBezTo>
                  <a:pt x="179944" y="2767378"/>
                  <a:pt x="184396" y="2772042"/>
                  <a:pt x="189888" y="2772042"/>
                </a:cubicBezTo>
                <a:cubicBezTo>
                  <a:pt x="195380" y="2772042"/>
                  <a:pt x="199833" y="2767378"/>
                  <a:pt x="199833" y="2761624"/>
                </a:cubicBezTo>
                <a:cubicBezTo>
                  <a:pt x="199833" y="2755870"/>
                  <a:pt x="195380" y="2751206"/>
                  <a:pt x="189888" y="2751206"/>
                </a:cubicBezTo>
                <a:cubicBezTo>
                  <a:pt x="184396" y="2751206"/>
                  <a:pt x="179944" y="2755870"/>
                  <a:pt x="179944" y="2761624"/>
                </a:cubicBezTo>
                <a:close/>
                <a:moveTo>
                  <a:pt x="175208" y="1252473"/>
                </a:moveTo>
                <a:cubicBezTo>
                  <a:pt x="175208" y="1257965"/>
                  <a:pt x="179872" y="1262418"/>
                  <a:pt x="185626" y="1262418"/>
                </a:cubicBezTo>
                <a:cubicBezTo>
                  <a:pt x="191380" y="1262418"/>
                  <a:pt x="196044" y="1257965"/>
                  <a:pt x="196044" y="1252473"/>
                </a:cubicBezTo>
                <a:cubicBezTo>
                  <a:pt x="196044" y="1246980"/>
                  <a:pt x="191380" y="1242528"/>
                  <a:pt x="185626" y="1242528"/>
                </a:cubicBezTo>
                <a:cubicBezTo>
                  <a:pt x="179872" y="1242528"/>
                  <a:pt x="175208" y="1246980"/>
                  <a:pt x="175208" y="1252473"/>
                </a:cubicBezTo>
                <a:close/>
                <a:moveTo>
                  <a:pt x="172367" y="1357123"/>
                </a:moveTo>
                <a:cubicBezTo>
                  <a:pt x="172367" y="1362877"/>
                  <a:pt x="176819" y="1367541"/>
                  <a:pt x="182311" y="1367541"/>
                </a:cubicBezTo>
                <a:cubicBezTo>
                  <a:pt x="187803" y="1367541"/>
                  <a:pt x="192255" y="1362877"/>
                  <a:pt x="192255" y="1357123"/>
                </a:cubicBezTo>
                <a:cubicBezTo>
                  <a:pt x="192255" y="1351369"/>
                  <a:pt x="187803" y="1346705"/>
                  <a:pt x="182311" y="1346705"/>
                </a:cubicBezTo>
                <a:cubicBezTo>
                  <a:pt x="176819" y="1346705"/>
                  <a:pt x="172367" y="1351369"/>
                  <a:pt x="172367" y="1357123"/>
                </a:cubicBezTo>
                <a:close/>
                <a:moveTo>
                  <a:pt x="167632" y="2790036"/>
                </a:moveTo>
                <a:cubicBezTo>
                  <a:pt x="167632" y="2808977"/>
                  <a:pt x="167632" y="2808977"/>
                  <a:pt x="167632" y="2808977"/>
                </a:cubicBezTo>
                <a:cubicBezTo>
                  <a:pt x="171711" y="2807925"/>
                  <a:pt x="175208" y="2804242"/>
                  <a:pt x="175208" y="2799506"/>
                </a:cubicBezTo>
                <a:cubicBezTo>
                  <a:pt x="175208" y="2795298"/>
                  <a:pt x="171711" y="2791614"/>
                  <a:pt x="167632" y="2790036"/>
                </a:cubicBezTo>
                <a:close/>
                <a:moveTo>
                  <a:pt x="166685" y="2343020"/>
                </a:moveTo>
                <a:cubicBezTo>
                  <a:pt x="166685" y="2348774"/>
                  <a:pt x="171349" y="2353438"/>
                  <a:pt x="177103" y="2353438"/>
                </a:cubicBezTo>
                <a:cubicBezTo>
                  <a:pt x="182857" y="2353438"/>
                  <a:pt x="187521" y="2348774"/>
                  <a:pt x="187521" y="2343020"/>
                </a:cubicBezTo>
                <a:cubicBezTo>
                  <a:pt x="187521" y="2337266"/>
                  <a:pt x="182857" y="2332602"/>
                  <a:pt x="177103" y="2332602"/>
                </a:cubicBezTo>
                <a:cubicBezTo>
                  <a:pt x="171349" y="2332602"/>
                  <a:pt x="166685" y="2337266"/>
                  <a:pt x="166685" y="2343020"/>
                </a:cubicBezTo>
                <a:close/>
                <a:moveTo>
                  <a:pt x="163843" y="1147824"/>
                </a:moveTo>
                <a:cubicBezTo>
                  <a:pt x="163843" y="1153578"/>
                  <a:pt x="168296" y="1158242"/>
                  <a:pt x="173788" y="1158242"/>
                </a:cubicBezTo>
                <a:cubicBezTo>
                  <a:pt x="179280" y="1158242"/>
                  <a:pt x="183732" y="1153578"/>
                  <a:pt x="183732" y="1147824"/>
                </a:cubicBezTo>
                <a:cubicBezTo>
                  <a:pt x="183732" y="1142070"/>
                  <a:pt x="179280" y="1137406"/>
                  <a:pt x="173788" y="1137406"/>
                </a:cubicBezTo>
                <a:cubicBezTo>
                  <a:pt x="168296" y="1137406"/>
                  <a:pt x="163843" y="1142070"/>
                  <a:pt x="163843" y="1147824"/>
                </a:cubicBezTo>
                <a:close/>
                <a:moveTo>
                  <a:pt x="163843" y="1126568"/>
                </a:moveTo>
                <a:cubicBezTo>
                  <a:pt x="163843" y="1131829"/>
                  <a:pt x="168606" y="1136565"/>
                  <a:pt x="173899" y="1136565"/>
                </a:cubicBezTo>
                <a:cubicBezTo>
                  <a:pt x="176545" y="1136565"/>
                  <a:pt x="178133" y="1135512"/>
                  <a:pt x="180250" y="1134460"/>
                </a:cubicBezTo>
                <a:cubicBezTo>
                  <a:pt x="180250" y="1134460"/>
                  <a:pt x="179721" y="1134460"/>
                  <a:pt x="179721" y="1134986"/>
                </a:cubicBezTo>
                <a:cubicBezTo>
                  <a:pt x="179721" y="1140247"/>
                  <a:pt x="184484" y="1144982"/>
                  <a:pt x="189776" y="1144982"/>
                </a:cubicBezTo>
                <a:cubicBezTo>
                  <a:pt x="195598" y="1144982"/>
                  <a:pt x="199832" y="1140247"/>
                  <a:pt x="199832" y="1134986"/>
                </a:cubicBezTo>
                <a:cubicBezTo>
                  <a:pt x="199832" y="1129198"/>
                  <a:pt x="195598" y="1124989"/>
                  <a:pt x="189776" y="1124989"/>
                </a:cubicBezTo>
                <a:cubicBezTo>
                  <a:pt x="187659" y="1124989"/>
                  <a:pt x="185542" y="1126041"/>
                  <a:pt x="183955" y="1127094"/>
                </a:cubicBezTo>
                <a:cubicBezTo>
                  <a:pt x="183955" y="1127094"/>
                  <a:pt x="183955" y="1126568"/>
                  <a:pt x="183955" y="1126568"/>
                </a:cubicBezTo>
                <a:cubicBezTo>
                  <a:pt x="183955" y="1120780"/>
                  <a:pt x="179721" y="1116571"/>
                  <a:pt x="173899" y="1116571"/>
                </a:cubicBezTo>
                <a:cubicBezTo>
                  <a:pt x="168606" y="1116571"/>
                  <a:pt x="163843" y="1120780"/>
                  <a:pt x="163843" y="1126568"/>
                </a:cubicBezTo>
                <a:close/>
                <a:moveTo>
                  <a:pt x="162897" y="2774748"/>
                </a:moveTo>
                <a:cubicBezTo>
                  <a:pt x="162897" y="2780701"/>
                  <a:pt x="167226" y="2785031"/>
                  <a:pt x="173179" y="2785031"/>
                </a:cubicBezTo>
                <a:cubicBezTo>
                  <a:pt x="175885" y="2785031"/>
                  <a:pt x="178050" y="2783948"/>
                  <a:pt x="180215" y="2782324"/>
                </a:cubicBezTo>
                <a:cubicBezTo>
                  <a:pt x="179132" y="2783948"/>
                  <a:pt x="178050" y="2786113"/>
                  <a:pt x="178050" y="2788278"/>
                </a:cubicBezTo>
                <a:cubicBezTo>
                  <a:pt x="178050" y="2793689"/>
                  <a:pt x="182379" y="2798560"/>
                  <a:pt x="188332" y="2798560"/>
                </a:cubicBezTo>
                <a:cubicBezTo>
                  <a:pt x="183461" y="2799642"/>
                  <a:pt x="180215" y="2803431"/>
                  <a:pt x="180215" y="2808301"/>
                </a:cubicBezTo>
                <a:cubicBezTo>
                  <a:pt x="180215" y="2811548"/>
                  <a:pt x="182379" y="2814796"/>
                  <a:pt x="185085" y="2816419"/>
                </a:cubicBezTo>
                <a:cubicBezTo>
                  <a:pt x="181297" y="2818042"/>
                  <a:pt x="178591" y="2821830"/>
                  <a:pt x="178591" y="2826160"/>
                </a:cubicBezTo>
                <a:cubicBezTo>
                  <a:pt x="178591" y="2832113"/>
                  <a:pt x="182920" y="2836442"/>
                  <a:pt x="188873" y="2836442"/>
                </a:cubicBezTo>
                <a:cubicBezTo>
                  <a:pt x="194285" y="2836442"/>
                  <a:pt x="199156" y="2832113"/>
                  <a:pt x="199156" y="2826160"/>
                </a:cubicBezTo>
                <a:cubicBezTo>
                  <a:pt x="199156" y="2822372"/>
                  <a:pt x="196991" y="2819666"/>
                  <a:pt x="194285" y="2817501"/>
                </a:cubicBezTo>
                <a:cubicBezTo>
                  <a:pt x="198073" y="2816419"/>
                  <a:pt x="200779" y="2812631"/>
                  <a:pt x="200779" y="2808301"/>
                </a:cubicBezTo>
                <a:cubicBezTo>
                  <a:pt x="200779" y="2802348"/>
                  <a:pt x="196450" y="2798019"/>
                  <a:pt x="191038" y="2798019"/>
                </a:cubicBezTo>
                <a:cubicBezTo>
                  <a:pt x="195368" y="2796936"/>
                  <a:pt x="198614" y="2793148"/>
                  <a:pt x="198614" y="2788278"/>
                </a:cubicBezTo>
                <a:cubicBezTo>
                  <a:pt x="198614" y="2782324"/>
                  <a:pt x="194285" y="2777995"/>
                  <a:pt x="188332" y="2777995"/>
                </a:cubicBezTo>
                <a:cubicBezTo>
                  <a:pt x="185626" y="2777995"/>
                  <a:pt x="182920" y="2779077"/>
                  <a:pt x="181297" y="2780701"/>
                </a:cubicBezTo>
                <a:cubicBezTo>
                  <a:pt x="182379" y="2779077"/>
                  <a:pt x="183461" y="2776913"/>
                  <a:pt x="183461" y="2774748"/>
                </a:cubicBezTo>
                <a:cubicBezTo>
                  <a:pt x="183461" y="2769336"/>
                  <a:pt x="178591" y="2764465"/>
                  <a:pt x="173179" y="2764465"/>
                </a:cubicBezTo>
                <a:cubicBezTo>
                  <a:pt x="167226" y="2764465"/>
                  <a:pt x="162897" y="2769336"/>
                  <a:pt x="162897" y="2774748"/>
                </a:cubicBezTo>
                <a:close/>
                <a:moveTo>
                  <a:pt x="162897" y="2683017"/>
                </a:moveTo>
                <a:cubicBezTo>
                  <a:pt x="162897" y="2688771"/>
                  <a:pt x="167561" y="2693435"/>
                  <a:pt x="173315" y="2693435"/>
                </a:cubicBezTo>
                <a:cubicBezTo>
                  <a:pt x="179069" y="2693435"/>
                  <a:pt x="183733" y="2688771"/>
                  <a:pt x="183733" y="2683017"/>
                </a:cubicBezTo>
                <a:cubicBezTo>
                  <a:pt x="183733" y="2677263"/>
                  <a:pt x="179069" y="2672599"/>
                  <a:pt x="173315" y="2672599"/>
                </a:cubicBezTo>
                <a:cubicBezTo>
                  <a:pt x="167561" y="2672599"/>
                  <a:pt x="162897" y="2677263"/>
                  <a:pt x="162897" y="2683017"/>
                </a:cubicBezTo>
                <a:close/>
                <a:moveTo>
                  <a:pt x="157214" y="1649773"/>
                </a:moveTo>
                <a:cubicBezTo>
                  <a:pt x="157214" y="1655527"/>
                  <a:pt x="161666" y="1660191"/>
                  <a:pt x="167158" y="1660191"/>
                </a:cubicBezTo>
                <a:cubicBezTo>
                  <a:pt x="172650" y="1660191"/>
                  <a:pt x="177102" y="1655527"/>
                  <a:pt x="177102" y="1649773"/>
                </a:cubicBezTo>
                <a:cubicBezTo>
                  <a:pt x="177102" y="1644019"/>
                  <a:pt x="172650" y="1639355"/>
                  <a:pt x="167158" y="1639355"/>
                </a:cubicBezTo>
                <a:cubicBezTo>
                  <a:pt x="161666" y="1639355"/>
                  <a:pt x="157214" y="1644019"/>
                  <a:pt x="157214" y="1649773"/>
                </a:cubicBezTo>
                <a:close/>
                <a:moveTo>
                  <a:pt x="154373" y="1142151"/>
                </a:moveTo>
                <a:cubicBezTo>
                  <a:pt x="154373" y="1161092"/>
                  <a:pt x="154373" y="1161092"/>
                  <a:pt x="154373" y="1161092"/>
                </a:cubicBezTo>
                <a:cubicBezTo>
                  <a:pt x="158161" y="1160010"/>
                  <a:pt x="161002" y="1156221"/>
                  <a:pt x="161002" y="1151892"/>
                </a:cubicBezTo>
                <a:cubicBezTo>
                  <a:pt x="161002" y="1147021"/>
                  <a:pt x="158161" y="1143233"/>
                  <a:pt x="154373" y="1142151"/>
                </a:cubicBezTo>
                <a:close/>
                <a:moveTo>
                  <a:pt x="153426" y="2589258"/>
                </a:moveTo>
                <a:cubicBezTo>
                  <a:pt x="153426" y="2595012"/>
                  <a:pt x="157878" y="2599676"/>
                  <a:pt x="163370" y="2599676"/>
                </a:cubicBezTo>
                <a:cubicBezTo>
                  <a:pt x="168862" y="2599676"/>
                  <a:pt x="173315" y="2595012"/>
                  <a:pt x="173315" y="2589258"/>
                </a:cubicBezTo>
                <a:cubicBezTo>
                  <a:pt x="173315" y="2583504"/>
                  <a:pt x="168862" y="2578840"/>
                  <a:pt x="163370" y="2578840"/>
                </a:cubicBezTo>
                <a:cubicBezTo>
                  <a:pt x="157878" y="2578840"/>
                  <a:pt x="153426" y="2583504"/>
                  <a:pt x="153426" y="2589258"/>
                </a:cubicBezTo>
                <a:close/>
                <a:moveTo>
                  <a:pt x="153426" y="2477030"/>
                </a:moveTo>
                <a:cubicBezTo>
                  <a:pt x="153426" y="2482522"/>
                  <a:pt x="157878" y="2486975"/>
                  <a:pt x="163370" y="2486975"/>
                </a:cubicBezTo>
                <a:cubicBezTo>
                  <a:pt x="168862" y="2486975"/>
                  <a:pt x="173315" y="2482522"/>
                  <a:pt x="173315" y="2477030"/>
                </a:cubicBezTo>
                <a:cubicBezTo>
                  <a:pt x="173315" y="2471538"/>
                  <a:pt x="168862" y="2467086"/>
                  <a:pt x="163370" y="2467086"/>
                </a:cubicBezTo>
                <a:cubicBezTo>
                  <a:pt x="157878" y="2467086"/>
                  <a:pt x="153426" y="2471538"/>
                  <a:pt x="153426" y="2477030"/>
                </a:cubicBezTo>
                <a:close/>
                <a:moveTo>
                  <a:pt x="147743" y="2171601"/>
                </a:moveTo>
                <a:cubicBezTo>
                  <a:pt x="147743" y="2177355"/>
                  <a:pt x="152196" y="2182019"/>
                  <a:pt x="157688" y="2182019"/>
                </a:cubicBezTo>
                <a:cubicBezTo>
                  <a:pt x="163180" y="2182019"/>
                  <a:pt x="167632" y="2177355"/>
                  <a:pt x="167632" y="2171601"/>
                </a:cubicBezTo>
                <a:cubicBezTo>
                  <a:pt x="167632" y="2165847"/>
                  <a:pt x="163180" y="2161182"/>
                  <a:pt x="157688" y="2161182"/>
                </a:cubicBezTo>
                <a:cubicBezTo>
                  <a:pt x="152196" y="2161182"/>
                  <a:pt x="147743" y="2165847"/>
                  <a:pt x="147743" y="2171601"/>
                </a:cubicBezTo>
                <a:close/>
                <a:moveTo>
                  <a:pt x="147743" y="1179263"/>
                </a:moveTo>
                <a:cubicBezTo>
                  <a:pt x="147743" y="1185186"/>
                  <a:pt x="152555" y="1189495"/>
                  <a:pt x="157901" y="1189495"/>
                </a:cubicBezTo>
                <a:cubicBezTo>
                  <a:pt x="162713" y="1189495"/>
                  <a:pt x="166990" y="1186264"/>
                  <a:pt x="168059" y="1181955"/>
                </a:cubicBezTo>
                <a:cubicBezTo>
                  <a:pt x="168594" y="1181955"/>
                  <a:pt x="169663" y="1182494"/>
                  <a:pt x="170733" y="1182494"/>
                </a:cubicBezTo>
                <a:cubicBezTo>
                  <a:pt x="176079" y="1182494"/>
                  <a:pt x="180891" y="1177647"/>
                  <a:pt x="180891" y="1172261"/>
                </a:cubicBezTo>
                <a:cubicBezTo>
                  <a:pt x="180891" y="1166338"/>
                  <a:pt x="176079" y="1162029"/>
                  <a:pt x="170733" y="1162029"/>
                </a:cubicBezTo>
                <a:cubicBezTo>
                  <a:pt x="165921" y="1162029"/>
                  <a:pt x="161644" y="1165261"/>
                  <a:pt x="160574" y="1169569"/>
                </a:cubicBezTo>
                <a:cubicBezTo>
                  <a:pt x="160040" y="1169569"/>
                  <a:pt x="158971" y="1169030"/>
                  <a:pt x="157901" y="1169030"/>
                </a:cubicBezTo>
                <a:cubicBezTo>
                  <a:pt x="152555" y="1169030"/>
                  <a:pt x="147743" y="1173877"/>
                  <a:pt x="147743" y="1179263"/>
                </a:cubicBezTo>
                <a:close/>
                <a:moveTo>
                  <a:pt x="146796" y="2744985"/>
                </a:moveTo>
                <a:cubicBezTo>
                  <a:pt x="146796" y="2750185"/>
                  <a:pt x="151006" y="2754865"/>
                  <a:pt x="156793" y="2754865"/>
                </a:cubicBezTo>
                <a:cubicBezTo>
                  <a:pt x="157845" y="2754865"/>
                  <a:pt x="159424" y="2754344"/>
                  <a:pt x="160476" y="2753825"/>
                </a:cubicBezTo>
                <a:cubicBezTo>
                  <a:pt x="161529" y="2758504"/>
                  <a:pt x="165211" y="2761624"/>
                  <a:pt x="169947" y="2761624"/>
                </a:cubicBezTo>
                <a:cubicBezTo>
                  <a:pt x="175734" y="2761624"/>
                  <a:pt x="179944" y="2757464"/>
                  <a:pt x="179944" y="2751744"/>
                </a:cubicBezTo>
                <a:cubicBezTo>
                  <a:pt x="179944" y="2746545"/>
                  <a:pt x="175734" y="2742385"/>
                  <a:pt x="169947" y="2742385"/>
                </a:cubicBezTo>
                <a:cubicBezTo>
                  <a:pt x="168895" y="2742385"/>
                  <a:pt x="167316" y="2742385"/>
                  <a:pt x="166264" y="2742906"/>
                </a:cubicBezTo>
                <a:cubicBezTo>
                  <a:pt x="165211" y="2738746"/>
                  <a:pt x="161529" y="2735106"/>
                  <a:pt x="156793" y="2735106"/>
                </a:cubicBezTo>
                <a:cubicBezTo>
                  <a:pt x="151006" y="2735106"/>
                  <a:pt x="146796" y="2739266"/>
                  <a:pt x="146796" y="2744985"/>
                </a:cubicBezTo>
                <a:close/>
                <a:moveTo>
                  <a:pt x="144902" y="1289408"/>
                </a:moveTo>
                <a:cubicBezTo>
                  <a:pt x="144902" y="1294901"/>
                  <a:pt x="149566" y="1299353"/>
                  <a:pt x="155320" y="1299353"/>
                </a:cubicBezTo>
                <a:cubicBezTo>
                  <a:pt x="161074" y="1299353"/>
                  <a:pt x="165738" y="1294901"/>
                  <a:pt x="165738" y="1289408"/>
                </a:cubicBezTo>
                <a:cubicBezTo>
                  <a:pt x="165738" y="1283917"/>
                  <a:pt x="161074" y="1279464"/>
                  <a:pt x="155320" y="1279464"/>
                </a:cubicBezTo>
                <a:cubicBezTo>
                  <a:pt x="149566" y="1279464"/>
                  <a:pt x="144902" y="1283917"/>
                  <a:pt x="144902" y="1289408"/>
                </a:cubicBezTo>
                <a:close/>
                <a:moveTo>
                  <a:pt x="143008" y="1822137"/>
                </a:moveTo>
                <a:cubicBezTo>
                  <a:pt x="143008" y="1827891"/>
                  <a:pt x="147460" y="1832555"/>
                  <a:pt x="152952" y="1832555"/>
                </a:cubicBezTo>
                <a:cubicBezTo>
                  <a:pt x="158444" y="1832555"/>
                  <a:pt x="162897" y="1827891"/>
                  <a:pt x="162897" y="1822137"/>
                </a:cubicBezTo>
                <a:cubicBezTo>
                  <a:pt x="162897" y="1816383"/>
                  <a:pt x="158444" y="1811719"/>
                  <a:pt x="152952" y="1811719"/>
                </a:cubicBezTo>
                <a:cubicBezTo>
                  <a:pt x="147460" y="1811719"/>
                  <a:pt x="143008" y="1816383"/>
                  <a:pt x="143008" y="1822137"/>
                </a:cubicBezTo>
                <a:close/>
                <a:moveTo>
                  <a:pt x="140166" y="1508661"/>
                </a:moveTo>
                <a:cubicBezTo>
                  <a:pt x="140166" y="1514415"/>
                  <a:pt x="144619" y="1519078"/>
                  <a:pt x="150111" y="1519078"/>
                </a:cubicBezTo>
                <a:cubicBezTo>
                  <a:pt x="155603" y="1519078"/>
                  <a:pt x="160055" y="1514415"/>
                  <a:pt x="160055" y="1508661"/>
                </a:cubicBezTo>
                <a:cubicBezTo>
                  <a:pt x="160055" y="1502908"/>
                  <a:pt x="155603" y="1498244"/>
                  <a:pt x="150111" y="1498244"/>
                </a:cubicBezTo>
                <a:cubicBezTo>
                  <a:pt x="144619" y="1498244"/>
                  <a:pt x="140166" y="1502908"/>
                  <a:pt x="140166" y="1508661"/>
                </a:cubicBezTo>
                <a:close/>
                <a:moveTo>
                  <a:pt x="139220" y="1997341"/>
                </a:moveTo>
                <a:cubicBezTo>
                  <a:pt x="139220" y="2003095"/>
                  <a:pt x="143884" y="2007759"/>
                  <a:pt x="149638" y="2007759"/>
                </a:cubicBezTo>
                <a:cubicBezTo>
                  <a:pt x="155392" y="2007759"/>
                  <a:pt x="160056" y="2003095"/>
                  <a:pt x="160056" y="1997341"/>
                </a:cubicBezTo>
                <a:cubicBezTo>
                  <a:pt x="160056" y="1991588"/>
                  <a:pt x="155392" y="1986924"/>
                  <a:pt x="149638" y="1986924"/>
                </a:cubicBezTo>
                <a:cubicBezTo>
                  <a:pt x="143884" y="1986924"/>
                  <a:pt x="139220" y="1991588"/>
                  <a:pt x="139220" y="1997341"/>
                </a:cubicBezTo>
                <a:close/>
                <a:moveTo>
                  <a:pt x="138273" y="2710684"/>
                </a:moveTo>
                <a:cubicBezTo>
                  <a:pt x="138273" y="2729021"/>
                  <a:pt x="138273" y="2729021"/>
                  <a:pt x="138273" y="2729021"/>
                </a:cubicBezTo>
                <a:cubicBezTo>
                  <a:pt x="141946" y="2727973"/>
                  <a:pt x="144570" y="2724829"/>
                  <a:pt x="145094" y="2721162"/>
                </a:cubicBezTo>
                <a:cubicBezTo>
                  <a:pt x="146144" y="2725353"/>
                  <a:pt x="149817" y="2728497"/>
                  <a:pt x="154540" y="2728497"/>
                </a:cubicBezTo>
                <a:cubicBezTo>
                  <a:pt x="156114" y="2728497"/>
                  <a:pt x="157163" y="2728497"/>
                  <a:pt x="158737" y="2727973"/>
                </a:cubicBezTo>
                <a:cubicBezTo>
                  <a:pt x="160312" y="2731116"/>
                  <a:pt x="163460" y="2733212"/>
                  <a:pt x="167133" y="2733212"/>
                </a:cubicBezTo>
                <a:cubicBezTo>
                  <a:pt x="172905" y="2733212"/>
                  <a:pt x="177103" y="2728497"/>
                  <a:pt x="177103" y="2723258"/>
                </a:cubicBezTo>
                <a:cubicBezTo>
                  <a:pt x="177103" y="2717495"/>
                  <a:pt x="172905" y="2713303"/>
                  <a:pt x="167133" y="2713303"/>
                </a:cubicBezTo>
                <a:cubicBezTo>
                  <a:pt x="165559" y="2713303"/>
                  <a:pt x="164509" y="2713827"/>
                  <a:pt x="163460" y="2714351"/>
                </a:cubicBezTo>
                <a:cubicBezTo>
                  <a:pt x="161361" y="2711208"/>
                  <a:pt x="158213" y="2708588"/>
                  <a:pt x="154540" y="2708588"/>
                </a:cubicBezTo>
                <a:cubicBezTo>
                  <a:pt x="149292" y="2708588"/>
                  <a:pt x="145619" y="2712256"/>
                  <a:pt x="145094" y="2716970"/>
                </a:cubicBezTo>
                <a:cubicBezTo>
                  <a:pt x="144045" y="2714351"/>
                  <a:pt x="141421" y="2711731"/>
                  <a:pt x="138273" y="2710684"/>
                </a:cubicBezTo>
                <a:close/>
                <a:moveTo>
                  <a:pt x="137325" y="1389797"/>
                </a:moveTo>
                <a:cubicBezTo>
                  <a:pt x="137325" y="1395289"/>
                  <a:pt x="141778" y="1399741"/>
                  <a:pt x="147270" y="1399741"/>
                </a:cubicBezTo>
                <a:cubicBezTo>
                  <a:pt x="152762" y="1399741"/>
                  <a:pt x="157214" y="1395289"/>
                  <a:pt x="157214" y="1389797"/>
                </a:cubicBezTo>
                <a:cubicBezTo>
                  <a:pt x="157214" y="1384305"/>
                  <a:pt x="152762" y="1379852"/>
                  <a:pt x="147270" y="1379852"/>
                </a:cubicBezTo>
                <a:cubicBezTo>
                  <a:pt x="141778" y="1379852"/>
                  <a:pt x="137325" y="1384305"/>
                  <a:pt x="137325" y="1389797"/>
                </a:cubicBezTo>
                <a:close/>
                <a:moveTo>
                  <a:pt x="132590" y="1208857"/>
                </a:moveTo>
                <a:cubicBezTo>
                  <a:pt x="132590" y="1214645"/>
                  <a:pt x="136883" y="1218854"/>
                  <a:pt x="142787" y="1218854"/>
                </a:cubicBezTo>
                <a:cubicBezTo>
                  <a:pt x="145470" y="1218854"/>
                  <a:pt x="147616" y="1217801"/>
                  <a:pt x="149764" y="1216223"/>
                </a:cubicBezTo>
                <a:cubicBezTo>
                  <a:pt x="150837" y="1216749"/>
                  <a:pt x="152447" y="1217275"/>
                  <a:pt x="153520" y="1217275"/>
                </a:cubicBezTo>
                <a:cubicBezTo>
                  <a:pt x="157814" y="1217275"/>
                  <a:pt x="161570" y="1214645"/>
                  <a:pt x="163181" y="1210961"/>
                </a:cubicBezTo>
                <a:cubicBezTo>
                  <a:pt x="164790" y="1213592"/>
                  <a:pt x="167474" y="1215170"/>
                  <a:pt x="170694" y="1215170"/>
                </a:cubicBezTo>
                <a:cubicBezTo>
                  <a:pt x="176597" y="1215170"/>
                  <a:pt x="180891" y="1210961"/>
                  <a:pt x="180891" y="1205173"/>
                </a:cubicBezTo>
                <a:cubicBezTo>
                  <a:pt x="180891" y="1199912"/>
                  <a:pt x="176597" y="1195177"/>
                  <a:pt x="170694" y="1195177"/>
                </a:cubicBezTo>
                <a:cubicBezTo>
                  <a:pt x="166937" y="1195177"/>
                  <a:pt x="163181" y="1197807"/>
                  <a:pt x="161570" y="1200965"/>
                </a:cubicBezTo>
                <a:cubicBezTo>
                  <a:pt x="159960" y="1198860"/>
                  <a:pt x="157277" y="1197281"/>
                  <a:pt x="153520" y="1197281"/>
                </a:cubicBezTo>
                <a:cubicBezTo>
                  <a:pt x="150837" y="1197281"/>
                  <a:pt x="148690" y="1198334"/>
                  <a:pt x="146543" y="1199912"/>
                </a:cubicBezTo>
                <a:cubicBezTo>
                  <a:pt x="145470" y="1199386"/>
                  <a:pt x="143860" y="1198860"/>
                  <a:pt x="142787" y="1198860"/>
                </a:cubicBezTo>
                <a:cubicBezTo>
                  <a:pt x="136883" y="1198860"/>
                  <a:pt x="132590" y="1203595"/>
                  <a:pt x="132590" y="1208857"/>
                </a:cubicBezTo>
                <a:close/>
                <a:moveTo>
                  <a:pt x="129749" y="2688226"/>
                </a:moveTo>
                <a:cubicBezTo>
                  <a:pt x="129749" y="2693984"/>
                  <a:pt x="134019" y="2698170"/>
                  <a:pt x="139891" y="2698170"/>
                </a:cubicBezTo>
                <a:cubicBezTo>
                  <a:pt x="141493" y="2698170"/>
                  <a:pt x="143094" y="2697647"/>
                  <a:pt x="144696" y="2696600"/>
                </a:cubicBezTo>
                <a:cubicBezTo>
                  <a:pt x="145763" y="2697647"/>
                  <a:pt x="147365" y="2698170"/>
                  <a:pt x="148966" y="2698170"/>
                </a:cubicBezTo>
                <a:cubicBezTo>
                  <a:pt x="154838" y="2698170"/>
                  <a:pt x="159108" y="2693460"/>
                  <a:pt x="159108" y="2688226"/>
                </a:cubicBezTo>
                <a:cubicBezTo>
                  <a:pt x="159108" y="2682469"/>
                  <a:pt x="154838" y="2678282"/>
                  <a:pt x="148966" y="2678282"/>
                </a:cubicBezTo>
                <a:cubicBezTo>
                  <a:pt x="147365" y="2678282"/>
                  <a:pt x="145763" y="2678806"/>
                  <a:pt x="144162" y="2679329"/>
                </a:cubicBezTo>
                <a:cubicBezTo>
                  <a:pt x="143094" y="2678806"/>
                  <a:pt x="141493" y="2678282"/>
                  <a:pt x="139891" y="2678282"/>
                </a:cubicBezTo>
                <a:cubicBezTo>
                  <a:pt x="134019" y="2678282"/>
                  <a:pt x="129749" y="2682992"/>
                  <a:pt x="129749" y="2688226"/>
                </a:cubicBezTo>
                <a:close/>
                <a:moveTo>
                  <a:pt x="125961" y="2556110"/>
                </a:moveTo>
                <a:cubicBezTo>
                  <a:pt x="125961" y="2561864"/>
                  <a:pt x="130413" y="2566528"/>
                  <a:pt x="135905" y="2566528"/>
                </a:cubicBezTo>
                <a:cubicBezTo>
                  <a:pt x="141397" y="2566528"/>
                  <a:pt x="145849" y="2561864"/>
                  <a:pt x="145849" y="2556110"/>
                </a:cubicBezTo>
                <a:cubicBezTo>
                  <a:pt x="145849" y="2550356"/>
                  <a:pt x="141397" y="2545692"/>
                  <a:pt x="135905" y="2545692"/>
                </a:cubicBezTo>
                <a:cubicBezTo>
                  <a:pt x="130413" y="2545692"/>
                  <a:pt x="125961" y="2550356"/>
                  <a:pt x="125961" y="2556110"/>
                </a:cubicBezTo>
                <a:close/>
                <a:moveTo>
                  <a:pt x="125961" y="2320764"/>
                </a:moveTo>
                <a:cubicBezTo>
                  <a:pt x="125961" y="2326256"/>
                  <a:pt x="130625" y="2330708"/>
                  <a:pt x="136379" y="2330708"/>
                </a:cubicBezTo>
                <a:cubicBezTo>
                  <a:pt x="142133" y="2330708"/>
                  <a:pt x="146797" y="2326256"/>
                  <a:pt x="146797" y="2320764"/>
                </a:cubicBezTo>
                <a:cubicBezTo>
                  <a:pt x="146797" y="2315272"/>
                  <a:pt x="142133" y="2310819"/>
                  <a:pt x="136379" y="2310819"/>
                </a:cubicBezTo>
                <a:cubicBezTo>
                  <a:pt x="130625" y="2310819"/>
                  <a:pt x="125961" y="2315272"/>
                  <a:pt x="125961" y="2320764"/>
                </a:cubicBezTo>
                <a:close/>
                <a:moveTo>
                  <a:pt x="125013" y="1223597"/>
                </a:moveTo>
                <a:cubicBezTo>
                  <a:pt x="125013" y="1242893"/>
                  <a:pt x="125013" y="1242893"/>
                  <a:pt x="125013" y="1242893"/>
                </a:cubicBezTo>
                <a:cubicBezTo>
                  <a:pt x="126631" y="1242356"/>
                  <a:pt x="128248" y="1241283"/>
                  <a:pt x="129326" y="1240211"/>
                </a:cubicBezTo>
                <a:cubicBezTo>
                  <a:pt x="129865" y="1245572"/>
                  <a:pt x="134178" y="1249326"/>
                  <a:pt x="139030" y="1249326"/>
                </a:cubicBezTo>
                <a:cubicBezTo>
                  <a:pt x="140647" y="1249326"/>
                  <a:pt x="141726" y="1249326"/>
                  <a:pt x="142804" y="1248790"/>
                </a:cubicBezTo>
                <a:cubicBezTo>
                  <a:pt x="144421" y="1250935"/>
                  <a:pt x="147117" y="1252008"/>
                  <a:pt x="149812" y="1252008"/>
                </a:cubicBezTo>
                <a:cubicBezTo>
                  <a:pt x="155742" y="1252008"/>
                  <a:pt x="160055" y="1247181"/>
                  <a:pt x="160055" y="1241818"/>
                </a:cubicBezTo>
                <a:cubicBezTo>
                  <a:pt x="160055" y="1235926"/>
                  <a:pt x="155742" y="1231641"/>
                  <a:pt x="149812" y="1231641"/>
                </a:cubicBezTo>
                <a:cubicBezTo>
                  <a:pt x="148734" y="1231641"/>
                  <a:pt x="147656" y="1232175"/>
                  <a:pt x="146577" y="1232175"/>
                </a:cubicBezTo>
                <a:cubicBezTo>
                  <a:pt x="144960" y="1230569"/>
                  <a:pt x="142265" y="1228961"/>
                  <a:pt x="139030" y="1228961"/>
                </a:cubicBezTo>
                <a:cubicBezTo>
                  <a:pt x="136335" y="1228961"/>
                  <a:pt x="134178" y="1230032"/>
                  <a:pt x="132022" y="1232175"/>
                </a:cubicBezTo>
                <a:cubicBezTo>
                  <a:pt x="131483" y="1228424"/>
                  <a:pt x="128787" y="1225205"/>
                  <a:pt x="125013" y="1223597"/>
                </a:cubicBezTo>
                <a:close/>
                <a:moveTo>
                  <a:pt x="122172" y="1323030"/>
                </a:moveTo>
                <a:cubicBezTo>
                  <a:pt x="122172" y="1328785"/>
                  <a:pt x="126836" y="1333449"/>
                  <a:pt x="132590" y="1333449"/>
                </a:cubicBezTo>
                <a:cubicBezTo>
                  <a:pt x="138344" y="1333449"/>
                  <a:pt x="143008" y="1328785"/>
                  <a:pt x="143008" y="1323030"/>
                </a:cubicBezTo>
                <a:cubicBezTo>
                  <a:pt x="143008" y="1317275"/>
                  <a:pt x="138344" y="1312612"/>
                  <a:pt x="132590" y="1312612"/>
                </a:cubicBezTo>
                <a:cubicBezTo>
                  <a:pt x="126836" y="1312612"/>
                  <a:pt x="122172" y="1317275"/>
                  <a:pt x="122172" y="1323030"/>
                </a:cubicBezTo>
                <a:close/>
                <a:moveTo>
                  <a:pt x="119331" y="2448618"/>
                </a:moveTo>
                <a:cubicBezTo>
                  <a:pt x="119331" y="2454110"/>
                  <a:pt x="123995" y="2458563"/>
                  <a:pt x="129749" y="2458563"/>
                </a:cubicBezTo>
                <a:cubicBezTo>
                  <a:pt x="135503" y="2458563"/>
                  <a:pt x="140168" y="2454110"/>
                  <a:pt x="140168" y="2448618"/>
                </a:cubicBezTo>
                <a:cubicBezTo>
                  <a:pt x="140168" y="2443126"/>
                  <a:pt x="135503" y="2438674"/>
                  <a:pt x="129749" y="2438674"/>
                </a:cubicBezTo>
                <a:cubicBezTo>
                  <a:pt x="123995" y="2438674"/>
                  <a:pt x="119331" y="2443126"/>
                  <a:pt x="119331" y="2448618"/>
                </a:cubicBezTo>
                <a:close/>
                <a:moveTo>
                  <a:pt x="116490" y="1667294"/>
                </a:moveTo>
                <a:cubicBezTo>
                  <a:pt x="116490" y="1672786"/>
                  <a:pt x="120942" y="1677239"/>
                  <a:pt x="126434" y="1677239"/>
                </a:cubicBezTo>
                <a:cubicBezTo>
                  <a:pt x="131926" y="1677239"/>
                  <a:pt x="136379" y="1672786"/>
                  <a:pt x="136379" y="1667294"/>
                </a:cubicBezTo>
                <a:cubicBezTo>
                  <a:pt x="136379" y="1661802"/>
                  <a:pt x="131926" y="1657350"/>
                  <a:pt x="126434" y="1657350"/>
                </a:cubicBezTo>
                <a:cubicBezTo>
                  <a:pt x="120942" y="1657350"/>
                  <a:pt x="116490" y="1661802"/>
                  <a:pt x="116490" y="1667294"/>
                </a:cubicBezTo>
                <a:close/>
                <a:moveTo>
                  <a:pt x="115543" y="2660423"/>
                </a:moveTo>
                <a:cubicBezTo>
                  <a:pt x="115543" y="2665835"/>
                  <a:pt x="120384" y="2670705"/>
                  <a:pt x="125762" y="2670705"/>
                </a:cubicBezTo>
                <a:cubicBezTo>
                  <a:pt x="129527" y="2670705"/>
                  <a:pt x="132754" y="2668541"/>
                  <a:pt x="134368" y="2665294"/>
                </a:cubicBezTo>
                <a:cubicBezTo>
                  <a:pt x="139746" y="2665294"/>
                  <a:pt x="143511" y="2660964"/>
                  <a:pt x="144049" y="2656093"/>
                </a:cubicBezTo>
                <a:cubicBezTo>
                  <a:pt x="145662" y="2656635"/>
                  <a:pt x="146738" y="2657176"/>
                  <a:pt x="148890" y="2657176"/>
                </a:cubicBezTo>
                <a:cubicBezTo>
                  <a:pt x="154268" y="2657176"/>
                  <a:pt x="159108" y="2652847"/>
                  <a:pt x="159108" y="2646893"/>
                </a:cubicBezTo>
                <a:cubicBezTo>
                  <a:pt x="159108" y="2641482"/>
                  <a:pt x="154268" y="2636611"/>
                  <a:pt x="148890" y="2636611"/>
                </a:cubicBezTo>
                <a:cubicBezTo>
                  <a:pt x="143511" y="2636611"/>
                  <a:pt x="139208" y="2640940"/>
                  <a:pt x="138670" y="2646352"/>
                </a:cubicBezTo>
                <a:cubicBezTo>
                  <a:pt x="137057" y="2645270"/>
                  <a:pt x="135443" y="2644728"/>
                  <a:pt x="133829" y="2644728"/>
                </a:cubicBezTo>
                <a:cubicBezTo>
                  <a:pt x="130065" y="2644728"/>
                  <a:pt x="126838" y="2646893"/>
                  <a:pt x="125224" y="2650141"/>
                </a:cubicBezTo>
                <a:cubicBezTo>
                  <a:pt x="119846" y="2650141"/>
                  <a:pt x="115543" y="2654470"/>
                  <a:pt x="115543" y="2660423"/>
                </a:cubicBezTo>
                <a:close/>
                <a:moveTo>
                  <a:pt x="115543" y="1268862"/>
                </a:moveTo>
                <a:cubicBezTo>
                  <a:pt x="115543" y="1273710"/>
                  <a:pt x="118774" y="1277479"/>
                  <a:pt x="123082" y="1278556"/>
                </a:cubicBezTo>
                <a:cubicBezTo>
                  <a:pt x="124159" y="1282865"/>
                  <a:pt x="127929" y="1286095"/>
                  <a:pt x="132776" y="1286095"/>
                </a:cubicBezTo>
                <a:cubicBezTo>
                  <a:pt x="138161" y="1286095"/>
                  <a:pt x="143008" y="1281249"/>
                  <a:pt x="143008" y="1275864"/>
                </a:cubicBezTo>
                <a:cubicBezTo>
                  <a:pt x="143008" y="1271016"/>
                  <a:pt x="139777" y="1267248"/>
                  <a:pt x="135468" y="1266171"/>
                </a:cubicBezTo>
                <a:cubicBezTo>
                  <a:pt x="133853" y="1261862"/>
                  <a:pt x="130083" y="1258631"/>
                  <a:pt x="125774" y="1258631"/>
                </a:cubicBezTo>
                <a:cubicBezTo>
                  <a:pt x="119851" y="1258631"/>
                  <a:pt x="115543" y="1263478"/>
                  <a:pt x="115543" y="1268862"/>
                </a:cubicBezTo>
                <a:close/>
                <a:moveTo>
                  <a:pt x="110808" y="1419636"/>
                </a:moveTo>
                <a:cubicBezTo>
                  <a:pt x="110808" y="1425390"/>
                  <a:pt x="115260" y="1430054"/>
                  <a:pt x="120752" y="1430054"/>
                </a:cubicBezTo>
                <a:cubicBezTo>
                  <a:pt x="126244" y="1430054"/>
                  <a:pt x="130696" y="1425390"/>
                  <a:pt x="130696" y="1419636"/>
                </a:cubicBezTo>
                <a:cubicBezTo>
                  <a:pt x="130696" y="1413881"/>
                  <a:pt x="126244" y="1409217"/>
                  <a:pt x="120752" y="1409217"/>
                </a:cubicBezTo>
                <a:cubicBezTo>
                  <a:pt x="115260" y="1409217"/>
                  <a:pt x="110808" y="1413881"/>
                  <a:pt x="110808" y="1419636"/>
                </a:cubicBezTo>
                <a:close/>
                <a:moveTo>
                  <a:pt x="109860" y="2627257"/>
                </a:moveTo>
                <a:cubicBezTo>
                  <a:pt x="109860" y="2646081"/>
                  <a:pt x="109860" y="2646081"/>
                  <a:pt x="109860" y="2646081"/>
                </a:cubicBezTo>
                <a:cubicBezTo>
                  <a:pt x="114189" y="2645006"/>
                  <a:pt x="116896" y="2641241"/>
                  <a:pt x="116896" y="2636938"/>
                </a:cubicBezTo>
                <a:cubicBezTo>
                  <a:pt x="116896" y="2635325"/>
                  <a:pt x="116896" y="2634249"/>
                  <a:pt x="116354" y="2633173"/>
                </a:cubicBezTo>
                <a:cubicBezTo>
                  <a:pt x="117978" y="2634249"/>
                  <a:pt x="119602" y="2634787"/>
                  <a:pt x="121225" y="2634787"/>
                </a:cubicBezTo>
                <a:cubicBezTo>
                  <a:pt x="127178" y="2634787"/>
                  <a:pt x="131508" y="2629946"/>
                  <a:pt x="131508" y="2624568"/>
                </a:cubicBezTo>
                <a:cubicBezTo>
                  <a:pt x="131508" y="2624030"/>
                  <a:pt x="131508" y="2623492"/>
                  <a:pt x="130966" y="2622416"/>
                </a:cubicBezTo>
                <a:cubicBezTo>
                  <a:pt x="135837" y="2621879"/>
                  <a:pt x="140166" y="2617576"/>
                  <a:pt x="140166" y="2612736"/>
                </a:cubicBezTo>
                <a:cubicBezTo>
                  <a:pt x="140166" y="2607357"/>
                  <a:pt x="135296" y="2602516"/>
                  <a:pt x="129884" y="2602516"/>
                </a:cubicBezTo>
                <a:cubicBezTo>
                  <a:pt x="123931" y="2602516"/>
                  <a:pt x="119602" y="2607357"/>
                  <a:pt x="119602" y="2612736"/>
                </a:cubicBezTo>
                <a:cubicBezTo>
                  <a:pt x="119602" y="2613273"/>
                  <a:pt x="119602" y="2613811"/>
                  <a:pt x="119602" y="2614349"/>
                </a:cubicBezTo>
                <a:cubicBezTo>
                  <a:pt x="114731" y="2615424"/>
                  <a:pt x="110942" y="2619189"/>
                  <a:pt x="110942" y="2624568"/>
                </a:cubicBezTo>
                <a:cubicBezTo>
                  <a:pt x="110942" y="2625644"/>
                  <a:pt x="111483" y="2626719"/>
                  <a:pt x="111483" y="2627795"/>
                </a:cubicBezTo>
                <a:cubicBezTo>
                  <a:pt x="110942" y="2627795"/>
                  <a:pt x="110401" y="2627257"/>
                  <a:pt x="109860" y="2627257"/>
                </a:cubicBezTo>
                <a:close/>
                <a:moveTo>
                  <a:pt x="107967" y="2159289"/>
                </a:moveTo>
                <a:cubicBezTo>
                  <a:pt x="107967" y="2165043"/>
                  <a:pt x="112419" y="2169707"/>
                  <a:pt x="117911" y="2169707"/>
                </a:cubicBezTo>
                <a:cubicBezTo>
                  <a:pt x="123403" y="2169707"/>
                  <a:pt x="127855" y="2165043"/>
                  <a:pt x="127855" y="2159289"/>
                </a:cubicBezTo>
                <a:cubicBezTo>
                  <a:pt x="127855" y="2153535"/>
                  <a:pt x="123403" y="2148871"/>
                  <a:pt x="117911" y="2148871"/>
                </a:cubicBezTo>
                <a:cubicBezTo>
                  <a:pt x="112419" y="2148871"/>
                  <a:pt x="107967" y="2153535"/>
                  <a:pt x="107967" y="2159289"/>
                </a:cubicBezTo>
                <a:close/>
                <a:moveTo>
                  <a:pt x="107019" y="1533756"/>
                </a:moveTo>
                <a:cubicBezTo>
                  <a:pt x="107019" y="1539247"/>
                  <a:pt x="111683" y="1543699"/>
                  <a:pt x="117437" y="1543699"/>
                </a:cubicBezTo>
                <a:cubicBezTo>
                  <a:pt x="123191" y="1543699"/>
                  <a:pt x="127855" y="1539247"/>
                  <a:pt x="127855" y="1533756"/>
                </a:cubicBezTo>
                <a:cubicBezTo>
                  <a:pt x="127855" y="1528265"/>
                  <a:pt x="123191" y="1523812"/>
                  <a:pt x="117437" y="1523812"/>
                </a:cubicBezTo>
                <a:cubicBezTo>
                  <a:pt x="111683" y="1523812"/>
                  <a:pt x="107019" y="1528265"/>
                  <a:pt x="107019" y="1533756"/>
                </a:cubicBezTo>
                <a:close/>
                <a:moveTo>
                  <a:pt x="103231" y="1296023"/>
                </a:moveTo>
                <a:cubicBezTo>
                  <a:pt x="103231" y="1300204"/>
                  <a:pt x="105840" y="1303338"/>
                  <a:pt x="109493" y="1304906"/>
                </a:cubicBezTo>
                <a:cubicBezTo>
                  <a:pt x="109493" y="1305428"/>
                  <a:pt x="108971" y="1305951"/>
                  <a:pt x="108971" y="1306474"/>
                </a:cubicBezTo>
                <a:cubicBezTo>
                  <a:pt x="108971" y="1312221"/>
                  <a:pt x="113668" y="1316401"/>
                  <a:pt x="118887" y="1316401"/>
                </a:cubicBezTo>
                <a:cubicBezTo>
                  <a:pt x="124627" y="1316401"/>
                  <a:pt x="128802" y="1312221"/>
                  <a:pt x="128802" y="1306474"/>
                </a:cubicBezTo>
                <a:cubicBezTo>
                  <a:pt x="128802" y="1302293"/>
                  <a:pt x="126193" y="1299158"/>
                  <a:pt x="122540" y="1297590"/>
                </a:cubicBezTo>
                <a:cubicBezTo>
                  <a:pt x="123062" y="1297067"/>
                  <a:pt x="123062" y="1296545"/>
                  <a:pt x="123062" y="1296023"/>
                </a:cubicBezTo>
                <a:cubicBezTo>
                  <a:pt x="123062" y="1290275"/>
                  <a:pt x="118887" y="1286095"/>
                  <a:pt x="113146" y="1286095"/>
                </a:cubicBezTo>
                <a:cubicBezTo>
                  <a:pt x="107928" y="1286095"/>
                  <a:pt x="103231" y="1290275"/>
                  <a:pt x="103231" y="1296023"/>
                </a:cubicBezTo>
                <a:close/>
                <a:moveTo>
                  <a:pt x="103231" y="2524857"/>
                </a:moveTo>
                <a:cubicBezTo>
                  <a:pt x="103231" y="2530611"/>
                  <a:pt x="107895" y="2535275"/>
                  <a:pt x="113649" y="2535275"/>
                </a:cubicBezTo>
                <a:cubicBezTo>
                  <a:pt x="119403" y="2535275"/>
                  <a:pt x="124067" y="2530611"/>
                  <a:pt x="124067" y="2524857"/>
                </a:cubicBezTo>
                <a:cubicBezTo>
                  <a:pt x="124067" y="2519103"/>
                  <a:pt x="119403" y="2514439"/>
                  <a:pt x="113649" y="2514439"/>
                </a:cubicBezTo>
                <a:cubicBezTo>
                  <a:pt x="107895" y="2514439"/>
                  <a:pt x="103231" y="2519103"/>
                  <a:pt x="103231" y="2524857"/>
                </a:cubicBezTo>
                <a:close/>
                <a:moveTo>
                  <a:pt x="103231" y="1830187"/>
                </a:moveTo>
                <a:cubicBezTo>
                  <a:pt x="103231" y="1835679"/>
                  <a:pt x="107895" y="1840131"/>
                  <a:pt x="113649" y="1840131"/>
                </a:cubicBezTo>
                <a:cubicBezTo>
                  <a:pt x="119403" y="1840131"/>
                  <a:pt x="124067" y="1835679"/>
                  <a:pt x="124067" y="1830187"/>
                </a:cubicBezTo>
                <a:cubicBezTo>
                  <a:pt x="124067" y="1824695"/>
                  <a:pt x="119403" y="1820243"/>
                  <a:pt x="113649" y="1820243"/>
                </a:cubicBezTo>
                <a:cubicBezTo>
                  <a:pt x="107895" y="1820243"/>
                  <a:pt x="103231" y="1824695"/>
                  <a:pt x="103231" y="1830187"/>
                </a:cubicBezTo>
                <a:close/>
                <a:moveTo>
                  <a:pt x="100389" y="1995448"/>
                </a:moveTo>
                <a:cubicBezTo>
                  <a:pt x="100389" y="2001201"/>
                  <a:pt x="104842" y="2005865"/>
                  <a:pt x="110334" y="2005865"/>
                </a:cubicBezTo>
                <a:cubicBezTo>
                  <a:pt x="115826" y="2005865"/>
                  <a:pt x="120278" y="2001201"/>
                  <a:pt x="120278" y="1995448"/>
                </a:cubicBezTo>
                <a:cubicBezTo>
                  <a:pt x="120278" y="1989694"/>
                  <a:pt x="115826" y="1985031"/>
                  <a:pt x="110334" y="1985031"/>
                </a:cubicBezTo>
                <a:cubicBezTo>
                  <a:pt x="104842" y="1985031"/>
                  <a:pt x="100389" y="1989694"/>
                  <a:pt x="100389" y="1995448"/>
                </a:cubicBezTo>
                <a:close/>
                <a:moveTo>
                  <a:pt x="98495" y="1307885"/>
                </a:moveTo>
                <a:cubicBezTo>
                  <a:pt x="98495" y="1327774"/>
                  <a:pt x="98495" y="1327774"/>
                  <a:pt x="98495" y="1327774"/>
                </a:cubicBezTo>
                <a:cubicBezTo>
                  <a:pt x="102575" y="1326117"/>
                  <a:pt x="105125" y="1322249"/>
                  <a:pt x="105125" y="1317828"/>
                </a:cubicBezTo>
                <a:cubicBezTo>
                  <a:pt x="105125" y="1313408"/>
                  <a:pt x="102575" y="1309542"/>
                  <a:pt x="98495" y="1307885"/>
                </a:cubicBezTo>
                <a:close/>
                <a:moveTo>
                  <a:pt x="97549" y="1335341"/>
                </a:moveTo>
                <a:cubicBezTo>
                  <a:pt x="97549" y="1341095"/>
                  <a:pt x="102001" y="1345758"/>
                  <a:pt x="107493" y="1345758"/>
                </a:cubicBezTo>
                <a:cubicBezTo>
                  <a:pt x="112985" y="1345758"/>
                  <a:pt x="117437" y="1341095"/>
                  <a:pt x="117437" y="1335341"/>
                </a:cubicBezTo>
                <a:cubicBezTo>
                  <a:pt x="117437" y="1329585"/>
                  <a:pt x="112985" y="1324921"/>
                  <a:pt x="107493" y="1324921"/>
                </a:cubicBezTo>
                <a:cubicBezTo>
                  <a:pt x="102001" y="1324921"/>
                  <a:pt x="97549" y="1329585"/>
                  <a:pt x="97549" y="1335341"/>
                </a:cubicBezTo>
                <a:close/>
                <a:moveTo>
                  <a:pt x="94708" y="2300402"/>
                </a:moveTo>
                <a:cubicBezTo>
                  <a:pt x="94708" y="2306156"/>
                  <a:pt x="99160" y="2310820"/>
                  <a:pt x="104652" y="2310820"/>
                </a:cubicBezTo>
                <a:cubicBezTo>
                  <a:pt x="110144" y="2310820"/>
                  <a:pt x="114596" y="2306156"/>
                  <a:pt x="114596" y="2300402"/>
                </a:cubicBezTo>
                <a:cubicBezTo>
                  <a:pt x="114596" y="2294648"/>
                  <a:pt x="110144" y="2289984"/>
                  <a:pt x="104652" y="2289984"/>
                </a:cubicBezTo>
                <a:cubicBezTo>
                  <a:pt x="99160" y="2289984"/>
                  <a:pt x="94708" y="2294648"/>
                  <a:pt x="94708" y="2300402"/>
                </a:cubicBezTo>
                <a:close/>
                <a:moveTo>
                  <a:pt x="93760" y="2421627"/>
                </a:moveTo>
                <a:cubicBezTo>
                  <a:pt x="93760" y="2427381"/>
                  <a:pt x="98424" y="2432045"/>
                  <a:pt x="104178" y="2432045"/>
                </a:cubicBezTo>
                <a:cubicBezTo>
                  <a:pt x="109932" y="2432045"/>
                  <a:pt x="114596" y="2427381"/>
                  <a:pt x="114596" y="2421627"/>
                </a:cubicBezTo>
                <a:cubicBezTo>
                  <a:pt x="114596" y="2415873"/>
                  <a:pt x="109932" y="2411209"/>
                  <a:pt x="104178" y="2411209"/>
                </a:cubicBezTo>
                <a:cubicBezTo>
                  <a:pt x="98424" y="2411209"/>
                  <a:pt x="93760" y="2415873"/>
                  <a:pt x="93760" y="2421627"/>
                </a:cubicBezTo>
                <a:close/>
                <a:moveTo>
                  <a:pt x="89972" y="1448049"/>
                </a:moveTo>
                <a:cubicBezTo>
                  <a:pt x="89972" y="1453804"/>
                  <a:pt x="94424" y="1458469"/>
                  <a:pt x="99916" y="1458469"/>
                </a:cubicBezTo>
                <a:cubicBezTo>
                  <a:pt x="105408" y="1458469"/>
                  <a:pt x="109861" y="1453804"/>
                  <a:pt x="109861" y="1448049"/>
                </a:cubicBezTo>
                <a:cubicBezTo>
                  <a:pt x="109861" y="1442295"/>
                  <a:pt x="105408" y="1437631"/>
                  <a:pt x="99916" y="1437631"/>
                </a:cubicBezTo>
                <a:cubicBezTo>
                  <a:pt x="94424" y="1437631"/>
                  <a:pt x="89972" y="1442295"/>
                  <a:pt x="89972" y="1448049"/>
                </a:cubicBezTo>
                <a:close/>
                <a:moveTo>
                  <a:pt x="88078" y="2571068"/>
                </a:moveTo>
                <a:cubicBezTo>
                  <a:pt x="88078" y="2577008"/>
                  <a:pt x="92841" y="2581329"/>
                  <a:pt x="98134" y="2581329"/>
                </a:cubicBezTo>
                <a:cubicBezTo>
                  <a:pt x="100780" y="2581329"/>
                  <a:pt x="102897" y="2580249"/>
                  <a:pt x="104484" y="2579169"/>
                </a:cubicBezTo>
                <a:cubicBezTo>
                  <a:pt x="104484" y="2579708"/>
                  <a:pt x="103955" y="2580789"/>
                  <a:pt x="103955" y="2581329"/>
                </a:cubicBezTo>
                <a:cubicBezTo>
                  <a:pt x="103955" y="2583489"/>
                  <a:pt x="105013" y="2585649"/>
                  <a:pt x="106072" y="2587270"/>
                </a:cubicBezTo>
                <a:cubicBezTo>
                  <a:pt x="101838" y="2588890"/>
                  <a:pt x="99192" y="2592670"/>
                  <a:pt x="99192" y="2596991"/>
                </a:cubicBezTo>
                <a:cubicBezTo>
                  <a:pt x="99192" y="2602392"/>
                  <a:pt x="103955" y="2607252"/>
                  <a:pt x="109247" y="2607252"/>
                </a:cubicBezTo>
                <a:cubicBezTo>
                  <a:pt x="115069" y="2607252"/>
                  <a:pt x="119303" y="2602392"/>
                  <a:pt x="119303" y="2596991"/>
                </a:cubicBezTo>
                <a:cubicBezTo>
                  <a:pt x="119303" y="2594831"/>
                  <a:pt x="118774" y="2592670"/>
                  <a:pt x="117186" y="2591050"/>
                </a:cubicBezTo>
                <a:cubicBezTo>
                  <a:pt x="121420" y="2589430"/>
                  <a:pt x="124066" y="2586190"/>
                  <a:pt x="124066" y="2581329"/>
                </a:cubicBezTo>
                <a:cubicBezTo>
                  <a:pt x="124066" y="2575928"/>
                  <a:pt x="119833" y="2571068"/>
                  <a:pt x="114011" y="2571068"/>
                </a:cubicBezTo>
                <a:cubicBezTo>
                  <a:pt x="111365" y="2571068"/>
                  <a:pt x="109247" y="2572148"/>
                  <a:pt x="107660" y="2573768"/>
                </a:cubicBezTo>
                <a:cubicBezTo>
                  <a:pt x="108189" y="2572688"/>
                  <a:pt x="108189" y="2572148"/>
                  <a:pt x="108189" y="2571068"/>
                </a:cubicBezTo>
                <a:cubicBezTo>
                  <a:pt x="108189" y="2567287"/>
                  <a:pt x="106072" y="2564047"/>
                  <a:pt x="102897" y="2562427"/>
                </a:cubicBezTo>
                <a:cubicBezTo>
                  <a:pt x="108189" y="2561886"/>
                  <a:pt x="111894" y="2557566"/>
                  <a:pt x="111894" y="2552165"/>
                </a:cubicBezTo>
                <a:cubicBezTo>
                  <a:pt x="111894" y="2546765"/>
                  <a:pt x="107131" y="2541904"/>
                  <a:pt x="101838" y="2541904"/>
                </a:cubicBezTo>
                <a:cubicBezTo>
                  <a:pt x="96546" y="2541904"/>
                  <a:pt x="91783" y="2546765"/>
                  <a:pt x="91783" y="2552165"/>
                </a:cubicBezTo>
                <a:cubicBezTo>
                  <a:pt x="91783" y="2555946"/>
                  <a:pt x="93899" y="2559186"/>
                  <a:pt x="97075" y="2561346"/>
                </a:cubicBezTo>
                <a:cubicBezTo>
                  <a:pt x="92312" y="2561886"/>
                  <a:pt x="88078" y="2566207"/>
                  <a:pt x="88078" y="2571068"/>
                </a:cubicBezTo>
                <a:close/>
                <a:moveTo>
                  <a:pt x="87130" y="1362044"/>
                </a:moveTo>
                <a:cubicBezTo>
                  <a:pt x="87130" y="1367968"/>
                  <a:pt x="91352" y="1372277"/>
                  <a:pt x="97156" y="1372277"/>
                </a:cubicBezTo>
                <a:cubicBezTo>
                  <a:pt x="102433" y="1372277"/>
                  <a:pt x="106654" y="1367968"/>
                  <a:pt x="106654" y="1362583"/>
                </a:cubicBezTo>
                <a:cubicBezTo>
                  <a:pt x="108764" y="1364199"/>
                  <a:pt x="111403" y="1365275"/>
                  <a:pt x="114041" y="1365275"/>
                </a:cubicBezTo>
                <a:cubicBezTo>
                  <a:pt x="119318" y="1365275"/>
                  <a:pt x="124066" y="1360967"/>
                  <a:pt x="124066" y="1355043"/>
                </a:cubicBezTo>
                <a:cubicBezTo>
                  <a:pt x="124066" y="1349658"/>
                  <a:pt x="119318" y="1344811"/>
                  <a:pt x="114041" y="1344811"/>
                </a:cubicBezTo>
                <a:cubicBezTo>
                  <a:pt x="108764" y="1344811"/>
                  <a:pt x="104015" y="1349658"/>
                  <a:pt x="104015" y="1355043"/>
                </a:cubicBezTo>
                <a:cubicBezTo>
                  <a:pt x="102433" y="1352889"/>
                  <a:pt x="99794" y="1351812"/>
                  <a:pt x="97156" y="1351812"/>
                </a:cubicBezTo>
                <a:cubicBezTo>
                  <a:pt x="91352" y="1351812"/>
                  <a:pt x="87130" y="1356660"/>
                  <a:pt x="87130" y="1362044"/>
                </a:cubicBezTo>
                <a:close/>
                <a:moveTo>
                  <a:pt x="86184" y="1683394"/>
                </a:moveTo>
                <a:cubicBezTo>
                  <a:pt x="86184" y="1688886"/>
                  <a:pt x="90636" y="1693339"/>
                  <a:pt x="96128" y="1693339"/>
                </a:cubicBezTo>
                <a:cubicBezTo>
                  <a:pt x="101620" y="1693339"/>
                  <a:pt x="106072" y="1688886"/>
                  <a:pt x="106072" y="1683394"/>
                </a:cubicBezTo>
                <a:cubicBezTo>
                  <a:pt x="106072" y="1677902"/>
                  <a:pt x="101620" y="1673450"/>
                  <a:pt x="96128" y="1673450"/>
                </a:cubicBezTo>
                <a:cubicBezTo>
                  <a:pt x="90636" y="1673450"/>
                  <a:pt x="86184" y="1677902"/>
                  <a:pt x="86184" y="1683394"/>
                </a:cubicBezTo>
                <a:close/>
                <a:moveTo>
                  <a:pt x="84290" y="2540957"/>
                </a:moveTo>
                <a:cubicBezTo>
                  <a:pt x="84290" y="2559898"/>
                  <a:pt x="84290" y="2559898"/>
                  <a:pt x="84290" y="2559898"/>
                </a:cubicBezTo>
                <a:cubicBezTo>
                  <a:pt x="88369" y="2558816"/>
                  <a:pt x="91866" y="2555027"/>
                  <a:pt x="91866" y="2550157"/>
                </a:cubicBezTo>
                <a:cubicBezTo>
                  <a:pt x="91866" y="2545828"/>
                  <a:pt x="88369" y="2542039"/>
                  <a:pt x="84290" y="2540957"/>
                </a:cubicBezTo>
                <a:close/>
                <a:moveTo>
                  <a:pt x="82395" y="1556958"/>
                </a:moveTo>
                <a:cubicBezTo>
                  <a:pt x="82395" y="1562712"/>
                  <a:pt x="86848" y="1567376"/>
                  <a:pt x="92340" y="1567376"/>
                </a:cubicBezTo>
                <a:cubicBezTo>
                  <a:pt x="97832" y="1567376"/>
                  <a:pt x="102284" y="1562712"/>
                  <a:pt x="102284" y="1556958"/>
                </a:cubicBezTo>
                <a:cubicBezTo>
                  <a:pt x="102284" y="1551204"/>
                  <a:pt x="97832" y="1546540"/>
                  <a:pt x="92340" y="1546540"/>
                </a:cubicBezTo>
                <a:cubicBezTo>
                  <a:pt x="86848" y="1546540"/>
                  <a:pt x="82395" y="1551204"/>
                  <a:pt x="82395" y="1556958"/>
                </a:cubicBezTo>
                <a:close/>
                <a:moveTo>
                  <a:pt x="81449" y="2526278"/>
                </a:moveTo>
                <a:cubicBezTo>
                  <a:pt x="81449" y="2531770"/>
                  <a:pt x="86113" y="2536222"/>
                  <a:pt x="91867" y="2536222"/>
                </a:cubicBezTo>
                <a:cubicBezTo>
                  <a:pt x="97621" y="2536222"/>
                  <a:pt x="102285" y="2531770"/>
                  <a:pt x="102285" y="2526278"/>
                </a:cubicBezTo>
                <a:cubicBezTo>
                  <a:pt x="102285" y="2520786"/>
                  <a:pt x="97621" y="2516333"/>
                  <a:pt x="91867" y="2516333"/>
                </a:cubicBezTo>
                <a:cubicBezTo>
                  <a:pt x="86113" y="2516333"/>
                  <a:pt x="81449" y="2520786"/>
                  <a:pt x="81449" y="2526278"/>
                </a:cubicBezTo>
                <a:close/>
                <a:moveTo>
                  <a:pt x="77660" y="2148397"/>
                </a:moveTo>
                <a:cubicBezTo>
                  <a:pt x="77660" y="2153890"/>
                  <a:pt x="82324" y="2158342"/>
                  <a:pt x="88078" y="2158342"/>
                </a:cubicBezTo>
                <a:cubicBezTo>
                  <a:pt x="93832" y="2158342"/>
                  <a:pt x="98496" y="2153890"/>
                  <a:pt x="98496" y="2148397"/>
                </a:cubicBezTo>
                <a:cubicBezTo>
                  <a:pt x="98496" y="2142905"/>
                  <a:pt x="93832" y="2138453"/>
                  <a:pt x="88078" y="2138453"/>
                </a:cubicBezTo>
                <a:cubicBezTo>
                  <a:pt x="82324" y="2138453"/>
                  <a:pt x="77660" y="2142905"/>
                  <a:pt x="77660" y="2148397"/>
                </a:cubicBezTo>
                <a:close/>
                <a:moveTo>
                  <a:pt x="76713" y="1385858"/>
                </a:moveTo>
                <a:cubicBezTo>
                  <a:pt x="76713" y="1391703"/>
                  <a:pt x="81042" y="1395953"/>
                  <a:pt x="86996" y="1395953"/>
                </a:cubicBezTo>
                <a:cubicBezTo>
                  <a:pt x="89701" y="1395953"/>
                  <a:pt x="92407" y="1394359"/>
                  <a:pt x="94572" y="1392234"/>
                </a:cubicBezTo>
                <a:cubicBezTo>
                  <a:pt x="96195" y="1393297"/>
                  <a:pt x="97819" y="1394359"/>
                  <a:pt x="100525" y="1394359"/>
                </a:cubicBezTo>
                <a:cubicBezTo>
                  <a:pt x="105937" y="1394359"/>
                  <a:pt x="110808" y="1389578"/>
                  <a:pt x="110808" y="1384265"/>
                </a:cubicBezTo>
                <a:cubicBezTo>
                  <a:pt x="110808" y="1378420"/>
                  <a:pt x="105937" y="1374170"/>
                  <a:pt x="100525" y="1374170"/>
                </a:cubicBezTo>
                <a:cubicBezTo>
                  <a:pt x="97278" y="1374170"/>
                  <a:pt x="94572" y="1375764"/>
                  <a:pt x="92407" y="1377890"/>
                </a:cubicBezTo>
                <a:cubicBezTo>
                  <a:pt x="90784" y="1376827"/>
                  <a:pt x="89160" y="1375764"/>
                  <a:pt x="86996" y="1375764"/>
                </a:cubicBezTo>
                <a:cubicBezTo>
                  <a:pt x="81042" y="1375764"/>
                  <a:pt x="76713" y="1380545"/>
                  <a:pt x="76713" y="1385858"/>
                </a:cubicBezTo>
                <a:close/>
                <a:moveTo>
                  <a:pt x="74819" y="2397476"/>
                </a:moveTo>
                <a:cubicBezTo>
                  <a:pt x="74819" y="2402969"/>
                  <a:pt x="79271" y="2407421"/>
                  <a:pt x="84763" y="2407421"/>
                </a:cubicBezTo>
                <a:cubicBezTo>
                  <a:pt x="90255" y="2407421"/>
                  <a:pt x="94708" y="2402969"/>
                  <a:pt x="94708" y="2397476"/>
                </a:cubicBezTo>
                <a:cubicBezTo>
                  <a:pt x="94708" y="2391985"/>
                  <a:pt x="90255" y="2387532"/>
                  <a:pt x="84763" y="2387532"/>
                </a:cubicBezTo>
                <a:cubicBezTo>
                  <a:pt x="79271" y="2387532"/>
                  <a:pt x="74819" y="2391985"/>
                  <a:pt x="74819" y="2397476"/>
                </a:cubicBezTo>
                <a:close/>
                <a:moveTo>
                  <a:pt x="73871" y="1395953"/>
                </a:moveTo>
                <a:cubicBezTo>
                  <a:pt x="73871" y="1415540"/>
                  <a:pt x="73871" y="1415540"/>
                  <a:pt x="73871" y="1415540"/>
                </a:cubicBezTo>
                <a:cubicBezTo>
                  <a:pt x="75504" y="1414452"/>
                  <a:pt x="77136" y="1413363"/>
                  <a:pt x="78768" y="1411731"/>
                </a:cubicBezTo>
                <a:cubicBezTo>
                  <a:pt x="78768" y="1417172"/>
                  <a:pt x="83121" y="1421524"/>
                  <a:pt x="89105" y="1421524"/>
                </a:cubicBezTo>
                <a:cubicBezTo>
                  <a:pt x="94546" y="1421524"/>
                  <a:pt x="99443" y="1417172"/>
                  <a:pt x="99443" y="1411188"/>
                </a:cubicBezTo>
                <a:cubicBezTo>
                  <a:pt x="99443" y="1405747"/>
                  <a:pt x="94546" y="1400850"/>
                  <a:pt x="89105" y="1400850"/>
                </a:cubicBezTo>
                <a:cubicBezTo>
                  <a:pt x="85297" y="1400850"/>
                  <a:pt x="82577" y="1402482"/>
                  <a:pt x="80945" y="1405202"/>
                </a:cubicBezTo>
                <a:cubicBezTo>
                  <a:pt x="80400" y="1400850"/>
                  <a:pt x="77680" y="1397041"/>
                  <a:pt x="73871" y="1395953"/>
                </a:cubicBezTo>
                <a:close/>
                <a:moveTo>
                  <a:pt x="72925" y="1837291"/>
                </a:moveTo>
                <a:cubicBezTo>
                  <a:pt x="72925" y="1843044"/>
                  <a:pt x="77589" y="1847708"/>
                  <a:pt x="83343" y="1847708"/>
                </a:cubicBezTo>
                <a:cubicBezTo>
                  <a:pt x="89097" y="1847708"/>
                  <a:pt x="93761" y="1843044"/>
                  <a:pt x="93761" y="1837291"/>
                </a:cubicBezTo>
                <a:cubicBezTo>
                  <a:pt x="93761" y="1831536"/>
                  <a:pt x="89097" y="1826873"/>
                  <a:pt x="83343" y="1826873"/>
                </a:cubicBezTo>
                <a:cubicBezTo>
                  <a:pt x="77589" y="1826873"/>
                  <a:pt x="72925" y="1831536"/>
                  <a:pt x="72925" y="1837291"/>
                </a:cubicBezTo>
                <a:close/>
                <a:moveTo>
                  <a:pt x="71978" y="2501261"/>
                </a:moveTo>
                <a:cubicBezTo>
                  <a:pt x="71978" y="2506702"/>
                  <a:pt x="76757" y="2511598"/>
                  <a:pt x="82065" y="2511598"/>
                </a:cubicBezTo>
                <a:cubicBezTo>
                  <a:pt x="86844" y="2511598"/>
                  <a:pt x="90030" y="2508878"/>
                  <a:pt x="91623" y="2505070"/>
                </a:cubicBezTo>
                <a:cubicBezTo>
                  <a:pt x="93216" y="2505613"/>
                  <a:pt x="94808" y="2506702"/>
                  <a:pt x="96932" y="2506702"/>
                </a:cubicBezTo>
                <a:cubicBezTo>
                  <a:pt x="102241" y="2506702"/>
                  <a:pt x="107020" y="2501805"/>
                  <a:pt x="107020" y="2496365"/>
                </a:cubicBezTo>
                <a:cubicBezTo>
                  <a:pt x="107020" y="2490380"/>
                  <a:pt x="102241" y="2486027"/>
                  <a:pt x="96932" y="2486027"/>
                </a:cubicBezTo>
                <a:cubicBezTo>
                  <a:pt x="92154" y="2486027"/>
                  <a:pt x="88968" y="2488748"/>
                  <a:pt x="87375" y="2492556"/>
                </a:cubicBezTo>
                <a:cubicBezTo>
                  <a:pt x="85782" y="2491468"/>
                  <a:pt x="84189" y="2490924"/>
                  <a:pt x="82065" y="2490924"/>
                </a:cubicBezTo>
                <a:cubicBezTo>
                  <a:pt x="76757" y="2490924"/>
                  <a:pt x="71978" y="2495821"/>
                  <a:pt x="71978" y="2501261"/>
                </a:cubicBezTo>
                <a:close/>
                <a:moveTo>
                  <a:pt x="70084" y="2281460"/>
                </a:moveTo>
                <a:cubicBezTo>
                  <a:pt x="70084" y="2287214"/>
                  <a:pt x="74748" y="2291879"/>
                  <a:pt x="80502" y="2291879"/>
                </a:cubicBezTo>
                <a:cubicBezTo>
                  <a:pt x="86256" y="2291879"/>
                  <a:pt x="90920" y="2287214"/>
                  <a:pt x="90920" y="2281460"/>
                </a:cubicBezTo>
                <a:cubicBezTo>
                  <a:pt x="90920" y="2275707"/>
                  <a:pt x="86256" y="2271042"/>
                  <a:pt x="80502" y="2271042"/>
                </a:cubicBezTo>
                <a:cubicBezTo>
                  <a:pt x="74748" y="2271042"/>
                  <a:pt x="70084" y="2275707"/>
                  <a:pt x="70084" y="2281460"/>
                </a:cubicBezTo>
                <a:close/>
                <a:moveTo>
                  <a:pt x="70083" y="1993080"/>
                </a:moveTo>
                <a:cubicBezTo>
                  <a:pt x="70083" y="1998572"/>
                  <a:pt x="74747" y="2003024"/>
                  <a:pt x="80501" y="2003024"/>
                </a:cubicBezTo>
                <a:cubicBezTo>
                  <a:pt x="86255" y="2003024"/>
                  <a:pt x="90919" y="1998572"/>
                  <a:pt x="90919" y="1993080"/>
                </a:cubicBezTo>
                <a:cubicBezTo>
                  <a:pt x="90919" y="1987589"/>
                  <a:pt x="86255" y="1983137"/>
                  <a:pt x="80501" y="1983137"/>
                </a:cubicBezTo>
                <a:cubicBezTo>
                  <a:pt x="74747" y="1983137"/>
                  <a:pt x="70083" y="1987589"/>
                  <a:pt x="70083" y="1993080"/>
                </a:cubicBezTo>
                <a:close/>
                <a:moveTo>
                  <a:pt x="69136" y="1436204"/>
                </a:moveTo>
                <a:cubicBezTo>
                  <a:pt x="69136" y="1441697"/>
                  <a:pt x="73800" y="1446149"/>
                  <a:pt x="79555" y="1446149"/>
                </a:cubicBezTo>
                <a:cubicBezTo>
                  <a:pt x="85308" y="1446149"/>
                  <a:pt x="89973" y="1441697"/>
                  <a:pt x="89973" y="1436204"/>
                </a:cubicBezTo>
                <a:cubicBezTo>
                  <a:pt x="89973" y="1430712"/>
                  <a:pt x="85308" y="1426260"/>
                  <a:pt x="79555" y="1426260"/>
                </a:cubicBezTo>
                <a:cubicBezTo>
                  <a:pt x="73800" y="1426260"/>
                  <a:pt x="69136" y="1430712"/>
                  <a:pt x="69136" y="1436204"/>
                </a:cubicBezTo>
                <a:close/>
                <a:moveTo>
                  <a:pt x="63454" y="2478726"/>
                </a:moveTo>
                <a:cubicBezTo>
                  <a:pt x="63454" y="2484598"/>
                  <a:pt x="67765" y="2488869"/>
                  <a:pt x="73692" y="2488869"/>
                </a:cubicBezTo>
                <a:cubicBezTo>
                  <a:pt x="79081" y="2488869"/>
                  <a:pt x="83392" y="2485132"/>
                  <a:pt x="83930" y="2479794"/>
                </a:cubicBezTo>
                <a:cubicBezTo>
                  <a:pt x="83930" y="2479794"/>
                  <a:pt x="83930" y="2479794"/>
                  <a:pt x="84469" y="2479794"/>
                </a:cubicBezTo>
                <a:cubicBezTo>
                  <a:pt x="89858" y="2479794"/>
                  <a:pt x="94708" y="2475524"/>
                  <a:pt x="94708" y="2469652"/>
                </a:cubicBezTo>
                <a:cubicBezTo>
                  <a:pt x="94708" y="2464314"/>
                  <a:pt x="89858" y="2459509"/>
                  <a:pt x="84469" y="2459509"/>
                </a:cubicBezTo>
                <a:cubicBezTo>
                  <a:pt x="79081" y="2459509"/>
                  <a:pt x="74770" y="2463780"/>
                  <a:pt x="74231" y="2469118"/>
                </a:cubicBezTo>
                <a:cubicBezTo>
                  <a:pt x="74231" y="2469118"/>
                  <a:pt x="73692" y="2468584"/>
                  <a:pt x="73692" y="2468584"/>
                </a:cubicBezTo>
                <a:cubicBezTo>
                  <a:pt x="67765" y="2468584"/>
                  <a:pt x="63454" y="2473389"/>
                  <a:pt x="63454" y="2478726"/>
                </a:cubicBezTo>
                <a:close/>
                <a:moveTo>
                  <a:pt x="63454" y="2445777"/>
                </a:moveTo>
                <a:cubicBezTo>
                  <a:pt x="63454" y="2451269"/>
                  <a:pt x="68118" y="2455721"/>
                  <a:pt x="73872" y="2455721"/>
                </a:cubicBezTo>
                <a:cubicBezTo>
                  <a:pt x="79626" y="2455721"/>
                  <a:pt x="84290" y="2451269"/>
                  <a:pt x="84290" y="2445777"/>
                </a:cubicBezTo>
                <a:cubicBezTo>
                  <a:pt x="84290" y="2440285"/>
                  <a:pt x="79626" y="2435832"/>
                  <a:pt x="73872" y="2435832"/>
                </a:cubicBezTo>
                <a:cubicBezTo>
                  <a:pt x="68118" y="2435832"/>
                  <a:pt x="63454" y="2440285"/>
                  <a:pt x="63454" y="2445777"/>
                </a:cubicBezTo>
                <a:close/>
                <a:moveTo>
                  <a:pt x="63454" y="1578268"/>
                </a:moveTo>
                <a:cubicBezTo>
                  <a:pt x="63454" y="1583760"/>
                  <a:pt x="67906" y="1588213"/>
                  <a:pt x="73398" y="1588213"/>
                </a:cubicBezTo>
                <a:cubicBezTo>
                  <a:pt x="78891" y="1588213"/>
                  <a:pt x="83343" y="1583760"/>
                  <a:pt x="83343" y="1578268"/>
                </a:cubicBezTo>
                <a:cubicBezTo>
                  <a:pt x="83343" y="1572776"/>
                  <a:pt x="78891" y="1568323"/>
                  <a:pt x="73398" y="1568323"/>
                </a:cubicBezTo>
                <a:cubicBezTo>
                  <a:pt x="67906" y="1568323"/>
                  <a:pt x="63454" y="1572776"/>
                  <a:pt x="63454" y="1578268"/>
                </a:cubicBezTo>
                <a:close/>
                <a:moveTo>
                  <a:pt x="62507" y="1699022"/>
                </a:moveTo>
                <a:cubicBezTo>
                  <a:pt x="62507" y="1704776"/>
                  <a:pt x="66959" y="1709440"/>
                  <a:pt x="72451" y="1709440"/>
                </a:cubicBezTo>
                <a:cubicBezTo>
                  <a:pt x="77943" y="1709440"/>
                  <a:pt x="82395" y="1704776"/>
                  <a:pt x="82395" y="1699022"/>
                </a:cubicBezTo>
                <a:cubicBezTo>
                  <a:pt x="82395" y="1693267"/>
                  <a:pt x="77943" y="1688603"/>
                  <a:pt x="72451" y="1688603"/>
                </a:cubicBezTo>
                <a:cubicBezTo>
                  <a:pt x="66959" y="1688603"/>
                  <a:pt x="62507" y="1693267"/>
                  <a:pt x="62507" y="1699022"/>
                </a:cubicBezTo>
                <a:close/>
                <a:moveTo>
                  <a:pt x="62507" y="1497771"/>
                </a:moveTo>
                <a:cubicBezTo>
                  <a:pt x="62507" y="1503263"/>
                  <a:pt x="66959" y="1507714"/>
                  <a:pt x="72451" y="1507714"/>
                </a:cubicBezTo>
                <a:cubicBezTo>
                  <a:pt x="77943" y="1507714"/>
                  <a:pt x="82395" y="1503263"/>
                  <a:pt x="82395" y="1497771"/>
                </a:cubicBezTo>
                <a:cubicBezTo>
                  <a:pt x="82395" y="1492280"/>
                  <a:pt x="77943" y="1487828"/>
                  <a:pt x="72451" y="1487828"/>
                </a:cubicBezTo>
                <a:cubicBezTo>
                  <a:pt x="66959" y="1487828"/>
                  <a:pt x="62507" y="1492280"/>
                  <a:pt x="62507" y="1497771"/>
                </a:cubicBezTo>
                <a:close/>
                <a:moveTo>
                  <a:pt x="61560" y="2451932"/>
                </a:moveTo>
                <a:cubicBezTo>
                  <a:pt x="61560" y="2469927"/>
                  <a:pt x="61560" y="2469927"/>
                  <a:pt x="61560" y="2469927"/>
                </a:cubicBezTo>
                <a:cubicBezTo>
                  <a:pt x="65640" y="2468899"/>
                  <a:pt x="68190" y="2465300"/>
                  <a:pt x="68190" y="2460673"/>
                </a:cubicBezTo>
                <a:cubicBezTo>
                  <a:pt x="68190" y="2456559"/>
                  <a:pt x="65640" y="2452961"/>
                  <a:pt x="61560" y="2451932"/>
                </a:cubicBezTo>
                <a:close/>
                <a:moveTo>
                  <a:pt x="61560" y="1459079"/>
                </a:moveTo>
                <a:cubicBezTo>
                  <a:pt x="61560" y="1464388"/>
                  <a:pt x="65837" y="1469167"/>
                  <a:pt x="71718" y="1469167"/>
                </a:cubicBezTo>
                <a:cubicBezTo>
                  <a:pt x="73322" y="1469167"/>
                  <a:pt x="75461" y="1468636"/>
                  <a:pt x="76530" y="1467574"/>
                </a:cubicBezTo>
                <a:cubicBezTo>
                  <a:pt x="75461" y="1469167"/>
                  <a:pt x="74391" y="1471821"/>
                  <a:pt x="74391" y="1473945"/>
                </a:cubicBezTo>
                <a:cubicBezTo>
                  <a:pt x="74391" y="1479786"/>
                  <a:pt x="78669" y="1484033"/>
                  <a:pt x="84550" y="1484033"/>
                </a:cubicBezTo>
                <a:cubicBezTo>
                  <a:pt x="89896" y="1484033"/>
                  <a:pt x="94708" y="1479786"/>
                  <a:pt x="94708" y="1473945"/>
                </a:cubicBezTo>
                <a:cubicBezTo>
                  <a:pt x="94708" y="1468636"/>
                  <a:pt x="89896" y="1463858"/>
                  <a:pt x="84550" y="1463858"/>
                </a:cubicBezTo>
                <a:cubicBezTo>
                  <a:pt x="82411" y="1463858"/>
                  <a:pt x="80807" y="1464919"/>
                  <a:pt x="79203" y="1465450"/>
                </a:cubicBezTo>
                <a:cubicBezTo>
                  <a:pt x="80807" y="1463858"/>
                  <a:pt x="81876" y="1461733"/>
                  <a:pt x="81876" y="1459079"/>
                </a:cubicBezTo>
                <a:cubicBezTo>
                  <a:pt x="81876" y="1453239"/>
                  <a:pt x="77064" y="1448991"/>
                  <a:pt x="71718" y="1448991"/>
                </a:cubicBezTo>
                <a:cubicBezTo>
                  <a:pt x="65837" y="1448991"/>
                  <a:pt x="61560" y="1453239"/>
                  <a:pt x="61560" y="1459079"/>
                </a:cubicBezTo>
                <a:close/>
                <a:moveTo>
                  <a:pt x="59666" y="2374273"/>
                </a:moveTo>
                <a:cubicBezTo>
                  <a:pt x="59666" y="2380027"/>
                  <a:pt x="64118" y="2384691"/>
                  <a:pt x="69610" y="2384691"/>
                </a:cubicBezTo>
                <a:cubicBezTo>
                  <a:pt x="75102" y="2384691"/>
                  <a:pt x="79554" y="2380027"/>
                  <a:pt x="79554" y="2374273"/>
                </a:cubicBezTo>
                <a:cubicBezTo>
                  <a:pt x="79554" y="2368519"/>
                  <a:pt x="75102" y="2363855"/>
                  <a:pt x="69610" y="2363855"/>
                </a:cubicBezTo>
                <a:cubicBezTo>
                  <a:pt x="64118" y="2363855"/>
                  <a:pt x="59666" y="2368519"/>
                  <a:pt x="59666" y="2374273"/>
                </a:cubicBezTo>
                <a:close/>
                <a:moveTo>
                  <a:pt x="55877" y="2423047"/>
                </a:moveTo>
                <a:cubicBezTo>
                  <a:pt x="55877" y="2428539"/>
                  <a:pt x="60330" y="2432991"/>
                  <a:pt x="65822" y="2432991"/>
                </a:cubicBezTo>
                <a:cubicBezTo>
                  <a:pt x="71314" y="2432991"/>
                  <a:pt x="75766" y="2428539"/>
                  <a:pt x="75766" y="2423047"/>
                </a:cubicBezTo>
                <a:cubicBezTo>
                  <a:pt x="75766" y="2417555"/>
                  <a:pt x="71314" y="2413103"/>
                  <a:pt x="65822" y="2413103"/>
                </a:cubicBezTo>
                <a:cubicBezTo>
                  <a:pt x="60330" y="2413103"/>
                  <a:pt x="55877" y="2417555"/>
                  <a:pt x="55877" y="2423047"/>
                </a:cubicBezTo>
                <a:close/>
                <a:moveTo>
                  <a:pt x="53037" y="2264413"/>
                </a:moveTo>
                <a:cubicBezTo>
                  <a:pt x="53037" y="2270167"/>
                  <a:pt x="57489" y="2274832"/>
                  <a:pt x="62981" y="2274832"/>
                </a:cubicBezTo>
                <a:cubicBezTo>
                  <a:pt x="68473" y="2274832"/>
                  <a:pt x="72925" y="2270167"/>
                  <a:pt x="72925" y="2264413"/>
                </a:cubicBezTo>
                <a:cubicBezTo>
                  <a:pt x="72925" y="2258659"/>
                  <a:pt x="68473" y="2253995"/>
                  <a:pt x="62981" y="2253995"/>
                </a:cubicBezTo>
                <a:cubicBezTo>
                  <a:pt x="57489" y="2253995"/>
                  <a:pt x="53037" y="2258659"/>
                  <a:pt x="53037" y="2264413"/>
                </a:cubicBezTo>
                <a:close/>
                <a:moveTo>
                  <a:pt x="53036" y="1520499"/>
                </a:moveTo>
                <a:cubicBezTo>
                  <a:pt x="53036" y="1525990"/>
                  <a:pt x="57700" y="1530442"/>
                  <a:pt x="63454" y="1530442"/>
                </a:cubicBezTo>
                <a:cubicBezTo>
                  <a:pt x="69208" y="1530442"/>
                  <a:pt x="73872" y="1525990"/>
                  <a:pt x="73872" y="1520499"/>
                </a:cubicBezTo>
                <a:cubicBezTo>
                  <a:pt x="73872" y="1515007"/>
                  <a:pt x="69208" y="1510555"/>
                  <a:pt x="63454" y="1510555"/>
                </a:cubicBezTo>
                <a:cubicBezTo>
                  <a:pt x="57700" y="1510555"/>
                  <a:pt x="53036" y="1515007"/>
                  <a:pt x="53036" y="1520499"/>
                </a:cubicBezTo>
                <a:close/>
                <a:moveTo>
                  <a:pt x="53036" y="1486887"/>
                </a:moveTo>
                <a:cubicBezTo>
                  <a:pt x="53036" y="1505826"/>
                  <a:pt x="53036" y="1505826"/>
                  <a:pt x="53036" y="1505826"/>
                </a:cubicBezTo>
                <a:cubicBezTo>
                  <a:pt x="56606" y="1504743"/>
                  <a:pt x="59666" y="1500956"/>
                  <a:pt x="59666" y="1496085"/>
                </a:cubicBezTo>
                <a:cubicBezTo>
                  <a:pt x="59666" y="1491757"/>
                  <a:pt x="56606" y="1487968"/>
                  <a:pt x="53036" y="1486887"/>
                </a:cubicBezTo>
                <a:close/>
                <a:moveTo>
                  <a:pt x="53036" y="1479771"/>
                </a:moveTo>
                <a:cubicBezTo>
                  <a:pt x="53036" y="1485263"/>
                  <a:pt x="57700" y="1489715"/>
                  <a:pt x="63454" y="1489715"/>
                </a:cubicBezTo>
                <a:cubicBezTo>
                  <a:pt x="69208" y="1489715"/>
                  <a:pt x="73872" y="1485263"/>
                  <a:pt x="73872" y="1479771"/>
                </a:cubicBezTo>
                <a:cubicBezTo>
                  <a:pt x="73872" y="1474278"/>
                  <a:pt x="69208" y="1469826"/>
                  <a:pt x="63454" y="1469826"/>
                </a:cubicBezTo>
                <a:cubicBezTo>
                  <a:pt x="57700" y="1469826"/>
                  <a:pt x="53036" y="1474278"/>
                  <a:pt x="53036" y="1479771"/>
                </a:cubicBezTo>
                <a:close/>
                <a:moveTo>
                  <a:pt x="50195" y="1598156"/>
                </a:moveTo>
                <a:cubicBezTo>
                  <a:pt x="50195" y="1603649"/>
                  <a:pt x="54647" y="1608101"/>
                  <a:pt x="60139" y="1608101"/>
                </a:cubicBezTo>
                <a:cubicBezTo>
                  <a:pt x="65632" y="1608101"/>
                  <a:pt x="70084" y="1603649"/>
                  <a:pt x="70084" y="1598156"/>
                </a:cubicBezTo>
                <a:cubicBezTo>
                  <a:pt x="70084" y="1592665"/>
                  <a:pt x="65632" y="1588213"/>
                  <a:pt x="60139" y="1588213"/>
                </a:cubicBezTo>
                <a:cubicBezTo>
                  <a:pt x="54647" y="1588213"/>
                  <a:pt x="50195" y="1592665"/>
                  <a:pt x="50195" y="1598156"/>
                </a:cubicBezTo>
                <a:close/>
                <a:moveTo>
                  <a:pt x="49248" y="2353438"/>
                </a:moveTo>
                <a:cubicBezTo>
                  <a:pt x="49248" y="2359192"/>
                  <a:pt x="53701" y="2363856"/>
                  <a:pt x="59193" y="2363856"/>
                </a:cubicBezTo>
                <a:cubicBezTo>
                  <a:pt x="64685" y="2363856"/>
                  <a:pt x="69137" y="2359192"/>
                  <a:pt x="69137" y="2353438"/>
                </a:cubicBezTo>
                <a:cubicBezTo>
                  <a:pt x="69137" y="2347684"/>
                  <a:pt x="64685" y="2343020"/>
                  <a:pt x="59193" y="2343020"/>
                </a:cubicBezTo>
                <a:cubicBezTo>
                  <a:pt x="53701" y="2343020"/>
                  <a:pt x="49248" y="2347684"/>
                  <a:pt x="49248" y="2353438"/>
                </a:cubicBezTo>
                <a:close/>
                <a:moveTo>
                  <a:pt x="42210" y="2359119"/>
                </a:moveTo>
                <a:cubicBezTo>
                  <a:pt x="42210" y="2378212"/>
                  <a:pt x="42210" y="2378212"/>
                  <a:pt x="42210" y="2378212"/>
                </a:cubicBezTo>
                <a:cubicBezTo>
                  <a:pt x="42748" y="2377682"/>
                  <a:pt x="43825" y="2377152"/>
                  <a:pt x="44902" y="2376622"/>
                </a:cubicBezTo>
                <a:cubicBezTo>
                  <a:pt x="47595" y="2374500"/>
                  <a:pt x="49211" y="2371848"/>
                  <a:pt x="49211" y="2368666"/>
                </a:cubicBezTo>
                <a:cubicBezTo>
                  <a:pt x="49211" y="2364423"/>
                  <a:pt x="45980" y="2360711"/>
                  <a:pt x="42210" y="2359119"/>
                </a:cubicBezTo>
                <a:close/>
                <a:moveTo>
                  <a:pt x="41671" y="2384047"/>
                </a:moveTo>
                <a:cubicBezTo>
                  <a:pt x="41671" y="2389350"/>
                  <a:pt x="46518" y="2394123"/>
                  <a:pt x="51903" y="2394123"/>
                </a:cubicBezTo>
                <a:cubicBezTo>
                  <a:pt x="52980" y="2394123"/>
                  <a:pt x="53519" y="2393593"/>
                  <a:pt x="54057" y="2393593"/>
                </a:cubicBezTo>
                <a:cubicBezTo>
                  <a:pt x="50826" y="2395184"/>
                  <a:pt x="48672" y="2398366"/>
                  <a:pt x="48672" y="2402078"/>
                </a:cubicBezTo>
                <a:cubicBezTo>
                  <a:pt x="48672" y="2407913"/>
                  <a:pt x="52980" y="2412155"/>
                  <a:pt x="58905" y="2412155"/>
                </a:cubicBezTo>
                <a:cubicBezTo>
                  <a:pt x="64290" y="2412155"/>
                  <a:pt x="69136" y="2407913"/>
                  <a:pt x="69136" y="2402078"/>
                </a:cubicBezTo>
                <a:cubicBezTo>
                  <a:pt x="69136" y="2396775"/>
                  <a:pt x="64290" y="2392002"/>
                  <a:pt x="58905" y="2392002"/>
                </a:cubicBezTo>
                <a:cubicBezTo>
                  <a:pt x="57827" y="2392002"/>
                  <a:pt x="57288" y="2392532"/>
                  <a:pt x="56750" y="2392532"/>
                </a:cubicBezTo>
                <a:cubicBezTo>
                  <a:pt x="59981" y="2390941"/>
                  <a:pt x="62136" y="2387759"/>
                  <a:pt x="62136" y="2384047"/>
                </a:cubicBezTo>
                <a:cubicBezTo>
                  <a:pt x="62136" y="2378212"/>
                  <a:pt x="57827" y="2373970"/>
                  <a:pt x="51903" y="2373970"/>
                </a:cubicBezTo>
                <a:cubicBezTo>
                  <a:pt x="49211" y="2373970"/>
                  <a:pt x="47056" y="2375030"/>
                  <a:pt x="44902" y="2376622"/>
                </a:cubicBezTo>
                <a:cubicBezTo>
                  <a:pt x="42748" y="2378743"/>
                  <a:pt x="41671" y="2380864"/>
                  <a:pt x="41671" y="2384047"/>
                </a:cubicBezTo>
                <a:close/>
                <a:moveTo>
                  <a:pt x="34095" y="1576352"/>
                </a:moveTo>
                <a:cubicBezTo>
                  <a:pt x="34095" y="1577972"/>
                  <a:pt x="34631" y="1579593"/>
                  <a:pt x="35168" y="1580673"/>
                </a:cubicBezTo>
                <a:cubicBezTo>
                  <a:pt x="35168" y="1599579"/>
                  <a:pt x="35168" y="1599579"/>
                  <a:pt x="35168" y="1599579"/>
                </a:cubicBezTo>
                <a:cubicBezTo>
                  <a:pt x="38924" y="1598498"/>
                  <a:pt x="42145" y="1594718"/>
                  <a:pt x="42145" y="1590396"/>
                </a:cubicBezTo>
                <a:cubicBezTo>
                  <a:pt x="42145" y="1588775"/>
                  <a:pt x="41608" y="1587155"/>
                  <a:pt x="40535" y="1586074"/>
                </a:cubicBezTo>
                <a:cubicBezTo>
                  <a:pt x="41608" y="1586074"/>
                  <a:pt x="42681" y="1586615"/>
                  <a:pt x="44291" y="1586615"/>
                </a:cubicBezTo>
                <a:cubicBezTo>
                  <a:pt x="49658" y="1586615"/>
                  <a:pt x="54488" y="1581753"/>
                  <a:pt x="54488" y="1576352"/>
                </a:cubicBezTo>
                <a:cubicBezTo>
                  <a:pt x="54488" y="1573651"/>
                  <a:pt x="53415" y="1570950"/>
                  <a:pt x="51268" y="1569330"/>
                </a:cubicBezTo>
                <a:cubicBezTo>
                  <a:pt x="56635" y="1568249"/>
                  <a:pt x="60392" y="1564468"/>
                  <a:pt x="60392" y="1559067"/>
                </a:cubicBezTo>
                <a:cubicBezTo>
                  <a:pt x="60392" y="1555286"/>
                  <a:pt x="58245" y="1552045"/>
                  <a:pt x="55025" y="1550425"/>
                </a:cubicBezTo>
                <a:cubicBezTo>
                  <a:pt x="55561" y="1550425"/>
                  <a:pt x="56098" y="1550965"/>
                  <a:pt x="56098" y="1550965"/>
                </a:cubicBezTo>
                <a:cubicBezTo>
                  <a:pt x="62001" y="1550965"/>
                  <a:pt x="66295" y="1546105"/>
                  <a:pt x="66295" y="1540703"/>
                </a:cubicBezTo>
                <a:cubicBezTo>
                  <a:pt x="66295" y="1534763"/>
                  <a:pt x="62001" y="1530442"/>
                  <a:pt x="56098" y="1530442"/>
                </a:cubicBezTo>
                <a:cubicBezTo>
                  <a:pt x="50731" y="1530442"/>
                  <a:pt x="45901" y="1534763"/>
                  <a:pt x="45901" y="1540703"/>
                </a:cubicBezTo>
                <a:cubicBezTo>
                  <a:pt x="45901" y="1544484"/>
                  <a:pt x="48048" y="1547185"/>
                  <a:pt x="51268" y="1549346"/>
                </a:cubicBezTo>
                <a:cubicBezTo>
                  <a:pt x="50731" y="1549346"/>
                  <a:pt x="50731" y="1548805"/>
                  <a:pt x="50194" y="1548805"/>
                </a:cubicBezTo>
                <a:cubicBezTo>
                  <a:pt x="44291" y="1548805"/>
                  <a:pt x="39998" y="1553665"/>
                  <a:pt x="39998" y="1559067"/>
                </a:cubicBezTo>
                <a:cubicBezTo>
                  <a:pt x="39998" y="1561767"/>
                  <a:pt x="41072" y="1564468"/>
                  <a:pt x="42681" y="1566088"/>
                </a:cubicBezTo>
                <a:cubicBezTo>
                  <a:pt x="37851" y="1567169"/>
                  <a:pt x="34095" y="1570950"/>
                  <a:pt x="34095" y="1576352"/>
                </a:cubicBezTo>
                <a:close/>
                <a:moveTo>
                  <a:pt x="24624" y="2285770"/>
                </a:moveTo>
                <a:cubicBezTo>
                  <a:pt x="24624" y="2290041"/>
                  <a:pt x="27300" y="2293778"/>
                  <a:pt x="31047" y="2294846"/>
                </a:cubicBezTo>
                <a:cubicBezTo>
                  <a:pt x="30512" y="2296448"/>
                  <a:pt x="29442" y="2298050"/>
                  <a:pt x="29442" y="2300186"/>
                </a:cubicBezTo>
                <a:cubicBezTo>
                  <a:pt x="29442" y="2304991"/>
                  <a:pt x="33189" y="2308728"/>
                  <a:pt x="37471" y="2309796"/>
                </a:cubicBezTo>
                <a:cubicBezTo>
                  <a:pt x="35865" y="2311398"/>
                  <a:pt x="34795" y="2314067"/>
                  <a:pt x="34795" y="2316203"/>
                </a:cubicBezTo>
                <a:cubicBezTo>
                  <a:pt x="34795" y="2321542"/>
                  <a:pt x="39077" y="2326347"/>
                  <a:pt x="44430" y="2326347"/>
                </a:cubicBezTo>
                <a:cubicBezTo>
                  <a:pt x="42289" y="2328483"/>
                  <a:pt x="41218" y="2330619"/>
                  <a:pt x="41218" y="2333822"/>
                </a:cubicBezTo>
                <a:cubicBezTo>
                  <a:pt x="41218" y="2339695"/>
                  <a:pt x="45501" y="2343967"/>
                  <a:pt x="51389" y="2343967"/>
                </a:cubicBezTo>
                <a:cubicBezTo>
                  <a:pt x="56742" y="2343967"/>
                  <a:pt x="61560" y="2339695"/>
                  <a:pt x="61560" y="2333822"/>
                </a:cubicBezTo>
                <a:cubicBezTo>
                  <a:pt x="61560" y="2328483"/>
                  <a:pt x="57278" y="2324212"/>
                  <a:pt x="51389" y="2323677"/>
                </a:cubicBezTo>
                <a:cubicBezTo>
                  <a:pt x="53531" y="2322076"/>
                  <a:pt x="55137" y="2319407"/>
                  <a:pt x="55137" y="2316203"/>
                </a:cubicBezTo>
                <a:cubicBezTo>
                  <a:pt x="55137" y="2311398"/>
                  <a:pt x="51925" y="2307660"/>
                  <a:pt x="47642" y="2306592"/>
                </a:cubicBezTo>
                <a:cubicBezTo>
                  <a:pt x="49248" y="2304991"/>
                  <a:pt x="49783" y="2302855"/>
                  <a:pt x="49783" y="2300186"/>
                </a:cubicBezTo>
                <a:cubicBezTo>
                  <a:pt x="49783" y="2295914"/>
                  <a:pt x="47107" y="2292176"/>
                  <a:pt x="43359" y="2290575"/>
                </a:cubicBezTo>
                <a:cubicBezTo>
                  <a:pt x="44430" y="2289507"/>
                  <a:pt x="44965" y="2287371"/>
                  <a:pt x="44965" y="2285770"/>
                </a:cubicBezTo>
                <a:cubicBezTo>
                  <a:pt x="44965" y="2279896"/>
                  <a:pt x="40147" y="2275625"/>
                  <a:pt x="34795" y="2275625"/>
                </a:cubicBezTo>
                <a:cubicBezTo>
                  <a:pt x="34259" y="2275625"/>
                  <a:pt x="33724" y="2275625"/>
                  <a:pt x="33189" y="2275625"/>
                </a:cubicBezTo>
                <a:cubicBezTo>
                  <a:pt x="33189" y="2275091"/>
                  <a:pt x="33189" y="2274557"/>
                  <a:pt x="33189" y="2273490"/>
                </a:cubicBezTo>
                <a:cubicBezTo>
                  <a:pt x="33189" y="2269218"/>
                  <a:pt x="30512" y="2265481"/>
                  <a:pt x="26230" y="2264413"/>
                </a:cubicBezTo>
                <a:cubicBezTo>
                  <a:pt x="26230" y="2280430"/>
                  <a:pt x="26230" y="2280430"/>
                  <a:pt x="26230" y="2280430"/>
                </a:cubicBezTo>
                <a:cubicBezTo>
                  <a:pt x="25159" y="2282032"/>
                  <a:pt x="24624" y="2283634"/>
                  <a:pt x="24624" y="2285770"/>
                </a:cubicBezTo>
                <a:close/>
                <a:moveTo>
                  <a:pt x="17995" y="1675390"/>
                </a:moveTo>
                <a:cubicBezTo>
                  <a:pt x="17995" y="1677535"/>
                  <a:pt x="19063" y="1679680"/>
                  <a:pt x="20132" y="1681290"/>
                </a:cubicBezTo>
                <a:cubicBezTo>
                  <a:pt x="20132" y="1695233"/>
                  <a:pt x="20132" y="1695233"/>
                  <a:pt x="20132" y="1695233"/>
                </a:cubicBezTo>
                <a:cubicBezTo>
                  <a:pt x="24406" y="1693624"/>
                  <a:pt x="27077" y="1690406"/>
                  <a:pt x="27077" y="1685580"/>
                </a:cubicBezTo>
                <a:cubicBezTo>
                  <a:pt x="27077" y="1685580"/>
                  <a:pt x="27077" y="1685580"/>
                  <a:pt x="27077" y="1685044"/>
                </a:cubicBezTo>
                <a:cubicBezTo>
                  <a:pt x="27611" y="1685044"/>
                  <a:pt x="27611" y="1685580"/>
                  <a:pt x="28145" y="1685580"/>
                </a:cubicBezTo>
                <a:cubicBezTo>
                  <a:pt x="33488" y="1685580"/>
                  <a:pt x="38296" y="1680753"/>
                  <a:pt x="38296" y="1675390"/>
                </a:cubicBezTo>
                <a:cubicBezTo>
                  <a:pt x="38296" y="1673781"/>
                  <a:pt x="37762" y="1672172"/>
                  <a:pt x="37227" y="1671099"/>
                </a:cubicBezTo>
                <a:cubicBezTo>
                  <a:pt x="40433" y="1669490"/>
                  <a:pt x="42570" y="1666273"/>
                  <a:pt x="42570" y="1662519"/>
                </a:cubicBezTo>
                <a:cubicBezTo>
                  <a:pt x="42570" y="1660911"/>
                  <a:pt x="42036" y="1659302"/>
                  <a:pt x="41502" y="1657693"/>
                </a:cubicBezTo>
                <a:cubicBezTo>
                  <a:pt x="44707" y="1656084"/>
                  <a:pt x="47378" y="1652329"/>
                  <a:pt x="47378" y="1648575"/>
                </a:cubicBezTo>
                <a:cubicBezTo>
                  <a:pt x="47378" y="1646430"/>
                  <a:pt x="46310" y="1644284"/>
                  <a:pt x="45241" y="1642677"/>
                </a:cubicBezTo>
                <a:cubicBezTo>
                  <a:pt x="49515" y="1641603"/>
                  <a:pt x="52720" y="1637850"/>
                  <a:pt x="52720" y="1633022"/>
                </a:cubicBezTo>
                <a:cubicBezTo>
                  <a:pt x="52720" y="1630341"/>
                  <a:pt x="51652" y="1628196"/>
                  <a:pt x="50049" y="1626588"/>
                </a:cubicBezTo>
                <a:cubicBezTo>
                  <a:pt x="55392" y="1626051"/>
                  <a:pt x="59666" y="1621762"/>
                  <a:pt x="59666" y="1616399"/>
                </a:cubicBezTo>
                <a:cubicBezTo>
                  <a:pt x="59666" y="1610498"/>
                  <a:pt x="55392" y="1606209"/>
                  <a:pt x="49515" y="1606209"/>
                </a:cubicBezTo>
                <a:cubicBezTo>
                  <a:pt x="44173" y="1606209"/>
                  <a:pt x="39365" y="1610498"/>
                  <a:pt x="39365" y="1616399"/>
                </a:cubicBezTo>
                <a:cubicBezTo>
                  <a:pt x="39365" y="1619080"/>
                  <a:pt x="40433" y="1621223"/>
                  <a:pt x="42036" y="1622833"/>
                </a:cubicBezTo>
                <a:cubicBezTo>
                  <a:pt x="36693" y="1623370"/>
                  <a:pt x="32419" y="1627660"/>
                  <a:pt x="32419" y="1633022"/>
                </a:cubicBezTo>
                <a:cubicBezTo>
                  <a:pt x="32419" y="1635167"/>
                  <a:pt x="32953" y="1637313"/>
                  <a:pt x="34556" y="1638922"/>
                </a:cubicBezTo>
                <a:cubicBezTo>
                  <a:pt x="30282" y="1639995"/>
                  <a:pt x="27077" y="1643749"/>
                  <a:pt x="27077" y="1648575"/>
                </a:cubicBezTo>
                <a:cubicBezTo>
                  <a:pt x="27077" y="1650184"/>
                  <a:pt x="27611" y="1651793"/>
                  <a:pt x="28145" y="1653402"/>
                </a:cubicBezTo>
                <a:cubicBezTo>
                  <a:pt x="24940" y="1655011"/>
                  <a:pt x="22269" y="1658229"/>
                  <a:pt x="22269" y="1662519"/>
                </a:cubicBezTo>
                <a:cubicBezTo>
                  <a:pt x="22269" y="1664128"/>
                  <a:pt x="22803" y="1665200"/>
                  <a:pt x="23337" y="1666273"/>
                </a:cubicBezTo>
                <a:cubicBezTo>
                  <a:pt x="20132" y="1668418"/>
                  <a:pt x="17995" y="1671636"/>
                  <a:pt x="17995" y="1675390"/>
                </a:cubicBezTo>
                <a:close/>
                <a:moveTo>
                  <a:pt x="11365" y="2185996"/>
                </a:moveTo>
                <a:cubicBezTo>
                  <a:pt x="11365" y="2189204"/>
                  <a:pt x="12975" y="2191878"/>
                  <a:pt x="15658" y="2194018"/>
                </a:cubicBezTo>
                <a:cubicBezTo>
                  <a:pt x="15122" y="2194553"/>
                  <a:pt x="15122" y="2195622"/>
                  <a:pt x="15122" y="2196157"/>
                </a:cubicBezTo>
                <a:cubicBezTo>
                  <a:pt x="15122" y="2199901"/>
                  <a:pt x="16732" y="2202575"/>
                  <a:pt x="19415" y="2204179"/>
                </a:cubicBezTo>
                <a:cubicBezTo>
                  <a:pt x="18878" y="2205249"/>
                  <a:pt x="18878" y="2206319"/>
                  <a:pt x="18878" y="2207388"/>
                </a:cubicBezTo>
                <a:cubicBezTo>
                  <a:pt x="18878" y="2211667"/>
                  <a:pt x="21025" y="2214876"/>
                  <a:pt x="24245" y="2216480"/>
                </a:cubicBezTo>
                <a:cubicBezTo>
                  <a:pt x="23709" y="2217550"/>
                  <a:pt x="23709" y="2218620"/>
                  <a:pt x="23709" y="2220224"/>
                </a:cubicBezTo>
                <a:cubicBezTo>
                  <a:pt x="23709" y="2224502"/>
                  <a:pt x="26392" y="2228246"/>
                  <a:pt x="30685" y="2229316"/>
                </a:cubicBezTo>
                <a:cubicBezTo>
                  <a:pt x="30149" y="2230920"/>
                  <a:pt x="30149" y="2231990"/>
                  <a:pt x="30149" y="2233594"/>
                </a:cubicBezTo>
                <a:cubicBezTo>
                  <a:pt x="30149" y="2238942"/>
                  <a:pt x="34442" y="2243756"/>
                  <a:pt x="40346" y="2243756"/>
                </a:cubicBezTo>
                <a:cubicBezTo>
                  <a:pt x="39809" y="2245360"/>
                  <a:pt x="39272" y="2246429"/>
                  <a:pt x="39272" y="2248569"/>
                </a:cubicBezTo>
                <a:cubicBezTo>
                  <a:pt x="39272" y="2253917"/>
                  <a:pt x="43565" y="2258730"/>
                  <a:pt x="49469" y="2258730"/>
                </a:cubicBezTo>
                <a:cubicBezTo>
                  <a:pt x="54836" y="2258730"/>
                  <a:pt x="59666" y="2253917"/>
                  <a:pt x="59666" y="2248569"/>
                </a:cubicBezTo>
                <a:cubicBezTo>
                  <a:pt x="59666" y="2242686"/>
                  <a:pt x="54836" y="2238407"/>
                  <a:pt x="49469" y="2238407"/>
                </a:cubicBezTo>
                <a:cubicBezTo>
                  <a:pt x="48932" y="2238407"/>
                  <a:pt x="48932" y="2238407"/>
                  <a:pt x="48932" y="2238407"/>
                </a:cubicBezTo>
                <a:cubicBezTo>
                  <a:pt x="50005" y="2236803"/>
                  <a:pt x="50542" y="2235198"/>
                  <a:pt x="50542" y="2233594"/>
                </a:cubicBezTo>
                <a:cubicBezTo>
                  <a:pt x="50542" y="2228781"/>
                  <a:pt x="47322" y="2225037"/>
                  <a:pt x="43029" y="2223968"/>
                </a:cubicBezTo>
                <a:cubicBezTo>
                  <a:pt x="43565" y="2222898"/>
                  <a:pt x="44102" y="2221293"/>
                  <a:pt x="44102" y="2220224"/>
                </a:cubicBezTo>
                <a:cubicBezTo>
                  <a:pt x="44102" y="2215945"/>
                  <a:pt x="41419" y="2212737"/>
                  <a:pt x="38735" y="2211132"/>
                </a:cubicBezTo>
                <a:cubicBezTo>
                  <a:pt x="38735" y="2210062"/>
                  <a:pt x="39272" y="2208993"/>
                  <a:pt x="39272" y="2207388"/>
                </a:cubicBezTo>
                <a:cubicBezTo>
                  <a:pt x="39272" y="2204179"/>
                  <a:pt x="37125" y="2200970"/>
                  <a:pt x="34979" y="2199366"/>
                </a:cubicBezTo>
                <a:cubicBezTo>
                  <a:pt x="34979" y="2198296"/>
                  <a:pt x="35515" y="2197227"/>
                  <a:pt x="35515" y="2196157"/>
                </a:cubicBezTo>
                <a:cubicBezTo>
                  <a:pt x="35515" y="2192948"/>
                  <a:pt x="33369" y="2190274"/>
                  <a:pt x="31222" y="2188135"/>
                </a:cubicBezTo>
                <a:cubicBezTo>
                  <a:pt x="31222" y="2187600"/>
                  <a:pt x="31758" y="2186531"/>
                  <a:pt x="31758" y="2185996"/>
                </a:cubicBezTo>
                <a:cubicBezTo>
                  <a:pt x="31758" y="2180113"/>
                  <a:pt x="26928" y="2175834"/>
                  <a:pt x="21562" y="2175834"/>
                </a:cubicBezTo>
                <a:cubicBezTo>
                  <a:pt x="21025" y="2175834"/>
                  <a:pt x="21025" y="2175834"/>
                  <a:pt x="20488" y="2175834"/>
                </a:cubicBezTo>
                <a:cubicBezTo>
                  <a:pt x="19951" y="2172091"/>
                  <a:pt x="17805" y="2168881"/>
                  <a:pt x="14048" y="2167812"/>
                </a:cubicBezTo>
                <a:cubicBezTo>
                  <a:pt x="14048" y="2179043"/>
                  <a:pt x="14048" y="2179043"/>
                  <a:pt x="14048" y="2179043"/>
                </a:cubicBezTo>
                <a:cubicBezTo>
                  <a:pt x="12438" y="2180647"/>
                  <a:pt x="11365" y="2183322"/>
                  <a:pt x="11365" y="2185996"/>
                </a:cubicBezTo>
                <a:close/>
                <a:moveTo>
                  <a:pt x="7577" y="1775841"/>
                </a:moveTo>
                <a:cubicBezTo>
                  <a:pt x="7577" y="1778507"/>
                  <a:pt x="8646" y="1781173"/>
                  <a:pt x="10786" y="1783306"/>
                </a:cubicBezTo>
                <a:cubicBezTo>
                  <a:pt x="10786" y="1791833"/>
                  <a:pt x="10786" y="1791833"/>
                  <a:pt x="10786" y="1791833"/>
                </a:cubicBezTo>
                <a:cubicBezTo>
                  <a:pt x="13461" y="1791300"/>
                  <a:pt x="16135" y="1788635"/>
                  <a:pt x="17205" y="1785968"/>
                </a:cubicBezTo>
                <a:cubicBezTo>
                  <a:pt x="17205" y="1785968"/>
                  <a:pt x="17205" y="1785968"/>
                  <a:pt x="17740" y="1785968"/>
                </a:cubicBezTo>
                <a:cubicBezTo>
                  <a:pt x="23089" y="1785968"/>
                  <a:pt x="27904" y="1781706"/>
                  <a:pt x="27904" y="1775841"/>
                </a:cubicBezTo>
                <a:cubicBezTo>
                  <a:pt x="27904" y="1775841"/>
                  <a:pt x="27369" y="1775308"/>
                  <a:pt x="27369" y="1775308"/>
                </a:cubicBezTo>
                <a:cubicBezTo>
                  <a:pt x="29509" y="1773176"/>
                  <a:pt x="31113" y="1770511"/>
                  <a:pt x="31113" y="1767845"/>
                </a:cubicBezTo>
                <a:cubicBezTo>
                  <a:pt x="31113" y="1767312"/>
                  <a:pt x="30578" y="1766779"/>
                  <a:pt x="30578" y="1766246"/>
                </a:cubicBezTo>
                <a:cubicBezTo>
                  <a:pt x="32718" y="1764113"/>
                  <a:pt x="34322" y="1761448"/>
                  <a:pt x="34322" y="1758250"/>
                </a:cubicBezTo>
                <a:cubicBezTo>
                  <a:pt x="34322" y="1757716"/>
                  <a:pt x="34322" y="1757183"/>
                  <a:pt x="33788" y="1756650"/>
                </a:cubicBezTo>
                <a:cubicBezTo>
                  <a:pt x="36462" y="1755051"/>
                  <a:pt x="38602" y="1751852"/>
                  <a:pt x="38602" y="1748653"/>
                </a:cubicBezTo>
                <a:cubicBezTo>
                  <a:pt x="38602" y="1748121"/>
                  <a:pt x="38602" y="1747587"/>
                  <a:pt x="38067" y="1747055"/>
                </a:cubicBezTo>
                <a:cubicBezTo>
                  <a:pt x="41811" y="1745456"/>
                  <a:pt x="44486" y="1741725"/>
                  <a:pt x="44486" y="1737459"/>
                </a:cubicBezTo>
                <a:cubicBezTo>
                  <a:pt x="44486" y="1736926"/>
                  <a:pt x="43951" y="1736394"/>
                  <a:pt x="43951" y="1735860"/>
                </a:cubicBezTo>
                <a:cubicBezTo>
                  <a:pt x="49301" y="1734794"/>
                  <a:pt x="53045" y="1731062"/>
                  <a:pt x="53045" y="1725732"/>
                </a:cubicBezTo>
                <a:cubicBezTo>
                  <a:pt x="53045" y="1724666"/>
                  <a:pt x="52510" y="1723599"/>
                  <a:pt x="52510" y="1722533"/>
                </a:cubicBezTo>
                <a:cubicBezTo>
                  <a:pt x="53045" y="1722533"/>
                  <a:pt x="54115" y="1723067"/>
                  <a:pt x="55185" y="1723067"/>
                </a:cubicBezTo>
                <a:cubicBezTo>
                  <a:pt x="60534" y="1723067"/>
                  <a:pt x="65348" y="1718269"/>
                  <a:pt x="65348" y="1712938"/>
                </a:cubicBezTo>
                <a:cubicBezTo>
                  <a:pt x="65348" y="1707074"/>
                  <a:pt x="60534" y="1702809"/>
                  <a:pt x="55185" y="1702809"/>
                </a:cubicBezTo>
                <a:cubicBezTo>
                  <a:pt x="49301" y="1702809"/>
                  <a:pt x="45021" y="1707074"/>
                  <a:pt x="45021" y="1712938"/>
                </a:cubicBezTo>
                <a:cubicBezTo>
                  <a:pt x="45021" y="1714004"/>
                  <a:pt x="45021" y="1715070"/>
                  <a:pt x="45556" y="1716137"/>
                </a:cubicBezTo>
                <a:cubicBezTo>
                  <a:pt x="44486" y="1716137"/>
                  <a:pt x="43951" y="1715604"/>
                  <a:pt x="42882" y="1715604"/>
                </a:cubicBezTo>
                <a:cubicBezTo>
                  <a:pt x="36998" y="1715604"/>
                  <a:pt x="32718" y="1720401"/>
                  <a:pt x="32718" y="1725732"/>
                </a:cubicBezTo>
                <a:cubicBezTo>
                  <a:pt x="32718" y="1726264"/>
                  <a:pt x="32718" y="1727331"/>
                  <a:pt x="33253" y="1727865"/>
                </a:cubicBezTo>
                <a:cubicBezTo>
                  <a:pt x="27904" y="1728398"/>
                  <a:pt x="24159" y="1732661"/>
                  <a:pt x="24159" y="1737459"/>
                </a:cubicBezTo>
                <a:cubicBezTo>
                  <a:pt x="24159" y="1737993"/>
                  <a:pt x="24159" y="1738526"/>
                  <a:pt x="24694" y="1739059"/>
                </a:cubicBezTo>
                <a:cubicBezTo>
                  <a:pt x="20950" y="1740659"/>
                  <a:pt x="18275" y="1744390"/>
                  <a:pt x="18275" y="1748653"/>
                </a:cubicBezTo>
                <a:cubicBezTo>
                  <a:pt x="18275" y="1749187"/>
                  <a:pt x="18275" y="1749719"/>
                  <a:pt x="18810" y="1750254"/>
                </a:cubicBezTo>
                <a:cubicBezTo>
                  <a:pt x="16135" y="1751852"/>
                  <a:pt x="13996" y="1755051"/>
                  <a:pt x="13996" y="1758250"/>
                </a:cubicBezTo>
                <a:cubicBezTo>
                  <a:pt x="13996" y="1758783"/>
                  <a:pt x="14530" y="1759315"/>
                  <a:pt x="14530" y="1759849"/>
                </a:cubicBezTo>
                <a:cubicBezTo>
                  <a:pt x="12391" y="1761982"/>
                  <a:pt x="10786" y="1764647"/>
                  <a:pt x="10786" y="1767845"/>
                </a:cubicBezTo>
                <a:cubicBezTo>
                  <a:pt x="10786" y="1767845"/>
                  <a:pt x="10786" y="1767845"/>
                  <a:pt x="10786" y="1768378"/>
                </a:cubicBezTo>
                <a:cubicBezTo>
                  <a:pt x="8646" y="1769977"/>
                  <a:pt x="7577" y="1772643"/>
                  <a:pt x="7577" y="1775841"/>
                </a:cubicBezTo>
                <a:close/>
                <a:moveTo>
                  <a:pt x="2842" y="2083854"/>
                </a:moveTo>
                <a:cubicBezTo>
                  <a:pt x="2842" y="2086546"/>
                  <a:pt x="4453" y="2089238"/>
                  <a:pt x="6064" y="2091392"/>
                </a:cubicBezTo>
                <a:cubicBezTo>
                  <a:pt x="6602" y="2093546"/>
                  <a:pt x="7676" y="2095699"/>
                  <a:pt x="8750" y="2096776"/>
                </a:cubicBezTo>
                <a:cubicBezTo>
                  <a:pt x="9287" y="2100007"/>
                  <a:pt x="10899" y="2102160"/>
                  <a:pt x="12510" y="2103775"/>
                </a:cubicBezTo>
                <a:cubicBezTo>
                  <a:pt x="13047" y="2107544"/>
                  <a:pt x="15196" y="2110775"/>
                  <a:pt x="18419" y="2111852"/>
                </a:cubicBezTo>
                <a:cubicBezTo>
                  <a:pt x="18956" y="2116158"/>
                  <a:pt x="22178" y="2119927"/>
                  <a:pt x="26476" y="2120466"/>
                </a:cubicBezTo>
                <a:cubicBezTo>
                  <a:pt x="27013" y="2125311"/>
                  <a:pt x="31310" y="2129080"/>
                  <a:pt x="36144" y="2129080"/>
                </a:cubicBezTo>
                <a:cubicBezTo>
                  <a:pt x="36682" y="2129080"/>
                  <a:pt x="37219" y="2129080"/>
                  <a:pt x="37756" y="2129080"/>
                </a:cubicBezTo>
                <a:cubicBezTo>
                  <a:pt x="38293" y="2133926"/>
                  <a:pt x="42590" y="2138233"/>
                  <a:pt x="47961" y="2138233"/>
                </a:cubicBezTo>
                <a:cubicBezTo>
                  <a:pt x="50647" y="2138233"/>
                  <a:pt x="53333" y="2137156"/>
                  <a:pt x="54944" y="2135541"/>
                </a:cubicBezTo>
                <a:cubicBezTo>
                  <a:pt x="54944" y="2136079"/>
                  <a:pt x="54407" y="2137156"/>
                  <a:pt x="54407" y="2137695"/>
                </a:cubicBezTo>
                <a:cubicBezTo>
                  <a:pt x="54407" y="2143617"/>
                  <a:pt x="59242" y="2147924"/>
                  <a:pt x="64613" y="2147924"/>
                </a:cubicBezTo>
                <a:cubicBezTo>
                  <a:pt x="70522" y="2147924"/>
                  <a:pt x="74819" y="2143617"/>
                  <a:pt x="74819" y="2137695"/>
                </a:cubicBezTo>
                <a:cubicBezTo>
                  <a:pt x="74819" y="2132311"/>
                  <a:pt x="70522" y="2127465"/>
                  <a:pt x="64613" y="2127465"/>
                </a:cubicBezTo>
                <a:cubicBezTo>
                  <a:pt x="61927" y="2127465"/>
                  <a:pt x="59779" y="2128542"/>
                  <a:pt x="57630" y="2130696"/>
                </a:cubicBezTo>
                <a:cubicBezTo>
                  <a:pt x="58167" y="2129619"/>
                  <a:pt x="58167" y="2129080"/>
                  <a:pt x="58167" y="2128003"/>
                </a:cubicBezTo>
                <a:cubicBezTo>
                  <a:pt x="58167" y="2122619"/>
                  <a:pt x="53870" y="2117774"/>
                  <a:pt x="47961" y="2117774"/>
                </a:cubicBezTo>
                <a:cubicBezTo>
                  <a:pt x="47425" y="2117774"/>
                  <a:pt x="46888" y="2118312"/>
                  <a:pt x="46350" y="2118312"/>
                </a:cubicBezTo>
                <a:cubicBezTo>
                  <a:pt x="45813" y="2113466"/>
                  <a:pt x="42590" y="2110236"/>
                  <a:pt x="38293" y="2109159"/>
                </a:cubicBezTo>
                <a:cubicBezTo>
                  <a:pt x="37756" y="2105929"/>
                  <a:pt x="35607" y="2103237"/>
                  <a:pt x="32922" y="2101621"/>
                </a:cubicBezTo>
                <a:cubicBezTo>
                  <a:pt x="32385" y="2098930"/>
                  <a:pt x="30773" y="2096776"/>
                  <a:pt x="29161" y="2095161"/>
                </a:cubicBezTo>
                <a:cubicBezTo>
                  <a:pt x="28625" y="2092469"/>
                  <a:pt x="27550" y="2090315"/>
                  <a:pt x="25939" y="2088700"/>
                </a:cubicBezTo>
                <a:cubicBezTo>
                  <a:pt x="25939" y="2086008"/>
                  <a:pt x="24864" y="2083854"/>
                  <a:pt x="22716" y="2082239"/>
                </a:cubicBezTo>
                <a:cubicBezTo>
                  <a:pt x="22178" y="2077393"/>
                  <a:pt x="18419" y="2073624"/>
                  <a:pt x="13047" y="2073624"/>
                </a:cubicBezTo>
                <a:cubicBezTo>
                  <a:pt x="12510" y="2073624"/>
                  <a:pt x="12510" y="2073624"/>
                  <a:pt x="11973" y="2073624"/>
                </a:cubicBezTo>
                <a:cubicBezTo>
                  <a:pt x="10361" y="2072010"/>
                  <a:pt x="8750" y="2070394"/>
                  <a:pt x="6602" y="2069317"/>
                </a:cubicBezTo>
                <a:cubicBezTo>
                  <a:pt x="6602" y="2076316"/>
                  <a:pt x="6602" y="2076316"/>
                  <a:pt x="6602" y="2076316"/>
                </a:cubicBezTo>
                <a:cubicBezTo>
                  <a:pt x="4453" y="2077932"/>
                  <a:pt x="2842" y="2080624"/>
                  <a:pt x="2842" y="2083854"/>
                </a:cubicBezTo>
                <a:close/>
                <a:moveTo>
                  <a:pt x="947" y="1878947"/>
                </a:moveTo>
                <a:cubicBezTo>
                  <a:pt x="947" y="1882165"/>
                  <a:pt x="2552" y="1884846"/>
                  <a:pt x="4692" y="1886455"/>
                </a:cubicBezTo>
                <a:cubicBezTo>
                  <a:pt x="4692" y="1891278"/>
                  <a:pt x="4692" y="1891278"/>
                  <a:pt x="4692" y="1891278"/>
                </a:cubicBezTo>
                <a:cubicBezTo>
                  <a:pt x="6298" y="1890743"/>
                  <a:pt x="7902" y="1889669"/>
                  <a:pt x="8972" y="1888598"/>
                </a:cubicBezTo>
                <a:cubicBezTo>
                  <a:pt x="9507" y="1888598"/>
                  <a:pt x="10577" y="1889133"/>
                  <a:pt x="11112" y="1889133"/>
                </a:cubicBezTo>
                <a:cubicBezTo>
                  <a:pt x="15392" y="1889133"/>
                  <a:pt x="19137" y="1886455"/>
                  <a:pt x="20742" y="1882702"/>
                </a:cubicBezTo>
                <a:cubicBezTo>
                  <a:pt x="21812" y="1881629"/>
                  <a:pt x="22882" y="1880020"/>
                  <a:pt x="23417" y="1878411"/>
                </a:cubicBezTo>
                <a:cubicBezTo>
                  <a:pt x="24487" y="1877339"/>
                  <a:pt x="25557" y="1876267"/>
                  <a:pt x="26092" y="1874659"/>
                </a:cubicBezTo>
                <a:cubicBezTo>
                  <a:pt x="27162" y="1873587"/>
                  <a:pt x="28232" y="1872515"/>
                  <a:pt x="28767" y="1871442"/>
                </a:cubicBezTo>
                <a:cubicBezTo>
                  <a:pt x="31442" y="1870371"/>
                  <a:pt x="33046" y="1868762"/>
                  <a:pt x="34117" y="1866618"/>
                </a:cubicBezTo>
                <a:cubicBezTo>
                  <a:pt x="37861" y="1866083"/>
                  <a:pt x="41072" y="1863938"/>
                  <a:pt x="42141" y="1860722"/>
                </a:cubicBezTo>
                <a:cubicBezTo>
                  <a:pt x="42676" y="1860722"/>
                  <a:pt x="43746" y="1861258"/>
                  <a:pt x="44281" y="1861258"/>
                </a:cubicBezTo>
                <a:cubicBezTo>
                  <a:pt x="49631" y="1861258"/>
                  <a:pt x="53376" y="1856969"/>
                  <a:pt x="54446" y="1852145"/>
                </a:cubicBezTo>
                <a:cubicBezTo>
                  <a:pt x="56051" y="1853753"/>
                  <a:pt x="58191" y="1854825"/>
                  <a:pt x="60866" y="1854825"/>
                </a:cubicBezTo>
                <a:cubicBezTo>
                  <a:pt x="66216" y="1854825"/>
                  <a:pt x="71031" y="1850000"/>
                  <a:pt x="71031" y="1844640"/>
                </a:cubicBezTo>
                <a:cubicBezTo>
                  <a:pt x="71031" y="1839280"/>
                  <a:pt x="66216" y="1834455"/>
                  <a:pt x="60866" y="1834455"/>
                </a:cubicBezTo>
                <a:cubicBezTo>
                  <a:pt x="55516" y="1834455"/>
                  <a:pt x="51236" y="1838208"/>
                  <a:pt x="50701" y="1843032"/>
                </a:cubicBezTo>
                <a:cubicBezTo>
                  <a:pt x="49096" y="1841424"/>
                  <a:pt x="46956" y="1840889"/>
                  <a:pt x="44281" y="1840889"/>
                </a:cubicBezTo>
                <a:cubicBezTo>
                  <a:pt x="40001" y="1840889"/>
                  <a:pt x="36792" y="1843032"/>
                  <a:pt x="35186" y="1846784"/>
                </a:cubicBezTo>
                <a:cubicBezTo>
                  <a:pt x="34117" y="1846784"/>
                  <a:pt x="33581" y="1846248"/>
                  <a:pt x="33046" y="1846248"/>
                </a:cubicBezTo>
                <a:cubicBezTo>
                  <a:pt x="28767" y="1846248"/>
                  <a:pt x="25557" y="1848928"/>
                  <a:pt x="23952" y="1852145"/>
                </a:cubicBezTo>
                <a:cubicBezTo>
                  <a:pt x="20742" y="1852145"/>
                  <a:pt x="17532" y="1854289"/>
                  <a:pt x="16462" y="1857506"/>
                </a:cubicBezTo>
                <a:cubicBezTo>
                  <a:pt x="13787" y="1858578"/>
                  <a:pt x="11647" y="1860722"/>
                  <a:pt x="10577" y="1862866"/>
                </a:cubicBezTo>
                <a:cubicBezTo>
                  <a:pt x="8972" y="1864474"/>
                  <a:pt x="7902" y="1865546"/>
                  <a:pt x="6832" y="1867690"/>
                </a:cubicBezTo>
                <a:cubicBezTo>
                  <a:pt x="5762" y="1868762"/>
                  <a:pt x="5227" y="1869835"/>
                  <a:pt x="4692" y="1871442"/>
                </a:cubicBezTo>
                <a:cubicBezTo>
                  <a:pt x="2552" y="1873051"/>
                  <a:pt x="947" y="1875731"/>
                  <a:pt x="947" y="1878947"/>
                </a:cubicBezTo>
                <a:close/>
                <a:moveTo>
                  <a:pt x="0" y="1981458"/>
                </a:moveTo>
                <a:cubicBezTo>
                  <a:pt x="0" y="1984117"/>
                  <a:pt x="1066" y="1987306"/>
                  <a:pt x="3729" y="1988901"/>
                </a:cubicBezTo>
                <a:cubicBezTo>
                  <a:pt x="3729" y="1989964"/>
                  <a:pt x="3729" y="1989964"/>
                  <a:pt x="3729" y="1989964"/>
                </a:cubicBezTo>
                <a:cubicBezTo>
                  <a:pt x="3729" y="1989964"/>
                  <a:pt x="4262" y="1989432"/>
                  <a:pt x="4262" y="1989432"/>
                </a:cubicBezTo>
                <a:cubicBezTo>
                  <a:pt x="5328" y="1989964"/>
                  <a:pt x="6393" y="1990496"/>
                  <a:pt x="7458" y="1991028"/>
                </a:cubicBezTo>
                <a:cubicBezTo>
                  <a:pt x="7991" y="1991028"/>
                  <a:pt x="9056" y="1991559"/>
                  <a:pt x="9589" y="1991559"/>
                </a:cubicBezTo>
                <a:cubicBezTo>
                  <a:pt x="10654" y="1992622"/>
                  <a:pt x="11720" y="1992622"/>
                  <a:pt x="13318" y="1993154"/>
                </a:cubicBezTo>
                <a:cubicBezTo>
                  <a:pt x="14384" y="1994218"/>
                  <a:pt x="16515" y="1994749"/>
                  <a:pt x="18113" y="1994749"/>
                </a:cubicBezTo>
                <a:cubicBezTo>
                  <a:pt x="18113" y="1994749"/>
                  <a:pt x="18113" y="1994749"/>
                  <a:pt x="18646" y="1994749"/>
                </a:cubicBezTo>
                <a:cubicBezTo>
                  <a:pt x="19711" y="1995813"/>
                  <a:pt x="21309" y="1996344"/>
                  <a:pt x="23440" y="1996344"/>
                </a:cubicBezTo>
                <a:cubicBezTo>
                  <a:pt x="23973" y="1996344"/>
                  <a:pt x="24506" y="1995813"/>
                  <a:pt x="25038" y="1995813"/>
                </a:cubicBezTo>
                <a:cubicBezTo>
                  <a:pt x="26636" y="1996877"/>
                  <a:pt x="28767" y="1997939"/>
                  <a:pt x="30898" y="1997939"/>
                </a:cubicBezTo>
                <a:cubicBezTo>
                  <a:pt x="32496" y="1997939"/>
                  <a:pt x="33562" y="1997407"/>
                  <a:pt x="35160" y="1996877"/>
                </a:cubicBezTo>
                <a:cubicBezTo>
                  <a:pt x="36758" y="1998471"/>
                  <a:pt x="39422" y="1999534"/>
                  <a:pt x="42086" y="1999534"/>
                </a:cubicBezTo>
                <a:cubicBezTo>
                  <a:pt x="44749" y="1999534"/>
                  <a:pt x="47413" y="1997939"/>
                  <a:pt x="49544" y="1995813"/>
                </a:cubicBezTo>
                <a:cubicBezTo>
                  <a:pt x="51142" y="1999002"/>
                  <a:pt x="54338" y="2001130"/>
                  <a:pt x="58067" y="2001130"/>
                </a:cubicBezTo>
                <a:cubicBezTo>
                  <a:pt x="63394" y="2001130"/>
                  <a:pt x="68189" y="1996877"/>
                  <a:pt x="68189" y="1991028"/>
                </a:cubicBezTo>
                <a:cubicBezTo>
                  <a:pt x="68189" y="1985712"/>
                  <a:pt x="63394" y="1980926"/>
                  <a:pt x="58067" y="1980926"/>
                </a:cubicBezTo>
                <a:cubicBezTo>
                  <a:pt x="54871" y="1980926"/>
                  <a:pt x="52207" y="1982522"/>
                  <a:pt x="50609" y="1984117"/>
                </a:cubicBezTo>
                <a:cubicBezTo>
                  <a:pt x="49011" y="1981458"/>
                  <a:pt x="45814" y="1979332"/>
                  <a:pt x="42086" y="1979332"/>
                </a:cubicBezTo>
                <a:cubicBezTo>
                  <a:pt x="40488" y="1979332"/>
                  <a:pt x="38889" y="1979863"/>
                  <a:pt x="37824" y="1980394"/>
                </a:cubicBezTo>
                <a:cubicBezTo>
                  <a:pt x="35693" y="1978800"/>
                  <a:pt x="33562" y="1977736"/>
                  <a:pt x="30898" y="1977736"/>
                </a:cubicBezTo>
                <a:cubicBezTo>
                  <a:pt x="29833" y="1977736"/>
                  <a:pt x="29300" y="1977736"/>
                  <a:pt x="28767" y="1977736"/>
                </a:cubicBezTo>
                <a:cubicBezTo>
                  <a:pt x="27169" y="1976673"/>
                  <a:pt x="25571" y="1976141"/>
                  <a:pt x="23440" y="1976141"/>
                </a:cubicBezTo>
                <a:cubicBezTo>
                  <a:pt x="23440" y="1976141"/>
                  <a:pt x="23440" y="1976141"/>
                  <a:pt x="22907" y="1976141"/>
                </a:cubicBezTo>
                <a:cubicBezTo>
                  <a:pt x="22375" y="1975610"/>
                  <a:pt x="21309" y="1975079"/>
                  <a:pt x="20244" y="1975079"/>
                </a:cubicBezTo>
                <a:cubicBezTo>
                  <a:pt x="19178" y="1974547"/>
                  <a:pt x="18646" y="1974015"/>
                  <a:pt x="17580" y="1974015"/>
                </a:cubicBezTo>
                <a:cubicBezTo>
                  <a:pt x="17047" y="1973483"/>
                  <a:pt x="15982" y="1972951"/>
                  <a:pt x="14916" y="1972951"/>
                </a:cubicBezTo>
                <a:cubicBezTo>
                  <a:pt x="13318" y="1971889"/>
                  <a:pt x="11720" y="1971357"/>
                  <a:pt x="10122" y="1971357"/>
                </a:cubicBezTo>
                <a:cubicBezTo>
                  <a:pt x="8523" y="1971357"/>
                  <a:pt x="6926" y="1971357"/>
                  <a:pt x="5860" y="1971889"/>
                </a:cubicBezTo>
                <a:cubicBezTo>
                  <a:pt x="4795" y="1971357"/>
                  <a:pt x="4262" y="1971357"/>
                  <a:pt x="3729" y="1970825"/>
                </a:cubicBezTo>
                <a:cubicBezTo>
                  <a:pt x="3729" y="1973483"/>
                  <a:pt x="3729" y="1973483"/>
                  <a:pt x="3729" y="1973483"/>
                </a:cubicBezTo>
                <a:cubicBezTo>
                  <a:pt x="1066" y="1975610"/>
                  <a:pt x="0" y="1978268"/>
                  <a:pt x="0" y="19814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33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025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466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48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5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225875" y="600201"/>
            <a:ext cx="158671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en-US" altLang="zh-CN" sz="2400" dirty="0">
                <a:solidFill>
                  <a:srgbClr val="345E79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PART 01</a:t>
            </a:r>
            <a:endParaRPr lang="zh-CN" altLang="en-US" sz="2400" dirty="0">
              <a:solidFill>
                <a:srgbClr val="345E79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30843" flipV="1">
            <a:off x="349898" y="405157"/>
            <a:ext cx="987802" cy="987802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1514144" y="963029"/>
            <a:ext cx="2377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Brief point line geometry work report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12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225875" y="600201"/>
            <a:ext cx="158671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en-US" altLang="zh-CN" sz="2400" dirty="0">
                <a:solidFill>
                  <a:srgbClr val="345E79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PART 02</a:t>
            </a:r>
            <a:endParaRPr lang="zh-CN" altLang="en-US" sz="2400" dirty="0">
              <a:solidFill>
                <a:srgbClr val="345E79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30843" flipV="1">
            <a:off x="349898" y="405157"/>
            <a:ext cx="987802" cy="987802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1514144" y="963029"/>
            <a:ext cx="2377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Brief point line geometry work report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73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225875" y="600201"/>
            <a:ext cx="158671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en-US" altLang="zh-CN" sz="2400" dirty="0">
                <a:solidFill>
                  <a:srgbClr val="345E79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PART 03</a:t>
            </a:r>
            <a:endParaRPr lang="zh-CN" altLang="en-US" sz="2400" dirty="0">
              <a:solidFill>
                <a:srgbClr val="345E79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30843" flipV="1">
            <a:off x="349898" y="405157"/>
            <a:ext cx="987802" cy="987802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1514144" y="963029"/>
            <a:ext cx="2377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Brief point line geometry work report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43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225875" y="600201"/>
            <a:ext cx="158671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en-US" altLang="zh-CN" sz="2400" dirty="0">
                <a:solidFill>
                  <a:srgbClr val="345E79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PART 04</a:t>
            </a:r>
            <a:endParaRPr lang="zh-CN" altLang="en-US" sz="2400" dirty="0">
              <a:solidFill>
                <a:srgbClr val="345E79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30843" flipV="1">
            <a:off x="349898" y="405157"/>
            <a:ext cx="987802" cy="987802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1514144" y="963029"/>
            <a:ext cx="2377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Brief point line geometry work report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59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225875" y="600201"/>
            <a:ext cx="158671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en-US" altLang="zh-CN" sz="2400" dirty="0">
                <a:solidFill>
                  <a:srgbClr val="345E79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PART 05</a:t>
            </a:r>
            <a:endParaRPr lang="zh-CN" altLang="en-US" sz="2400" dirty="0">
              <a:solidFill>
                <a:srgbClr val="345E79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30843" flipV="1">
            <a:off x="349898" y="405157"/>
            <a:ext cx="987802" cy="987802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1514144" y="963029"/>
            <a:ext cx="2377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Brief point line geometry work report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81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6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设计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5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24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65" r:id="rId6"/>
    <p:sldLayoutId id="2147483666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6778" y="3176452"/>
            <a:ext cx="8535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Smart </a:t>
            </a:r>
            <a:r>
              <a:rPr lang="en-US" altLang="zh-CN" sz="5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Github</a:t>
            </a:r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项目汇报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91297" y="1383206"/>
            <a:ext cx="3589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345E79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2021</a:t>
            </a:r>
            <a:endParaRPr lang="zh-CN" altLang="en-US" sz="9600" dirty="0">
              <a:solidFill>
                <a:srgbClr val="345E79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字魂105号-简雅黑" panose="00000500000000000000" pitchFamily="2" charset="-122"/>
              <a:ea typeface="字魂105号-简雅黑" panose="00000500000000000000" pitchFamily="2" charset="-122"/>
              <a:cs typeface="Aparajita" panose="020B0604020202020204" pitchFamily="34" charset="0"/>
            </a:endParaRPr>
          </a:p>
        </p:txBody>
      </p:sp>
      <p:pic>
        <p:nvPicPr>
          <p:cNvPr id="10" name="穿越星空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36793" y="-1376346"/>
            <a:ext cx="609600" cy="60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728" y="-1308736"/>
            <a:ext cx="4812127" cy="48121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86138">
            <a:off x="9005374" y="3427591"/>
            <a:ext cx="4812127" cy="48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24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0"/>
                    </p:tgtEl>
                  </p:cMediaNode>
                </p:audio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24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0"/>
                    </p:tgtEl>
                  </p:cMediaNode>
                </p:audio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2769031" y="2582518"/>
            <a:ext cx="6653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8000" b="1" dirty="0">
                <a:solidFill>
                  <a:schemeClr val="bg1">
                    <a:lumMod val="65000"/>
                    <a:alpha val="2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PART THREE</a:t>
            </a:r>
            <a:endParaRPr lang="zh-CN" altLang="en-US" sz="8000" b="1" dirty="0">
              <a:solidFill>
                <a:schemeClr val="bg1">
                  <a:lumMod val="65000"/>
                  <a:alpha val="2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Aparajit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项目架构</a:t>
            </a:r>
          </a:p>
        </p:txBody>
      </p:sp>
      <p:sp>
        <p:nvSpPr>
          <p:cNvPr id="19" name="矩形 18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677177" y="1563946"/>
            <a:ext cx="837646" cy="837645"/>
            <a:chOff x="5568043" y="1174090"/>
            <a:chExt cx="1383041" cy="1383041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solidFill>
              <a:srgbClr val="345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608383" y="1223704"/>
              <a:ext cx="1256627" cy="1067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parajita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30843" flipV="1">
            <a:off x="-2236958" y="913482"/>
            <a:ext cx="4812127" cy="481212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453" flipH="1" flipV="1">
            <a:off x="9333329" y="1073107"/>
            <a:ext cx="4812127" cy="48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4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B6CFE3A-11E9-4C2C-8F4E-FD51A2DD9372}"/>
              </a:ext>
            </a:extLst>
          </p:cNvPr>
          <p:cNvSpPr/>
          <p:nvPr/>
        </p:nvSpPr>
        <p:spPr>
          <a:xfrm>
            <a:off x="1462686" y="490731"/>
            <a:ext cx="2867228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项目框架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51AF8E-928F-4A6D-90AF-C82F7B821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303087"/>
            <a:ext cx="5842000" cy="50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-文本框 50">
            <a:extLst>
              <a:ext uri="{FF2B5EF4-FFF2-40B4-BE49-F238E27FC236}">
                <a16:creationId xmlns:a16="http://schemas.microsoft.com/office/drawing/2014/main" id="{46630D7B-4BA5-4989-8F72-A67D800FFF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00346" y="4293535"/>
            <a:ext cx="5391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Introduction of atmospheric business stable company 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product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promotionIntroduction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 of atmospheric business stable company publicity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product promotion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3019865" y="2582518"/>
            <a:ext cx="6152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8000" b="1" dirty="0">
                <a:solidFill>
                  <a:schemeClr val="bg1">
                    <a:lumMod val="65000"/>
                    <a:alpha val="2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PART FOUR</a:t>
            </a:r>
            <a:endParaRPr lang="zh-CN" altLang="en-US" sz="8000" b="1" dirty="0">
              <a:solidFill>
                <a:schemeClr val="bg1">
                  <a:lumMod val="65000"/>
                  <a:alpha val="2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Aparajit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项目测试</a:t>
            </a:r>
          </a:p>
        </p:txBody>
      </p:sp>
      <p:sp>
        <p:nvSpPr>
          <p:cNvPr id="19" name="矩形 18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677177" y="1563946"/>
            <a:ext cx="837646" cy="837645"/>
            <a:chOff x="5568043" y="1174090"/>
            <a:chExt cx="1383041" cy="1383041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solidFill>
              <a:srgbClr val="345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608383" y="1223704"/>
              <a:ext cx="1256627" cy="1067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parajita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30843" flipV="1">
            <a:off x="-2236958" y="913482"/>
            <a:ext cx="4812127" cy="481212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453" flipH="1" flipV="1">
            <a:off x="9333329" y="1073107"/>
            <a:ext cx="4812127" cy="48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502BC0-B342-4547-8F8D-3F09951F5B6C}"/>
              </a:ext>
            </a:extLst>
          </p:cNvPr>
          <p:cNvSpPr/>
          <p:nvPr/>
        </p:nvSpPr>
        <p:spPr>
          <a:xfrm>
            <a:off x="1462686" y="490731"/>
            <a:ext cx="2867228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项目测试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73E560D-4149-4AAA-B7ED-6BAA4AE8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49778"/>
              </p:ext>
            </p:extLst>
          </p:nvPr>
        </p:nvGraphicFramePr>
        <p:xfrm>
          <a:off x="1727200" y="1896533"/>
          <a:ext cx="9321800" cy="359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167">
                  <a:extLst>
                    <a:ext uri="{9D8B030D-6E8A-4147-A177-3AD203B41FA5}">
                      <a16:colId xmlns:a16="http://schemas.microsoft.com/office/drawing/2014/main" val="48301091"/>
                    </a:ext>
                  </a:extLst>
                </a:gridCol>
                <a:gridCol w="1883523">
                  <a:extLst>
                    <a:ext uri="{9D8B030D-6E8A-4147-A177-3AD203B41FA5}">
                      <a16:colId xmlns:a16="http://schemas.microsoft.com/office/drawing/2014/main" val="619245863"/>
                    </a:ext>
                  </a:extLst>
                </a:gridCol>
                <a:gridCol w="6678110">
                  <a:extLst>
                    <a:ext uri="{9D8B030D-6E8A-4147-A177-3AD203B41FA5}">
                      <a16:colId xmlns:a16="http://schemas.microsoft.com/office/drawing/2014/main" val="9461867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编号</a:t>
                      </a:r>
                    </a:p>
                  </a:txBody>
                  <a:tcPr marL="95019" marR="95019" marT="47509" marB="47509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      确定项目</a:t>
                      </a:r>
                    </a:p>
                  </a:txBody>
                  <a:tcPr marL="95019" marR="95019" marT="47509" marB="47509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                                                  描述</a:t>
                      </a:r>
                    </a:p>
                  </a:txBody>
                  <a:tcPr marL="95019" marR="95019" marT="47509" marB="47509"/>
                </a:tc>
                <a:extLst>
                  <a:ext uri="{0D108BD9-81ED-4DB2-BD59-A6C34878D82A}">
                    <a16:rowId xmlns:a16="http://schemas.microsoft.com/office/drawing/2014/main" val="3109571931"/>
                  </a:ext>
                </a:extLst>
              </a:tr>
              <a:tr h="52278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L="95019" marR="95019" marT="47509" marB="47509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确定测试范围</a:t>
                      </a:r>
                    </a:p>
                  </a:txBody>
                  <a:tcPr marL="95019" marR="95019" marT="47509" marB="47509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对项目功能模块，子功能模块等进行测试</a:t>
                      </a:r>
                    </a:p>
                  </a:txBody>
                  <a:tcPr marL="95019" marR="95019" marT="47509" marB="47509"/>
                </a:tc>
                <a:extLst>
                  <a:ext uri="{0D108BD9-81ED-4DB2-BD59-A6C34878D82A}">
                    <a16:rowId xmlns:a16="http://schemas.microsoft.com/office/drawing/2014/main" val="2890700682"/>
                  </a:ext>
                </a:extLst>
              </a:tr>
              <a:tr h="52278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marL="95019" marR="95019" marT="47509" marB="47509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确定需求分析</a:t>
                      </a:r>
                    </a:p>
                  </a:txBody>
                  <a:tcPr marL="95019" marR="95019" marT="47509" marB="47509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确定每个功能的结果定义，确定各个功能是否存在缺陷</a:t>
                      </a:r>
                    </a:p>
                  </a:txBody>
                  <a:tcPr marL="95019" marR="95019" marT="47509" marB="47509"/>
                </a:tc>
                <a:extLst>
                  <a:ext uri="{0D108BD9-81ED-4DB2-BD59-A6C34878D82A}">
                    <a16:rowId xmlns:a16="http://schemas.microsoft.com/office/drawing/2014/main" val="108437179"/>
                  </a:ext>
                </a:extLst>
              </a:tr>
              <a:tr h="52278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marL="95019" marR="95019" marT="47509" marB="47509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确定测试策略</a:t>
                      </a:r>
                    </a:p>
                  </a:txBody>
                  <a:tcPr marL="95019" marR="95019" marT="47509" marB="47509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对项目的功能进行权限测试、功能测试、</a:t>
                      </a:r>
                      <a:r>
                        <a:rPr lang="en-US" altLang="zh-CN" sz="1900" dirty="0"/>
                        <a:t>UI</a:t>
                      </a:r>
                      <a:r>
                        <a:rPr lang="zh-CN" altLang="en-US" sz="1900" dirty="0"/>
                        <a:t>测试，兼容测试</a:t>
                      </a:r>
                    </a:p>
                  </a:txBody>
                  <a:tcPr marL="95019" marR="95019" marT="47509" marB="47509"/>
                </a:tc>
                <a:extLst>
                  <a:ext uri="{0D108BD9-81ED-4DB2-BD59-A6C34878D82A}">
                    <a16:rowId xmlns:a16="http://schemas.microsoft.com/office/drawing/2014/main" val="2970556370"/>
                  </a:ext>
                </a:extLst>
              </a:tr>
              <a:tr h="52278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marL="95019" marR="95019" marT="47509" marB="47509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确定测试方法</a:t>
                      </a:r>
                    </a:p>
                  </a:txBody>
                  <a:tcPr marL="95019" marR="95019" marT="47509" marB="475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/>
                        <a:t>边界值，等价类，真机测试等</a:t>
                      </a:r>
                    </a:p>
                  </a:txBody>
                  <a:tcPr marL="95019" marR="95019" marT="47509" marB="47509"/>
                </a:tc>
                <a:extLst>
                  <a:ext uri="{0D108BD9-81ED-4DB2-BD59-A6C34878D82A}">
                    <a16:rowId xmlns:a16="http://schemas.microsoft.com/office/drawing/2014/main" val="2155724151"/>
                  </a:ext>
                </a:extLst>
              </a:tr>
              <a:tr h="52278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marL="95019" marR="95019" marT="47509" marB="47509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确定测试工具</a:t>
                      </a:r>
                    </a:p>
                  </a:txBody>
                  <a:tcPr marL="95019" marR="95019" marT="47509" marB="47509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真机调试、</a:t>
                      </a:r>
                      <a:r>
                        <a:rPr lang="en-US" altLang="zh-C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Fiddler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工具测试等</a:t>
                      </a:r>
                    </a:p>
                  </a:txBody>
                  <a:tcPr marL="95019" marR="95019" marT="47509" marB="47509"/>
                </a:tc>
                <a:extLst>
                  <a:ext uri="{0D108BD9-81ED-4DB2-BD59-A6C34878D82A}">
                    <a16:rowId xmlns:a16="http://schemas.microsoft.com/office/drawing/2014/main" val="2339230769"/>
                  </a:ext>
                </a:extLst>
              </a:tr>
              <a:tr h="52278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marL="95019" marR="95019" marT="47509" marB="47509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确定测试资源</a:t>
                      </a:r>
                    </a:p>
                  </a:txBody>
                  <a:tcPr marL="95019" marR="95019" marT="47509" marB="47509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不同的手机和各个版本的微信，由组长进行各种测试</a:t>
                      </a:r>
                    </a:p>
                  </a:txBody>
                  <a:tcPr marL="95019" marR="95019" marT="47509" marB="47509"/>
                </a:tc>
                <a:extLst>
                  <a:ext uri="{0D108BD9-81ED-4DB2-BD59-A6C34878D82A}">
                    <a16:rowId xmlns:a16="http://schemas.microsoft.com/office/drawing/2014/main" val="212453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136ABCB-6832-46C9-9DCA-2037050B01FD}"/>
              </a:ext>
            </a:extLst>
          </p:cNvPr>
          <p:cNvSpPr/>
          <p:nvPr/>
        </p:nvSpPr>
        <p:spPr>
          <a:xfrm>
            <a:off x="1337931" y="2097788"/>
            <a:ext cx="1493022" cy="149302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饼形 10">
            <a:extLst>
              <a:ext uri="{FF2B5EF4-FFF2-40B4-BE49-F238E27FC236}">
                <a16:creationId xmlns:a16="http://schemas.microsoft.com/office/drawing/2014/main" id="{07500B74-7D71-4968-9812-939CE87144E3}"/>
              </a:ext>
            </a:extLst>
          </p:cNvPr>
          <p:cNvSpPr/>
          <p:nvPr/>
        </p:nvSpPr>
        <p:spPr>
          <a:xfrm>
            <a:off x="1337931" y="2097788"/>
            <a:ext cx="1493022" cy="1493020"/>
          </a:xfrm>
          <a:prstGeom prst="pie">
            <a:avLst/>
          </a:prstGeom>
          <a:solidFill>
            <a:srgbClr val="345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977812D-6B22-4AD0-87FA-59C839733F19}"/>
              </a:ext>
            </a:extLst>
          </p:cNvPr>
          <p:cNvSpPr/>
          <p:nvPr/>
        </p:nvSpPr>
        <p:spPr>
          <a:xfrm>
            <a:off x="1621640" y="2381497"/>
            <a:ext cx="925604" cy="92560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  <a:effectLst>
            <a:innerShdw blurRad="1143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CB43195-2D3D-487B-ADB3-F42C408DE47C}"/>
              </a:ext>
            </a:extLst>
          </p:cNvPr>
          <p:cNvSpPr/>
          <p:nvPr/>
        </p:nvSpPr>
        <p:spPr>
          <a:xfrm>
            <a:off x="6652358" y="2097788"/>
            <a:ext cx="1493022" cy="149302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饼形 13">
            <a:extLst>
              <a:ext uri="{FF2B5EF4-FFF2-40B4-BE49-F238E27FC236}">
                <a16:creationId xmlns:a16="http://schemas.microsoft.com/office/drawing/2014/main" id="{2047D529-2768-4220-A323-CC2135B51F7F}"/>
              </a:ext>
            </a:extLst>
          </p:cNvPr>
          <p:cNvSpPr/>
          <p:nvPr/>
        </p:nvSpPr>
        <p:spPr>
          <a:xfrm>
            <a:off x="6652358" y="2097788"/>
            <a:ext cx="1493022" cy="1493020"/>
          </a:xfrm>
          <a:prstGeom prst="pie">
            <a:avLst/>
          </a:prstGeom>
          <a:solidFill>
            <a:srgbClr val="86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724615F-4D45-4D2F-AF18-ECEC248363C2}"/>
              </a:ext>
            </a:extLst>
          </p:cNvPr>
          <p:cNvSpPr/>
          <p:nvPr/>
        </p:nvSpPr>
        <p:spPr>
          <a:xfrm>
            <a:off x="6936067" y="2381497"/>
            <a:ext cx="925604" cy="92560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  <a:effectLst>
            <a:innerShdw blurRad="1143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B75000-F8F3-41A7-89FB-D051AE72AE41}"/>
              </a:ext>
            </a:extLst>
          </p:cNvPr>
          <p:cNvSpPr/>
          <p:nvPr/>
        </p:nvSpPr>
        <p:spPr>
          <a:xfrm>
            <a:off x="1337931" y="4322251"/>
            <a:ext cx="1493022" cy="149302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饼形 20">
            <a:extLst>
              <a:ext uri="{FF2B5EF4-FFF2-40B4-BE49-F238E27FC236}">
                <a16:creationId xmlns:a16="http://schemas.microsoft.com/office/drawing/2014/main" id="{843D6FE8-2FFC-40E1-88C2-4D3AE6DCB821}"/>
              </a:ext>
            </a:extLst>
          </p:cNvPr>
          <p:cNvSpPr/>
          <p:nvPr/>
        </p:nvSpPr>
        <p:spPr>
          <a:xfrm>
            <a:off x="1337931" y="4322251"/>
            <a:ext cx="1493022" cy="1493020"/>
          </a:xfrm>
          <a:prstGeom prst="pie">
            <a:avLst/>
          </a:prstGeom>
          <a:solidFill>
            <a:srgbClr val="86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96EED79-2045-4323-A2DD-9F3CAA4438C2}"/>
              </a:ext>
            </a:extLst>
          </p:cNvPr>
          <p:cNvSpPr/>
          <p:nvPr/>
        </p:nvSpPr>
        <p:spPr>
          <a:xfrm>
            <a:off x="1621640" y="4605960"/>
            <a:ext cx="925604" cy="92560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  <a:effectLst>
            <a:innerShdw blurRad="1143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9F3572B-11A3-47E4-A421-B138F55FB4E3}"/>
              </a:ext>
            </a:extLst>
          </p:cNvPr>
          <p:cNvSpPr/>
          <p:nvPr/>
        </p:nvSpPr>
        <p:spPr>
          <a:xfrm>
            <a:off x="6652358" y="4322251"/>
            <a:ext cx="1493022" cy="149302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饼形 27">
            <a:extLst>
              <a:ext uri="{FF2B5EF4-FFF2-40B4-BE49-F238E27FC236}">
                <a16:creationId xmlns:a16="http://schemas.microsoft.com/office/drawing/2014/main" id="{B5496038-C559-4354-8711-6E71969F075C}"/>
              </a:ext>
            </a:extLst>
          </p:cNvPr>
          <p:cNvSpPr/>
          <p:nvPr/>
        </p:nvSpPr>
        <p:spPr>
          <a:xfrm>
            <a:off x="6652358" y="4322251"/>
            <a:ext cx="1493022" cy="1493020"/>
          </a:xfrm>
          <a:prstGeom prst="pie">
            <a:avLst/>
          </a:prstGeom>
          <a:solidFill>
            <a:srgbClr val="345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EE3CC5-DD4C-4A7C-A0C7-D95878CA1B7E}"/>
              </a:ext>
            </a:extLst>
          </p:cNvPr>
          <p:cNvSpPr/>
          <p:nvPr/>
        </p:nvSpPr>
        <p:spPr>
          <a:xfrm>
            <a:off x="6936067" y="4605960"/>
            <a:ext cx="925604" cy="92560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  <a:effectLst>
            <a:innerShdw blurRad="1143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0361FC-5C10-487B-923A-A28D49F80A80}"/>
              </a:ext>
            </a:extLst>
          </p:cNvPr>
          <p:cNvSpPr/>
          <p:nvPr/>
        </p:nvSpPr>
        <p:spPr>
          <a:xfrm>
            <a:off x="1539415" y="2579204"/>
            <a:ext cx="10900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Open Sans" panose="020B0606030504020204" pitchFamily="34" charset="0"/>
              </a:rPr>
              <a:t>测试安排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C583C-3F40-4E2C-B22B-6CCB3AC593BC}"/>
              </a:ext>
            </a:extLst>
          </p:cNvPr>
          <p:cNvSpPr/>
          <p:nvPr/>
        </p:nvSpPr>
        <p:spPr>
          <a:xfrm>
            <a:off x="6853842" y="2643680"/>
            <a:ext cx="10900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Open Sans" panose="020B0606030504020204" pitchFamily="34" charset="0"/>
              </a:rPr>
              <a:t>测试工具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0882A6-D83C-4050-863B-BAF73E4F4D1E}"/>
              </a:ext>
            </a:extLst>
          </p:cNvPr>
          <p:cNvSpPr/>
          <p:nvPr/>
        </p:nvSpPr>
        <p:spPr>
          <a:xfrm>
            <a:off x="1539415" y="4897063"/>
            <a:ext cx="10900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Open Sans" panose="020B0606030504020204" pitchFamily="34" charset="0"/>
              </a:rPr>
              <a:t>测试运用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AD7D48E-D44C-4596-B0EF-C17352AFA1FE}"/>
              </a:ext>
            </a:extLst>
          </p:cNvPr>
          <p:cNvSpPr/>
          <p:nvPr/>
        </p:nvSpPr>
        <p:spPr>
          <a:xfrm>
            <a:off x="6853842" y="4823676"/>
            <a:ext cx="10900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Open Sans" panose="020B0606030504020204" pitchFamily="34" charset="0"/>
              </a:rPr>
              <a:t>项目测试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9134FF-D16C-4469-9FC6-33D04B9867F4}"/>
              </a:ext>
            </a:extLst>
          </p:cNvPr>
          <p:cNvSpPr/>
          <p:nvPr/>
        </p:nvSpPr>
        <p:spPr>
          <a:xfrm>
            <a:off x="3114662" y="4528765"/>
            <a:ext cx="18593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Segoe UI Semilight" panose="020B0402040204020203" pitchFamily="34" charset="0"/>
              </a:rPr>
              <a:t>通过真机调试进行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Segoe UI Semilight" panose="020B0402040204020203" pitchFamily="34" charset="0"/>
              </a:rPr>
              <a:t>UI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Segoe UI Semilight" panose="020B0402040204020203" pitchFamily="34" charset="0"/>
              </a:rPr>
              <a:t>测试，调整界面排版，在不同手机，不同微信版本进行兼容性测试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33E384-2328-4FB7-89AC-E7706F12ECDE}"/>
              </a:ext>
            </a:extLst>
          </p:cNvPr>
          <p:cNvSpPr/>
          <p:nvPr/>
        </p:nvSpPr>
        <p:spPr>
          <a:xfrm>
            <a:off x="8346864" y="4528765"/>
            <a:ext cx="19415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ea typeface="字魂105号-简雅黑" panose="00000500000000000000" pitchFamily="2" charset="-122"/>
                <a:cs typeface="Segoe UI Semilight" panose="020B0402040204020203" pitchFamily="34" charset="0"/>
              </a:rPr>
              <a:t>通过软件的编写过程的测试，项目的软件模块的功能是和需求分析文档的内容一致的。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ea typeface="字魂105号-简雅黑" panose="00000500000000000000" pitchFamily="2" charset="-122"/>
              <a:cs typeface="Segoe UI Semilight" panose="020B0402040204020203" pitchFamily="34" charset="0"/>
            </a:endParaRP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ea typeface="字魂105号-简雅黑" panose="00000500000000000000" pitchFamily="2" charset="-122"/>
              <a:cs typeface="Segoe UI Semilight" panose="020B0402040204020203" pitchFamily="34" charset="0"/>
            </a:endParaRPr>
          </a:p>
          <a:p>
            <a:endParaRPr lang="zh-CN" altLang="en-US" sz="1600" dirty="0">
              <a:solidFill>
                <a:schemeClr val="bg1">
                  <a:lumMod val="50000"/>
                </a:schemeClr>
              </a:solidFill>
              <a:ea typeface="字魂105号-简雅黑" panose="00000500000000000000" pitchFamily="2" charset="-122"/>
              <a:cs typeface="Segoe UI Semilight" panose="020B0402040204020203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C518AFC-911E-4ED7-B12B-ED62AC4DE81B}"/>
              </a:ext>
            </a:extLst>
          </p:cNvPr>
          <p:cNvSpPr/>
          <p:nvPr/>
        </p:nvSpPr>
        <p:spPr>
          <a:xfrm>
            <a:off x="1462686" y="490731"/>
            <a:ext cx="2867228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项目测试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6FFF3D-743A-4244-A98B-D36DFEC98667}"/>
              </a:ext>
            </a:extLst>
          </p:cNvPr>
          <p:cNvSpPr/>
          <p:nvPr/>
        </p:nvSpPr>
        <p:spPr>
          <a:xfrm>
            <a:off x="3114661" y="2196485"/>
            <a:ext cx="18593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Segoe UI Semilight" panose="020B0402040204020203" pitchFamily="34" charset="0"/>
              </a:rPr>
              <a:t>测试主要有两个人负责、对项目进行权限测试、功能测试、兼容测试、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Segoe UI Semilight" panose="020B0402040204020203" pitchFamily="34" charset="0"/>
              </a:rPr>
              <a:t>UI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Segoe UI Semilight" panose="020B0402040204020203" pitchFamily="34" charset="0"/>
              </a:rPr>
              <a:t>测试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67631B-FDCA-45EA-8FB7-BB110A4CD3F2}"/>
              </a:ext>
            </a:extLst>
          </p:cNvPr>
          <p:cNvSpPr/>
          <p:nvPr/>
        </p:nvSpPr>
        <p:spPr>
          <a:xfrm>
            <a:off x="8429089" y="2196485"/>
            <a:ext cx="1859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ea typeface="字魂105号-简雅黑" panose="00000500000000000000" pitchFamily="2" charset="-122"/>
                <a:cs typeface="Segoe UI Semilight" panose="020B0402040204020203" pitchFamily="34" charset="0"/>
              </a:rPr>
              <a:t>真机调试、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ea typeface="字魂105号-简雅黑" panose="00000500000000000000" pitchFamily="2" charset="-122"/>
                <a:cs typeface="Segoe UI Semilight" panose="020B0402040204020203" pitchFamily="34" charset="0"/>
              </a:rPr>
              <a:t>Fiddler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ea typeface="字魂105号-简雅黑" panose="00000500000000000000" pitchFamily="2" charset="-122"/>
                <a:cs typeface="Segoe UI Semilight" panose="020B0402040204020203" pitchFamily="34" charset="0"/>
              </a:rPr>
              <a:t>工具测试等</a:t>
            </a:r>
          </a:p>
        </p:txBody>
      </p:sp>
    </p:spTree>
    <p:extLst>
      <p:ext uri="{BB962C8B-B14F-4D97-AF65-F5344CB8AC3E}">
        <p14:creationId xmlns:p14="http://schemas.microsoft.com/office/powerpoint/2010/main" val="233810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2769031" y="2582518"/>
            <a:ext cx="6653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8000" b="1" dirty="0">
                <a:solidFill>
                  <a:schemeClr val="bg1">
                    <a:lumMod val="65000"/>
                    <a:alpha val="2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PAGE FIVE</a:t>
            </a:r>
            <a:endParaRPr lang="zh-CN" altLang="en-US" sz="8000" b="1" dirty="0">
              <a:solidFill>
                <a:schemeClr val="bg1">
                  <a:lumMod val="65000"/>
                  <a:alpha val="2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Aparajit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92298" y="2999647"/>
            <a:ext cx="4707015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项目问题及解决</a:t>
            </a:r>
          </a:p>
        </p:txBody>
      </p:sp>
      <p:sp>
        <p:nvSpPr>
          <p:cNvPr id="19" name="矩形 18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677177" y="1563946"/>
            <a:ext cx="837646" cy="837645"/>
            <a:chOff x="5568043" y="1174090"/>
            <a:chExt cx="1383041" cy="1383041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solidFill>
              <a:srgbClr val="345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608383" y="1223704"/>
              <a:ext cx="1256627" cy="1067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parajita" panose="020B0604020202020204" pitchFamily="34" charset="0"/>
                </a:rPr>
                <a:t>05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186845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8235125" y="3533504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30843" flipV="1">
            <a:off x="-2236958" y="913482"/>
            <a:ext cx="4812127" cy="481212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453" flipH="1" flipV="1">
            <a:off x="9333329" y="1073107"/>
            <a:ext cx="4812127" cy="48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1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30843" flipV="1">
            <a:off x="-2577839" y="2739343"/>
            <a:ext cx="7232030" cy="723203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453" flipH="1" flipV="1">
            <a:off x="8247094" y="-1918842"/>
            <a:ext cx="5602003" cy="56020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6A07BB2-52B0-44B0-9B89-A0353268F70F}"/>
              </a:ext>
            </a:extLst>
          </p:cNvPr>
          <p:cNvSpPr txBox="1"/>
          <p:nvPr/>
        </p:nvSpPr>
        <p:spPr>
          <a:xfrm>
            <a:off x="2700948" y="1904962"/>
            <a:ext cx="57385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1.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对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微信开发者工具进行小程序的开发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不熟悉。基本都是边学边做。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ea typeface="字魂105号-简雅黑" panose="00000500000000000000" pitchFamily="2" charset="-122"/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B8D202-493F-4DF3-B722-299ED1AB492C}"/>
              </a:ext>
            </a:extLst>
          </p:cNvPr>
          <p:cNvSpPr txBox="1"/>
          <p:nvPr/>
        </p:nvSpPr>
        <p:spPr>
          <a:xfrm>
            <a:off x="2700948" y="2964945"/>
            <a:ext cx="60214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2.  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关于完成用户教程后的提示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“完成教程”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弹窗的实现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：对于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完成用户教程后需要弹出一个完成的提示框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，本想使用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小程序自带的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 API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“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wx.showModal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(Object object)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”来实现。但发现这个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 API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没有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image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属性，不能插入自己的图片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，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所以就只能另外再找其它办法。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最终，通过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不断在网上搜索，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在网上找到合适示例并进行修改，形成想要的样子。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ea typeface="字魂105号-简雅黑" panose="00000500000000000000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79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30843" flipV="1">
            <a:off x="-2577839" y="2739343"/>
            <a:ext cx="7232030" cy="723203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453" flipH="1" flipV="1">
            <a:off x="8247094" y="-1918842"/>
            <a:ext cx="5602003" cy="560200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CA450E5-3A9D-446B-861B-DBA4F7F59005}"/>
              </a:ext>
            </a:extLst>
          </p:cNvPr>
          <p:cNvSpPr txBox="1"/>
          <p:nvPr/>
        </p:nvSpPr>
        <p:spPr>
          <a:xfrm>
            <a:off x="2890480" y="3478561"/>
            <a:ext cx="6233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4. 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关于把多个页面写在一个文件中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：项目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涉及到三十多个不同页面的跳转，要创建的文件夹就比较多，而每个文件里面的代码却没有多少，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整合难度也比较大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。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通过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在网上的资料查找，最后找到一个设置参数的方法，通过改变参数的值“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true or false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”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，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使得不同的页面在不同的时刻显示或隐藏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，最终将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三十多个页面整合在四个文件里了。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F7BFA2-1094-4460-9FE3-8C190650AB8E}"/>
              </a:ext>
            </a:extLst>
          </p:cNvPr>
          <p:cNvSpPr txBox="1"/>
          <p:nvPr/>
        </p:nvSpPr>
        <p:spPr>
          <a:xfrm>
            <a:off x="2890480" y="1952986"/>
            <a:ext cx="6024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3.  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关于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游戏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引导手的制作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上的问题。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为了使用户教程更贴近游戏模式，所以想做一个手指不断点击按钮的动图来引导用户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，一开始打算使用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js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实现，最后选择通过网上实例查找来实现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ea typeface="字魂105号-简雅黑" panose="00000500000000000000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18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2769031" y="2582518"/>
            <a:ext cx="6653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8000" b="1" dirty="0">
                <a:solidFill>
                  <a:schemeClr val="bg1">
                    <a:lumMod val="65000"/>
                    <a:alpha val="2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PART SIX</a:t>
            </a:r>
            <a:endParaRPr lang="zh-CN" altLang="en-US" sz="8000" b="1" dirty="0">
              <a:solidFill>
                <a:schemeClr val="bg1">
                  <a:lumMod val="65000"/>
                  <a:alpha val="2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Aparajit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项目总结</a:t>
            </a:r>
          </a:p>
        </p:txBody>
      </p:sp>
      <p:sp>
        <p:nvSpPr>
          <p:cNvPr id="19" name="矩形 18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677177" y="1563946"/>
            <a:ext cx="837646" cy="837645"/>
            <a:chOff x="5568043" y="1174090"/>
            <a:chExt cx="1383041" cy="1383041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solidFill>
              <a:srgbClr val="345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608383" y="1223704"/>
              <a:ext cx="1256627" cy="1067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parajita" panose="020B0604020202020204" pitchFamily="34" charset="0"/>
                </a:rPr>
                <a:t>06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30843" flipV="1">
            <a:off x="-2236958" y="913482"/>
            <a:ext cx="4812127" cy="481212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453" flipH="1" flipV="1">
            <a:off x="9333329" y="1073107"/>
            <a:ext cx="4812127" cy="48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0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0B0C47-4636-4E7C-81D9-7E4819FB5D9C}"/>
              </a:ext>
            </a:extLst>
          </p:cNvPr>
          <p:cNvSpPr/>
          <p:nvPr/>
        </p:nvSpPr>
        <p:spPr>
          <a:xfrm>
            <a:off x="11175993" y="660400"/>
            <a:ext cx="609600" cy="382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345E79"/>
                </a:solidFill>
              </a:rPr>
              <a:t>06</a:t>
            </a:r>
            <a:endParaRPr lang="zh-CN" altLang="en-US" sz="2800" dirty="0">
              <a:solidFill>
                <a:srgbClr val="345E79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725AEE-B04E-40E4-A4C6-BC1C8254E98E}"/>
              </a:ext>
            </a:extLst>
          </p:cNvPr>
          <p:cNvSpPr/>
          <p:nvPr/>
        </p:nvSpPr>
        <p:spPr>
          <a:xfrm>
            <a:off x="1462686" y="490731"/>
            <a:ext cx="2867228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成员体会</a:t>
            </a:r>
          </a:p>
        </p:txBody>
      </p:sp>
      <p:sp>
        <p:nvSpPr>
          <p:cNvPr id="36" name="TextBox 30">
            <a:extLst>
              <a:ext uri="{FF2B5EF4-FFF2-40B4-BE49-F238E27FC236}">
                <a16:creationId xmlns:a16="http://schemas.microsoft.com/office/drawing/2014/main" id="{2C47E82D-8309-44A2-8974-BF020700DC0B}"/>
              </a:ext>
            </a:extLst>
          </p:cNvPr>
          <p:cNvSpPr txBox="1"/>
          <p:nvPr/>
        </p:nvSpPr>
        <p:spPr>
          <a:xfrm>
            <a:off x="1125595" y="2453166"/>
            <a:ext cx="13270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殷宇轩</a:t>
            </a:r>
          </a:p>
        </p:txBody>
      </p:sp>
      <p:sp>
        <p:nvSpPr>
          <p:cNvPr id="40" name="TextBox 30">
            <a:extLst>
              <a:ext uri="{FF2B5EF4-FFF2-40B4-BE49-F238E27FC236}">
                <a16:creationId xmlns:a16="http://schemas.microsoft.com/office/drawing/2014/main" id="{19D700CA-E9DD-481C-AD10-D4B713382DBA}"/>
              </a:ext>
            </a:extLst>
          </p:cNvPr>
          <p:cNvSpPr txBox="1"/>
          <p:nvPr/>
        </p:nvSpPr>
        <p:spPr>
          <a:xfrm>
            <a:off x="3353511" y="2457067"/>
            <a:ext cx="1082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孙枫娇</a:t>
            </a:r>
          </a:p>
        </p:txBody>
      </p:sp>
      <p:sp>
        <p:nvSpPr>
          <p:cNvPr id="41" name="TextBox 30">
            <a:extLst>
              <a:ext uri="{FF2B5EF4-FFF2-40B4-BE49-F238E27FC236}">
                <a16:creationId xmlns:a16="http://schemas.microsoft.com/office/drawing/2014/main" id="{4D0FD01B-BE15-4BA1-8DCA-843FED3B05AE}"/>
              </a:ext>
            </a:extLst>
          </p:cNvPr>
          <p:cNvSpPr txBox="1"/>
          <p:nvPr/>
        </p:nvSpPr>
        <p:spPr>
          <a:xfrm>
            <a:off x="5348751" y="2457067"/>
            <a:ext cx="1082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陈佳慧</a:t>
            </a:r>
          </a:p>
        </p:txBody>
      </p:sp>
      <p:sp>
        <p:nvSpPr>
          <p:cNvPr id="42" name="TextBox 30">
            <a:extLst>
              <a:ext uri="{FF2B5EF4-FFF2-40B4-BE49-F238E27FC236}">
                <a16:creationId xmlns:a16="http://schemas.microsoft.com/office/drawing/2014/main" id="{F0A889A8-9185-448C-8A56-6A1E675813AF}"/>
              </a:ext>
            </a:extLst>
          </p:cNvPr>
          <p:cNvSpPr txBox="1"/>
          <p:nvPr/>
        </p:nvSpPr>
        <p:spPr>
          <a:xfrm>
            <a:off x="7357033" y="2457066"/>
            <a:ext cx="1082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刘瑄昀</a:t>
            </a:r>
          </a:p>
        </p:txBody>
      </p:sp>
      <p:sp>
        <p:nvSpPr>
          <p:cNvPr id="43" name="TextBox 29">
            <a:extLst>
              <a:ext uri="{FF2B5EF4-FFF2-40B4-BE49-F238E27FC236}">
                <a16:creationId xmlns:a16="http://schemas.microsoft.com/office/drawing/2014/main" id="{D193D828-CCF3-4F16-814D-D77A812D66AE}"/>
              </a:ext>
            </a:extLst>
          </p:cNvPr>
          <p:cNvSpPr txBox="1"/>
          <p:nvPr/>
        </p:nvSpPr>
        <p:spPr>
          <a:xfrm>
            <a:off x="1078987" y="3102457"/>
            <a:ext cx="1718056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“团队合作往往能激发出团体不可思议的潜力”，在担任组长的这段时间里，感觉压力很大，准备演讲和答辩，给每个组员制定合适的任务，协助解决大部分组员遇到的问题。但还好都过去了，自己也收获了很多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61B5140E-DE63-4AD6-B885-ABDFADE019C1}"/>
              </a:ext>
            </a:extLst>
          </p:cNvPr>
          <p:cNvSpPr txBox="1"/>
          <p:nvPr/>
        </p:nvSpPr>
        <p:spPr>
          <a:xfrm>
            <a:off x="7176738" y="3084990"/>
            <a:ext cx="1606718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lnSpc>
                <a:spcPts val="24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在小组中担任前端角色，由于有接触微信小程序开发，比较容易上手。在进行用户教程编写过程中，按钮、文字位置的调节以及悬浮窗口制作花了大量时间。后续又做了一些其他的任务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57" name="TextBox 29">
            <a:extLst>
              <a:ext uri="{FF2B5EF4-FFF2-40B4-BE49-F238E27FC236}">
                <a16:creationId xmlns:a16="http://schemas.microsoft.com/office/drawing/2014/main" id="{A2FCCF43-73F1-4FB4-B6D2-A31E4AF6EBBD}"/>
              </a:ext>
            </a:extLst>
          </p:cNvPr>
          <p:cNvSpPr txBox="1"/>
          <p:nvPr/>
        </p:nvSpPr>
        <p:spPr>
          <a:xfrm>
            <a:off x="5205839" y="3084990"/>
            <a:ext cx="1597202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lnSpc>
                <a:spcPts val="24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在小组里担任前端角色，前端仍然使用了结对作业时的微信开发者工具，所以这次缩短了使用工具过程花费的时间，但完成的过程还是很艰难。除去严重睡眠不足以外，其他一切都挺美好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D94CB48-EE95-4C2C-890F-BD323549D4F5}"/>
              </a:ext>
            </a:extLst>
          </p:cNvPr>
          <p:cNvGrpSpPr/>
          <p:nvPr/>
        </p:nvGrpSpPr>
        <p:grpSpPr>
          <a:xfrm>
            <a:off x="2798431" y="1956333"/>
            <a:ext cx="478179" cy="4216736"/>
            <a:chOff x="2694297" y="1185772"/>
            <a:chExt cx="822641" cy="4769506"/>
          </a:xfrm>
        </p:grpSpPr>
        <p:sp>
          <p:nvSpPr>
            <p:cNvPr id="59" name="下箭头 2">
              <a:extLst>
                <a:ext uri="{FF2B5EF4-FFF2-40B4-BE49-F238E27FC236}">
                  <a16:creationId xmlns:a16="http://schemas.microsoft.com/office/drawing/2014/main" id="{2D9CE53F-E285-4D25-830A-FC6ABEEF543F}"/>
                </a:ext>
              </a:extLst>
            </p:cNvPr>
            <p:cNvSpPr/>
            <p:nvPr/>
          </p:nvSpPr>
          <p:spPr>
            <a:xfrm flipV="1">
              <a:off x="2694297" y="1185772"/>
              <a:ext cx="822641" cy="4661482"/>
            </a:xfrm>
            <a:custGeom>
              <a:avLst/>
              <a:gdLst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6442 w 822641"/>
                <a:gd name="connsiteY2" fmla="*/ 0 h 4661482"/>
                <a:gd name="connsiteX3" fmla="*/ 676199 w 822641"/>
                <a:gd name="connsiteY3" fmla="*/ 0 h 4661482"/>
                <a:gd name="connsiteX4" fmla="*/ 676199 w 822641"/>
                <a:gd name="connsiteY4" fmla="*/ 4155410 h 4661482"/>
                <a:gd name="connsiteX5" fmla="*/ 822641 w 822641"/>
                <a:gd name="connsiteY5" fmla="*/ 4155410 h 4661482"/>
                <a:gd name="connsiteX6" fmla="*/ 411321 w 822641"/>
                <a:gd name="connsiteY6" fmla="*/ 4661482 h 4661482"/>
                <a:gd name="connsiteX7" fmla="*/ 0 w 822641"/>
                <a:gd name="connsiteY7" fmla="*/ 4155410 h 4661482"/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2907 w 822641"/>
                <a:gd name="connsiteY2" fmla="*/ 3249926 h 4661482"/>
                <a:gd name="connsiteX3" fmla="*/ 146442 w 822641"/>
                <a:gd name="connsiteY3" fmla="*/ 0 h 4661482"/>
                <a:gd name="connsiteX4" fmla="*/ 676199 w 822641"/>
                <a:gd name="connsiteY4" fmla="*/ 0 h 4661482"/>
                <a:gd name="connsiteX5" fmla="*/ 676199 w 822641"/>
                <a:gd name="connsiteY5" fmla="*/ 4155410 h 4661482"/>
                <a:gd name="connsiteX6" fmla="*/ 822641 w 822641"/>
                <a:gd name="connsiteY6" fmla="*/ 4155410 h 4661482"/>
                <a:gd name="connsiteX7" fmla="*/ 411321 w 822641"/>
                <a:gd name="connsiteY7" fmla="*/ 4661482 h 4661482"/>
                <a:gd name="connsiteX8" fmla="*/ 0 w 822641"/>
                <a:gd name="connsiteY8" fmla="*/ 415541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8" fmla="*/ 237882 w 822641"/>
                <a:gd name="connsiteY8" fmla="*/ 9144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0" fmla="*/ 676199 w 822641"/>
                <a:gd name="connsiteY0" fmla="*/ 0 h 4661482"/>
                <a:gd name="connsiteX1" fmla="*/ 676199 w 822641"/>
                <a:gd name="connsiteY1" fmla="*/ 4155410 h 4661482"/>
                <a:gd name="connsiteX2" fmla="*/ 822641 w 822641"/>
                <a:gd name="connsiteY2" fmla="*/ 4155410 h 4661482"/>
                <a:gd name="connsiteX3" fmla="*/ 411321 w 822641"/>
                <a:gd name="connsiteY3" fmla="*/ 4661482 h 4661482"/>
                <a:gd name="connsiteX4" fmla="*/ 0 w 822641"/>
                <a:gd name="connsiteY4" fmla="*/ 4155410 h 4661482"/>
                <a:gd name="connsiteX5" fmla="*/ 146442 w 822641"/>
                <a:gd name="connsiteY5" fmla="*/ 4155410 h 4661482"/>
                <a:gd name="connsiteX6" fmla="*/ 142907 w 822641"/>
                <a:gd name="connsiteY6" fmla="*/ 3249926 h 466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2641" h="4661482">
                  <a:moveTo>
                    <a:pt x="676199" y="0"/>
                  </a:moveTo>
                  <a:lnTo>
                    <a:pt x="676199" y="4155410"/>
                  </a:lnTo>
                  <a:lnTo>
                    <a:pt x="822641" y="4155410"/>
                  </a:lnTo>
                  <a:lnTo>
                    <a:pt x="411321" y="4661482"/>
                  </a:lnTo>
                  <a:lnTo>
                    <a:pt x="0" y="4155410"/>
                  </a:lnTo>
                  <a:lnTo>
                    <a:pt x="146442" y="4155410"/>
                  </a:lnTo>
                  <a:cubicBezTo>
                    <a:pt x="145264" y="3853582"/>
                    <a:pt x="144085" y="3551754"/>
                    <a:pt x="142907" y="3249926"/>
                  </a:cubicBezTo>
                </a:path>
              </a:pathLst>
            </a:custGeom>
            <a:noFill/>
            <a:ln>
              <a:solidFill>
                <a:srgbClr val="34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F860577-5B47-4A41-B050-6459F971F638}"/>
                </a:ext>
              </a:extLst>
            </p:cNvPr>
            <p:cNvSpPr/>
            <p:nvPr/>
          </p:nvSpPr>
          <p:spPr>
            <a:xfrm>
              <a:off x="3261112" y="5739254"/>
              <a:ext cx="216024" cy="216024"/>
            </a:xfrm>
            <a:prstGeom prst="ellipse">
              <a:avLst/>
            </a:prstGeom>
            <a:solidFill>
              <a:srgbClr val="345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79382CB-606A-4DFD-9F09-D113B93B7533}"/>
              </a:ext>
            </a:extLst>
          </p:cNvPr>
          <p:cNvGrpSpPr/>
          <p:nvPr/>
        </p:nvGrpSpPr>
        <p:grpSpPr>
          <a:xfrm>
            <a:off x="4854906" y="1956333"/>
            <a:ext cx="478179" cy="4216736"/>
            <a:chOff x="2694297" y="1185772"/>
            <a:chExt cx="822641" cy="4769506"/>
          </a:xfrm>
        </p:grpSpPr>
        <p:sp>
          <p:nvSpPr>
            <p:cNvPr id="62" name="下箭头 2">
              <a:extLst>
                <a:ext uri="{FF2B5EF4-FFF2-40B4-BE49-F238E27FC236}">
                  <a16:creationId xmlns:a16="http://schemas.microsoft.com/office/drawing/2014/main" id="{3DE9082D-0319-410A-A2D6-2A4A6CC7C7AE}"/>
                </a:ext>
              </a:extLst>
            </p:cNvPr>
            <p:cNvSpPr/>
            <p:nvPr/>
          </p:nvSpPr>
          <p:spPr>
            <a:xfrm flipV="1">
              <a:off x="2694297" y="1185772"/>
              <a:ext cx="822641" cy="4661482"/>
            </a:xfrm>
            <a:custGeom>
              <a:avLst/>
              <a:gdLst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6442 w 822641"/>
                <a:gd name="connsiteY2" fmla="*/ 0 h 4661482"/>
                <a:gd name="connsiteX3" fmla="*/ 676199 w 822641"/>
                <a:gd name="connsiteY3" fmla="*/ 0 h 4661482"/>
                <a:gd name="connsiteX4" fmla="*/ 676199 w 822641"/>
                <a:gd name="connsiteY4" fmla="*/ 4155410 h 4661482"/>
                <a:gd name="connsiteX5" fmla="*/ 822641 w 822641"/>
                <a:gd name="connsiteY5" fmla="*/ 4155410 h 4661482"/>
                <a:gd name="connsiteX6" fmla="*/ 411321 w 822641"/>
                <a:gd name="connsiteY6" fmla="*/ 4661482 h 4661482"/>
                <a:gd name="connsiteX7" fmla="*/ 0 w 822641"/>
                <a:gd name="connsiteY7" fmla="*/ 4155410 h 4661482"/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2907 w 822641"/>
                <a:gd name="connsiteY2" fmla="*/ 3249926 h 4661482"/>
                <a:gd name="connsiteX3" fmla="*/ 146442 w 822641"/>
                <a:gd name="connsiteY3" fmla="*/ 0 h 4661482"/>
                <a:gd name="connsiteX4" fmla="*/ 676199 w 822641"/>
                <a:gd name="connsiteY4" fmla="*/ 0 h 4661482"/>
                <a:gd name="connsiteX5" fmla="*/ 676199 w 822641"/>
                <a:gd name="connsiteY5" fmla="*/ 4155410 h 4661482"/>
                <a:gd name="connsiteX6" fmla="*/ 822641 w 822641"/>
                <a:gd name="connsiteY6" fmla="*/ 4155410 h 4661482"/>
                <a:gd name="connsiteX7" fmla="*/ 411321 w 822641"/>
                <a:gd name="connsiteY7" fmla="*/ 4661482 h 4661482"/>
                <a:gd name="connsiteX8" fmla="*/ 0 w 822641"/>
                <a:gd name="connsiteY8" fmla="*/ 415541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8" fmla="*/ 237882 w 822641"/>
                <a:gd name="connsiteY8" fmla="*/ 9144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0" fmla="*/ 676199 w 822641"/>
                <a:gd name="connsiteY0" fmla="*/ 0 h 4661482"/>
                <a:gd name="connsiteX1" fmla="*/ 676199 w 822641"/>
                <a:gd name="connsiteY1" fmla="*/ 4155410 h 4661482"/>
                <a:gd name="connsiteX2" fmla="*/ 822641 w 822641"/>
                <a:gd name="connsiteY2" fmla="*/ 4155410 h 4661482"/>
                <a:gd name="connsiteX3" fmla="*/ 411321 w 822641"/>
                <a:gd name="connsiteY3" fmla="*/ 4661482 h 4661482"/>
                <a:gd name="connsiteX4" fmla="*/ 0 w 822641"/>
                <a:gd name="connsiteY4" fmla="*/ 4155410 h 4661482"/>
                <a:gd name="connsiteX5" fmla="*/ 146442 w 822641"/>
                <a:gd name="connsiteY5" fmla="*/ 4155410 h 4661482"/>
                <a:gd name="connsiteX6" fmla="*/ 142907 w 822641"/>
                <a:gd name="connsiteY6" fmla="*/ 3249926 h 466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2641" h="4661482">
                  <a:moveTo>
                    <a:pt x="676199" y="0"/>
                  </a:moveTo>
                  <a:lnTo>
                    <a:pt x="676199" y="4155410"/>
                  </a:lnTo>
                  <a:lnTo>
                    <a:pt x="822641" y="4155410"/>
                  </a:lnTo>
                  <a:lnTo>
                    <a:pt x="411321" y="4661482"/>
                  </a:lnTo>
                  <a:lnTo>
                    <a:pt x="0" y="4155410"/>
                  </a:lnTo>
                  <a:lnTo>
                    <a:pt x="146442" y="4155410"/>
                  </a:lnTo>
                  <a:cubicBezTo>
                    <a:pt x="145264" y="3853582"/>
                    <a:pt x="144085" y="3551754"/>
                    <a:pt x="142907" y="3249926"/>
                  </a:cubicBezTo>
                </a:path>
              </a:pathLst>
            </a:custGeom>
            <a:noFill/>
            <a:ln>
              <a:solidFill>
                <a:srgbClr val="86AC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4E8CE72-4AC4-416E-A909-E8774646646C}"/>
                </a:ext>
              </a:extLst>
            </p:cNvPr>
            <p:cNvSpPr/>
            <p:nvPr/>
          </p:nvSpPr>
          <p:spPr>
            <a:xfrm>
              <a:off x="3261112" y="5739254"/>
              <a:ext cx="216024" cy="216024"/>
            </a:xfrm>
            <a:prstGeom prst="ellipse">
              <a:avLst/>
            </a:prstGeom>
            <a:solidFill>
              <a:srgbClr val="86A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9A45D3E-47AB-46A8-9EEB-CA736577E744}"/>
              </a:ext>
            </a:extLst>
          </p:cNvPr>
          <p:cNvGrpSpPr/>
          <p:nvPr/>
        </p:nvGrpSpPr>
        <p:grpSpPr>
          <a:xfrm>
            <a:off x="6773745" y="1972733"/>
            <a:ext cx="478179" cy="4216736"/>
            <a:chOff x="2694297" y="1185772"/>
            <a:chExt cx="822641" cy="4769506"/>
          </a:xfrm>
        </p:grpSpPr>
        <p:sp>
          <p:nvSpPr>
            <p:cNvPr id="65" name="下箭头 2">
              <a:extLst>
                <a:ext uri="{FF2B5EF4-FFF2-40B4-BE49-F238E27FC236}">
                  <a16:creationId xmlns:a16="http://schemas.microsoft.com/office/drawing/2014/main" id="{4A07DA60-A85C-4BB9-B6DE-E2BDB19FC243}"/>
                </a:ext>
              </a:extLst>
            </p:cNvPr>
            <p:cNvSpPr/>
            <p:nvPr/>
          </p:nvSpPr>
          <p:spPr>
            <a:xfrm flipV="1">
              <a:off x="2694297" y="1185772"/>
              <a:ext cx="822641" cy="4661482"/>
            </a:xfrm>
            <a:custGeom>
              <a:avLst/>
              <a:gdLst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6442 w 822641"/>
                <a:gd name="connsiteY2" fmla="*/ 0 h 4661482"/>
                <a:gd name="connsiteX3" fmla="*/ 676199 w 822641"/>
                <a:gd name="connsiteY3" fmla="*/ 0 h 4661482"/>
                <a:gd name="connsiteX4" fmla="*/ 676199 w 822641"/>
                <a:gd name="connsiteY4" fmla="*/ 4155410 h 4661482"/>
                <a:gd name="connsiteX5" fmla="*/ 822641 w 822641"/>
                <a:gd name="connsiteY5" fmla="*/ 4155410 h 4661482"/>
                <a:gd name="connsiteX6" fmla="*/ 411321 w 822641"/>
                <a:gd name="connsiteY6" fmla="*/ 4661482 h 4661482"/>
                <a:gd name="connsiteX7" fmla="*/ 0 w 822641"/>
                <a:gd name="connsiteY7" fmla="*/ 4155410 h 4661482"/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2907 w 822641"/>
                <a:gd name="connsiteY2" fmla="*/ 3249926 h 4661482"/>
                <a:gd name="connsiteX3" fmla="*/ 146442 w 822641"/>
                <a:gd name="connsiteY3" fmla="*/ 0 h 4661482"/>
                <a:gd name="connsiteX4" fmla="*/ 676199 w 822641"/>
                <a:gd name="connsiteY4" fmla="*/ 0 h 4661482"/>
                <a:gd name="connsiteX5" fmla="*/ 676199 w 822641"/>
                <a:gd name="connsiteY5" fmla="*/ 4155410 h 4661482"/>
                <a:gd name="connsiteX6" fmla="*/ 822641 w 822641"/>
                <a:gd name="connsiteY6" fmla="*/ 4155410 h 4661482"/>
                <a:gd name="connsiteX7" fmla="*/ 411321 w 822641"/>
                <a:gd name="connsiteY7" fmla="*/ 4661482 h 4661482"/>
                <a:gd name="connsiteX8" fmla="*/ 0 w 822641"/>
                <a:gd name="connsiteY8" fmla="*/ 415541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8" fmla="*/ 237882 w 822641"/>
                <a:gd name="connsiteY8" fmla="*/ 9144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0" fmla="*/ 676199 w 822641"/>
                <a:gd name="connsiteY0" fmla="*/ 0 h 4661482"/>
                <a:gd name="connsiteX1" fmla="*/ 676199 w 822641"/>
                <a:gd name="connsiteY1" fmla="*/ 4155410 h 4661482"/>
                <a:gd name="connsiteX2" fmla="*/ 822641 w 822641"/>
                <a:gd name="connsiteY2" fmla="*/ 4155410 h 4661482"/>
                <a:gd name="connsiteX3" fmla="*/ 411321 w 822641"/>
                <a:gd name="connsiteY3" fmla="*/ 4661482 h 4661482"/>
                <a:gd name="connsiteX4" fmla="*/ 0 w 822641"/>
                <a:gd name="connsiteY4" fmla="*/ 4155410 h 4661482"/>
                <a:gd name="connsiteX5" fmla="*/ 146442 w 822641"/>
                <a:gd name="connsiteY5" fmla="*/ 4155410 h 4661482"/>
                <a:gd name="connsiteX6" fmla="*/ 142907 w 822641"/>
                <a:gd name="connsiteY6" fmla="*/ 3249926 h 466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2641" h="4661482">
                  <a:moveTo>
                    <a:pt x="676199" y="0"/>
                  </a:moveTo>
                  <a:lnTo>
                    <a:pt x="676199" y="4155410"/>
                  </a:lnTo>
                  <a:lnTo>
                    <a:pt x="822641" y="4155410"/>
                  </a:lnTo>
                  <a:lnTo>
                    <a:pt x="411321" y="4661482"/>
                  </a:lnTo>
                  <a:lnTo>
                    <a:pt x="0" y="4155410"/>
                  </a:lnTo>
                  <a:lnTo>
                    <a:pt x="146442" y="4155410"/>
                  </a:lnTo>
                  <a:cubicBezTo>
                    <a:pt x="145264" y="3853582"/>
                    <a:pt x="144085" y="3551754"/>
                    <a:pt x="142907" y="3249926"/>
                  </a:cubicBezTo>
                </a:path>
              </a:pathLst>
            </a:custGeom>
            <a:noFill/>
            <a:ln>
              <a:solidFill>
                <a:srgbClr val="34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E341158-87E9-410C-9C3D-5A8880F237D9}"/>
                </a:ext>
              </a:extLst>
            </p:cNvPr>
            <p:cNvSpPr/>
            <p:nvPr/>
          </p:nvSpPr>
          <p:spPr>
            <a:xfrm>
              <a:off x="3261112" y="5739254"/>
              <a:ext cx="216024" cy="216024"/>
            </a:xfrm>
            <a:prstGeom prst="ellipse">
              <a:avLst/>
            </a:prstGeom>
            <a:solidFill>
              <a:srgbClr val="345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C9C33B6-D738-4B8C-8E49-6C9195383B32}"/>
              </a:ext>
            </a:extLst>
          </p:cNvPr>
          <p:cNvGrpSpPr/>
          <p:nvPr/>
        </p:nvGrpSpPr>
        <p:grpSpPr>
          <a:xfrm>
            <a:off x="8768798" y="1972733"/>
            <a:ext cx="478179" cy="4216736"/>
            <a:chOff x="2694297" y="1185772"/>
            <a:chExt cx="822641" cy="4769506"/>
          </a:xfrm>
        </p:grpSpPr>
        <p:sp>
          <p:nvSpPr>
            <p:cNvPr id="68" name="下箭头 2">
              <a:extLst>
                <a:ext uri="{FF2B5EF4-FFF2-40B4-BE49-F238E27FC236}">
                  <a16:creationId xmlns:a16="http://schemas.microsoft.com/office/drawing/2014/main" id="{9A9B2366-E022-4F85-81F8-09957B23FDA8}"/>
                </a:ext>
              </a:extLst>
            </p:cNvPr>
            <p:cNvSpPr/>
            <p:nvPr/>
          </p:nvSpPr>
          <p:spPr>
            <a:xfrm flipV="1">
              <a:off x="2694297" y="1185772"/>
              <a:ext cx="822641" cy="4661482"/>
            </a:xfrm>
            <a:custGeom>
              <a:avLst/>
              <a:gdLst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6442 w 822641"/>
                <a:gd name="connsiteY2" fmla="*/ 0 h 4661482"/>
                <a:gd name="connsiteX3" fmla="*/ 676199 w 822641"/>
                <a:gd name="connsiteY3" fmla="*/ 0 h 4661482"/>
                <a:gd name="connsiteX4" fmla="*/ 676199 w 822641"/>
                <a:gd name="connsiteY4" fmla="*/ 4155410 h 4661482"/>
                <a:gd name="connsiteX5" fmla="*/ 822641 w 822641"/>
                <a:gd name="connsiteY5" fmla="*/ 4155410 h 4661482"/>
                <a:gd name="connsiteX6" fmla="*/ 411321 w 822641"/>
                <a:gd name="connsiteY6" fmla="*/ 4661482 h 4661482"/>
                <a:gd name="connsiteX7" fmla="*/ 0 w 822641"/>
                <a:gd name="connsiteY7" fmla="*/ 4155410 h 4661482"/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2907 w 822641"/>
                <a:gd name="connsiteY2" fmla="*/ 3249926 h 4661482"/>
                <a:gd name="connsiteX3" fmla="*/ 146442 w 822641"/>
                <a:gd name="connsiteY3" fmla="*/ 0 h 4661482"/>
                <a:gd name="connsiteX4" fmla="*/ 676199 w 822641"/>
                <a:gd name="connsiteY4" fmla="*/ 0 h 4661482"/>
                <a:gd name="connsiteX5" fmla="*/ 676199 w 822641"/>
                <a:gd name="connsiteY5" fmla="*/ 4155410 h 4661482"/>
                <a:gd name="connsiteX6" fmla="*/ 822641 w 822641"/>
                <a:gd name="connsiteY6" fmla="*/ 4155410 h 4661482"/>
                <a:gd name="connsiteX7" fmla="*/ 411321 w 822641"/>
                <a:gd name="connsiteY7" fmla="*/ 4661482 h 4661482"/>
                <a:gd name="connsiteX8" fmla="*/ 0 w 822641"/>
                <a:gd name="connsiteY8" fmla="*/ 415541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8" fmla="*/ 237882 w 822641"/>
                <a:gd name="connsiteY8" fmla="*/ 9144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0" fmla="*/ 676199 w 822641"/>
                <a:gd name="connsiteY0" fmla="*/ 0 h 4661482"/>
                <a:gd name="connsiteX1" fmla="*/ 676199 w 822641"/>
                <a:gd name="connsiteY1" fmla="*/ 4155410 h 4661482"/>
                <a:gd name="connsiteX2" fmla="*/ 822641 w 822641"/>
                <a:gd name="connsiteY2" fmla="*/ 4155410 h 4661482"/>
                <a:gd name="connsiteX3" fmla="*/ 411321 w 822641"/>
                <a:gd name="connsiteY3" fmla="*/ 4661482 h 4661482"/>
                <a:gd name="connsiteX4" fmla="*/ 0 w 822641"/>
                <a:gd name="connsiteY4" fmla="*/ 4155410 h 4661482"/>
                <a:gd name="connsiteX5" fmla="*/ 146442 w 822641"/>
                <a:gd name="connsiteY5" fmla="*/ 4155410 h 4661482"/>
                <a:gd name="connsiteX6" fmla="*/ 142907 w 822641"/>
                <a:gd name="connsiteY6" fmla="*/ 3249926 h 466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2641" h="4661482">
                  <a:moveTo>
                    <a:pt x="676199" y="0"/>
                  </a:moveTo>
                  <a:lnTo>
                    <a:pt x="676199" y="4155410"/>
                  </a:lnTo>
                  <a:lnTo>
                    <a:pt x="822641" y="4155410"/>
                  </a:lnTo>
                  <a:lnTo>
                    <a:pt x="411321" y="4661482"/>
                  </a:lnTo>
                  <a:lnTo>
                    <a:pt x="0" y="4155410"/>
                  </a:lnTo>
                  <a:lnTo>
                    <a:pt x="146442" y="4155410"/>
                  </a:lnTo>
                  <a:cubicBezTo>
                    <a:pt x="145264" y="3853582"/>
                    <a:pt x="144085" y="3551754"/>
                    <a:pt x="142907" y="3249926"/>
                  </a:cubicBezTo>
                </a:path>
              </a:pathLst>
            </a:custGeom>
            <a:noFill/>
            <a:ln>
              <a:solidFill>
                <a:srgbClr val="86AC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824656A-301E-4E22-9F58-B47AA8F40231}"/>
                </a:ext>
              </a:extLst>
            </p:cNvPr>
            <p:cNvSpPr/>
            <p:nvPr/>
          </p:nvSpPr>
          <p:spPr>
            <a:xfrm>
              <a:off x="3261112" y="5739254"/>
              <a:ext cx="216024" cy="216024"/>
            </a:xfrm>
            <a:prstGeom prst="ellipse">
              <a:avLst/>
            </a:prstGeom>
            <a:solidFill>
              <a:srgbClr val="86A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5F78773-ECA1-4E33-AE89-BBCAFB59E134}"/>
              </a:ext>
            </a:extLst>
          </p:cNvPr>
          <p:cNvCxnSpPr>
            <a:cxnSpLocks/>
          </p:cNvCxnSpPr>
          <p:nvPr/>
        </p:nvCxnSpPr>
        <p:spPr>
          <a:xfrm>
            <a:off x="3731785" y="6065045"/>
            <a:ext cx="1297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D08B00C-E055-4C62-8E6D-54DB2DB46C40}"/>
              </a:ext>
            </a:extLst>
          </p:cNvPr>
          <p:cNvCxnSpPr>
            <a:cxnSpLocks/>
          </p:cNvCxnSpPr>
          <p:nvPr/>
        </p:nvCxnSpPr>
        <p:spPr>
          <a:xfrm>
            <a:off x="5675264" y="6081445"/>
            <a:ext cx="1297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F61D5EA-50ED-46EE-BDBA-C552EA152005}"/>
              </a:ext>
            </a:extLst>
          </p:cNvPr>
          <p:cNvCxnSpPr>
            <a:cxnSpLocks/>
          </p:cNvCxnSpPr>
          <p:nvPr/>
        </p:nvCxnSpPr>
        <p:spPr>
          <a:xfrm>
            <a:off x="7664478" y="6081445"/>
            <a:ext cx="1297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30">
            <a:extLst>
              <a:ext uri="{FF2B5EF4-FFF2-40B4-BE49-F238E27FC236}">
                <a16:creationId xmlns:a16="http://schemas.microsoft.com/office/drawing/2014/main" id="{3E6E7818-D736-41B3-898B-35411E4A60C5}"/>
              </a:ext>
            </a:extLst>
          </p:cNvPr>
          <p:cNvSpPr txBox="1"/>
          <p:nvPr/>
        </p:nvSpPr>
        <p:spPr>
          <a:xfrm>
            <a:off x="9100885" y="2453166"/>
            <a:ext cx="13270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任建新</a:t>
            </a:r>
          </a:p>
        </p:txBody>
      </p:sp>
      <p:sp>
        <p:nvSpPr>
          <p:cNvPr id="74" name="TextBox 29">
            <a:extLst>
              <a:ext uri="{FF2B5EF4-FFF2-40B4-BE49-F238E27FC236}">
                <a16:creationId xmlns:a16="http://schemas.microsoft.com/office/drawing/2014/main" id="{567E1B97-F9D3-41AC-AF98-ADFDF5EA3D5C}"/>
              </a:ext>
            </a:extLst>
          </p:cNvPr>
          <p:cNvSpPr txBox="1"/>
          <p:nvPr/>
        </p:nvSpPr>
        <p:spPr>
          <a:xfrm>
            <a:off x="9182562" y="3090260"/>
            <a:ext cx="1624861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第一次加入一个大团队做一个很复杂的项目，很多东西感觉很新鲜，团队讨论，分工合作，写开题报告，做原型等，以及最后的实现，这些都是在以前没有经历过的，有了许多新的体验和收获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FFD5AA82-B2DE-4B0A-B506-3719A07BBDC6}"/>
              </a:ext>
            </a:extLst>
          </p:cNvPr>
          <p:cNvGrpSpPr/>
          <p:nvPr/>
        </p:nvGrpSpPr>
        <p:grpSpPr>
          <a:xfrm>
            <a:off x="10830559" y="1972733"/>
            <a:ext cx="478179" cy="4216736"/>
            <a:chOff x="2694297" y="1185772"/>
            <a:chExt cx="822641" cy="4769506"/>
          </a:xfrm>
        </p:grpSpPr>
        <p:sp>
          <p:nvSpPr>
            <p:cNvPr id="76" name="下箭头 2">
              <a:extLst>
                <a:ext uri="{FF2B5EF4-FFF2-40B4-BE49-F238E27FC236}">
                  <a16:creationId xmlns:a16="http://schemas.microsoft.com/office/drawing/2014/main" id="{0139ACD0-7FD6-4A3A-85C3-C203AB385850}"/>
                </a:ext>
              </a:extLst>
            </p:cNvPr>
            <p:cNvSpPr/>
            <p:nvPr/>
          </p:nvSpPr>
          <p:spPr>
            <a:xfrm flipV="1">
              <a:off x="2694297" y="1185772"/>
              <a:ext cx="822641" cy="4661482"/>
            </a:xfrm>
            <a:custGeom>
              <a:avLst/>
              <a:gdLst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6442 w 822641"/>
                <a:gd name="connsiteY2" fmla="*/ 0 h 4661482"/>
                <a:gd name="connsiteX3" fmla="*/ 676199 w 822641"/>
                <a:gd name="connsiteY3" fmla="*/ 0 h 4661482"/>
                <a:gd name="connsiteX4" fmla="*/ 676199 w 822641"/>
                <a:gd name="connsiteY4" fmla="*/ 4155410 h 4661482"/>
                <a:gd name="connsiteX5" fmla="*/ 822641 w 822641"/>
                <a:gd name="connsiteY5" fmla="*/ 4155410 h 4661482"/>
                <a:gd name="connsiteX6" fmla="*/ 411321 w 822641"/>
                <a:gd name="connsiteY6" fmla="*/ 4661482 h 4661482"/>
                <a:gd name="connsiteX7" fmla="*/ 0 w 822641"/>
                <a:gd name="connsiteY7" fmla="*/ 4155410 h 4661482"/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2907 w 822641"/>
                <a:gd name="connsiteY2" fmla="*/ 3249926 h 4661482"/>
                <a:gd name="connsiteX3" fmla="*/ 146442 w 822641"/>
                <a:gd name="connsiteY3" fmla="*/ 0 h 4661482"/>
                <a:gd name="connsiteX4" fmla="*/ 676199 w 822641"/>
                <a:gd name="connsiteY4" fmla="*/ 0 h 4661482"/>
                <a:gd name="connsiteX5" fmla="*/ 676199 w 822641"/>
                <a:gd name="connsiteY5" fmla="*/ 4155410 h 4661482"/>
                <a:gd name="connsiteX6" fmla="*/ 822641 w 822641"/>
                <a:gd name="connsiteY6" fmla="*/ 4155410 h 4661482"/>
                <a:gd name="connsiteX7" fmla="*/ 411321 w 822641"/>
                <a:gd name="connsiteY7" fmla="*/ 4661482 h 4661482"/>
                <a:gd name="connsiteX8" fmla="*/ 0 w 822641"/>
                <a:gd name="connsiteY8" fmla="*/ 415541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8" fmla="*/ 237882 w 822641"/>
                <a:gd name="connsiteY8" fmla="*/ 9144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0" fmla="*/ 676199 w 822641"/>
                <a:gd name="connsiteY0" fmla="*/ 0 h 4661482"/>
                <a:gd name="connsiteX1" fmla="*/ 676199 w 822641"/>
                <a:gd name="connsiteY1" fmla="*/ 4155410 h 4661482"/>
                <a:gd name="connsiteX2" fmla="*/ 822641 w 822641"/>
                <a:gd name="connsiteY2" fmla="*/ 4155410 h 4661482"/>
                <a:gd name="connsiteX3" fmla="*/ 411321 w 822641"/>
                <a:gd name="connsiteY3" fmla="*/ 4661482 h 4661482"/>
                <a:gd name="connsiteX4" fmla="*/ 0 w 822641"/>
                <a:gd name="connsiteY4" fmla="*/ 4155410 h 4661482"/>
                <a:gd name="connsiteX5" fmla="*/ 146442 w 822641"/>
                <a:gd name="connsiteY5" fmla="*/ 4155410 h 4661482"/>
                <a:gd name="connsiteX6" fmla="*/ 142907 w 822641"/>
                <a:gd name="connsiteY6" fmla="*/ 3249926 h 466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2641" h="4661482">
                  <a:moveTo>
                    <a:pt x="676199" y="0"/>
                  </a:moveTo>
                  <a:lnTo>
                    <a:pt x="676199" y="4155410"/>
                  </a:lnTo>
                  <a:lnTo>
                    <a:pt x="822641" y="4155410"/>
                  </a:lnTo>
                  <a:lnTo>
                    <a:pt x="411321" y="4661482"/>
                  </a:lnTo>
                  <a:lnTo>
                    <a:pt x="0" y="4155410"/>
                  </a:lnTo>
                  <a:lnTo>
                    <a:pt x="146442" y="4155410"/>
                  </a:lnTo>
                  <a:cubicBezTo>
                    <a:pt x="145264" y="3853582"/>
                    <a:pt x="144085" y="3551754"/>
                    <a:pt x="142907" y="3249926"/>
                  </a:cubicBezTo>
                </a:path>
              </a:pathLst>
            </a:custGeom>
            <a:noFill/>
            <a:ln>
              <a:solidFill>
                <a:srgbClr val="34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6D0D5AF-3B51-4FEB-8D61-4948BB17A916}"/>
                </a:ext>
              </a:extLst>
            </p:cNvPr>
            <p:cNvSpPr/>
            <p:nvPr/>
          </p:nvSpPr>
          <p:spPr>
            <a:xfrm>
              <a:off x="3261112" y="5739254"/>
              <a:ext cx="216024" cy="216024"/>
            </a:xfrm>
            <a:prstGeom prst="ellipse">
              <a:avLst/>
            </a:prstGeom>
            <a:solidFill>
              <a:srgbClr val="345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TextBox 29">
            <a:extLst>
              <a:ext uri="{FF2B5EF4-FFF2-40B4-BE49-F238E27FC236}">
                <a16:creationId xmlns:a16="http://schemas.microsoft.com/office/drawing/2014/main" id="{812FAF62-3A49-4AA3-877C-C998F40B60D9}"/>
              </a:ext>
            </a:extLst>
          </p:cNvPr>
          <p:cNvSpPr txBox="1"/>
          <p:nvPr/>
        </p:nvSpPr>
        <p:spPr>
          <a:xfrm>
            <a:off x="3257300" y="3102457"/>
            <a:ext cx="1614608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lnSpc>
                <a:spcPts val="24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第一次参加小程序开发的大工程虽然遇到好多困难，也挺想放弃但好在最后都成功坚持下来了，看着最后整合在一起的代码运行出来的效果，感觉还是挺骄傲、开心的。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10955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6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66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66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6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6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16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6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  <p:bldP spid="41" grpId="0"/>
      <p:bldP spid="42" grpId="0"/>
      <p:bldP spid="43" grpId="0"/>
      <p:bldP spid="47" grpId="0"/>
      <p:bldP spid="57" grpId="0"/>
      <p:bldP spid="73" grpId="0"/>
      <p:bldP spid="74" grpId="0"/>
      <p:bldP spid="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 flipH="1">
            <a:off x="219013" y="845745"/>
            <a:ext cx="5514764" cy="55147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74846" y="1158223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345E79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345E79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字魂105号-简雅黑" panose="00000500000000000000" pitchFamily="2" charset="-122"/>
              <a:ea typeface="字魂105号-简雅黑" panose="00000500000000000000" pitchFamily="2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679436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345E79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目录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244746" y="1787814"/>
            <a:ext cx="2966055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2224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项目分工及计划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solidFill>
              <a:srgbClr val="345E79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parajita" panose="020B0604020202020204" pitchFamily="34" charset="0"/>
                </a:rPr>
                <a:t>01</a:t>
              </a:r>
              <a:endParaRPr lang="zh-CN" altLang="en-US" sz="2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296959" y="2471349"/>
            <a:ext cx="2880640" cy="528685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7910492" y="2688777"/>
              <a:ext cx="1877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项目进度</a:t>
              </a: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solidFill>
              <a:srgbClr val="345E79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parajita" panose="020B0604020202020204" pitchFamily="34" charset="0"/>
                </a:rPr>
                <a:t>02</a:t>
              </a:r>
              <a:endParaRPr lang="zh-CN" altLang="en-US" sz="2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244745" y="3151416"/>
            <a:ext cx="2966055" cy="528685"/>
            <a:chOff x="7160548" y="2534162"/>
            <a:chExt cx="3308851" cy="528685"/>
          </a:xfrm>
        </p:grpSpPr>
        <p:sp>
          <p:nvSpPr>
            <p:cNvPr id="78" name="文本框 77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项目架构</a:t>
              </a: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solidFill>
              <a:srgbClr val="345E79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parajita" panose="020B0604020202020204" pitchFamily="34" charset="0"/>
                </a:rPr>
                <a:t>03</a:t>
              </a:r>
              <a:endParaRPr lang="zh-CN" altLang="en-US" sz="2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83886" y="5361413"/>
            <a:ext cx="2966055" cy="528685"/>
            <a:chOff x="7160548" y="2534162"/>
            <a:chExt cx="3308851" cy="528685"/>
          </a:xfrm>
        </p:grpSpPr>
        <p:sp>
          <p:nvSpPr>
            <p:cNvPr id="84" name="文本框 83"/>
            <p:cNvSpPr txBox="1"/>
            <p:nvPr/>
          </p:nvSpPr>
          <p:spPr>
            <a:xfrm>
              <a:off x="7759312" y="2688777"/>
              <a:ext cx="202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成员过程体会</a:t>
              </a: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solidFill>
              <a:srgbClr val="345E79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parajita" panose="020B0604020202020204" pitchFamily="34" charset="0"/>
                </a:rPr>
                <a:t>06</a:t>
              </a:r>
              <a:endParaRPr lang="zh-CN" altLang="en-US" sz="2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B4E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WORK REPORT</a:t>
            </a:r>
            <a:endParaRPr lang="zh-CN" altLang="en-US" sz="24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F7475E-DA2E-40CB-96AD-99C6BD93B05C}"/>
              </a:ext>
            </a:extLst>
          </p:cNvPr>
          <p:cNvGrpSpPr/>
          <p:nvPr/>
        </p:nvGrpSpPr>
        <p:grpSpPr>
          <a:xfrm>
            <a:off x="7244745" y="4685555"/>
            <a:ext cx="2881388" cy="528685"/>
            <a:chOff x="7160548" y="2534162"/>
            <a:chExt cx="3308851" cy="52868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F0C2974-48B8-42DE-B0F7-B38F7F519C22}"/>
                </a:ext>
              </a:extLst>
            </p:cNvPr>
            <p:cNvSpPr txBox="1"/>
            <p:nvPr/>
          </p:nvSpPr>
          <p:spPr>
            <a:xfrm>
              <a:off x="7843208" y="2688777"/>
              <a:ext cx="219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项目问题及解决</a:t>
              </a:r>
            </a:p>
          </p:txBody>
        </p:sp>
        <p:sp>
          <p:nvSpPr>
            <p:cNvPr id="31" name="圆角矩形 87">
              <a:extLst>
                <a:ext uri="{FF2B5EF4-FFF2-40B4-BE49-F238E27FC236}">
                  <a16:creationId xmlns:a16="http://schemas.microsoft.com/office/drawing/2014/main" id="{54C315C4-AB22-419F-969B-55E7E3277891}"/>
                </a:ext>
              </a:extLst>
            </p:cNvPr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ED1DD15-719F-4893-8C48-24326AAB7768}"/>
                </a:ext>
              </a:extLst>
            </p:cNvPr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solidFill>
              <a:srgbClr val="345E79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parajita" panose="020B0604020202020204" pitchFamily="34" charset="0"/>
                </a:rPr>
                <a:t>05</a:t>
              </a:r>
              <a:endParaRPr lang="zh-CN" altLang="en-US" sz="2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15A8522-1B2E-4D94-B925-5A7A57BB13DD}"/>
              </a:ext>
            </a:extLst>
          </p:cNvPr>
          <p:cNvGrpSpPr/>
          <p:nvPr/>
        </p:nvGrpSpPr>
        <p:grpSpPr>
          <a:xfrm>
            <a:off x="8235530" y="3895695"/>
            <a:ext cx="2966055" cy="528685"/>
            <a:chOff x="7160548" y="2534162"/>
            <a:chExt cx="3308851" cy="528685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C73C08D-3C6A-4110-B98E-E3CD701AB578}"/>
                </a:ext>
              </a:extLst>
            </p:cNvPr>
            <p:cNvSpPr txBox="1"/>
            <p:nvPr/>
          </p:nvSpPr>
          <p:spPr>
            <a:xfrm>
              <a:off x="7759312" y="2688777"/>
              <a:ext cx="202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项目测试</a:t>
              </a:r>
            </a:p>
          </p:txBody>
        </p:sp>
        <p:sp>
          <p:nvSpPr>
            <p:cNvPr id="35" name="圆角矩形 81">
              <a:extLst>
                <a:ext uri="{FF2B5EF4-FFF2-40B4-BE49-F238E27FC236}">
                  <a16:creationId xmlns:a16="http://schemas.microsoft.com/office/drawing/2014/main" id="{339FABAA-2D71-4478-AFA6-B8E48D147B88}"/>
                </a:ext>
              </a:extLst>
            </p:cNvPr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DF148C7-A2DE-436C-A88B-F5DBF822A8E5}"/>
                </a:ext>
              </a:extLst>
            </p:cNvPr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solidFill>
              <a:srgbClr val="345E79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parajita" panose="020B0604020202020204" pitchFamily="34" charset="0"/>
                </a:rPr>
                <a:t>04</a:t>
              </a:r>
              <a:endParaRPr lang="zh-CN" altLang="en-US" sz="24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834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5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5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5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45455C-9C16-495F-B4FB-CB6E946FAE90}"/>
              </a:ext>
            </a:extLst>
          </p:cNvPr>
          <p:cNvSpPr/>
          <p:nvPr/>
        </p:nvSpPr>
        <p:spPr>
          <a:xfrm>
            <a:off x="11175993" y="660400"/>
            <a:ext cx="609600" cy="382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345E79"/>
                </a:solidFill>
              </a:rPr>
              <a:t>06</a:t>
            </a:r>
            <a:endParaRPr lang="zh-CN" altLang="en-US" sz="2800" dirty="0">
              <a:solidFill>
                <a:srgbClr val="345E79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30F15B-DCBE-40E2-A781-E182EDCAAA97}"/>
              </a:ext>
            </a:extLst>
          </p:cNvPr>
          <p:cNvSpPr/>
          <p:nvPr/>
        </p:nvSpPr>
        <p:spPr>
          <a:xfrm>
            <a:off x="1462686" y="490731"/>
            <a:ext cx="2867228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成员体会</a:t>
            </a:r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C3A42432-D585-4E42-B977-DF62FB58FD11}"/>
              </a:ext>
            </a:extLst>
          </p:cNvPr>
          <p:cNvSpPr txBox="1"/>
          <p:nvPr/>
        </p:nvSpPr>
        <p:spPr>
          <a:xfrm>
            <a:off x="800234" y="2461631"/>
            <a:ext cx="13270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张雨荷</a:t>
            </a:r>
          </a:p>
        </p:txBody>
      </p:sp>
      <p:sp>
        <p:nvSpPr>
          <p:cNvPr id="5" name="TextBox 30">
            <a:extLst>
              <a:ext uri="{FF2B5EF4-FFF2-40B4-BE49-F238E27FC236}">
                <a16:creationId xmlns:a16="http://schemas.microsoft.com/office/drawing/2014/main" id="{A89D4932-EB7F-4104-92C4-2DABED52B8F5}"/>
              </a:ext>
            </a:extLst>
          </p:cNvPr>
          <p:cNvSpPr txBox="1"/>
          <p:nvPr/>
        </p:nvSpPr>
        <p:spPr>
          <a:xfrm>
            <a:off x="3041791" y="2461631"/>
            <a:ext cx="1082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苏垚</a:t>
            </a: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045A5B94-419D-4B80-B94C-9135B139B4A9}"/>
              </a:ext>
            </a:extLst>
          </p:cNvPr>
          <p:cNvSpPr txBox="1"/>
          <p:nvPr/>
        </p:nvSpPr>
        <p:spPr>
          <a:xfrm>
            <a:off x="5043931" y="2465532"/>
            <a:ext cx="1082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葛昊</a:t>
            </a:r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D09ACB2C-EBBA-4F09-986C-79CA2AE9D061}"/>
              </a:ext>
            </a:extLst>
          </p:cNvPr>
          <p:cNvSpPr txBox="1"/>
          <p:nvPr/>
        </p:nvSpPr>
        <p:spPr>
          <a:xfrm>
            <a:off x="7145350" y="2465531"/>
            <a:ext cx="1082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陈金波</a:t>
            </a:r>
          </a:p>
        </p:txBody>
      </p:sp>
      <p:sp>
        <p:nvSpPr>
          <p:cNvPr id="8" name="TextBox 29">
            <a:extLst>
              <a:ext uri="{FF2B5EF4-FFF2-40B4-BE49-F238E27FC236}">
                <a16:creationId xmlns:a16="http://schemas.microsoft.com/office/drawing/2014/main" id="{E1D3DD7C-E1BD-48FB-8A38-894DF4D512B9}"/>
              </a:ext>
            </a:extLst>
          </p:cNvPr>
          <p:cNvSpPr txBox="1"/>
          <p:nvPr/>
        </p:nvSpPr>
        <p:spPr>
          <a:xfrm>
            <a:off x="950149" y="3093454"/>
            <a:ext cx="1650754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通过这次的团队协作，积累了从项目方向确立，到软件制作的一些经验，以及对于已有知识迁移的一些方法。总结一下就是，面对一个新的开发平台，应当对比一下新平台和已有技术的区别，针对区别进行学习。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9" name="TextBox 29">
            <a:extLst>
              <a:ext uri="{FF2B5EF4-FFF2-40B4-BE49-F238E27FC236}">
                <a16:creationId xmlns:a16="http://schemas.microsoft.com/office/drawing/2014/main" id="{C207B071-0EBA-4CA8-ABFD-667DFC72B6F6}"/>
              </a:ext>
            </a:extLst>
          </p:cNvPr>
          <p:cNvSpPr txBox="1"/>
          <p:nvPr/>
        </p:nvSpPr>
        <p:spPr>
          <a:xfrm>
            <a:off x="6965055" y="3093455"/>
            <a:ext cx="1606718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lnSpc>
                <a:spcPts val="24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第一次参与到这种团队合作，懂得了团队交流沟通的重要性，还有就是得逼自己一把，不能因为个人原因拖慢团队的进度。也克服了对代码的恐惧心理，努力学习，向同学请教，问题都会解决。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56EA62BD-FE8C-468E-B9AB-FA5544875F1B}"/>
              </a:ext>
            </a:extLst>
          </p:cNvPr>
          <p:cNvSpPr txBox="1"/>
          <p:nvPr/>
        </p:nvSpPr>
        <p:spPr>
          <a:xfrm>
            <a:off x="3013457" y="3110405"/>
            <a:ext cx="1581593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lnSpc>
                <a:spcPts val="24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项目实践对我们来说难度还是挺大。做完它确实费了力气，虽然做的不是最好的，但也是付诸了小组各个成员的努力做出的作品。总之，就是很高兴能参与到这个项目的开发中，并为此做出贡献。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6BD88219-C9BB-42AA-92D5-8071FDDCD86C}"/>
              </a:ext>
            </a:extLst>
          </p:cNvPr>
          <p:cNvSpPr txBox="1"/>
          <p:nvPr/>
        </p:nvSpPr>
        <p:spPr>
          <a:xfrm>
            <a:off x="4994156" y="3093455"/>
            <a:ext cx="1597202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lnSpc>
                <a:spcPts val="24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在这次的软工实践中，学习了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java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语言的基础语法，了解到了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java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文件以类的形式实现程序功能的特性。同时还熟悉了用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java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发送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url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请求以及访问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mysql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数据库并进行相关操作等等。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10B846A-CA9D-4A79-9E76-E8AECDB74957}"/>
              </a:ext>
            </a:extLst>
          </p:cNvPr>
          <p:cNvGrpSpPr/>
          <p:nvPr/>
        </p:nvGrpSpPr>
        <p:grpSpPr>
          <a:xfrm>
            <a:off x="2586748" y="1964798"/>
            <a:ext cx="478179" cy="4216736"/>
            <a:chOff x="2694297" y="1185772"/>
            <a:chExt cx="822641" cy="4769506"/>
          </a:xfrm>
        </p:grpSpPr>
        <p:sp>
          <p:nvSpPr>
            <p:cNvPr id="13" name="下箭头 2">
              <a:extLst>
                <a:ext uri="{FF2B5EF4-FFF2-40B4-BE49-F238E27FC236}">
                  <a16:creationId xmlns:a16="http://schemas.microsoft.com/office/drawing/2014/main" id="{0F5DD06A-F055-4C3F-A6BF-FAE0C502CB7A}"/>
                </a:ext>
              </a:extLst>
            </p:cNvPr>
            <p:cNvSpPr/>
            <p:nvPr/>
          </p:nvSpPr>
          <p:spPr>
            <a:xfrm flipV="1">
              <a:off x="2694297" y="1185772"/>
              <a:ext cx="822641" cy="4661482"/>
            </a:xfrm>
            <a:custGeom>
              <a:avLst/>
              <a:gdLst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6442 w 822641"/>
                <a:gd name="connsiteY2" fmla="*/ 0 h 4661482"/>
                <a:gd name="connsiteX3" fmla="*/ 676199 w 822641"/>
                <a:gd name="connsiteY3" fmla="*/ 0 h 4661482"/>
                <a:gd name="connsiteX4" fmla="*/ 676199 w 822641"/>
                <a:gd name="connsiteY4" fmla="*/ 4155410 h 4661482"/>
                <a:gd name="connsiteX5" fmla="*/ 822641 w 822641"/>
                <a:gd name="connsiteY5" fmla="*/ 4155410 h 4661482"/>
                <a:gd name="connsiteX6" fmla="*/ 411321 w 822641"/>
                <a:gd name="connsiteY6" fmla="*/ 4661482 h 4661482"/>
                <a:gd name="connsiteX7" fmla="*/ 0 w 822641"/>
                <a:gd name="connsiteY7" fmla="*/ 4155410 h 4661482"/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2907 w 822641"/>
                <a:gd name="connsiteY2" fmla="*/ 3249926 h 4661482"/>
                <a:gd name="connsiteX3" fmla="*/ 146442 w 822641"/>
                <a:gd name="connsiteY3" fmla="*/ 0 h 4661482"/>
                <a:gd name="connsiteX4" fmla="*/ 676199 w 822641"/>
                <a:gd name="connsiteY4" fmla="*/ 0 h 4661482"/>
                <a:gd name="connsiteX5" fmla="*/ 676199 w 822641"/>
                <a:gd name="connsiteY5" fmla="*/ 4155410 h 4661482"/>
                <a:gd name="connsiteX6" fmla="*/ 822641 w 822641"/>
                <a:gd name="connsiteY6" fmla="*/ 4155410 h 4661482"/>
                <a:gd name="connsiteX7" fmla="*/ 411321 w 822641"/>
                <a:gd name="connsiteY7" fmla="*/ 4661482 h 4661482"/>
                <a:gd name="connsiteX8" fmla="*/ 0 w 822641"/>
                <a:gd name="connsiteY8" fmla="*/ 415541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8" fmla="*/ 237882 w 822641"/>
                <a:gd name="connsiteY8" fmla="*/ 9144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0" fmla="*/ 676199 w 822641"/>
                <a:gd name="connsiteY0" fmla="*/ 0 h 4661482"/>
                <a:gd name="connsiteX1" fmla="*/ 676199 w 822641"/>
                <a:gd name="connsiteY1" fmla="*/ 4155410 h 4661482"/>
                <a:gd name="connsiteX2" fmla="*/ 822641 w 822641"/>
                <a:gd name="connsiteY2" fmla="*/ 4155410 h 4661482"/>
                <a:gd name="connsiteX3" fmla="*/ 411321 w 822641"/>
                <a:gd name="connsiteY3" fmla="*/ 4661482 h 4661482"/>
                <a:gd name="connsiteX4" fmla="*/ 0 w 822641"/>
                <a:gd name="connsiteY4" fmla="*/ 4155410 h 4661482"/>
                <a:gd name="connsiteX5" fmla="*/ 146442 w 822641"/>
                <a:gd name="connsiteY5" fmla="*/ 4155410 h 4661482"/>
                <a:gd name="connsiteX6" fmla="*/ 142907 w 822641"/>
                <a:gd name="connsiteY6" fmla="*/ 3249926 h 466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2641" h="4661482">
                  <a:moveTo>
                    <a:pt x="676199" y="0"/>
                  </a:moveTo>
                  <a:lnTo>
                    <a:pt x="676199" y="4155410"/>
                  </a:lnTo>
                  <a:lnTo>
                    <a:pt x="822641" y="4155410"/>
                  </a:lnTo>
                  <a:lnTo>
                    <a:pt x="411321" y="4661482"/>
                  </a:lnTo>
                  <a:lnTo>
                    <a:pt x="0" y="4155410"/>
                  </a:lnTo>
                  <a:lnTo>
                    <a:pt x="146442" y="4155410"/>
                  </a:lnTo>
                  <a:cubicBezTo>
                    <a:pt x="145264" y="3853582"/>
                    <a:pt x="144085" y="3551754"/>
                    <a:pt x="142907" y="3249926"/>
                  </a:cubicBezTo>
                </a:path>
              </a:pathLst>
            </a:custGeom>
            <a:noFill/>
            <a:ln>
              <a:solidFill>
                <a:srgbClr val="34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B5744DE-25BD-4837-9364-DCEEA460C5C6}"/>
                </a:ext>
              </a:extLst>
            </p:cNvPr>
            <p:cNvSpPr/>
            <p:nvPr/>
          </p:nvSpPr>
          <p:spPr>
            <a:xfrm>
              <a:off x="3261112" y="5739254"/>
              <a:ext cx="216024" cy="216024"/>
            </a:xfrm>
            <a:prstGeom prst="ellipse">
              <a:avLst/>
            </a:prstGeom>
            <a:solidFill>
              <a:srgbClr val="345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DF0FCCA-6B8E-4026-8185-475FE02B59E3}"/>
              </a:ext>
            </a:extLst>
          </p:cNvPr>
          <p:cNvGrpSpPr/>
          <p:nvPr/>
        </p:nvGrpSpPr>
        <p:grpSpPr>
          <a:xfrm>
            <a:off x="4643223" y="1964798"/>
            <a:ext cx="478179" cy="4216736"/>
            <a:chOff x="2694297" y="1185772"/>
            <a:chExt cx="822641" cy="4769506"/>
          </a:xfrm>
        </p:grpSpPr>
        <p:sp>
          <p:nvSpPr>
            <p:cNvPr id="16" name="下箭头 2">
              <a:extLst>
                <a:ext uri="{FF2B5EF4-FFF2-40B4-BE49-F238E27FC236}">
                  <a16:creationId xmlns:a16="http://schemas.microsoft.com/office/drawing/2014/main" id="{4BEE1BDD-FB8F-4306-8319-6B95018295D6}"/>
                </a:ext>
              </a:extLst>
            </p:cNvPr>
            <p:cNvSpPr/>
            <p:nvPr/>
          </p:nvSpPr>
          <p:spPr>
            <a:xfrm flipV="1">
              <a:off x="2694297" y="1185772"/>
              <a:ext cx="822641" cy="4661482"/>
            </a:xfrm>
            <a:custGeom>
              <a:avLst/>
              <a:gdLst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6442 w 822641"/>
                <a:gd name="connsiteY2" fmla="*/ 0 h 4661482"/>
                <a:gd name="connsiteX3" fmla="*/ 676199 w 822641"/>
                <a:gd name="connsiteY3" fmla="*/ 0 h 4661482"/>
                <a:gd name="connsiteX4" fmla="*/ 676199 w 822641"/>
                <a:gd name="connsiteY4" fmla="*/ 4155410 h 4661482"/>
                <a:gd name="connsiteX5" fmla="*/ 822641 w 822641"/>
                <a:gd name="connsiteY5" fmla="*/ 4155410 h 4661482"/>
                <a:gd name="connsiteX6" fmla="*/ 411321 w 822641"/>
                <a:gd name="connsiteY6" fmla="*/ 4661482 h 4661482"/>
                <a:gd name="connsiteX7" fmla="*/ 0 w 822641"/>
                <a:gd name="connsiteY7" fmla="*/ 4155410 h 4661482"/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2907 w 822641"/>
                <a:gd name="connsiteY2" fmla="*/ 3249926 h 4661482"/>
                <a:gd name="connsiteX3" fmla="*/ 146442 w 822641"/>
                <a:gd name="connsiteY3" fmla="*/ 0 h 4661482"/>
                <a:gd name="connsiteX4" fmla="*/ 676199 w 822641"/>
                <a:gd name="connsiteY4" fmla="*/ 0 h 4661482"/>
                <a:gd name="connsiteX5" fmla="*/ 676199 w 822641"/>
                <a:gd name="connsiteY5" fmla="*/ 4155410 h 4661482"/>
                <a:gd name="connsiteX6" fmla="*/ 822641 w 822641"/>
                <a:gd name="connsiteY6" fmla="*/ 4155410 h 4661482"/>
                <a:gd name="connsiteX7" fmla="*/ 411321 w 822641"/>
                <a:gd name="connsiteY7" fmla="*/ 4661482 h 4661482"/>
                <a:gd name="connsiteX8" fmla="*/ 0 w 822641"/>
                <a:gd name="connsiteY8" fmla="*/ 415541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8" fmla="*/ 237882 w 822641"/>
                <a:gd name="connsiteY8" fmla="*/ 9144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0" fmla="*/ 676199 w 822641"/>
                <a:gd name="connsiteY0" fmla="*/ 0 h 4661482"/>
                <a:gd name="connsiteX1" fmla="*/ 676199 w 822641"/>
                <a:gd name="connsiteY1" fmla="*/ 4155410 h 4661482"/>
                <a:gd name="connsiteX2" fmla="*/ 822641 w 822641"/>
                <a:gd name="connsiteY2" fmla="*/ 4155410 h 4661482"/>
                <a:gd name="connsiteX3" fmla="*/ 411321 w 822641"/>
                <a:gd name="connsiteY3" fmla="*/ 4661482 h 4661482"/>
                <a:gd name="connsiteX4" fmla="*/ 0 w 822641"/>
                <a:gd name="connsiteY4" fmla="*/ 4155410 h 4661482"/>
                <a:gd name="connsiteX5" fmla="*/ 146442 w 822641"/>
                <a:gd name="connsiteY5" fmla="*/ 4155410 h 4661482"/>
                <a:gd name="connsiteX6" fmla="*/ 142907 w 822641"/>
                <a:gd name="connsiteY6" fmla="*/ 3249926 h 466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2641" h="4661482">
                  <a:moveTo>
                    <a:pt x="676199" y="0"/>
                  </a:moveTo>
                  <a:lnTo>
                    <a:pt x="676199" y="4155410"/>
                  </a:lnTo>
                  <a:lnTo>
                    <a:pt x="822641" y="4155410"/>
                  </a:lnTo>
                  <a:lnTo>
                    <a:pt x="411321" y="4661482"/>
                  </a:lnTo>
                  <a:lnTo>
                    <a:pt x="0" y="4155410"/>
                  </a:lnTo>
                  <a:lnTo>
                    <a:pt x="146442" y="4155410"/>
                  </a:lnTo>
                  <a:cubicBezTo>
                    <a:pt x="145264" y="3853582"/>
                    <a:pt x="144085" y="3551754"/>
                    <a:pt x="142907" y="3249926"/>
                  </a:cubicBezTo>
                </a:path>
              </a:pathLst>
            </a:custGeom>
            <a:noFill/>
            <a:ln>
              <a:solidFill>
                <a:srgbClr val="86AC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EEE77BB-B9FC-4419-B96F-C164D9D44388}"/>
                </a:ext>
              </a:extLst>
            </p:cNvPr>
            <p:cNvSpPr/>
            <p:nvPr/>
          </p:nvSpPr>
          <p:spPr>
            <a:xfrm>
              <a:off x="3261112" y="5739254"/>
              <a:ext cx="216024" cy="216024"/>
            </a:xfrm>
            <a:prstGeom prst="ellipse">
              <a:avLst/>
            </a:prstGeom>
            <a:solidFill>
              <a:srgbClr val="86A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98C9E5-30B8-44BD-B458-79755827AC97}"/>
              </a:ext>
            </a:extLst>
          </p:cNvPr>
          <p:cNvGrpSpPr/>
          <p:nvPr/>
        </p:nvGrpSpPr>
        <p:grpSpPr>
          <a:xfrm>
            <a:off x="6562062" y="1981198"/>
            <a:ext cx="478179" cy="4216736"/>
            <a:chOff x="2694297" y="1185772"/>
            <a:chExt cx="822641" cy="4769506"/>
          </a:xfrm>
        </p:grpSpPr>
        <p:sp>
          <p:nvSpPr>
            <p:cNvPr id="19" name="下箭头 2">
              <a:extLst>
                <a:ext uri="{FF2B5EF4-FFF2-40B4-BE49-F238E27FC236}">
                  <a16:creationId xmlns:a16="http://schemas.microsoft.com/office/drawing/2014/main" id="{EDA71D70-2EFD-4C8E-AE62-4A0856444D8A}"/>
                </a:ext>
              </a:extLst>
            </p:cNvPr>
            <p:cNvSpPr/>
            <p:nvPr/>
          </p:nvSpPr>
          <p:spPr>
            <a:xfrm flipV="1">
              <a:off x="2694297" y="1185772"/>
              <a:ext cx="822641" cy="4661482"/>
            </a:xfrm>
            <a:custGeom>
              <a:avLst/>
              <a:gdLst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6442 w 822641"/>
                <a:gd name="connsiteY2" fmla="*/ 0 h 4661482"/>
                <a:gd name="connsiteX3" fmla="*/ 676199 w 822641"/>
                <a:gd name="connsiteY3" fmla="*/ 0 h 4661482"/>
                <a:gd name="connsiteX4" fmla="*/ 676199 w 822641"/>
                <a:gd name="connsiteY4" fmla="*/ 4155410 h 4661482"/>
                <a:gd name="connsiteX5" fmla="*/ 822641 w 822641"/>
                <a:gd name="connsiteY5" fmla="*/ 4155410 h 4661482"/>
                <a:gd name="connsiteX6" fmla="*/ 411321 w 822641"/>
                <a:gd name="connsiteY6" fmla="*/ 4661482 h 4661482"/>
                <a:gd name="connsiteX7" fmla="*/ 0 w 822641"/>
                <a:gd name="connsiteY7" fmla="*/ 4155410 h 4661482"/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2907 w 822641"/>
                <a:gd name="connsiteY2" fmla="*/ 3249926 h 4661482"/>
                <a:gd name="connsiteX3" fmla="*/ 146442 w 822641"/>
                <a:gd name="connsiteY3" fmla="*/ 0 h 4661482"/>
                <a:gd name="connsiteX4" fmla="*/ 676199 w 822641"/>
                <a:gd name="connsiteY4" fmla="*/ 0 h 4661482"/>
                <a:gd name="connsiteX5" fmla="*/ 676199 w 822641"/>
                <a:gd name="connsiteY5" fmla="*/ 4155410 h 4661482"/>
                <a:gd name="connsiteX6" fmla="*/ 822641 w 822641"/>
                <a:gd name="connsiteY6" fmla="*/ 4155410 h 4661482"/>
                <a:gd name="connsiteX7" fmla="*/ 411321 w 822641"/>
                <a:gd name="connsiteY7" fmla="*/ 4661482 h 4661482"/>
                <a:gd name="connsiteX8" fmla="*/ 0 w 822641"/>
                <a:gd name="connsiteY8" fmla="*/ 415541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8" fmla="*/ 237882 w 822641"/>
                <a:gd name="connsiteY8" fmla="*/ 9144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0" fmla="*/ 676199 w 822641"/>
                <a:gd name="connsiteY0" fmla="*/ 0 h 4661482"/>
                <a:gd name="connsiteX1" fmla="*/ 676199 w 822641"/>
                <a:gd name="connsiteY1" fmla="*/ 4155410 h 4661482"/>
                <a:gd name="connsiteX2" fmla="*/ 822641 w 822641"/>
                <a:gd name="connsiteY2" fmla="*/ 4155410 h 4661482"/>
                <a:gd name="connsiteX3" fmla="*/ 411321 w 822641"/>
                <a:gd name="connsiteY3" fmla="*/ 4661482 h 4661482"/>
                <a:gd name="connsiteX4" fmla="*/ 0 w 822641"/>
                <a:gd name="connsiteY4" fmla="*/ 4155410 h 4661482"/>
                <a:gd name="connsiteX5" fmla="*/ 146442 w 822641"/>
                <a:gd name="connsiteY5" fmla="*/ 4155410 h 4661482"/>
                <a:gd name="connsiteX6" fmla="*/ 142907 w 822641"/>
                <a:gd name="connsiteY6" fmla="*/ 3249926 h 466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2641" h="4661482">
                  <a:moveTo>
                    <a:pt x="676199" y="0"/>
                  </a:moveTo>
                  <a:lnTo>
                    <a:pt x="676199" y="4155410"/>
                  </a:lnTo>
                  <a:lnTo>
                    <a:pt x="822641" y="4155410"/>
                  </a:lnTo>
                  <a:lnTo>
                    <a:pt x="411321" y="4661482"/>
                  </a:lnTo>
                  <a:lnTo>
                    <a:pt x="0" y="4155410"/>
                  </a:lnTo>
                  <a:lnTo>
                    <a:pt x="146442" y="4155410"/>
                  </a:lnTo>
                  <a:cubicBezTo>
                    <a:pt x="145264" y="3853582"/>
                    <a:pt x="144085" y="3551754"/>
                    <a:pt x="142907" y="3249926"/>
                  </a:cubicBezTo>
                </a:path>
              </a:pathLst>
            </a:custGeom>
            <a:noFill/>
            <a:ln>
              <a:solidFill>
                <a:srgbClr val="34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E6BE8D6-D136-4A5D-A86A-8382E67AB93E}"/>
                </a:ext>
              </a:extLst>
            </p:cNvPr>
            <p:cNvSpPr/>
            <p:nvPr/>
          </p:nvSpPr>
          <p:spPr>
            <a:xfrm>
              <a:off x="3261112" y="5739254"/>
              <a:ext cx="216024" cy="216024"/>
            </a:xfrm>
            <a:prstGeom prst="ellipse">
              <a:avLst/>
            </a:prstGeom>
            <a:solidFill>
              <a:srgbClr val="345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B416B91-4374-4885-87EC-63B74DFC76BD}"/>
              </a:ext>
            </a:extLst>
          </p:cNvPr>
          <p:cNvGrpSpPr/>
          <p:nvPr/>
        </p:nvGrpSpPr>
        <p:grpSpPr>
          <a:xfrm>
            <a:off x="8557115" y="1981198"/>
            <a:ext cx="478179" cy="4216736"/>
            <a:chOff x="2694297" y="1185772"/>
            <a:chExt cx="822641" cy="4769506"/>
          </a:xfrm>
        </p:grpSpPr>
        <p:sp>
          <p:nvSpPr>
            <p:cNvPr id="22" name="下箭头 2">
              <a:extLst>
                <a:ext uri="{FF2B5EF4-FFF2-40B4-BE49-F238E27FC236}">
                  <a16:creationId xmlns:a16="http://schemas.microsoft.com/office/drawing/2014/main" id="{21284BE0-0AF5-471C-8AF9-E566F0129638}"/>
                </a:ext>
              </a:extLst>
            </p:cNvPr>
            <p:cNvSpPr/>
            <p:nvPr/>
          </p:nvSpPr>
          <p:spPr>
            <a:xfrm flipV="1">
              <a:off x="2694297" y="1185772"/>
              <a:ext cx="822641" cy="4661482"/>
            </a:xfrm>
            <a:custGeom>
              <a:avLst/>
              <a:gdLst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6442 w 822641"/>
                <a:gd name="connsiteY2" fmla="*/ 0 h 4661482"/>
                <a:gd name="connsiteX3" fmla="*/ 676199 w 822641"/>
                <a:gd name="connsiteY3" fmla="*/ 0 h 4661482"/>
                <a:gd name="connsiteX4" fmla="*/ 676199 w 822641"/>
                <a:gd name="connsiteY4" fmla="*/ 4155410 h 4661482"/>
                <a:gd name="connsiteX5" fmla="*/ 822641 w 822641"/>
                <a:gd name="connsiteY5" fmla="*/ 4155410 h 4661482"/>
                <a:gd name="connsiteX6" fmla="*/ 411321 w 822641"/>
                <a:gd name="connsiteY6" fmla="*/ 4661482 h 4661482"/>
                <a:gd name="connsiteX7" fmla="*/ 0 w 822641"/>
                <a:gd name="connsiteY7" fmla="*/ 4155410 h 4661482"/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2907 w 822641"/>
                <a:gd name="connsiteY2" fmla="*/ 3249926 h 4661482"/>
                <a:gd name="connsiteX3" fmla="*/ 146442 w 822641"/>
                <a:gd name="connsiteY3" fmla="*/ 0 h 4661482"/>
                <a:gd name="connsiteX4" fmla="*/ 676199 w 822641"/>
                <a:gd name="connsiteY4" fmla="*/ 0 h 4661482"/>
                <a:gd name="connsiteX5" fmla="*/ 676199 w 822641"/>
                <a:gd name="connsiteY5" fmla="*/ 4155410 h 4661482"/>
                <a:gd name="connsiteX6" fmla="*/ 822641 w 822641"/>
                <a:gd name="connsiteY6" fmla="*/ 4155410 h 4661482"/>
                <a:gd name="connsiteX7" fmla="*/ 411321 w 822641"/>
                <a:gd name="connsiteY7" fmla="*/ 4661482 h 4661482"/>
                <a:gd name="connsiteX8" fmla="*/ 0 w 822641"/>
                <a:gd name="connsiteY8" fmla="*/ 415541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8" fmla="*/ 237882 w 822641"/>
                <a:gd name="connsiteY8" fmla="*/ 9144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0" fmla="*/ 676199 w 822641"/>
                <a:gd name="connsiteY0" fmla="*/ 0 h 4661482"/>
                <a:gd name="connsiteX1" fmla="*/ 676199 w 822641"/>
                <a:gd name="connsiteY1" fmla="*/ 4155410 h 4661482"/>
                <a:gd name="connsiteX2" fmla="*/ 822641 w 822641"/>
                <a:gd name="connsiteY2" fmla="*/ 4155410 h 4661482"/>
                <a:gd name="connsiteX3" fmla="*/ 411321 w 822641"/>
                <a:gd name="connsiteY3" fmla="*/ 4661482 h 4661482"/>
                <a:gd name="connsiteX4" fmla="*/ 0 w 822641"/>
                <a:gd name="connsiteY4" fmla="*/ 4155410 h 4661482"/>
                <a:gd name="connsiteX5" fmla="*/ 146442 w 822641"/>
                <a:gd name="connsiteY5" fmla="*/ 4155410 h 4661482"/>
                <a:gd name="connsiteX6" fmla="*/ 142907 w 822641"/>
                <a:gd name="connsiteY6" fmla="*/ 3249926 h 466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2641" h="4661482">
                  <a:moveTo>
                    <a:pt x="676199" y="0"/>
                  </a:moveTo>
                  <a:lnTo>
                    <a:pt x="676199" y="4155410"/>
                  </a:lnTo>
                  <a:lnTo>
                    <a:pt x="822641" y="4155410"/>
                  </a:lnTo>
                  <a:lnTo>
                    <a:pt x="411321" y="4661482"/>
                  </a:lnTo>
                  <a:lnTo>
                    <a:pt x="0" y="4155410"/>
                  </a:lnTo>
                  <a:lnTo>
                    <a:pt x="146442" y="4155410"/>
                  </a:lnTo>
                  <a:cubicBezTo>
                    <a:pt x="145264" y="3853582"/>
                    <a:pt x="144085" y="3551754"/>
                    <a:pt x="142907" y="3249926"/>
                  </a:cubicBezTo>
                </a:path>
              </a:pathLst>
            </a:custGeom>
            <a:noFill/>
            <a:ln>
              <a:solidFill>
                <a:srgbClr val="86AC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897A02C-3455-40B2-A5CF-777C4F875CC7}"/>
                </a:ext>
              </a:extLst>
            </p:cNvPr>
            <p:cNvSpPr/>
            <p:nvPr/>
          </p:nvSpPr>
          <p:spPr>
            <a:xfrm>
              <a:off x="3261112" y="5739254"/>
              <a:ext cx="216024" cy="216024"/>
            </a:xfrm>
            <a:prstGeom prst="ellipse">
              <a:avLst/>
            </a:prstGeom>
            <a:solidFill>
              <a:srgbClr val="86A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4BDA50D-3AF7-4697-99A7-455A8F1040CD}"/>
              </a:ext>
            </a:extLst>
          </p:cNvPr>
          <p:cNvCxnSpPr>
            <a:cxnSpLocks/>
          </p:cNvCxnSpPr>
          <p:nvPr/>
        </p:nvCxnSpPr>
        <p:spPr>
          <a:xfrm>
            <a:off x="3520102" y="6073510"/>
            <a:ext cx="1297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1E03CD2-58E3-4421-BC24-707FADB9F897}"/>
              </a:ext>
            </a:extLst>
          </p:cNvPr>
          <p:cNvCxnSpPr>
            <a:cxnSpLocks/>
          </p:cNvCxnSpPr>
          <p:nvPr/>
        </p:nvCxnSpPr>
        <p:spPr>
          <a:xfrm>
            <a:off x="5463581" y="6089910"/>
            <a:ext cx="1297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6D7930-A026-4724-8096-A17A838DAACF}"/>
              </a:ext>
            </a:extLst>
          </p:cNvPr>
          <p:cNvCxnSpPr>
            <a:cxnSpLocks/>
          </p:cNvCxnSpPr>
          <p:nvPr/>
        </p:nvCxnSpPr>
        <p:spPr>
          <a:xfrm>
            <a:off x="7452795" y="6089910"/>
            <a:ext cx="1297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0">
            <a:extLst>
              <a:ext uri="{FF2B5EF4-FFF2-40B4-BE49-F238E27FC236}">
                <a16:creationId xmlns:a16="http://schemas.microsoft.com/office/drawing/2014/main" id="{ABA8604F-9F32-4A58-9013-02571B8F431A}"/>
              </a:ext>
            </a:extLst>
          </p:cNvPr>
          <p:cNvSpPr txBox="1"/>
          <p:nvPr/>
        </p:nvSpPr>
        <p:spPr>
          <a:xfrm>
            <a:off x="8889202" y="2461631"/>
            <a:ext cx="13270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欧翔</a:t>
            </a:r>
          </a:p>
        </p:txBody>
      </p:sp>
      <p:sp>
        <p:nvSpPr>
          <p:cNvPr id="28" name="TextBox 29">
            <a:extLst>
              <a:ext uri="{FF2B5EF4-FFF2-40B4-BE49-F238E27FC236}">
                <a16:creationId xmlns:a16="http://schemas.microsoft.com/office/drawing/2014/main" id="{EB822805-C8CC-4A3C-BCB7-E65834222CE0}"/>
              </a:ext>
            </a:extLst>
          </p:cNvPr>
          <p:cNvSpPr txBox="1"/>
          <p:nvPr/>
        </p:nvSpPr>
        <p:spPr>
          <a:xfrm>
            <a:off x="8970879" y="3098725"/>
            <a:ext cx="1624861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alpha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冲刺阶段过得很充实，除了学习使用框架来开发项目之外，也比较好的加强了自己的团队协作能力。项目能达到我们一开始的预期，与整个团队的搭配不可分割的，十分感谢我的队友们。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43EDA2E-2236-4797-AD38-5F190BCA5F16}"/>
              </a:ext>
            </a:extLst>
          </p:cNvPr>
          <p:cNvGrpSpPr/>
          <p:nvPr/>
        </p:nvGrpSpPr>
        <p:grpSpPr>
          <a:xfrm>
            <a:off x="10618876" y="1981198"/>
            <a:ext cx="478179" cy="4216736"/>
            <a:chOff x="2694297" y="1185772"/>
            <a:chExt cx="822641" cy="4769506"/>
          </a:xfrm>
        </p:grpSpPr>
        <p:sp>
          <p:nvSpPr>
            <p:cNvPr id="30" name="下箭头 2">
              <a:extLst>
                <a:ext uri="{FF2B5EF4-FFF2-40B4-BE49-F238E27FC236}">
                  <a16:creationId xmlns:a16="http://schemas.microsoft.com/office/drawing/2014/main" id="{CAB4CCE7-3E64-4EEE-B87D-9DAF1D82F271}"/>
                </a:ext>
              </a:extLst>
            </p:cNvPr>
            <p:cNvSpPr/>
            <p:nvPr/>
          </p:nvSpPr>
          <p:spPr>
            <a:xfrm flipV="1">
              <a:off x="2694297" y="1185772"/>
              <a:ext cx="822641" cy="4661482"/>
            </a:xfrm>
            <a:custGeom>
              <a:avLst/>
              <a:gdLst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6442 w 822641"/>
                <a:gd name="connsiteY2" fmla="*/ 0 h 4661482"/>
                <a:gd name="connsiteX3" fmla="*/ 676199 w 822641"/>
                <a:gd name="connsiteY3" fmla="*/ 0 h 4661482"/>
                <a:gd name="connsiteX4" fmla="*/ 676199 w 822641"/>
                <a:gd name="connsiteY4" fmla="*/ 4155410 h 4661482"/>
                <a:gd name="connsiteX5" fmla="*/ 822641 w 822641"/>
                <a:gd name="connsiteY5" fmla="*/ 4155410 h 4661482"/>
                <a:gd name="connsiteX6" fmla="*/ 411321 w 822641"/>
                <a:gd name="connsiteY6" fmla="*/ 4661482 h 4661482"/>
                <a:gd name="connsiteX7" fmla="*/ 0 w 822641"/>
                <a:gd name="connsiteY7" fmla="*/ 4155410 h 4661482"/>
                <a:gd name="connsiteX0" fmla="*/ 0 w 822641"/>
                <a:gd name="connsiteY0" fmla="*/ 4155410 h 4661482"/>
                <a:gd name="connsiteX1" fmla="*/ 146442 w 822641"/>
                <a:gd name="connsiteY1" fmla="*/ 4155410 h 4661482"/>
                <a:gd name="connsiteX2" fmla="*/ 142907 w 822641"/>
                <a:gd name="connsiteY2" fmla="*/ 3249926 h 4661482"/>
                <a:gd name="connsiteX3" fmla="*/ 146442 w 822641"/>
                <a:gd name="connsiteY3" fmla="*/ 0 h 4661482"/>
                <a:gd name="connsiteX4" fmla="*/ 676199 w 822641"/>
                <a:gd name="connsiteY4" fmla="*/ 0 h 4661482"/>
                <a:gd name="connsiteX5" fmla="*/ 676199 w 822641"/>
                <a:gd name="connsiteY5" fmla="*/ 4155410 h 4661482"/>
                <a:gd name="connsiteX6" fmla="*/ 822641 w 822641"/>
                <a:gd name="connsiteY6" fmla="*/ 4155410 h 4661482"/>
                <a:gd name="connsiteX7" fmla="*/ 411321 w 822641"/>
                <a:gd name="connsiteY7" fmla="*/ 4661482 h 4661482"/>
                <a:gd name="connsiteX8" fmla="*/ 0 w 822641"/>
                <a:gd name="connsiteY8" fmla="*/ 415541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8" fmla="*/ 237882 w 822641"/>
                <a:gd name="connsiteY8" fmla="*/ 91440 h 4661482"/>
                <a:gd name="connsiteX0" fmla="*/ 146442 w 822641"/>
                <a:gd name="connsiteY0" fmla="*/ 0 h 4661482"/>
                <a:gd name="connsiteX1" fmla="*/ 676199 w 822641"/>
                <a:gd name="connsiteY1" fmla="*/ 0 h 4661482"/>
                <a:gd name="connsiteX2" fmla="*/ 676199 w 822641"/>
                <a:gd name="connsiteY2" fmla="*/ 4155410 h 4661482"/>
                <a:gd name="connsiteX3" fmla="*/ 822641 w 822641"/>
                <a:gd name="connsiteY3" fmla="*/ 4155410 h 4661482"/>
                <a:gd name="connsiteX4" fmla="*/ 411321 w 822641"/>
                <a:gd name="connsiteY4" fmla="*/ 4661482 h 4661482"/>
                <a:gd name="connsiteX5" fmla="*/ 0 w 822641"/>
                <a:gd name="connsiteY5" fmla="*/ 4155410 h 4661482"/>
                <a:gd name="connsiteX6" fmla="*/ 146442 w 822641"/>
                <a:gd name="connsiteY6" fmla="*/ 4155410 h 4661482"/>
                <a:gd name="connsiteX7" fmla="*/ 142907 w 822641"/>
                <a:gd name="connsiteY7" fmla="*/ 3249926 h 4661482"/>
                <a:gd name="connsiteX0" fmla="*/ 676199 w 822641"/>
                <a:gd name="connsiteY0" fmla="*/ 0 h 4661482"/>
                <a:gd name="connsiteX1" fmla="*/ 676199 w 822641"/>
                <a:gd name="connsiteY1" fmla="*/ 4155410 h 4661482"/>
                <a:gd name="connsiteX2" fmla="*/ 822641 w 822641"/>
                <a:gd name="connsiteY2" fmla="*/ 4155410 h 4661482"/>
                <a:gd name="connsiteX3" fmla="*/ 411321 w 822641"/>
                <a:gd name="connsiteY3" fmla="*/ 4661482 h 4661482"/>
                <a:gd name="connsiteX4" fmla="*/ 0 w 822641"/>
                <a:gd name="connsiteY4" fmla="*/ 4155410 h 4661482"/>
                <a:gd name="connsiteX5" fmla="*/ 146442 w 822641"/>
                <a:gd name="connsiteY5" fmla="*/ 4155410 h 4661482"/>
                <a:gd name="connsiteX6" fmla="*/ 142907 w 822641"/>
                <a:gd name="connsiteY6" fmla="*/ 3249926 h 466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2641" h="4661482">
                  <a:moveTo>
                    <a:pt x="676199" y="0"/>
                  </a:moveTo>
                  <a:lnTo>
                    <a:pt x="676199" y="4155410"/>
                  </a:lnTo>
                  <a:lnTo>
                    <a:pt x="822641" y="4155410"/>
                  </a:lnTo>
                  <a:lnTo>
                    <a:pt x="411321" y="4661482"/>
                  </a:lnTo>
                  <a:lnTo>
                    <a:pt x="0" y="4155410"/>
                  </a:lnTo>
                  <a:lnTo>
                    <a:pt x="146442" y="4155410"/>
                  </a:lnTo>
                  <a:cubicBezTo>
                    <a:pt x="145264" y="3853582"/>
                    <a:pt x="144085" y="3551754"/>
                    <a:pt x="142907" y="3249926"/>
                  </a:cubicBezTo>
                </a:path>
              </a:pathLst>
            </a:custGeom>
            <a:noFill/>
            <a:ln>
              <a:solidFill>
                <a:srgbClr val="34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560279D-0281-4332-A7EA-5CAF60447158}"/>
                </a:ext>
              </a:extLst>
            </p:cNvPr>
            <p:cNvSpPr/>
            <p:nvPr/>
          </p:nvSpPr>
          <p:spPr>
            <a:xfrm>
              <a:off x="3261112" y="5739254"/>
              <a:ext cx="216024" cy="216024"/>
            </a:xfrm>
            <a:prstGeom prst="ellipse">
              <a:avLst/>
            </a:prstGeom>
            <a:solidFill>
              <a:srgbClr val="345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75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6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66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66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6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6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16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6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8732" y="2737590"/>
            <a:ext cx="8535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谢谢您的观看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79718" y="3891686"/>
            <a:ext cx="4813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45E79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THANK YOU</a:t>
            </a:r>
            <a:endParaRPr lang="zh-CN" altLang="en-US" sz="4800" dirty="0">
              <a:solidFill>
                <a:srgbClr val="345E79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字魂105号-简雅黑" panose="00000500000000000000" pitchFamily="2" charset="-122"/>
              <a:ea typeface="字魂105号-简雅黑" panose="00000500000000000000" pitchFamily="2" charset="-122"/>
              <a:cs typeface="Aparajita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728" y="-1308736"/>
            <a:ext cx="4812127" cy="48121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86138">
            <a:off x="9005374" y="3427591"/>
            <a:ext cx="4812127" cy="48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3019865" y="2582518"/>
            <a:ext cx="6152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8000" b="1" dirty="0">
                <a:solidFill>
                  <a:schemeClr val="bg1">
                    <a:lumMod val="65000"/>
                    <a:alpha val="2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PART ONE</a:t>
            </a:r>
            <a:endParaRPr lang="zh-CN" altLang="en-US" sz="8000" b="1" dirty="0">
              <a:solidFill>
                <a:schemeClr val="bg1">
                  <a:lumMod val="65000"/>
                  <a:alpha val="2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30312" y="3011623"/>
            <a:ext cx="4719352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项目分工及进度</a:t>
            </a: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837645"/>
            <a:chOff x="5568043" y="1174090"/>
            <a:chExt cx="1383041" cy="1383041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solidFill>
              <a:srgbClr val="345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067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parajita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1965496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8399703" y="3526973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30843" flipV="1">
            <a:off x="-2236958" y="913482"/>
            <a:ext cx="4812127" cy="481212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453" flipH="1" flipV="1">
            <a:off x="9333329" y="1073107"/>
            <a:ext cx="4812127" cy="48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8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"/>
          <p:cNvSpPr/>
          <p:nvPr/>
        </p:nvSpPr>
        <p:spPr>
          <a:xfrm>
            <a:off x="1462645" y="1566529"/>
            <a:ext cx="676215" cy="676215"/>
          </a:xfrm>
          <a:prstGeom prst="ellipse">
            <a:avLst/>
          </a:prstGeom>
          <a:solidFill>
            <a:srgbClr val="86ACC4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01</a:t>
            </a:r>
            <a:endParaRPr lang="id-ID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209432" y="1487728"/>
            <a:ext cx="3949862" cy="722194"/>
            <a:chOff x="7175326" y="1196752"/>
            <a:chExt cx="4317544" cy="722194"/>
          </a:xfrm>
        </p:grpSpPr>
        <p:sp>
          <p:nvSpPr>
            <p:cNvPr id="52" name="Text Box 7"/>
            <p:cNvSpPr txBox="1">
              <a:spLocks noChangeArrowheads="1"/>
            </p:cNvSpPr>
            <p:nvPr/>
          </p:nvSpPr>
          <p:spPr bwMode="gray">
            <a:xfrm>
              <a:off x="7175326" y="1196752"/>
              <a:ext cx="2160240" cy="4173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殷宇轩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3" name="Rectangle 5"/>
            <p:cNvSpPr>
              <a:spLocks/>
            </p:cNvSpPr>
            <p:nvPr/>
          </p:nvSpPr>
          <p:spPr bwMode="auto">
            <a:xfrm>
              <a:off x="7247334" y="1566467"/>
              <a:ext cx="4245536" cy="352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组长、测试、后端开发、撰写演讲稿和博客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54" name="Oval 4"/>
          <p:cNvSpPr/>
          <p:nvPr/>
        </p:nvSpPr>
        <p:spPr>
          <a:xfrm>
            <a:off x="1465582" y="2503703"/>
            <a:ext cx="676215" cy="676215"/>
          </a:xfrm>
          <a:prstGeom prst="ellipse">
            <a:avLst/>
          </a:prstGeom>
          <a:solidFill>
            <a:srgbClr val="345E7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02</a:t>
            </a:r>
            <a:endParaRPr lang="id-ID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212368" y="2480712"/>
            <a:ext cx="3949862" cy="722194"/>
            <a:chOff x="7175326" y="1196752"/>
            <a:chExt cx="4317544" cy="722194"/>
          </a:xfrm>
        </p:grpSpPr>
        <p:sp>
          <p:nvSpPr>
            <p:cNvPr id="56" name="Text Box 7"/>
            <p:cNvSpPr txBox="1">
              <a:spLocks noChangeArrowheads="1"/>
            </p:cNvSpPr>
            <p:nvPr/>
          </p:nvSpPr>
          <p:spPr bwMode="gray">
            <a:xfrm>
              <a:off x="7175326" y="1196752"/>
              <a:ext cx="2160240" cy="4173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孙枫娇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7" name="Rectangle 5"/>
            <p:cNvSpPr>
              <a:spLocks/>
            </p:cNvSpPr>
            <p:nvPr/>
          </p:nvSpPr>
          <p:spPr bwMode="auto">
            <a:xfrm>
              <a:off x="7247334" y="1566467"/>
              <a:ext cx="4245536" cy="352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前端组长、前端开发、博客撰写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58" name="Oval 4"/>
          <p:cNvSpPr/>
          <p:nvPr/>
        </p:nvSpPr>
        <p:spPr>
          <a:xfrm>
            <a:off x="1489353" y="3509701"/>
            <a:ext cx="676215" cy="676215"/>
          </a:xfrm>
          <a:prstGeom prst="ellipse">
            <a:avLst/>
          </a:prstGeom>
          <a:solidFill>
            <a:srgbClr val="86ACC4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03</a:t>
            </a:r>
            <a:endParaRPr lang="id-ID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209432" y="3486710"/>
            <a:ext cx="3976569" cy="722194"/>
            <a:chOff x="7146133" y="1196752"/>
            <a:chExt cx="4346737" cy="722194"/>
          </a:xfrm>
        </p:grpSpPr>
        <p:sp>
          <p:nvSpPr>
            <p:cNvPr id="60" name="Text Box 7"/>
            <p:cNvSpPr txBox="1">
              <a:spLocks noChangeArrowheads="1"/>
            </p:cNvSpPr>
            <p:nvPr/>
          </p:nvSpPr>
          <p:spPr bwMode="gray">
            <a:xfrm>
              <a:off x="7146133" y="1196752"/>
              <a:ext cx="2160240" cy="4173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陈佳慧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1" name="Rectangle 5"/>
            <p:cNvSpPr>
              <a:spLocks/>
            </p:cNvSpPr>
            <p:nvPr/>
          </p:nvSpPr>
          <p:spPr bwMode="auto">
            <a:xfrm>
              <a:off x="7247334" y="1566467"/>
              <a:ext cx="4245536" cy="352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字魂105号-简雅黑" panose="00000500000000000000" pitchFamily="2" charset="-122"/>
                  <a:cs typeface="+mn-ea"/>
                  <a:sym typeface="+mn-lt"/>
                </a:rPr>
                <a:t>美工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字魂105号-简雅黑" panose="00000500000000000000" pitchFamily="2" charset="-122"/>
                  <a:cs typeface="+mn-ea"/>
                  <a:sym typeface="+mn-lt"/>
                </a:rPr>
                <a:t>UI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字魂105号-简雅黑" panose="00000500000000000000" pitchFamily="2" charset="-122"/>
                  <a:cs typeface="+mn-ea"/>
                  <a:sym typeface="+mn-lt"/>
                </a:rPr>
                <a:t>设计、前端开发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62" name="Oval 4"/>
          <p:cNvSpPr/>
          <p:nvPr/>
        </p:nvSpPr>
        <p:spPr>
          <a:xfrm>
            <a:off x="1489353" y="4532941"/>
            <a:ext cx="676215" cy="676215"/>
          </a:xfrm>
          <a:prstGeom prst="ellipse">
            <a:avLst/>
          </a:prstGeom>
          <a:solidFill>
            <a:srgbClr val="345E7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04</a:t>
            </a:r>
            <a:endParaRPr lang="id-ID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236139" y="4509950"/>
            <a:ext cx="3949862" cy="722194"/>
            <a:chOff x="7175326" y="1196752"/>
            <a:chExt cx="4317544" cy="722194"/>
          </a:xfrm>
        </p:grpSpPr>
        <p:sp>
          <p:nvSpPr>
            <p:cNvPr id="64" name="Text Box 7"/>
            <p:cNvSpPr txBox="1">
              <a:spLocks noChangeArrowheads="1"/>
            </p:cNvSpPr>
            <p:nvPr/>
          </p:nvSpPr>
          <p:spPr bwMode="gray">
            <a:xfrm>
              <a:off x="7175326" y="1196752"/>
              <a:ext cx="2160240" cy="4169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字魂105号-简雅黑" panose="00000500000000000000" pitchFamily="2" charset="-122"/>
                  <a:cs typeface="+mn-ea"/>
                  <a:sym typeface="+mn-lt"/>
                </a:rPr>
                <a:t>刘瑄昀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5" name="Rectangle 5"/>
            <p:cNvSpPr>
              <a:spLocks/>
            </p:cNvSpPr>
            <p:nvPr/>
          </p:nvSpPr>
          <p:spPr bwMode="auto">
            <a:xfrm>
              <a:off x="7247334" y="1566467"/>
              <a:ext cx="4245536" cy="352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美工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UI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设计、前端开发、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Vlog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拍摄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66" name="Oval 4"/>
          <p:cNvSpPr/>
          <p:nvPr/>
        </p:nvSpPr>
        <p:spPr>
          <a:xfrm>
            <a:off x="6608692" y="1510719"/>
            <a:ext cx="676215" cy="676215"/>
          </a:xfrm>
          <a:prstGeom prst="ellipse">
            <a:avLst/>
          </a:prstGeom>
          <a:solidFill>
            <a:srgbClr val="345E7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06</a:t>
            </a:r>
            <a:endParaRPr lang="id-ID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355478" y="1487728"/>
            <a:ext cx="3949862" cy="722194"/>
            <a:chOff x="7175326" y="1196752"/>
            <a:chExt cx="4317544" cy="722194"/>
          </a:xfrm>
        </p:grpSpPr>
        <p:sp>
          <p:nvSpPr>
            <p:cNvPr id="68" name="Text Box 7"/>
            <p:cNvSpPr txBox="1">
              <a:spLocks noChangeArrowheads="1"/>
            </p:cNvSpPr>
            <p:nvPr/>
          </p:nvSpPr>
          <p:spPr bwMode="gray">
            <a:xfrm>
              <a:off x="7175326" y="1196752"/>
              <a:ext cx="2160240" cy="4169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字魂105号-简雅黑" panose="00000500000000000000" pitchFamily="2" charset="-122"/>
                  <a:cs typeface="+mn-ea"/>
                  <a:sym typeface="+mn-lt"/>
                </a:rPr>
                <a:t>张雨荷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9" name="Rectangle 5"/>
            <p:cNvSpPr>
              <a:spLocks/>
            </p:cNvSpPr>
            <p:nvPr/>
          </p:nvSpPr>
          <p:spPr bwMode="auto">
            <a:xfrm>
              <a:off x="7247334" y="1566467"/>
              <a:ext cx="4245536" cy="352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前端开发、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撰写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70" name="Oval 4"/>
          <p:cNvSpPr/>
          <p:nvPr/>
        </p:nvSpPr>
        <p:spPr>
          <a:xfrm>
            <a:off x="6611628" y="2503703"/>
            <a:ext cx="676215" cy="676215"/>
          </a:xfrm>
          <a:prstGeom prst="ellipse">
            <a:avLst/>
          </a:prstGeom>
          <a:solidFill>
            <a:srgbClr val="86ACC4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07</a:t>
            </a:r>
            <a:endParaRPr lang="id-ID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358414" y="2480712"/>
            <a:ext cx="3949862" cy="722194"/>
            <a:chOff x="7175326" y="1196752"/>
            <a:chExt cx="4317544" cy="722194"/>
          </a:xfrm>
        </p:grpSpPr>
        <p:sp>
          <p:nvSpPr>
            <p:cNvPr id="72" name="Text Box 7"/>
            <p:cNvSpPr txBox="1">
              <a:spLocks noChangeArrowheads="1"/>
            </p:cNvSpPr>
            <p:nvPr/>
          </p:nvSpPr>
          <p:spPr bwMode="gray">
            <a:xfrm>
              <a:off x="7175326" y="1196752"/>
              <a:ext cx="2160240" cy="4169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字魂105号-简雅黑" panose="00000500000000000000" pitchFamily="2" charset="-122"/>
                  <a:cs typeface="+mn-ea"/>
                  <a:sym typeface="+mn-lt"/>
                </a:rPr>
                <a:t>苏垚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3" name="Rectangle 5"/>
            <p:cNvSpPr>
              <a:spLocks/>
            </p:cNvSpPr>
            <p:nvPr/>
          </p:nvSpPr>
          <p:spPr bwMode="auto">
            <a:xfrm>
              <a:off x="7247334" y="1566467"/>
              <a:ext cx="4245536" cy="352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字魂105号-简雅黑" panose="00000500000000000000" pitchFamily="2" charset="-122"/>
                  <a:cs typeface="+mn-ea"/>
                  <a:sym typeface="+mn-lt"/>
                </a:rPr>
                <a:t>美工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字魂105号-简雅黑" panose="00000500000000000000" pitchFamily="2" charset="-122"/>
                  <a:cs typeface="+mn-ea"/>
                  <a:sym typeface="+mn-lt"/>
                </a:rPr>
                <a:t>UI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字魂105号-简雅黑" panose="00000500000000000000" pitchFamily="2" charset="-122"/>
                  <a:cs typeface="+mn-ea"/>
                  <a:sym typeface="+mn-lt"/>
                </a:rPr>
                <a:t>设计、前端开发、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 PPT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撰写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74" name="Oval 4"/>
          <p:cNvSpPr/>
          <p:nvPr/>
        </p:nvSpPr>
        <p:spPr>
          <a:xfrm>
            <a:off x="6635399" y="3509701"/>
            <a:ext cx="676215" cy="676215"/>
          </a:xfrm>
          <a:prstGeom prst="ellipse">
            <a:avLst/>
          </a:prstGeom>
          <a:solidFill>
            <a:srgbClr val="345E7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08</a:t>
            </a:r>
            <a:endParaRPr lang="id-ID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7382185" y="3486710"/>
            <a:ext cx="3949862" cy="722194"/>
            <a:chOff x="7175326" y="1196752"/>
            <a:chExt cx="4317544" cy="722194"/>
          </a:xfrm>
        </p:grpSpPr>
        <p:sp>
          <p:nvSpPr>
            <p:cNvPr id="76" name="Text Box 7"/>
            <p:cNvSpPr txBox="1">
              <a:spLocks noChangeArrowheads="1"/>
            </p:cNvSpPr>
            <p:nvPr/>
          </p:nvSpPr>
          <p:spPr bwMode="gray">
            <a:xfrm>
              <a:off x="7175326" y="1196752"/>
              <a:ext cx="2160240" cy="4169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字魂105号-简雅黑" panose="00000500000000000000" pitchFamily="2" charset="-122"/>
                  <a:cs typeface="+mn-ea"/>
                  <a:sym typeface="+mn-lt"/>
                </a:rPr>
                <a:t>葛昊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7" name="Rectangle 5"/>
            <p:cNvSpPr>
              <a:spLocks/>
            </p:cNvSpPr>
            <p:nvPr/>
          </p:nvSpPr>
          <p:spPr bwMode="auto">
            <a:xfrm>
              <a:off x="7247334" y="1566467"/>
              <a:ext cx="4245536" cy="352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后端开发及测试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78" name="Oval 4"/>
          <p:cNvSpPr/>
          <p:nvPr/>
        </p:nvSpPr>
        <p:spPr>
          <a:xfrm>
            <a:off x="6635399" y="4532941"/>
            <a:ext cx="676215" cy="676215"/>
          </a:xfrm>
          <a:prstGeom prst="ellipse">
            <a:avLst/>
          </a:prstGeom>
          <a:solidFill>
            <a:srgbClr val="86ACC4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09</a:t>
            </a:r>
            <a:endParaRPr lang="id-ID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7382185" y="4509950"/>
            <a:ext cx="3949862" cy="722194"/>
            <a:chOff x="7175326" y="1196752"/>
            <a:chExt cx="4317544" cy="722194"/>
          </a:xfrm>
        </p:grpSpPr>
        <p:sp>
          <p:nvSpPr>
            <p:cNvPr id="80" name="Text Box 7"/>
            <p:cNvSpPr txBox="1">
              <a:spLocks noChangeArrowheads="1"/>
            </p:cNvSpPr>
            <p:nvPr/>
          </p:nvSpPr>
          <p:spPr bwMode="gray">
            <a:xfrm>
              <a:off x="7175326" y="1196752"/>
              <a:ext cx="2160240" cy="4169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字魂105号-简雅黑" panose="00000500000000000000" pitchFamily="2" charset="-122"/>
                  <a:cs typeface="+mn-ea"/>
                  <a:sym typeface="+mn-lt"/>
                </a:rPr>
                <a:t>陈金波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81" name="Rectangle 5"/>
            <p:cNvSpPr>
              <a:spLocks/>
            </p:cNvSpPr>
            <p:nvPr/>
          </p:nvSpPr>
          <p:spPr bwMode="auto">
            <a:xfrm>
              <a:off x="7247334" y="1566467"/>
              <a:ext cx="4245536" cy="352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后端开发、博客撰写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1531127" y="352958"/>
            <a:ext cx="1788514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成员分工</a:t>
            </a: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F506A7D9-1EB2-4238-9485-5927C7511BD0}"/>
              </a:ext>
            </a:extLst>
          </p:cNvPr>
          <p:cNvSpPr/>
          <p:nvPr/>
        </p:nvSpPr>
        <p:spPr>
          <a:xfrm>
            <a:off x="1462645" y="5556181"/>
            <a:ext cx="676215" cy="676215"/>
          </a:xfrm>
          <a:prstGeom prst="ellipse">
            <a:avLst/>
          </a:prstGeom>
          <a:solidFill>
            <a:srgbClr val="86ACC4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05</a:t>
            </a:r>
            <a:endParaRPr lang="id-ID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8" name="Text Box 7">
            <a:extLst>
              <a:ext uri="{FF2B5EF4-FFF2-40B4-BE49-F238E27FC236}">
                <a16:creationId xmlns:a16="http://schemas.microsoft.com/office/drawing/2014/main" id="{B72601DD-ADDA-48A5-BAFD-A917BF13B83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09432" y="5519560"/>
            <a:ext cx="1976274" cy="4169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字魂105号-简雅黑" panose="00000500000000000000" pitchFamily="2" charset="-122"/>
                <a:cs typeface="+mn-ea"/>
                <a:sym typeface="+mn-lt"/>
              </a:rPr>
              <a:t>任建新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6A8D3CD6-DADD-4897-8D88-387ADF16A29E}"/>
              </a:ext>
            </a:extLst>
          </p:cNvPr>
          <p:cNvSpPr>
            <a:spLocks/>
          </p:cNvSpPr>
          <p:nvPr/>
        </p:nvSpPr>
        <p:spPr bwMode="auto">
          <a:xfrm>
            <a:off x="2286948" y="5903586"/>
            <a:ext cx="3883986" cy="35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后端开发、博客撰写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0" name="Oval 4">
            <a:extLst>
              <a:ext uri="{FF2B5EF4-FFF2-40B4-BE49-F238E27FC236}">
                <a16:creationId xmlns:a16="http://schemas.microsoft.com/office/drawing/2014/main" id="{4F6EBDC4-A005-4376-AEC0-686073050A03}"/>
              </a:ext>
            </a:extLst>
          </p:cNvPr>
          <p:cNvSpPr/>
          <p:nvPr/>
        </p:nvSpPr>
        <p:spPr>
          <a:xfrm>
            <a:off x="6638973" y="5556181"/>
            <a:ext cx="676215" cy="676215"/>
          </a:xfrm>
          <a:prstGeom prst="ellipse">
            <a:avLst/>
          </a:prstGeom>
          <a:solidFill>
            <a:srgbClr val="345E7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10</a:t>
            </a:r>
            <a:endParaRPr lang="id-ID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A23E1B5-B7B9-4E3C-B51C-8407ACB41576}"/>
              </a:ext>
            </a:extLst>
          </p:cNvPr>
          <p:cNvGrpSpPr/>
          <p:nvPr/>
        </p:nvGrpSpPr>
        <p:grpSpPr>
          <a:xfrm>
            <a:off x="7421354" y="5491416"/>
            <a:ext cx="3949862" cy="722194"/>
            <a:chOff x="7175326" y="1196752"/>
            <a:chExt cx="4317544" cy="722194"/>
          </a:xfrm>
        </p:grpSpPr>
        <p:sp>
          <p:nvSpPr>
            <p:cNvPr id="42" name="Text Box 7">
              <a:extLst>
                <a:ext uri="{FF2B5EF4-FFF2-40B4-BE49-F238E27FC236}">
                  <a16:creationId xmlns:a16="http://schemas.microsoft.com/office/drawing/2014/main" id="{E1C57CF8-9C04-4B91-8974-918A937F1CC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175326" y="1196752"/>
              <a:ext cx="2160240" cy="4169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字魂105号-简雅黑" panose="00000500000000000000" pitchFamily="2" charset="-122"/>
                  <a:cs typeface="+mn-ea"/>
                  <a:sym typeface="+mn-lt"/>
                </a:rPr>
                <a:t>欧翔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891A34CD-9057-408E-9A44-B22076D41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7334" y="1566467"/>
              <a:ext cx="4245536" cy="352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后端开发、博客撰写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75556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  <p:bldP spid="58" grpId="0" animBg="1"/>
      <p:bldP spid="62" grpId="0" animBg="1"/>
      <p:bldP spid="66" grpId="0" animBg="1"/>
      <p:bldP spid="70" grpId="0" animBg="1"/>
      <p:bldP spid="74" grpId="0" animBg="1"/>
      <p:bldP spid="78" grpId="0" animBg="1"/>
      <p:bldP spid="37" grpId="0" animBg="1"/>
      <p:bldP spid="38" grpId="0"/>
      <p:bldP spid="39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A970E8-A3B5-4C18-A1C5-553C6454D461}"/>
              </a:ext>
            </a:extLst>
          </p:cNvPr>
          <p:cNvSpPr/>
          <p:nvPr/>
        </p:nvSpPr>
        <p:spPr>
          <a:xfrm>
            <a:off x="1531127" y="352958"/>
            <a:ext cx="1788514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预期计划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7C85D9CF-EC02-448D-81B8-E473C27C02C3}"/>
              </a:ext>
            </a:extLst>
          </p:cNvPr>
          <p:cNvGrpSpPr>
            <a:grpSpLocks/>
          </p:cNvGrpSpPr>
          <p:nvPr/>
        </p:nvGrpSpPr>
        <p:grpSpPr bwMode="auto">
          <a:xfrm>
            <a:off x="774261" y="1912631"/>
            <a:ext cx="3290873" cy="3660934"/>
            <a:chOff x="-1" y="1586"/>
            <a:chExt cx="6056489" cy="673585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id="{D36B4CF0-8D11-44D8-835B-F80AFFFF1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729" y="636446"/>
              <a:ext cx="4772164" cy="5466138"/>
              <a:chOff x="9530" y="-128"/>
              <a:chExt cx="4772164" cy="5466138"/>
            </a:xfrm>
          </p:grpSpPr>
          <p:sp>
            <p:nvSpPr>
              <p:cNvPr id="17" name="Line 3">
                <a:extLst>
                  <a:ext uri="{FF2B5EF4-FFF2-40B4-BE49-F238E27FC236}">
                    <a16:creationId xmlns:a16="http://schemas.microsoft.com/office/drawing/2014/main" id="{1AA4F26E-6D6A-4F94-8058-5CC8DC9FE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5610" y="-128"/>
                <a:ext cx="0" cy="5466138"/>
              </a:xfrm>
              <a:prstGeom prst="line">
                <a:avLst/>
              </a:prstGeom>
              <a:noFill/>
              <a:ln w="25400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lnSpc>
                    <a:spcPct val="130000"/>
                  </a:lnSpc>
                  <a:spcBef>
                    <a:spcPct val="0"/>
                  </a:spcBef>
                  <a:defRPr/>
                </a:pPr>
                <a:endParaRPr lang="en-US" sz="844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Line 4">
                <a:extLst>
                  <a:ext uri="{FF2B5EF4-FFF2-40B4-BE49-F238E27FC236}">
                    <a16:creationId xmlns:a16="http://schemas.microsoft.com/office/drawing/2014/main" id="{6264CA2A-3254-4A98-9C74-0A35C61F1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530" y="1366406"/>
                <a:ext cx="4772164" cy="2733070"/>
              </a:xfrm>
              <a:prstGeom prst="line">
                <a:avLst/>
              </a:prstGeom>
              <a:noFill/>
              <a:ln w="25400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lnSpc>
                    <a:spcPct val="130000"/>
                  </a:lnSpc>
                  <a:spcBef>
                    <a:spcPct val="0"/>
                  </a:spcBef>
                  <a:defRPr/>
                </a:pPr>
                <a:endParaRPr lang="en-US" sz="844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9" name="Line 5">
                <a:extLst>
                  <a:ext uri="{FF2B5EF4-FFF2-40B4-BE49-F238E27FC236}">
                    <a16:creationId xmlns:a16="http://schemas.microsoft.com/office/drawing/2014/main" id="{A233BF56-E9EF-45CA-8050-364CC75B5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530" y="1366406"/>
                <a:ext cx="4772164" cy="2733070"/>
              </a:xfrm>
              <a:prstGeom prst="line">
                <a:avLst/>
              </a:prstGeom>
              <a:noFill/>
              <a:ln w="25400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lnSpc>
                    <a:spcPct val="130000"/>
                  </a:lnSpc>
                  <a:spcBef>
                    <a:spcPct val="0"/>
                  </a:spcBef>
                  <a:defRPr/>
                </a:pPr>
                <a:endParaRPr lang="en-US" sz="844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6A4CDC4-C591-4D99-8FAE-7BE3E7B5F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999" y="2104557"/>
              <a:ext cx="2538486" cy="2541024"/>
              <a:chOff x="756" y="-512"/>
              <a:chExt cx="2538485" cy="2541023"/>
            </a:xfrm>
          </p:grpSpPr>
          <p:sp>
            <p:nvSpPr>
              <p:cNvPr id="15" name="AutoShape 7">
                <a:extLst>
                  <a:ext uri="{FF2B5EF4-FFF2-40B4-BE49-F238E27FC236}">
                    <a16:creationId xmlns:a16="http://schemas.microsoft.com/office/drawing/2014/main" id="{38585D12-8F52-4658-B4B1-5D08061C6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" y="-512"/>
                <a:ext cx="2538485" cy="2541023"/>
              </a:xfrm>
              <a:custGeom>
                <a:avLst/>
                <a:gdLst>
                  <a:gd name="T0" fmla="*/ 1269179 w 19679"/>
                  <a:gd name="T1" fmla="*/ 1394535 h 19679"/>
                  <a:gd name="T2" fmla="*/ 1269179 w 19679"/>
                  <a:gd name="T3" fmla="*/ 1394535 h 19679"/>
                  <a:gd name="T4" fmla="*/ 1269179 w 19679"/>
                  <a:gd name="T5" fmla="*/ 1394535 h 19679"/>
                  <a:gd name="T6" fmla="*/ 1269179 w 19679"/>
                  <a:gd name="T7" fmla="*/ 1394535 h 196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45E7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lnSpc>
                    <a:spcPct val="130000"/>
                  </a:lnSpc>
                </a:pPr>
                <a:endParaRPr lang="es-ES" sz="1266" dirty="0"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AutoShape 8">
                <a:extLst>
                  <a:ext uri="{FF2B5EF4-FFF2-40B4-BE49-F238E27FC236}">
                    <a16:creationId xmlns:a16="http://schemas.microsoft.com/office/drawing/2014/main" id="{9E99CB1A-5AE4-480D-86DA-A4FD74E14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674" y="586733"/>
                <a:ext cx="528652" cy="1366534"/>
              </a:xfrm>
              <a:custGeom>
                <a:avLst/>
                <a:gdLst>
                  <a:gd name="T0" fmla="*/ 264326 w 21600"/>
                  <a:gd name="T1" fmla="*/ 683267 h 21600"/>
                  <a:gd name="T2" fmla="*/ 264326 w 21600"/>
                  <a:gd name="T3" fmla="*/ 683267 h 21600"/>
                  <a:gd name="T4" fmla="*/ 264326 w 21600"/>
                  <a:gd name="T5" fmla="*/ 683267 h 21600"/>
                  <a:gd name="T6" fmla="*/ 264326 w 21600"/>
                  <a:gd name="T7" fmla="*/ 68326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899" y="3807"/>
                    </a:moveTo>
                    <a:lnTo>
                      <a:pt x="5701" y="3807"/>
                    </a:lnTo>
                    <a:cubicBezTo>
                      <a:pt x="2553" y="3809"/>
                      <a:pt x="0" y="4790"/>
                      <a:pt x="0" y="6001"/>
                    </a:cubicBezTo>
                    <a:lnTo>
                      <a:pt x="0" y="11708"/>
                    </a:lnTo>
                    <a:cubicBezTo>
                      <a:pt x="1" y="12111"/>
                      <a:pt x="852" y="12438"/>
                      <a:pt x="1901" y="12438"/>
                    </a:cubicBezTo>
                    <a:cubicBezTo>
                      <a:pt x="2950" y="12438"/>
                      <a:pt x="3801" y="12111"/>
                      <a:pt x="3801" y="11708"/>
                    </a:cubicBezTo>
                    <a:cubicBezTo>
                      <a:pt x="3801" y="11707"/>
                      <a:pt x="3801" y="11706"/>
                      <a:pt x="3801" y="11705"/>
                    </a:cubicBezTo>
                    <a:lnTo>
                      <a:pt x="3801" y="8762"/>
                    </a:lnTo>
                    <a:lnTo>
                      <a:pt x="3790" y="8762"/>
                    </a:lnTo>
                    <a:lnTo>
                      <a:pt x="3790" y="6809"/>
                    </a:lnTo>
                    <a:cubicBezTo>
                      <a:pt x="3790" y="6673"/>
                      <a:pt x="4081" y="6562"/>
                      <a:pt x="4433" y="6562"/>
                    </a:cubicBezTo>
                    <a:cubicBezTo>
                      <a:pt x="4789" y="6562"/>
                      <a:pt x="5076" y="6673"/>
                      <a:pt x="5076" y="6809"/>
                    </a:cubicBezTo>
                    <a:lnTo>
                      <a:pt x="5076" y="11811"/>
                    </a:lnTo>
                    <a:lnTo>
                      <a:pt x="5075" y="11811"/>
                    </a:lnTo>
                    <a:lnTo>
                      <a:pt x="5075" y="20671"/>
                    </a:lnTo>
                    <a:cubicBezTo>
                      <a:pt x="5075" y="21184"/>
                      <a:pt x="6158" y="21600"/>
                      <a:pt x="7494" y="21600"/>
                    </a:cubicBezTo>
                    <a:cubicBezTo>
                      <a:pt x="8830" y="21600"/>
                      <a:pt x="9913" y="21184"/>
                      <a:pt x="9913" y="20671"/>
                    </a:cubicBezTo>
                    <a:lnTo>
                      <a:pt x="9913" y="12560"/>
                    </a:lnTo>
                    <a:cubicBezTo>
                      <a:pt x="9945" y="12380"/>
                      <a:pt x="10327" y="12236"/>
                      <a:pt x="10800" y="12229"/>
                    </a:cubicBezTo>
                    <a:cubicBezTo>
                      <a:pt x="11273" y="12236"/>
                      <a:pt x="11655" y="12380"/>
                      <a:pt x="11687" y="12560"/>
                    </a:cubicBezTo>
                    <a:lnTo>
                      <a:pt x="11687" y="20671"/>
                    </a:lnTo>
                    <a:cubicBezTo>
                      <a:pt x="11687" y="21184"/>
                      <a:pt x="12770" y="21600"/>
                      <a:pt x="14106" y="21600"/>
                    </a:cubicBezTo>
                    <a:cubicBezTo>
                      <a:pt x="15442" y="21600"/>
                      <a:pt x="16525" y="21184"/>
                      <a:pt x="16525" y="20671"/>
                    </a:cubicBezTo>
                    <a:lnTo>
                      <a:pt x="16525" y="11811"/>
                    </a:lnTo>
                    <a:lnTo>
                      <a:pt x="16524" y="11811"/>
                    </a:lnTo>
                    <a:lnTo>
                      <a:pt x="16524" y="6809"/>
                    </a:lnTo>
                    <a:cubicBezTo>
                      <a:pt x="16524" y="6673"/>
                      <a:pt x="16811" y="6562"/>
                      <a:pt x="17167" y="6562"/>
                    </a:cubicBezTo>
                    <a:cubicBezTo>
                      <a:pt x="17519" y="6562"/>
                      <a:pt x="17810" y="6673"/>
                      <a:pt x="17810" y="6809"/>
                    </a:cubicBezTo>
                    <a:lnTo>
                      <a:pt x="17810" y="8762"/>
                    </a:lnTo>
                    <a:lnTo>
                      <a:pt x="17799" y="8762"/>
                    </a:lnTo>
                    <a:lnTo>
                      <a:pt x="17799" y="11705"/>
                    </a:lnTo>
                    <a:cubicBezTo>
                      <a:pt x="17799" y="11706"/>
                      <a:pt x="17799" y="11707"/>
                      <a:pt x="17799" y="11708"/>
                    </a:cubicBezTo>
                    <a:cubicBezTo>
                      <a:pt x="17799" y="12111"/>
                      <a:pt x="18650" y="12438"/>
                      <a:pt x="19699" y="12438"/>
                    </a:cubicBezTo>
                    <a:cubicBezTo>
                      <a:pt x="20748" y="12438"/>
                      <a:pt x="21599" y="12111"/>
                      <a:pt x="21600" y="11708"/>
                    </a:cubicBezTo>
                    <a:lnTo>
                      <a:pt x="21600" y="6001"/>
                    </a:lnTo>
                    <a:cubicBezTo>
                      <a:pt x="21600" y="4790"/>
                      <a:pt x="19047" y="3809"/>
                      <a:pt x="15899" y="3807"/>
                    </a:cubicBezTo>
                    <a:close/>
                    <a:moveTo>
                      <a:pt x="15076" y="1643"/>
                    </a:moveTo>
                    <a:cubicBezTo>
                      <a:pt x="15076" y="2551"/>
                      <a:pt x="13162" y="3286"/>
                      <a:pt x="10800" y="3286"/>
                    </a:cubicBezTo>
                    <a:cubicBezTo>
                      <a:pt x="8438" y="3286"/>
                      <a:pt x="6524" y="2551"/>
                      <a:pt x="6524" y="1643"/>
                    </a:cubicBezTo>
                    <a:cubicBezTo>
                      <a:pt x="6524" y="736"/>
                      <a:pt x="8438" y="0"/>
                      <a:pt x="10800" y="0"/>
                    </a:cubicBezTo>
                    <a:cubicBezTo>
                      <a:pt x="13162" y="0"/>
                      <a:pt x="15076" y="736"/>
                      <a:pt x="15076" y="16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lnSpc>
                    <a:spcPct val="130000"/>
                  </a:lnSpc>
                </a:pPr>
                <a:endParaRPr lang="es-ES" sz="1266" dirty="0"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AC382D03-3307-44A6-8F2A-76DA188D8B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1586"/>
              <a:ext cx="6056489" cy="6735856"/>
              <a:chOff x="-1" y="1586"/>
              <a:chExt cx="6056489" cy="6735856"/>
            </a:xfrm>
          </p:grpSpPr>
          <p:sp>
            <p:nvSpPr>
              <p:cNvPr id="9" name="AutoShape 10">
                <a:extLst>
                  <a:ext uri="{FF2B5EF4-FFF2-40B4-BE49-F238E27FC236}">
                    <a16:creationId xmlns:a16="http://schemas.microsoft.com/office/drawing/2014/main" id="{715F257E-26F0-4843-8777-F071A6418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020" y="1586"/>
                <a:ext cx="1268448" cy="126971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45E7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751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2461" dirty="0">
                    <a:solidFill>
                      <a:srgbClr val="FFFFFF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+mn-lt"/>
                  </a:rPr>
                  <a:t>1</a:t>
                </a:r>
                <a:endParaRPr lang="en-US" sz="1266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AutoShape 11">
                <a:extLst>
                  <a:ext uri="{FF2B5EF4-FFF2-40B4-BE49-F238E27FC236}">
                    <a16:creationId xmlns:a16="http://schemas.microsoft.com/office/drawing/2014/main" id="{09D7021D-C763-4C11-9E86-F1386244D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018" y="5467724"/>
                <a:ext cx="1268450" cy="126971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86AC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751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2461" dirty="0">
                    <a:solidFill>
                      <a:srgbClr val="FFFFFF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+mn-lt"/>
                  </a:rPr>
                  <a:t>4</a:t>
                </a:r>
                <a:endParaRPr lang="en-US" sz="1266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" name="AutoShape 12">
                <a:extLst>
                  <a:ext uri="{FF2B5EF4-FFF2-40B4-BE49-F238E27FC236}">
                    <a16:creationId xmlns:a16="http://schemas.microsoft.com/office/drawing/2014/main" id="{402E9793-4238-48EA-A7F9-AD4610EAF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4123410"/>
                <a:ext cx="1270036" cy="126971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45E7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751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2461" dirty="0">
                    <a:solidFill>
                      <a:srgbClr val="FFFFFF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+mn-lt"/>
                  </a:rPr>
                  <a:t>5</a:t>
                </a:r>
                <a:endParaRPr lang="en-US" sz="1266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" name="AutoShape 13">
                <a:extLst>
                  <a:ext uri="{FF2B5EF4-FFF2-40B4-BE49-F238E27FC236}">
                    <a16:creationId xmlns:a16="http://schemas.microsoft.com/office/drawing/2014/main" id="{35100F53-466D-488F-9087-86E6340B8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6452" y="4123410"/>
                <a:ext cx="1270036" cy="126971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45E7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751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2461" dirty="0">
                    <a:solidFill>
                      <a:srgbClr val="FFFFFF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+mn-lt"/>
                  </a:rPr>
                  <a:t>3</a:t>
                </a:r>
                <a:endParaRPr lang="en-US" sz="1266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" name="AutoShape 14">
                <a:extLst>
                  <a:ext uri="{FF2B5EF4-FFF2-40B4-BE49-F238E27FC236}">
                    <a16:creationId xmlns:a16="http://schemas.microsoft.com/office/drawing/2014/main" id="{20CF9C9A-C13B-4FD1-9D2B-2FEDCA8D8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1357010"/>
                <a:ext cx="1270036" cy="126971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86AC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751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2461" dirty="0">
                    <a:solidFill>
                      <a:srgbClr val="FFFFFF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+mn-lt"/>
                  </a:rPr>
                  <a:t>6</a:t>
                </a:r>
                <a:endParaRPr lang="en-US" sz="1266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4" name="AutoShape 15">
                <a:extLst>
                  <a:ext uri="{FF2B5EF4-FFF2-40B4-BE49-F238E27FC236}">
                    <a16:creationId xmlns:a16="http://schemas.microsoft.com/office/drawing/2014/main" id="{FD95413C-8884-4A86-AE4D-38936835D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6452" y="1357009"/>
                <a:ext cx="1270036" cy="126971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86AC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751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2461" dirty="0">
                    <a:solidFill>
                      <a:srgbClr val="FFFFFF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+mn-lt"/>
                  </a:rPr>
                  <a:t>2</a:t>
                </a:r>
                <a:endParaRPr lang="en-US" sz="1266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Oval 29">
            <a:extLst>
              <a:ext uri="{FF2B5EF4-FFF2-40B4-BE49-F238E27FC236}">
                <a16:creationId xmlns:a16="http://schemas.microsoft.com/office/drawing/2014/main" id="{5A9F9E56-F05D-4B12-B119-4F5E26A5E207}"/>
              </a:ext>
            </a:extLst>
          </p:cNvPr>
          <p:cNvSpPr/>
          <p:nvPr/>
        </p:nvSpPr>
        <p:spPr>
          <a:xfrm>
            <a:off x="4938852" y="2089672"/>
            <a:ext cx="494595" cy="494595"/>
          </a:xfrm>
          <a:prstGeom prst="ellipse">
            <a:avLst/>
          </a:prstGeom>
          <a:solidFill>
            <a:srgbClr val="345E7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30000"/>
              </a:lnSpc>
            </a:pPr>
            <a:r>
              <a:rPr lang="id-ID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F68B86DA-1293-4DAA-AEBD-80548E8A23DD}"/>
              </a:ext>
            </a:extLst>
          </p:cNvPr>
          <p:cNvSpPr txBox="1"/>
          <p:nvPr/>
        </p:nvSpPr>
        <p:spPr>
          <a:xfrm>
            <a:off x="5651595" y="1912631"/>
            <a:ext cx="5766143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关于用户登录，我们团队计划做到在玩家登录后，数据可以和 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GitHub 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同步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12719177-1E27-40F1-B25D-D37860099A08}"/>
              </a:ext>
            </a:extLst>
          </p:cNvPr>
          <p:cNvSpPr/>
          <p:nvPr/>
        </p:nvSpPr>
        <p:spPr>
          <a:xfrm>
            <a:off x="4938852" y="3489684"/>
            <a:ext cx="494595" cy="494595"/>
          </a:xfrm>
          <a:prstGeom prst="ellipse">
            <a:avLst/>
          </a:prstGeom>
          <a:solidFill>
            <a:srgbClr val="86ACC4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30000"/>
              </a:lnSpc>
            </a:pPr>
            <a:r>
              <a:rPr lang="id-ID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0A792553-44CF-470A-98A3-70F04CD035AC}"/>
              </a:ext>
            </a:extLst>
          </p:cNvPr>
          <p:cNvSpPr txBox="1"/>
          <p:nvPr/>
        </p:nvSpPr>
        <p:spPr>
          <a:xfrm>
            <a:off x="5651596" y="2988155"/>
            <a:ext cx="5766144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关于用户教程，我们团队计划做到：教程游戏美工精美、教程循序渐进，关卡划分清晰、游戏核心的课程学习部分能够有自己的特色。最终，以扁平化、阶梯式的形式，达到寓教于乐的效果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4" name="Oval 33">
            <a:extLst>
              <a:ext uri="{FF2B5EF4-FFF2-40B4-BE49-F238E27FC236}">
                <a16:creationId xmlns:a16="http://schemas.microsoft.com/office/drawing/2014/main" id="{30725251-6024-4B84-A1DA-0D19C73D14E5}"/>
              </a:ext>
            </a:extLst>
          </p:cNvPr>
          <p:cNvSpPr/>
          <p:nvPr/>
        </p:nvSpPr>
        <p:spPr>
          <a:xfrm>
            <a:off x="4938851" y="4883474"/>
            <a:ext cx="494595" cy="494595"/>
          </a:xfrm>
          <a:prstGeom prst="ellipse">
            <a:avLst/>
          </a:prstGeom>
          <a:solidFill>
            <a:srgbClr val="345E7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30000"/>
              </a:lnSpc>
            </a:pPr>
            <a:r>
              <a:rPr lang="id-ID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33" name="文本框 1">
            <a:extLst>
              <a:ext uri="{FF2B5EF4-FFF2-40B4-BE49-F238E27FC236}">
                <a16:creationId xmlns:a16="http://schemas.microsoft.com/office/drawing/2014/main" id="{75A61FB5-1902-4899-81A6-0B7C82863EAD}"/>
              </a:ext>
            </a:extLst>
          </p:cNvPr>
          <p:cNvSpPr txBox="1"/>
          <p:nvPr/>
        </p:nvSpPr>
        <p:spPr>
          <a:xfrm>
            <a:off x="1843237" y="3523217"/>
            <a:ext cx="1152120" cy="4303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计划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7B04FB4-A922-4B85-AAC4-4D06E25F0A5D}"/>
              </a:ext>
            </a:extLst>
          </p:cNvPr>
          <p:cNvSpPr txBox="1"/>
          <p:nvPr/>
        </p:nvSpPr>
        <p:spPr>
          <a:xfrm>
            <a:off x="5605875" y="4794841"/>
            <a:ext cx="58118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关于收藏夹，我们团队计划做到：用户能够查看自己在 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GitHub 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上收藏的项目，且点击项目名后能查看具体信息、也可以在小程序上对搜索到的感兴趣的项目进行收藏</a:t>
            </a:r>
          </a:p>
        </p:txBody>
      </p:sp>
    </p:spTree>
    <p:extLst>
      <p:ext uri="{BB962C8B-B14F-4D97-AF65-F5344CB8AC3E}">
        <p14:creationId xmlns:p14="http://schemas.microsoft.com/office/powerpoint/2010/main" val="234651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>
            <a:extLst>
              <a:ext uri="{FF2B5EF4-FFF2-40B4-BE49-F238E27FC236}">
                <a16:creationId xmlns:a16="http://schemas.microsoft.com/office/drawing/2014/main" id="{93FEBE88-4A7A-459B-A1EB-572991B8BEBE}"/>
              </a:ext>
            </a:extLst>
          </p:cNvPr>
          <p:cNvGrpSpPr>
            <a:grpSpLocks/>
          </p:cNvGrpSpPr>
          <p:nvPr/>
        </p:nvGrpSpPr>
        <p:grpSpPr bwMode="auto">
          <a:xfrm>
            <a:off x="1406209" y="1905358"/>
            <a:ext cx="3290873" cy="3660934"/>
            <a:chOff x="-1" y="1586"/>
            <a:chExt cx="6056489" cy="673585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8" name="Group 2">
              <a:extLst>
                <a:ext uri="{FF2B5EF4-FFF2-40B4-BE49-F238E27FC236}">
                  <a16:creationId xmlns:a16="http://schemas.microsoft.com/office/drawing/2014/main" id="{9DEB661B-5A43-4467-8ECF-A2B6C3BAF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729" y="636446"/>
              <a:ext cx="4772164" cy="5466138"/>
              <a:chOff x="9530" y="-128"/>
              <a:chExt cx="4772164" cy="5466138"/>
            </a:xfrm>
          </p:grpSpPr>
          <p:sp>
            <p:nvSpPr>
              <p:cNvPr id="19" name="Line 3">
                <a:extLst>
                  <a:ext uri="{FF2B5EF4-FFF2-40B4-BE49-F238E27FC236}">
                    <a16:creationId xmlns:a16="http://schemas.microsoft.com/office/drawing/2014/main" id="{3E508567-7E1A-4FA3-AA1D-61BFAB3B4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5610" y="-128"/>
                <a:ext cx="0" cy="5466138"/>
              </a:xfrm>
              <a:prstGeom prst="line">
                <a:avLst/>
              </a:prstGeom>
              <a:noFill/>
              <a:ln w="25400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lnSpc>
                    <a:spcPct val="130000"/>
                  </a:lnSpc>
                  <a:spcBef>
                    <a:spcPct val="0"/>
                  </a:spcBef>
                  <a:defRPr/>
                </a:pPr>
                <a:endParaRPr lang="en-US" sz="844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Line 4">
                <a:extLst>
                  <a:ext uri="{FF2B5EF4-FFF2-40B4-BE49-F238E27FC236}">
                    <a16:creationId xmlns:a16="http://schemas.microsoft.com/office/drawing/2014/main" id="{257365F0-2275-4DD2-A1C9-F87CE1880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530" y="1366406"/>
                <a:ext cx="4772164" cy="2733070"/>
              </a:xfrm>
              <a:prstGeom prst="line">
                <a:avLst/>
              </a:prstGeom>
              <a:noFill/>
              <a:ln w="25400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lnSpc>
                    <a:spcPct val="130000"/>
                  </a:lnSpc>
                  <a:spcBef>
                    <a:spcPct val="0"/>
                  </a:spcBef>
                  <a:defRPr/>
                </a:pPr>
                <a:endParaRPr lang="en-US" sz="844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Line 5">
                <a:extLst>
                  <a:ext uri="{FF2B5EF4-FFF2-40B4-BE49-F238E27FC236}">
                    <a16:creationId xmlns:a16="http://schemas.microsoft.com/office/drawing/2014/main" id="{967E7EC3-56F2-4226-8889-4FBEFD5FD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530" y="1366406"/>
                <a:ext cx="4772164" cy="2733070"/>
              </a:xfrm>
              <a:prstGeom prst="line">
                <a:avLst/>
              </a:prstGeom>
              <a:noFill/>
              <a:ln w="25400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lnSpc>
                    <a:spcPct val="130000"/>
                  </a:lnSpc>
                  <a:spcBef>
                    <a:spcPct val="0"/>
                  </a:spcBef>
                  <a:defRPr/>
                </a:pPr>
                <a:endParaRPr lang="en-US" sz="844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11BE2B7D-1494-446C-9BBA-3A4BB8B4D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999" y="2104557"/>
              <a:ext cx="2538486" cy="2541024"/>
              <a:chOff x="756" y="-512"/>
              <a:chExt cx="2538485" cy="2541023"/>
            </a:xfrm>
          </p:grpSpPr>
          <p:sp>
            <p:nvSpPr>
              <p:cNvPr id="17" name="AutoShape 7">
                <a:extLst>
                  <a:ext uri="{FF2B5EF4-FFF2-40B4-BE49-F238E27FC236}">
                    <a16:creationId xmlns:a16="http://schemas.microsoft.com/office/drawing/2014/main" id="{740E6DCB-3979-48D8-90E1-B9C134C88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" y="-512"/>
                <a:ext cx="2538485" cy="2541023"/>
              </a:xfrm>
              <a:custGeom>
                <a:avLst/>
                <a:gdLst>
                  <a:gd name="T0" fmla="*/ 1269179 w 19679"/>
                  <a:gd name="T1" fmla="*/ 1394535 h 19679"/>
                  <a:gd name="T2" fmla="*/ 1269179 w 19679"/>
                  <a:gd name="T3" fmla="*/ 1394535 h 19679"/>
                  <a:gd name="T4" fmla="*/ 1269179 w 19679"/>
                  <a:gd name="T5" fmla="*/ 1394535 h 19679"/>
                  <a:gd name="T6" fmla="*/ 1269179 w 19679"/>
                  <a:gd name="T7" fmla="*/ 1394535 h 196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45E7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lnSpc>
                    <a:spcPct val="130000"/>
                  </a:lnSpc>
                </a:pPr>
                <a:endParaRPr lang="es-ES" sz="1266" dirty="0"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AutoShape 8">
                <a:extLst>
                  <a:ext uri="{FF2B5EF4-FFF2-40B4-BE49-F238E27FC236}">
                    <a16:creationId xmlns:a16="http://schemas.microsoft.com/office/drawing/2014/main" id="{12DD5421-BE35-4480-8E62-2B1D803A21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674" y="586733"/>
                <a:ext cx="528652" cy="1366534"/>
              </a:xfrm>
              <a:custGeom>
                <a:avLst/>
                <a:gdLst>
                  <a:gd name="T0" fmla="*/ 264326 w 21600"/>
                  <a:gd name="T1" fmla="*/ 683267 h 21600"/>
                  <a:gd name="T2" fmla="*/ 264326 w 21600"/>
                  <a:gd name="T3" fmla="*/ 683267 h 21600"/>
                  <a:gd name="T4" fmla="*/ 264326 w 21600"/>
                  <a:gd name="T5" fmla="*/ 683267 h 21600"/>
                  <a:gd name="T6" fmla="*/ 264326 w 21600"/>
                  <a:gd name="T7" fmla="*/ 68326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899" y="3807"/>
                    </a:moveTo>
                    <a:lnTo>
                      <a:pt x="5701" y="3807"/>
                    </a:lnTo>
                    <a:cubicBezTo>
                      <a:pt x="2553" y="3809"/>
                      <a:pt x="0" y="4790"/>
                      <a:pt x="0" y="6001"/>
                    </a:cubicBezTo>
                    <a:lnTo>
                      <a:pt x="0" y="11708"/>
                    </a:lnTo>
                    <a:cubicBezTo>
                      <a:pt x="1" y="12111"/>
                      <a:pt x="852" y="12438"/>
                      <a:pt x="1901" y="12438"/>
                    </a:cubicBezTo>
                    <a:cubicBezTo>
                      <a:pt x="2950" y="12438"/>
                      <a:pt x="3801" y="12111"/>
                      <a:pt x="3801" y="11708"/>
                    </a:cubicBezTo>
                    <a:cubicBezTo>
                      <a:pt x="3801" y="11707"/>
                      <a:pt x="3801" y="11706"/>
                      <a:pt x="3801" y="11705"/>
                    </a:cubicBezTo>
                    <a:lnTo>
                      <a:pt x="3801" y="8762"/>
                    </a:lnTo>
                    <a:lnTo>
                      <a:pt x="3790" y="8762"/>
                    </a:lnTo>
                    <a:lnTo>
                      <a:pt x="3790" y="6809"/>
                    </a:lnTo>
                    <a:cubicBezTo>
                      <a:pt x="3790" y="6673"/>
                      <a:pt x="4081" y="6562"/>
                      <a:pt x="4433" y="6562"/>
                    </a:cubicBezTo>
                    <a:cubicBezTo>
                      <a:pt x="4789" y="6562"/>
                      <a:pt x="5076" y="6673"/>
                      <a:pt x="5076" y="6809"/>
                    </a:cubicBezTo>
                    <a:lnTo>
                      <a:pt x="5076" y="11811"/>
                    </a:lnTo>
                    <a:lnTo>
                      <a:pt x="5075" y="11811"/>
                    </a:lnTo>
                    <a:lnTo>
                      <a:pt x="5075" y="20671"/>
                    </a:lnTo>
                    <a:cubicBezTo>
                      <a:pt x="5075" y="21184"/>
                      <a:pt x="6158" y="21600"/>
                      <a:pt x="7494" y="21600"/>
                    </a:cubicBezTo>
                    <a:cubicBezTo>
                      <a:pt x="8830" y="21600"/>
                      <a:pt x="9913" y="21184"/>
                      <a:pt x="9913" y="20671"/>
                    </a:cubicBezTo>
                    <a:lnTo>
                      <a:pt x="9913" y="12560"/>
                    </a:lnTo>
                    <a:cubicBezTo>
                      <a:pt x="9945" y="12380"/>
                      <a:pt x="10327" y="12236"/>
                      <a:pt x="10800" y="12229"/>
                    </a:cubicBezTo>
                    <a:cubicBezTo>
                      <a:pt x="11273" y="12236"/>
                      <a:pt x="11655" y="12380"/>
                      <a:pt x="11687" y="12560"/>
                    </a:cubicBezTo>
                    <a:lnTo>
                      <a:pt x="11687" y="20671"/>
                    </a:lnTo>
                    <a:cubicBezTo>
                      <a:pt x="11687" y="21184"/>
                      <a:pt x="12770" y="21600"/>
                      <a:pt x="14106" y="21600"/>
                    </a:cubicBezTo>
                    <a:cubicBezTo>
                      <a:pt x="15442" y="21600"/>
                      <a:pt x="16525" y="21184"/>
                      <a:pt x="16525" y="20671"/>
                    </a:cubicBezTo>
                    <a:lnTo>
                      <a:pt x="16525" y="11811"/>
                    </a:lnTo>
                    <a:lnTo>
                      <a:pt x="16524" y="11811"/>
                    </a:lnTo>
                    <a:lnTo>
                      <a:pt x="16524" y="6809"/>
                    </a:lnTo>
                    <a:cubicBezTo>
                      <a:pt x="16524" y="6673"/>
                      <a:pt x="16811" y="6562"/>
                      <a:pt x="17167" y="6562"/>
                    </a:cubicBezTo>
                    <a:cubicBezTo>
                      <a:pt x="17519" y="6562"/>
                      <a:pt x="17810" y="6673"/>
                      <a:pt x="17810" y="6809"/>
                    </a:cubicBezTo>
                    <a:lnTo>
                      <a:pt x="17810" y="8762"/>
                    </a:lnTo>
                    <a:lnTo>
                      <a:pt x="17799" y="8762"/>
                    </a:lnTo>
                    <a:lnTo>
                      <a:pt x="17799" y="11705"/>
                    </a:lnTo>
                    <a:cubicBezTo>
                      <a:pt x="17799" y="11706"/>
                      <a:pt x="17799" y="11707"/>
                      <a:pt x="17799" y="11708"/>
                    </a:cubicBezTo>
                    <a:cubicBezTo>
                      <a:pt x="17799" y="12111"/>
                      <a:pt x="18650" y="12438"/>
                      <a:pt x="19699" y="12438"/>
                    </a:cubicBezTo>
                    <a:cubicBezTo>
                      <a:pt x="20748" y="12438"/>
                      <a:pt x="21599" y="12111"/>
                      <a:pt x="21600" y="11708"/>
                    </a:cubicBezTo>
                    <a:lnTo>
                      <a:pt x="21600" y="6001"/>
                    </a:lnTo>
                    <a:cubicBezTo>
                      <a:pt x="21600" y="4790"/>
                      <a:pt x="19047" y="3809"/>
                      <a:pt x="15899" y="3807"/>
                    </a:cubicBezTo>
                    <a:close/>
                    <a:moveTo>
                      <a:pt x="15076" y="1643"/>
                    </a:moveTo>
                    <a:cubicBezTo>
                      <a:pt x="15076" y="2551"/>
                      <a:pt x="13162" y="3286"/>
                      <a:pt x="10800" y="3286"/>
                    </a:cubicBezTo>
                    <a:cubicBezTo>
                      <a:pt x="8438" y="3286"/>
                      <a:pt x="6524" y="2551"/>
                      <a:pt x="6524" y="1643"/>
                    </a:cubicBezTo>
                    <a:cubicBezTo>
                      <a:pt x="6524" y="736"/>
                      <a:pt x="8438" y="0"/>
                      <a:pt x="10800" y="0"/>
                    </a:cubicBezTo>
                    <a:cubicBezTo>
                      <a:pt x="13162" y="0"/>
                      <a:pt x="15076" y="736"/>
                      <a:pt x="15076" y="16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lnSpc>
                    <a:spcPct val="130000"/>
                  </a:lnSpc>
                </a:pPr>
                <a:endParaRPr lang="es-ES" sz="1266" dirty="0"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D36413-4DC7-438D-A5A8-C3321CE91D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1586"/>
              <a:ext cx="6056489" cy="6735856"/>
              <a:chOff x="-1" y="1586"/>
              <a:chExt cx="6056489" cy="6735856"/>
            </a:xfrm>
          </p:grpSpPr>
          <p:sp>
            <p:nvSpPr>
              <p:cNvPr id="11" name="AutoShape 10">
                <a:extLst>
                  <a:ext uri="{FF2B5EF4-FFF2-40B4-BE49-F238E27FC236}">
                    <a16:creationId xmlns:a16="http://schemas.microsoft.com/office/drawing/2014/main" id="{8219220B-6502-46A9-B818-85086FB87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020" y="1586"/>
                <a:ext cx="1268448" cy="126971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45E7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751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2461" dirty="0">
                    <a:solidFill>
                      <a:srgbClr val="FFFFFF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+mn-lt"/>
                  </a:rPr>
                  <a:t>1</a:t>
                </a:r>
                <a:endParaRPr lang="en-US" sz="1266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" name="AutoShape 11">
                <a:extLst>
                  <a:ext uri="{FF2B5EF4-FFF2-40B4-BE49-F238E27FC236}">
                    <a16:creationId xmlns:a16="http://schemas.microsoft.com/office/drawing/2014/main" id="{E929D4A2-F2BC-4331-AEE2-B263F6B8D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018" y="5467724"/>
                <a:ext cx="1268450" cy="126971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86AC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751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2461" dirty="0">
                    <a:solidFill>
                      <a:srgbClr val="FFFFFF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+mn-lt"/>
                  </a:rPr>
                  <a:t>4</a:t>
                </a:r>
                <a:endParaRPr lang="en-US" sz="1266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" name="AutoShape 12">
                <a:extLst>
                  <a:ext uri="{FF2B5EF4-FFF2-40B4-BE49-F238E27FC236}">
                    <a16:creationId xmlns:a16="http://schemas.microsoft.com/office/drawing/2014/main" id="{4247CEC5-2145-445D-8900-FA023ADB8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4123410"/>
                <a:ext cx="1270036" cy="126971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45E7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751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2461" dirty="0">
                    <a:solidFill>
                      <a:srgbClr val="FFFFFF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+mn-lt"/>
                  </a:rPr>
                  <a:t>5</a:t>
                </a:r>
                <a:endParaRPr lang="en-US" sz="1266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4" name="AutoShape 13">
                <a:extLst>
                  <a:ext uri="{FF2B5EF4-FFF2-40B4-BE49-F238E27FC236}">
                    <a16:creationId xmlns:a16="http://schemas.microsoft.com/office/drawing/2014/main" id="{34FE3DFE-E0C8-45B4-8C55-E386F0F06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6452" y="4123410"/>
                <a:ext cx="1270036" cy="126971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45E7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751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2461" dirty="0">
                    <a:solidFill>
                      <a:srgbClr val="FFFFFF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+mn-lt"/>
                  </a:rPr>
                  <a:t>3</a:t>
                </a:r>
                <a:endParaRPr lang="en-US" sz="1266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AutoShape 14">
                <a:extLst>
                  <a:ext uri="{FF2B5EF4-FFF2-40B4-BE49-F238E27FC236}">
                    <a16:creationId xmlns:a16="http://schemas.microsoft.com/office/drawing/2014/main" id="{515DA351-0A4B-4136-99C2-758295487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1357010"/>
                <a:ext cx="1270036" cy="126971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86AC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751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2461" dirty="0">
                    <a:solidFill>
                      <a:srgbClr val="FFFFFF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+mn-lt"/>
                  </a:rPr>
                  <a:t>6</a:t>
                </a:r>
                <a:endParaRPr lang="en-US" sz="1266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AutoShape 15">
                <a:extLst>
                  <a:ext uri="{FF2B5EF4-FFF2-40B4-BE49-F238E27FC236}">
                    <a16:creationId xmlns:a16="http://schemas.microsoft.com/office/drawing/2014/main" id="{0E406324-5178-4EAE-89B9-6335A40F5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6452" y="1357009"/>
                <a:ext cx="1270036" cy="126971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86AC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751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2461" dirty="0">
                    <a:solidFill>
                      <a:srgbClr val="FFFFFF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+mn-lt"/>
                  </a:rPr>
                  <a:t>2</a:t>
                </a:r>
                <a:endParaRPr lang="en-US" sz="1266" dirty="0">
                  <a:solidFill>
                    <a:srgbClr val="00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文本框 1">
            <a:extLst>
              <a:ext uri="{FF2B5EF4-FFF2-40B4-BE49-F238E27FC236}">
                <a16:creationId xmlns:a16="http://schemas.microsoft.com/office/drawing/2014/main" id="{14866863-D6F8-48C0-99CA-23CFAF44C661}"/>
              </a:ext>
            </a:extLst>
          </p:cNvPr>
          <p:cNvSpPr txBox="1"/>
          <p:nvPr/>
        </p:nvSpPr>
        <p:spPr>
          <a:xfrm>
            <a:off x="2475185" y="3515944"/>
            <a:ext cx="1152120" cy="4303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计划</a:t>
            </a:r>
          </a:p>
        </p:txBody>
      </p:sp>
      <p:sp>
        <p:nvSpPr>
          <p:cNvPr id="25" name="Oval 29">
            <a:extLst>
              <a:ext uri="{FF2B5EF4-FFF2-40B4-BE49-F238E27FC236}">
                <a16:creationId xmlns:a16="http://schemas.microsoft.com/office/drawing/2014/main" id="{21660E5B-F10D-44C9-8E7A-56EEECEEBD47}"/>
              </a:ext>
            </a:extLst>
          </p:cNvPr>
          <p:cNvSpPr/>
          <p:nvPr/>
        </p:nvSpPr>
        <p:spPr>
          <a:xfrm>
            <a:off x="4938852" y="2089672"/>
            <a:ext cx="494595" cy="494595"/>
          </a:xfrm>
          <a:prstGeom prst="ellipse">
            <a:avLst/>
          </a:prstGeom>
          <a:solidFill>
            <a:srgbClr val="345E7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30000"/>
              </a:lnSpc>
            </a:pPr>
            <a:r>
              <a:rPr lang="id-ID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</a:t>
            </a:r>
            <a:r>
              <a:rPr 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4</a:t>
            </a:r>
            <a:endParaRPr lang="id-ID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618F963B-1036-45B2-9BCD-0BFDFA7D8277}"/>
              </a:ext>
            </a:extLst>
          </p:cNvPr>
          <p:cNvSpPr txBox="1"/>
          <p:nvPr/>
        </p:nvSpPr>
        <p:spPr>
          <a:xfrm>
            <a:off x="5651595" y="1912631"/>
            <a:ext cx="5766143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关于历史记录，我们团队计划做到：能够及时保存用户在小程序上浏览的记录，以便用户过后查看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7" name="Oval 31">
            <a:extLst>
              <a:ext uri="{FF2B5EF4-FFF2-40B4-BE49-F238E27FC236}">
                <a16:creationId xmlns:a16="http://schemas.microsoft.com/office/drawing/2014/main" id="{7D853B26-0414-446A-82E2-D3F104CACBF4}"/>
              </a:ext>
            </a:extLst>
          </p:cNvPr>
          <p:cNvSpPr/>
          <p:nvPr/>
        </p:nvSpPr>
        <p:spPr>
          <a:xfrm>
            <a:off x="4962768" y="3779139"/>
            <a:ext cx="494595" cy="494595"/>
          </a:xfrm>
          <a:prstGeom prst="ellipse">
            <a:avLst/>
          </a:prstGeom>
          <a:solidFill>
            <a:srgbClr val="86ACC4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30000"/>
              </a:lnSpc>
            </a:pPr>
            <a:r>
              <a:rPr lang="id-ID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</a:t>
            </a:r>
            <a:r>
              <a:rPr 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5</a:t>
            </a:r>
            <a:endParaRPr lang="id-ID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0973847E-8DEF-4B04-BDA4-CBCF5C79B2B9}"/>
              </a:ext>
            </a:extLst>
          </p:cNvPr>
          <p:cNvSpPr txBox="1"/>
          <p:nvPr/>
        </p:nvSpPr>
        <p:spPr>
          <a:xfrm>
            <a:off x="5610955" y="3048322"/>
            <a:ext cx="5766144" cy="1854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关于搜索，我们团队计划做到：用户可以通过关键字搜索查看想要的 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GitHub 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项目，并且可以对感兴趣的项目收藏。同时，提供高热点项目，让每个用户都能实时的获取当前 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GitHub 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中的热点信息，把握行业动态，学习优秀的代码风格、项目结构、算法知识。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9" name="Oval 33">
            <a:extLst>
              <a:ext uri="{FF2B5EF4-FFF2-40B4-BE49-F238E27FC236}">
                <a16:creationId xmlns:a16="http://schemas.microsoft.com/office/drawing/2014/main" id="{ED328E69-C816-4A3A-BA94-5FF7CC10F08B}"/>
              </a:ext>
            </a:extLst>
          </p:cNvPr>
          <p:cNvSpPr/>
          <p:nvPr/>
        </p:nvSpPr>
        <p:spPr>
          <a:xfrm>
            <a:off x="4938851" y="5391474"/>
            <a:ext cx="494595" cy="494595"/>
          </a:xfrm>
          <a:prstGeom prst="ellipse">
            <a:avLst/>
          </a:prstGeom>
          <a:solidFill>
            <a:srgbClr val="345E7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30000"/>
              </a:lnSpc>
            </a:pPr>
            <a:r>
              <a:rPr lang="id-ID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</a:t>
            </a:r>
            <a:r>
              <a:rPr 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6</a:t>
            </a:r>
            <a:endParaRPr lang="id-ID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2F9AF5-E14C-4950-B27D-B8851D7940BB}"/>
              </a:ext>
            </a:extLst>
          </p:cNvPr>
          <p:cNvSpPr txBox="1"/>
          <p:nvPr/>
        </p:nvSpPr>
        <p:spPr>
          <a:xfrm>
            <a:off x="5651595" y="5221246"/>
            <a:ext cx="58118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关于我的（个人中心），我们团队计划做到：用户可以在此查看个人 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GitHub 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字魂105号-简雅黑" panose="00000500000000000000" pitchFamily="2" charset="-122"/>
                <a:cs typeface="+mn-ea"/>
              </a:rPr>
              <a:t>上的信息，头像、昵称、仓库等，且仓库中的代码也能查看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93459DF-833B-4B76-9943-AFC10CF2DF42}"/>
              </a:ext>
            </a:extLst>
          </p:cNvPr>
          <p:cNvSpPr/>
          <p:nvPr/>
        </p:nvSpPr>
        <p:spPr>
          <a:xfrm>
            <a:off x="1531127" y="352958"/>
            <a:ext cx="1788514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预期计划</a:t>
            </a:r>
          </a:p>
        </p:txBody>
      </p:sp>
    </p:spTree>
    <p:extLst>
      <p:ext uri="{BB962C8B-B14F-4D97-AF65-F5344CB8AC3E}">
        <p14:creationId xmlns:p14="http://schemas.microsoft.com/office/powerpoint/2010/main" val="79710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3019865" y="2582518"/>
            <a:ext cx="6152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8000" b="1" dirty="0">
                <a:solidFill>
                  <a:schemeClr val="bg1">
                    <a:lumMod val="65000"/>
                    <a:alpha val="2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rPr>
              <a:t>PART TWO</a:t>
            </a:r>
            <a:endParaRPr lang="zh-CN" altLang="en-US" sz="8000" b="1" dirty="0">
              <a:solidFill>
                <a:schemeClr val="bg1">
                  <a:lumMod val="65000"/>
                  <a:alpha val="2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Aparajit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项目进度</a:t>
            </a:r>
          </a:p>
        </p:txBody>
      </p:sp>
      <p:sp>
        <p:nvSpPr>
          <p:cNvPr id="19" name="矩形 18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677177" y="1563946"/>
            <a:ext cx="837646" cy="837645"/>
            <a:chOff x="5568043" y="1174090"/>
            <a:chExt cx="1383041" cy="1383041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solidFill>
              <a:srgbClr val="345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608383" y="1223704"/>
              <a:ext cx="1256627" cy="1067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Aparajita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30843" flipV="1">
            <a:off x="-2236958" y="913482"/>
            <a:ext cx="4812127" cy="481212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453" flipH="1" flipV="1">
            <a:off x="9333329" y="1073107"/>
            <a:ext cx="4812127" cy="48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0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1B92FB-849A-4406-8D1D-A610466274D0}"/>
              </a:ext>
            </a:extLst>
          </p:cNvPr>
          <p:cNvSpPr/>
          <p:nvPr/>
        </p:nvSpPr>
        <p:spPr>
          <a:xfrm>
            <a:off x="1462686" y="490731"/>
            <a:ext cx="2867228" cy="572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字魂105号-简雅黑" panose="00000500000000000000" pitchFamily="2" charset="-122"/>
                <a:cs typeface="+mn-ea"/>
              </a:rPr>
              <a:t>实际进度曲线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E7959C06-701B-496A-9943-BD7A8E5C0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96771"/>
              </p:ext>
            </p:extLst>
          </p:nvPr>
        </p:nvGraphicFramePr>
        <p:xfrm>
          <a:off x="2357120" y="1678842"/>
          <a:ext cx="7277941" cy="46884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1631">
                  <a:extLst>
                    <a:ext uri="{9D8B030D-6E8A-4147-A177-3AD203B41FA5}">
                      <a16:colId xmlns:a16="http://schemas.microsoft.com/office/drawing/2014/main" val="3547438804"/>
                    </a:ext>
                  </a:extLst>
                </a:gridCol>
                <a:gridCol w="661631">
                  <a:extLst>
                    <a:ext uri="{9D8B030D-6E8A-4147-A177-3AD203B41FA5}">
                      <a16:colId xmlns:a16="http://schemas.microsoft.com/office/drawing/2014/main" val="3429519209"/>
                    </a:ext>
                  </a:extLst>
                </a:gridCol>
                <a:gridCol w="661631">
                  <a:extLst>
                    <a:ext uri="{9D8B030D-6E8A-4147-A177-3AD203B41FA5}">
                      <a16:colId xmlns:a16="http://schemas.microsoft.com/office/drawing/2014/main" val="3178629976"/>
                    </a:ext>
                  </a:extLst>
                </a:gridCol>
                <a:gridCol w="661631">
                  <a:extLst>
                    <a:ext uri="{9D8B030D-6E8A-4147-A177-3AD203B41FA5}">
                      <a16:colId xmlns:a16="http://schemas.microsoft.com/office/drawing/2014/main" val="2516551415"/>
                    </a:ext>
                  </a:extLst>
                </a:gridCol>
                <a:gridCol w="661631">
                  <a:extLst>
                    <a:ext uri="{9D8B030D-6E8A-4147-A177-3AD203B41FA5}">
                      <a16:colId xmlns:a16="http://schemas.microsoft.com/office/drawing/2014/main" val="1985651243"/>
                    </a:ext>
                  </a:extLst>
                </a:gridCol>
                <a:gridCol w="661631">
                  <a:extLst>
                    <a:ext uri="{9D8B030D-6E8A-4147-A177-3AD203B41FA5}">
                      <a16:colId xmlns:a16="http://schemas.microsoft.com/office/drawing/2014/main" val="745663137"/>
                    </a:ext>
                  </a:extLst>
                </a:gridCol>
                <a:gridCol w="661631">
                  <a:extLst>
                    <a:ext uri="{9D8B030D-6E8A-4147-A177-3AD203B41FA5}">
                      <a16:colId xmlns:a16="http://schemas.microsoft.com/office/drawing/2014/main" val="1418597374"/>
                    </a:ext>
                  </a:extLst>
                </a:gridCol>
                <a:gridCol w="661631">
                  <a:extLst>
                    <a:ext uri="{9D8B030D-6E8A-4147-A177-3AD203B41FA5}">
                      <a16:colId xmlns:a16="http://schemas.microsoft.com/office/drawing/2014/main" val="3777541164"/>
                    </a:ext>
                  </a:extLst>
                </a:gridCol>
                <a:gridCol w="661631">
                  <a:extLst>
                    <a:ext uri="{9D8B030D-6E8A-4147-A177-3AD203B41FA5}">
                      <a16:colId xmlns:a16="http://schemas.microsoft.com/office/drawing/2014/main" val="762219872"/>
                    </a:ext>
                  </a:extLst>
                </a:gridCol>
                <a:gridCol w="661631">
                  <a:extLst>
                    <a:ext uri="{9D8B030D-6E8A-4147-A177-3AD203B41FA5}">
                      <a16:colId xmlns:a16="http://schemas.microsoft.com/office/drawing/2014/main" val="864394292"/>
                    </a:ext>
                  </a:extLst>
                </a:gridCol>
                <a:gridCol w="661631">
                  <a:extLst>
                    <a:ext uri="{9D8B030D-6E8A-4147-A177-3AD203B41FA5}">
                      <a16:colId xmlns:a16="http://schemas.microsoft.com/office/drawing/2014/main" val="1462362581"/>
                    </a:ext>
                  </a:extLst>
                </a:gridCol>
              </a:tblGrid>
              <a:tr h="361066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工作安排</a:t>
                      </a: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</a:t>
                      </a:r>
                      <a:endParaRPr lang="zh-CN" altLang="en-US" sz="900" dirty="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3</a:t>
                      </a:r>
                      <a:endParaRPr lang="zh-CN" altLang="en-US" sz="900" dirty="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4</a:t>
                      </a:r>
                      <a:endParaRPr lang="zh-CN" altLang="en-US" sz="900" dirty="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5</a:t>
                      </a:r>
                      <a:endParaRPr lang="zh-CN" altLang="en-US" sz="900" dirty="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6</a:t>
                      </a:r>
                      <a:endParaRPr lang="zh-CN" altLang="en-US" sz="900" dirty="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7</a:t>
                      </a:r>
                      <a:endParaRPr lang="zh-CN" altLang="en-US" sz="900" dirty="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8</a:t>
                      </a:r>
                      <a:endParaRPr lang="zh-CN" altLang="en-US" sz="900" dirty="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9</a:t>
                      </a:r>
                      <a:endParaRPr lang="zh-CN" altLang="en-US" sz="900" dirty="0"/>
                    </a:p>
                  </a:txBody>
                  <a:tcPr marL="63718" marR="63718" marT="31859" marB="31859"/>
                </a:tc>
                <a:extLst>
                  <a:ext uri="{0D108BD9-81ED-4DB2-BD59-A6C34878D82A}">
                    <a16:rowId xmlns:a16="http://schemas.microsoft.com/office/drawing/2014/main" val="912684107"/>
                  </a:ext>
                </a:extLst>
              </a:tr>
              <a:tr h="346905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前端页面编写</a:t>
                      </a: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solidFill>
                            <a:schemeClr val="tx1"/>
                          </a:solidFill>
                        </a:rPr>
                        <a:t>计划：</a:t>
                      </a:r>
                      <a:endParaRPr lang="en-US" altLang="zh-CN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1-4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3718" marR="63718" marT="31859" marB="31859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highlight>
                          <a:srgbClr val="FFFF00"/>
                        </a:highlight>
                      </a:endParaRPr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63718" marR="63718" marT="31859" marB="31859"/>
                </a:tc>
                <a:extLst>
                  <a:ext uri="{0D108BD9-81ED-4DB2-BD59-A6C34878D82A}">
                    <a16:rowId xmlns:a16="http://schemas.microsoft.com/office/drawing/2014/main" val="3669048194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solidFill>
                            <a:schemeClr val="tx1"/>
                          </a:solidFill>
                        </a:rPr>
                        <a:t>实际：</a:t>
                      </a:r>
                      <a:endParaRPr lang="en-US" altLang="zh-CN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1-5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3718" marR="63718" marT="31859" marB="31859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rgbClr val="F8D7CD"/>
                        </a:solidFill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highlight>
                          <a:srgbClr val="FFFF00"/>
                        </a:highlight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63718" marR="63718" marT="31859" marB="31859"/>
                </a:tc>
                <a:extLst>
                  <a:ext uri="{0D108BD9-81ED-4DB2-BD59-A6C34878D82A}">
                    <a16:rowId xmlns:a16="http://schemas.microsoft.com/office/drawing/2014/main" val="1978838890"/>
                  </a:ext>
                </a:extLst>
              </a:tr>
              <a:tr h="3433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后端架构编写</a:t>
                      </a: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计划：</a:t>
                      </a:r>
                      <a:endParaRPr lang="en-US" altLang="zh-C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1-4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extLst>
                  <a:ext uri="{0D108BD9-81ED-4DB2-BD59-A6C34878D82A}">
                    <a16:rowId xmlns:a16="http://schemas.microsoft.com/office/drawing/2014/main" val="2456730775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实际：</a:t>
                      </a:r>
                      <a:endParaRPr lang="en-US" altLang="zh-C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1-5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extLst>
                  <a:ext uri="{0D108BD9-81ED-4DB2-BD59-A6C34878D82A}">
                    <a16:rowId xmlns:a16="http://schemas.microsoft.com/office/drawing/2014/main" val="2907899687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功能测试</a:t>
                      </a: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计划：</a:t>
                      </a:r>
                      <a:endParaRPr lang="en-US" altLang="zh-C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5-6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extLst>
                  <a:ext uri="{0D108BD9-81ED-4DB2-BD59-A6C34878D82A}">
                    <a16:rowId xmlns:a16="http://schemas.microsoft.com/office/drawing/2014/main" val="1041604118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实际：</a:t>
                      </a:r>
                      <a:endParaRPr lang="en-US" altLang="zh-C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5-7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extLst>
                  <a:ext uri="{0D108BD9-81ED-4DB2-BD59-A6C34878D82A}">
                    <a16:rowId xmlns:a16="http://schemas.microsoft.com/office/drawing/2014/main" val="1735566508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真机调试</a:t>
                      </a: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计划：</a:t>
                      </a:r>
                      <a:endParaRPr lang="en-US" altLang="zh-C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155828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实际：</a:t>
                      </a:r>
                      <a:endParaRPr lang="en-US" altLang="zh-C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985353"/>
                  </a:ext>
                </a:extLst>
              </a:tr>
              <a:tr h="4608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前端页面整合与适配</a:t>
                      </a: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计划：</a:t>
                      </a:r>
                      <a:endParaRPr lang="en-US" altLang="zh-C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6-8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extLst>
                  <a:ext uri="{0D108BD9-81ED-4DB2-BD59-A6C34878D82A}">
                    <a16:rowId xmlns:a16="http://schemas.microsoft.com/office/drawing/2014/main" val="3810088067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实际：</a:t>
                      </a:r>
                      <a:endParaRPr lang="en-US" altLang="zh-C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6-8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extLst>
                  <a:ext uri="{0D108BD9-81ED-4DB2-BD59-A6C34878D82A}">
                    <a16:rowId xmlns:a16="http://schemas.microsoft.com/office/drawing/2014/main" val="1419218876"/>
                  </a:ext>
                </a:extLst>
              </a:tr>
              <a:tr h="3504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前后端整合</a:t>
                      </a: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计划：</a:t>
                      </a:r>
                      <a:endParaRPr lang="en-US" altLang="zh-C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6-9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352015"/>
                  </a:ext>
                </a:extLst>
              </a:tr>
              <a:tr h="4451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实际：</a:t>
                      </a:r>
                      <a:endParaRPr lang="en-US" altLang="zh-CN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7-9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718" marR="63718" marT="31859" marB="31859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56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E47C9A4-7AC3-4392-A927-0C05B35303FA}"/>
              </a:ext>
            </a:extLst>
          </p:cNvPr>
          <p:cNvSpPr/>
          <p:nvPr/>
        </p:nvSpPr>
        <p:spPr>
          <a:xfrm>
            <a:off x="1462686" y="490731"/>
            <a:ext cx="2867228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燃尽图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697F766-F8B8-49C6-964B-3B484BB75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16" y="1611856"/>
            <a:ext cx="7195967" cy="43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99260"/>
      </p:ext>
    </p:extLst>
  </p:cSld>
  <p:clrMapOvr>
    <a:masterClrMapping/>
  </p:clrMapOvr>
  <p:transition spd="slow" advClick="0" advTm="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180DDAE-8180-43EE-A166-F6A17B7CDD3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跨越年终总结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1577</Words>
  <Application>Microsoft Office PowerPoint</Application>
  <PresentationFormat>宽屏</PresentationFormat>
  <Paragraphs>212</Paragraphs>
  <Slides>21</Slides>
  <Notes>11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字魂105号-简雅黑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2021-06-03T01:36:16Z</dcterms:created>
  <dcterms:modified xsi:type="dcterms:W3CDTF">2021-11-26T15:22:30Z</dcterms:modified>
</cp:coreProperties>
</file>