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3"/>
  </p:sldMasterIdLst>
  <p:notesMasterIdLst>
    <p:notesMasterId r:id="rId13"/>
  </p:notesMasterIdLst>
  <p:sldIdLst>
    <p:sldId id="325" r:id="rId4"/>
    <p:sldId id="332" r:id="rId5"/>
    <p:sldId id="333" r:id="rId6"/>
    <p:sldId id="334" r:id="rId7"/>
    <p:sldId id="335" r:id="rId8"/>
    <p:sldId id="337" r:id="rId9"/>
    <p:sldId id="338" r:id="rId10"/>
    <p:sldId id="341" r:id="rId11"/>
    <p:sldId id="343" r:id="rId12"/>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D346"/>
    <a:srgbClr val="FFA946"/>
    <a:srgbClr val="FFD94C"/>
    <a:srgbClr val="89BCF5"/>
    <a:srgbClr val="0D30AA"/>
    <a:srgbClr val="0357A8"/>
    <a:srgbClr val="03176E"/>
    <a:srgbClr val="02204C"/>
    <a:srgbClr val="19C6FC"/>
    <a:srgbClr val="992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26"/>
    <p:restoredTop sz="94699"/>
  </p:normalViewPr>
  <p:slideViewPr>
    <p:cSldViewPr snapToGrid="0" snapToObjects="1">
      <p:cViewPr varScale="1">
        <p:scale>
          <a:sx n="74" d="100"/>
          <a:sy n="74" d="100"/>
        </p:scale>
        <p:origin x="183"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7" Type="http://schemas.openxmlformats.org/officeDocument/2006/relationships/tags" Target="tags/tag278.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5803D4-FC83-F44A-823B-78C9DF08A4CD}"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4EBC8F-2541-104E-A6CA-E3902AAB83A3}"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5" Type="http://schemas.openxmlformats.org/officeDocument/2006/relationships/tags" Target="../tags/tag32.xml"/><Relationship Id="rId14" Type="http://schemas.openxmlformats.org/officeDocument/2006/relationships/tags" Target="../tags/tag31.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46.xml"/><Relationship Id="rId8" Type="http://schemas.openxmlformats.org/officeDocument/2006/relationships/tags" Target="../tags/tag45.xml"/><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96.xml"/><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3" Type="http://schemas.openxmlformats.org/officeDocument/2006/relationships/tags" Target="../tags/tag100.xml"/><Relationship Id="rId12" Type="http://schemas.openxmlformats.org/officeDocument/2006/relationships/tags" Target="../tags/tag99.xml"/><Relationship Id="rId11" Type="http://schemas.openxmlformats.org/officeDocument/2006/relationships/tags" Target="../tags/tag98.xml"/><Relationship Id="rId10" Type="http://schemas.openxmlformats.org/officeDocument/2006/relationships/tags" Target="../tags/tag97.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tags" Target="../tags/tag107.xml"/><Relationship Id="rId7" Type="http://schemas.openxmlformats.org/officeDocument/2006/relationships/tags" Target="../tags/tag106.xml"/><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tags" Target="../tags/tag103.xml"/><Relationship Id="rId3" Type="http://schemas.openxmlformats.org/officeDocument/2006/relationships/tags" Target="../tags/tag102.xml"/><Relationship Id="rId2" Type="http://schemas.openxmlformats.org/officeDocument/2006/relationships/tags" Target="../tags/tag101.xml"/><Relationship Id="rId11" Type="http://schemas.openxmlformats.org/officeDocument/2006/relationships/tags" Target="../tags/tag110.xml"/><Relationship Id="rId10" Type="http://schemas.openxmlformats.org/officeDocument/2006/relationships/tags" Target="../tags/tag10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18.xml"/><Relationship Id="rId8" Type="http://schemas.openxmlformats.org/officeDocument/2006/relationships/tags" Target="../tags/tag117.xml"/><Relationship Id="rId7" Type="http://schemas.openxmlformats.org/officeDocument/2006/relationships/tags" Target="../tags/tag116.xml"/><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tags" Target="../tags/tag113.xml"/><Relationship Id="rId3" Type="http://schemas.openxmlformats.org/officeDocument/2006/relationships/tags" Target="../tags/tag112.xml"/><Relationship Id="rId2" Type="http://schemas.openxmlformats.org/officeDocument/2006/relationships/tags" Target="../tags/tag111.xml"/><Relationship Id="rId11" Type="http://schemas.openxmlformats.org/officeDocument/2006/relationships/tags" Target="../tags/tag120.xml"/><Relationship Id="rId10" Type="http://schemas.openxmlformats.org/officeDocument/2006/relationships/tags" Target="../tags/tag119.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tags" Target="../tags/tag127.xml"/><Relationship Id="rId7" Type="http://schemas.openxmlformats.org/officeDocument/2006/relationships/tags" Target="../tags/tag126.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1" Type="http://schemas.openxmlformats.org/officeDocument/2006/relationships/tags" Target="../tags/tag130.xml"/><Relationship Id="rId10" Type="http://schemas.openxmlformats.org/officeDocument/2006/relationships/tags" Target="../tags/tag129.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38.xml"/><Relationship Id="rId8" Type="http://schemas.openxmlformats.org/officeDocument/2006/relationships/tags" Target="../tags/tag137.xml"/><Relationship Id="rId7" Type="http://schemas.openxmlformats.org/officeDocument/2006/relationships/tags" Target="../tags/tag136.xml"/><Relationship Id="rId6" Type="http://schemas.openxmlformats.org/officeDocument/2006/relationships/tags" Target="../tags/tag135.xml"/><Relationship Id="rId5" Type="http://schemas.openxmlformats.org/officeDocument/2006/relationships/tags" Target="../tags/tag134.xml"/><Relationship Id="rId4" Type="http://schemas.openxmlformats.org/officeDocument/2006/relationships/tags" Target="../tags/tag133.xml"/><Relationship Id="rId3" Type="http://schemas.openxmlformats.org/officeDocument/2006/relationships/tags" Target="../tags/tag132.xml"/><Relationship Id="rId2" Type="http://schemas.openxmlformats.org/officeDocument/2006/relationships/tags" Target="../tags/tag131.xml"/><Relationship Id="rId13" Type="http://schemas.openxmlformats.org/officeDocument/2006/relationships/tags" Target="../tags/tag142.xml"/><Relationship Id="rId12" Type="http://schemas.openxmlformats.org/officeDocument/2006/relationships/tags" Target="../tags/tag141.xml"/><Relationship Id="rId11" Type="http://schemas.openxmlformats.org/officeDocument/2006/relationships/tags" Target="../tags/tag140.xml"/><Relationship Id="rId10" Type="http://schemas.openxmlformats.org/officeDocument/2006/relationships/tags" Target="../tags/tag139.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50.xml"/><Relationship Id="rId8" Type="http://schemas.openxmlformats.org/officeDocument/2006/relationships/tags" Target="../tags/tag149.xml"/><Relationship Id="rId7" Type="http://schemas.openxmlformats.org/officeDocument/2006/relationships/tags" Target="../tags/tag148.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 Id="rId3" Type="http://schemas.openxmlformats.org/officeDocument/2006/relationships/tags" Target="../tags/tag144.xml"/><Relationship Id="rId2" Type="http://schemas.openxmlformats.org/officeDocument/2006/relationships/tags" Target="../tags/tag143.xml"/><Relationship Id="rId13" Type="http://schemas.openxmlformats.org/officeDocument/2006/relationships/tags" Target="../tags/tag154.xml"/><Relationship Id="rId12" Type="http://schemas.openxmlformats.org/officeDocument/2006/relationships/tags" Target="../tags/tag153.xml"/><Relationship Id="rId11" Type="http://schemas.openxmlformats.org/officeDocument/2006/relationships/tags" Target="../tags/tag152.xml"/><Relationship Id="rId10" Type="http://schemas.openxmlformats.org/officeDocument/2006/relationships/tags" Target="../tags/tag151.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screen"/>
          <a:stretch>
            <a:fillRect/>
          </a:stretch>
        </p:blipFill>
        <p:spPr>
          <a:xfrm>
            <a:off x="0" y="323"/>
            <a:ext cx="12192000" cy="6857677"/>
          </a:xfrm>
          <a:prstGeom prst="rect">
            <a:avLst/>
          </a:prstGeom>
        </p:spPr>
      </p:pic>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A89361D8-351E-4D42-8178-8255C00CAC5D}"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A35CE6D-1D8E-A94F-AD1F-78CAFBCD0F56}" type="slidenum">
              <a:rPr kumimoji="1" lang="zh-CN" altLang="en-US" smtClean="0"/>
            </a:fld>
            <a:endParaRPr kumimoji="1" lang="zh-CN" altLang="en-US"/>
          </a:p>
        </p:txBody>
      </p:sp>
      <p:pic>
        <p:nvPicPr>
          <p:cNvPr id="8" name="图片 7"/>
          <p:cNvPicPr>
            <a:picLocks noChangeAspect="1"/>
          </p:cNvPicPr>
          <p:nvPr userDrawn="1"/>
        </p:nvPicPr>
        <p:blipFill>
          <a:blip r:embed="rId3"/>
          <a:stretch>
            <a:fillRect/>
          </a:stretch>
        </p:blipFill>
        <p:spPr>
          <a:xfrm>
            <a:off x="10532737" y="122795"/>
            <a:ext cx="1350257" cy="98264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A89361D8-351E-4D42-8178-8255C00CAC5D}"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A35CE6D-1D8E-A94F-AD1F-78CAFBCD0F56}"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A89361D8-351E-4D42-8178-8255C00CAC5D}"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A35CE6D-1D8E-A94F-AD1F-78CAFBCD0F56}" type="slidenum">
              <a:rPr kumimoji="1" lang="zh-CN" altLang="en-US" smtClean="0"/>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127311" y="5"/>
            <a:ext cx="12429370" cy="2108195"/>
            <a:chOff x="-127311" y="5"/>
            <a:chExt cx="12429370" cy="2108195"/>
          </a:xfrm>
        </p:grpSpPr>
        <p:sp>
          <p:nvSpPr>
            <p:cNvPr id="8" name="任意多边形: 形状 7"/>
            <p:cNvSpPr/>
            <p:nvPr>
              <p:custDataLst>
                <p:tags r:id="rId3"/>
              </p:custDataLst>
            </p:nvPr>
          </p:nvSpPr>
          <p:spPr>
            <a:xfrm rot="4971377">
              <a:off x="5633770" y="-4560088"/>
              <a:ext cx="907207" cy="12429370"/>
            </a:xfrm>
            <a:custGeom>
              <a:avLst/>
              <a:gdLst>
                <a:gd name="connsiteX0" fmla="*/ 0 w 1132861"/>
                <a:gd name="connsiteY0" fmla="*/ 0 h 12429370"/>
                <a:gd name="connsiteX1" fmla="*/ 421422 w 1132861"/>
                <a:gd name="connsiteY1" fmla="*/ 52817 h 12429370"/>
                <a:gd name="connsiteX2" fmla="*/ 1132861 w 1132861"/>
                <a:gd name="connsiteY2" fmla="*/ 12429370 h 12429370"/>
                <a:gd name="connsiteX3" fmla="*/ 0 w 1132861"/>
                <a:gd name="connsiteY3" fmla="*/ 12287388 h 12429370"/>
              </a:gdLst>
              <a:ahLst/>
              <a:cxnLst>
                <a:cxn ang="0">
                  <a:pos x="connsiteX0" y="connsiteY0"/>
                </a:cxn>
                <a:cxn ang="0">
                  <a:pos x="connsiteX1" y="connsiteY1"/>
                </a:cxn>
                <a:cxn ang="0">
                  <a:pos x="connsiteX2" y="connsiteY2"/>
                </a:cxn>
                <a:cxn ang="0">
                  <a:pos x="connsiteX3" y="connsiteY3"/>
                </a:cxn>
              </a:cxnLst>
              <a:rect l="l" t="t" r="r" b="b"/>
              <a:pathLst>
                <a:path w="1132861" h="12429370">
                  <a:moveTo>
                    <a:pt x="0" y="0"/>
                  </a:moveTo>
                  <a:lnTo>
                    <a:pt x="421422" y="52817"/>
                  </a:lnTo>
                  <a:lnTo>
                    <a:pt x="1132861" y="12429370"/>
                  </a:lnTo>
                  <a:lnTo>
                    <a:pt x="0" y="12287388"/>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9" name="任意多边形: 形状 8"/>
            <p:cNvSpPr/>
            <p:nvPr>
              <p:custDataLst>
                <p:tags r:id="rId4"/>
              </p:custDataLst>
            </p:nvPr>
          </p:nvSpPr>
          <p:spPr>
            <a:xfrm rot="5400000">
              <a:off x="5215200" y="-5215203"/>
              <a:ext cx="1761592" cy="12192007"/>
            </a:xfrm>
            <a:custGeom>
              <a:avLst/>
              <a:gdLst>
                <a:gd name="connsiteX0" fmla="*/ 0 w 1930397"/>
                <a:gd name="connsiteY0" fmla="*/ 12192007 h 12192007"/>
                <a:gd name="connsiteX1" fmla="*/ 0 w 1930397"/>
                <a:gd name="connsiteY1" fmla="*/ 0 h 12192007"/>
                <a:gd name="connsiteX2" fmla="*/ 758239 w 1930397"/>
                <a:gd name="connsiteY2" fmla="*/ 0 h 12192007"/>
                <a:gd name="connsiteX3" fmla="*/ 1930397 w 1930397"/>
                <a:gd name="connsiteY3" fmla="*/ 12192007 h 12192007"/>
              </a:gdLst>
              <a:ahLst/>
              <a:cxnLst>
                <a:cxn ang="0">
                  <a:pos x="connsiteX0" y="connsiteY0"/>
                </a:cxn>
                <a:cxn ang="0">
                  <a:pos x="connsiteX1" y="connsiteY1"/>
                </a:cxn>
                <a:cxn ang="0">
                  <a:pos x="connsiteX2" y="connsiteY2"/>
                </a:cxn>
                <a:cxn ang="0">
                  <a:pos x="connsiteX3" y="connsiteY3"/>
                </a:cxn>
              </a:cxnLst>
              <a:rect l="l" t="t" r="r" b="b"/>
              <a:pathLst>
                <a:path w="1930397" h="12192007">
                  <a:moveTo>
                    <a:pt x="0" y="12192007"/>
                  </a:moveTo>
                  <a:lnTo>
                    <a:pt x="0" y="0"/>
                  </a:lnTo>
                  <a:lnTo>
                    <a:pt x="758239" y="0"/>
                  </a:lnTo>
                  <a:lnTo>
                    <a:pt x="1930397" y="12192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0" name="任意多边形: 形状 9"/>
            <p:cNvSpPr/>
            <p:nvPr>
              <p:custDataLst>
                <p:tags r:id="rId5"/>
              </p:custDataLst>
            </p:nvPr>
          </p:nvSpPr>
          <p:spPr>
            <a:xfrm rot="5107084">
              <a:off x="4552342" y="-3275210"/>
              <a:ext cx="536239" cy="9742831"/>
            </a:xfrm>
            <a:custGeom>
              <a:avLst/>
              <a:gdLst>
                <a:gd name="connsiteX0" fmla="*/ 0 w 587624"/>
                <a:gd name="connsiteY0" fmla="*/ 0 h 9742831"/>
                <a:gd name="connsiteX1" fmla="*/ 587624 w 587624"/>
                <a:gd name="connsiteY1" fmla="*/ 9742831 h 9742831"/>
                <a:gd name="connsiteX2" fmla="*/ 0 w 587624"/>
                <a:gd name="connsiteY2" fmla="*/ 9685968 h 9742831"/>
              </a:gdLst>
              <a:ahLst/>
              <a:cxnLst>
                <a:cxn ang="0">
                  <a:pos x="connsiteX0" y="connsiteY0"/>
                </a:cxn>
                <a:cxn ang="0">
                  <a:pos x="connsiteX1" y="connsiteY1"/>
                </a:cxn>
                <a:cxn ang="0">
                  <a:pos x="connsiteX2" y="connsiteY2"/>
                </a:cxn>
              </a:cxnLst>
              <a:rect l="l" t="t" r="r" b="b"/>
              <a:pathLst>
                <a:path w="587624" h="9742831">
                  <a:moveTo>
                    <a:pt x="0" y="0"/>
                  </a:moveTo>
                  <a:lnTo>
                    <a:pt x="587624" y="9742831"/>
                  </a:lnTo>
                  <a:lnTo>
                    <a:pt x="0" y="9685968"/>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1" name="任意多边形: 形状 10"/>
            <p:cNvSpPr/>
            <p:nvPr>
              <p:custDataLst>
                <p:tags r:id="rId6"/>
              </p:custDataLst>
            </p:nvPr>
          </p:nvSpPr>
          <p:spPr>
            <a:xfrm rot="15897560">
              <a:off x="9001004" y="-1390393"/>
              <a:ext cx="846410" cy="5663579"/>
            </a:xfrm>
            <a:custGeom>
              <a:avLst/>
              <a:gdLst>
                <a:gd name="connsiteX0" fmla="*/ 927517 w 927517"/>
                <a:gd name="connsiteY0" fmla="*/ 5663579 h 5663579"/>
                <a:gd name="connsiteX1" fmla="*/ 0 w 927517"/>
                <a:gd name="connsiteY1" fmla="*/ 5577535 h 5663579"/>
                <a:gd name="connsiteX2" fmla="*/ 419317 w 927517"/>
                <a:gd name="connsiteY2" fmla="*/ 0 h 5663579"/>
              </a:gdLst>
              <a:ahLst/>
              <a:cxnLst>
                <a:cxn ang="0">
                  <a:pos x="connsiteX0" y="connsiteY0"/>
                </a:cxn>
                <a:cxn ang="0">
                  <a:pos x="connsiteX1" y="connsiteY1"/>
                </a:cxn>
                <a:cxn ang="0">
                  <a:pos x="connsiteX2" y="connsiteY2"/>
                </a:cxn>
              </a:cxnLst>
              <a:rect l="l" t="t" r="r" b="b"/>
              <a:pathLst>
                <a:path w="927517" h="5663579">
                  <a:moveTo>
                    <a:pt x="927517" y="5663579"/>
                  </a:moveTo>
                  <a:lnTo>
                    <a:pt x="0" y="5577535"/>
                  </a:lnTo>
                  <a:lnTo>
                    <a:pt x="419317"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sp>
        <p:nvSpPr>
          <p:cNvPr id="12" name="等腰三角形 11"/>
          <p:cNvSpPr/>
          <p:nvPr userDrawn="1">
            <p:custDataLst>
              <p:tags r:id="rId7"/>
            </p:custDataLst>
          </p:nvPr>
        </p:nvSpPr>
        <p:spPr>
          <a:xfrm rot="16200000">
            <a:off x="7826138" y="2492134"/>
            <a:ext cx="997432" cy="7734300"/>
          </a:xfrm>
          <a:prstGeom prst="triangle">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 name="标题 1"/>
          <p:cNvSpPr>
            <a:spLocks noGrp="1"/>
          </p:cNvSpPr>
          <p:nvPr>
            <p:ph type="ctrTitle" hasCustomPrompt="1"/>
            <p:custDataLst>
              <p:tags r:id="rId8"/>
            </p:custDataLst>
          </p:nvPr>
        </p:nvSpPr>
        <p:spPr>
          <a:xfrm>
            <a:off x="2730319" y="2702794"/>
            <a:ext cx="7117545" cy="1118535"/>
          </a:xfrm>
        </p:spPr>
        <p:txBody>
          <a:bodyPr lIns="90000" tIns="46800" rIns="90000" bIns="46800" anchor="b" anchorCtr="0">
            <a:normAutofit/>
          </a:bodyPr>
          <a:lstStyle>
            <a:lvl1pPr algn="ctr">
              <a:defRPr sz="6600" spc="600" baseline="0">
                <a:solidFill>
                  <a:schemeClr val="tx1">
                    <a:lumMod val="85000"/>
                    <a:lumOff val="15000"/>
                  </a:schemeClr>
                </a:solidFill>
                <a:ea typeface="汉仪旗黑-85S" panose="00020600040101010101" pitchFamily="18"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9"/>
            </p:custDataLst>
          </p:nvPr>
        </p:nvSpPr>
        <p:spPr>
          <a:xfrm>
            <a:off x="2730319" y="3886684"/>
            <a:ext cx="7117545" cy="676319"/>
          </a:xfrm>
        </p:spPr>
        <p:txBody>
          <a:bodyPr lIns="90000" tIns="46800" rIns="90000" bIns="46800" anchor="t">
            <a:normAutofit/>
          </a:bodyPr>
          <a:lstStyle>
            <a:lvl1pPr marL="0" indent="0" algn="ctr" eaLnBrk="1" fontAlgn="auto" latinLnBrk="0" hangingPunct="1">
              <a:lnSpc>
                <a:spcPct val="100000"/>
              </a:lnSpc>
              <a:buNone/>
              <a:defRPr sz="28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1"/>
            </p:custDataLst>
          </p:nvPr>
        </p:nvSpPr>
        <p:spPr/>
        <p:txBody>
          <a:bodyPr/>
          <a:lstStyle/>
          <a:p>
            <a:endParaRPr lang="zh-CN" altLang="en-US" dirty="0"/>
          </a:p>
        </p:txBody>
      </p:sp>
      <p:sp>
        <p:nvSpPr>
          <p:cNvPr id="18" name="灯片编号占位符 17"/>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3"/>
            </p:custDataLst>
          </p:nvPr>
        </p:nvSpPr>
        <p:spPr>
          <a:xfrm>
            <a:off x="3630542" y="4681986"/>
            <a:ext cx="2523129" cy="412826"/>
          </a:xfrm>
        </p:spPr>
        <p:txBody>
          <a:bodyPr lIns="90000" tIns="46800" rIns="90000" bIns="46800" anchor="ctr" anchorCtr="0">
            <a:normAutofit/>
          </a:bodyPr>
          <a:lstStyle>
            <a:lvl1pPr marL="0" indent="0" algn="r">
              <a:lnSpc>
                <a:spcPct val="100000"/>
              </a:lnSpc>
              <a:buNone/>
              <a:defRPr sz="1800">
                <a:solidFill>
                  <a:schemeClr val="tx1">
                    <a:lumMod val="85000"/>
                    <a:lumOff val="15000"/>
                  </a:schemeClr>
                </a:solidFill>
              </a:defRPr>
            </a:lvl1pPr>
          </a:lstStyle>
          <a:p>
            <a:pPr lvl="0"/>
            <a:r>
              <a:rPr lang="zh-CN" altLang="en-US" dirty="0"/>
              <a:t>编辑文本</a:t>
            </a:r>
            <a:endParaRPr lang="zh-CN" altLang="en-US" dirty="0"/>
          </a:p>
        </p:txBody>
      </p:sp>
      <p:sp>
        <p:nvSpPr>
          <p:cNvPr id="13" name="文本占位符 12"/>
          <p:cNvSpPr>
            <a:spLocks noGrp="1"/>
          </p:cNvSpPr>
          <p:nvPr>
            <p:ph type="body" sz="quarter" idx="14" hasCustomPrompt="1"/>
            <p:custDataLst>
              <p:tags r:id="rId14"/>
            </p:custDataLst>
          </p:nvPr>
        </p:nvSpPr>
        <p:spPr>
          <a:xfrm>
            <a:off x="6402188" y="4681986"/>
            <a:ext cx="2523127" cy="412826"/>
          </a:xfrm>
        </p:spPr>
        <p:txBody>
          <a:bodyPr lIns="90000" tIns="46800" rIns="90000" bIns="46800" anchor="ctr" anchorCtr="0">
            <a:normAutofit/>
          </a:bodyPr>
          <a:lstStyle>
            <a:lvl1pPr marL="0" indent="0" algn="l">
              <a:lnSpc>
                <a:spcPct val="100000"/>
              </a:lnSpc>
              <a:buNone/>
              <a:defRPr sz="18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4001597" y="5613400"/>
            <a:ext cx="8190403" cy="1244600"/>
            <a:chOff x="4001597" y="5613400"/>
            <a:chExt cx="8190403" cy="1244600"/>
          </a:xfrm>
        </p:grpSpPr>
        <p:sp>
          <p:nvSpPr>
            <p:cNvPr id="8" name="任意多边形: 形状 7"/>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p>
          </p:txBody>
        </p:sp>
        <p:sp>
          <p:nvSpPr>
            <p:cNvPr id="9" name="等腰三角形 8"/>
            <p:cNvSpPr/>
            <p:nvPr>
              <p:custDataLst>
                <p:tags r:id="rId4"/>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grpSp>
      <p:grpSp>
        <p:nvGrpSpPr>
          <p:cNvPr id="10" name="组合 9"/>
          <p:cNvGrpSpPr/>
          <p:nvPr userDrawn="1">
            <p:custDataLst>
              <p:tags r:id="rId5"/>
            </p:custDataLst>
          </p:nvPr>
        </p:nvGrpSpPr>
        <p:grpSpPr>
          <a:xfrm>
            <a:off x="5187002" y="2377388"/>
            <a:ext cx="570170" cy="707886"/>
            <a:chOff x="10608342" y="5053054"/>
            <a:chExt cx="1583658" cy="1966165"/>
          </a:xfrm>
        </p:grpSpPr>
        <p:sp>
          <p:nvSpPr>
            <p:cNvPr id="11" name="任意多边形: 形状 10"/>
            <p:cNvSpPr/>
            <p:nvPr>
              <p:custDataLst>
                <p:tags r:id="rId6"/>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12" name="等腰三角形 11"/>
            <p:cNvSpPr/>
            <p:nvPr>
              <p:custDataLst>
                <p:tags r:id="rId7"/>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10000"/>
            </a:bodyPr>
            <a:lstStyle/>
            <a:p>
              <a:pPr algn="ctr"/>
              <a:endParaRPr lang="zh-CN" altLang="en-US"/>
            </a:p>
          </p:txBody>
        </p:sp>
      </p:grpSp>
      <p:grpSp>
        <p:nvGrpSpPr>
          <p:cNvPr id="14" name="组合 13"/>
          <p:cNvGrpSpPr/>
          <p:nvPr userDrawn="1">
            <p:custDataLst>
              <p:tags r:id="rId8"/>
            </p:custDataLst>
          </p:nvPr>
        </p:nvGrpSpPr>
        <p:grpSpPr>
          <a:xfrm rot="10800000">
            <a:off x="-1" y="0"/>
            <a:ext cx="12192000" cy="1244600"/>
            <a:chOff x="4001597" y="5613400"/>
            <a:chExt cx="8190403" cy="1244600"/>
          </a:xfrm>
        </p:grpSpPr>
        <p:sp>
          <p:nvSpPr>
            <p:cNvPr id="15" name="任意多边形: 形状 14"/>
            <p:cNvSpPr/>
            <p:nvPr>
              <p:custDataLst>
                <p:tags r:id="rId9"/>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16" name="等腰三角形 15"/>
            <p:cNvSpPr/>
            <p:nvPr>
              <p:custDataLst>
                <p:tags r:id="rId10"/>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grpSp>
      <p:sp>
        <p:nvSpPr>
          <p:cNvPr id="2" name="标题 1"/>
          <p:cNvSpPr>
            <a:spLocks noGrp="1"/>
          </p:cNvSpPr>
          <p:nvPr>
            <p:ph type="title" hasCustomPrompt="1"/>
            <p:custDataLst>
              <p:tags r:id="rId11"/>
            </p:custDataLst>
          </p:nvPr>
        </p:nvSpPr>
        <p:spPr>
          <a:xfrm>
            <a:off x="3500907" y="3090044"/>
            <a:ext cx="5190185" cy="740727"/>
          </a:xfrm>
        </p:spPr>
        <p:txBody>
          <a:bodyPr lIns="90170" tIns="46990" rIns="90170" bIns="0" anchor="b" anchorCtr="0">
            <a:normAutofit/>
          </a:bodyPr>
          <a:lstStyle>
            <a:lvl1pPr algn="ctr">
              <a:defRPr sz="4000" u="none" strike="noStrike" kern="1200" cap="none" spc="300" normalizeH="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12"/>
            </p:custDataLst>
          </p:nvPr>
        </p:nvSpPr>
        <p:spPr>
          <a:xfrm>
            <a:off x="3500907" y="3883113"/>
            <a:ext cx="5190185" cy="1477027"/>
          </a:xfrm>
        </p:spPr>
        <p:txBody>
          <a:bodyPr lIns="90170" tIns="0" rIns="90170" bIns="46990">
            <a:normAutofit/>
          </a:bodyPr>
          <a:lstStyle>
            <a:lvl1pPr marL="0" indent="0" algn="ctr" eaLnBrk="1" fontAlgn="auto" latinLnBrk="0" hangingPunct="1">
              <a:buNone/>
              <a:defRPr kumimoji="0" lang="zh-CN" altLang="en-US" sz="20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13"/>
            </p:custDataLst>
          </p:nvPr>
        </p:nvSpPr>
        <p:spPr/>
        <p:txBody>
          <a:bodyPr>
            <a:normAutofit/>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4"/>
            </p:custDataLst>
          </p:nvPr>
        </p:nvSpPr>
        <p:spPr/>
        <p:txBody>
          <a:bodyPr>
            <a:normAutofit/>
          </a:bodyPr>
          <a:lstStyle/>
          <a:p>
            <a:endParaRPr lang="zh-CN" altLang="en-US"/>
          </a:p>
        </p:txBody>
      </p:sp>
      <p:sp>
        <p:nvSpPr>
          <p:cNvPr id="6" name="灯片编号占位符 5"/>
          <p:cNvSpPr>
            <a:spLocks noGrp="1"/>
          </p:cNvSpPr>
          <p:nvPr>
            <p:ph type="sldNum" sz="quarter" idx="12"/>
            <p:custDataLst>
              <p:tags r:id="rId15"/>
            </p:custDataLst>
          </p:nvPr>
        </p:nvSpPr>
        <p:spPr/>
        <p:txBody>
          <a:bodyPr>
            <a:normAutofit/>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lIns="90170" tIns="46990" rIns="90170" bIns="46990">
            <a:norm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lIns="90170" tIns="46990" rIns="90170" bIns="46990">
            <a:normAutofit/>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lIns="90170" tIns="46990" rIns="90170" bIns="46990">
            <a:normAutofit/>
          </a:bodyPr>
          <a:lstStyle/>
          <a:p>
            <a:endParaRPr lang="zh-CN" altLang="en-US"/>
          </a:p>
        </p:txBody>
      </p:sp>
      <p:sp>
        <p:nvSpPr>
          <p:cNvPr id="7" name="灯片编号占位符 6"/>
          <p:cNvSpPr>
            <a:spLocks noGrp="1"/>
          </p:cNvSpPr>
          <p:nvPr>
            <p:ph type="sldNum" sz="quarter" idx="12"/>
            <p:custDataLst>
              <p:tags r:id="rId7"/>
            </p:custDataLst>
          </p:nvPr>
        </p:nvSpPr>
        <p:spPr/>
        <p:txBody>
          <a:bodyPr lIns="90170" tIns="46990" rIns="90170" bIns="46990">
            <a:normAutofit/>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10608342" y="5053054"/>
            <a:ext cx="1583658" cy="1966165"/>
            <a:chOff x="10608342" y="5053054"/>
            <a:chExt cx="1583658" cy="1966165"/>
          </a:xfrm>
        </p:grpSpPr>
        <p:sp>
          <p:nvSpPr>
            <p:cNvPr id="10" name="任意多边形: 形状 9"/>
            <p:cNvSpPr/>
            <p:nvPr>
              <p:custDataLst>
                <p:tags r:id="rId3"/>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custDataLst>
                <p:tags r:id="rId4"/>
              </p:custDataLst>
            </p:nvPr>
          </p:nvSpPr>
          <p:spPr>
            <a:xfrm>
              <a:off x="10960100" y="5207000"/>
              <a:ext cx="1231900" cy="1651000"/>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5"/>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A89361D8-351E-4D42-8178-8255C00CAC5D}"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A35CE6D-1D8E-A94F-AD1F-78CAFBCD0F56}" type="slidenum">
              <a:rPr kumimoji="1" lang="zh-CN" altLang="en-US" smtClean="0"/>
            </a:fld>
            <a:endParaRPr kumimoji="1"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3588374" y="2588654"/>
            <a:ext cx="5015250" cy="1519707"/>
          </a:xfrm>
        </p:spPr>
        <p:txBody>
          <a:bodyPr vert="horz" lIns="90170" tIns="46990" rIns="90170" bIns="46990" rtlCol="0" anchor="ctr" anchorCtr="0">
            <a:normAutofit/>
          </a:bodyPr>
          <a:lstStyle>
            <a:lvl1pPr marL="0" marR="0" algn="ctr" defTabSz="914400" rtl="0" eaLnBrk="1" fontAlgn="auto" latinLnBrk="0" hangingPunct="1">
              <a:lnSpc>
                <a:spcPct val="100000"/>
              </a:lnSpc>
              <a:buNone/>
              <a:defRPr kumimoji="0" lang="zh-CN" altLang="en-US" sz="80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3"/>
            </p:custDataLst>
          </p:nvPr>
        </p:nvSpPr>
        <p:spPr/>
        <p:txBody>
          <a:bodyPr lIns="90170" tIns="46990" rIns="90170" bIns="46990">
            <a:normAutofit/>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lIns="90170" tIns="46990" rIns="90170" bIns="46990">
            <a:normAutofit/>
          </a:bodyPr>
          <a:lstStyle/>
          <a:p>
            <a:endParaRPr lang="zh-CN" altLang="en-US"/>
          </a:p>
        </p:txBody>
      </p:sp>
      <p:sp>
        <p:nvSpPr>
          <p:cNvPr id="5" name="灯片编号占位符 4"/>
          <p:cNvSpPr>
            <a:spLocks noGrp="1"/>
          </p:cNvSpPr>
          <p:nvPr>
            <p:ph type="sldNum" sz="quarter" idx="12"/>
            <p:custDataLst>
              <p:tags r:id="rId5"/>
            </p:custDataLst>
          </p:nvPr>
        </p:nvSpPr>
        <p:spPr/>
        <p:txBody>
          <a:bodyPr lIns="90170" tIns="46990" rIns="90170" bIns="46990">
            <a:normAutofit/>
          </a:bodyPr>
          <a:lstStyle/>
          <a:p>
            <a:fld id="{49AE70B2-8BF9-45C0-BB95-33D1B9D3A854}" type="slidenum">
              <a:rPr lang="zh-CN" altLang="en-US" smtClean="0"/>
            </a:fld>
            <a:endParaRPr lang="zh-CN" altLang="en-US"/>
          </a:p>
        </p:txBody>
      </p:sp>
      <p:grpSp>
        <p:nvGrpSpPr>
          <p:cNvPr id="6" name="组合 5"/>
          <p:cNvGrpSpPr/>
          <p:nvPr userDrawn="1">
            <p:custDataLst>
              <p:tags r:id="rId6"/>
            </p:custDataLst>
          </p:nvPr>
        </p:nvGrpSpPr>
        <p:grpSpPr>
          <a:xfrm flipH="1">
            <a:off x="8603626" y="3112882"/>
            <a:ext cx="436739" cy="542227"/>
            <a:chOff x="10608342" y="5053054"/>
            <a:chExt cx="1583658" cy="1966165"/>
          </a:xfrm>
        </p:grpSpPr>
        <p:sp>
          <p:nvSpPr>
            <p:cNvPr id="7" name="任意多边形: 形状 6"/>
            <p:cNvSpPr/>
            <p:nvPr>
              <p:custDataLst>
                <p:tags r:id="rId7"/>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a:bodyPr>
            <a:lstStyle/>
            <a:p>
              <a:pPr algn="ctr"/>
              <a:endParaRPr lang="zh-CN" altLang="en-US" dirty="0"/>
            </a:p>
          </p:txBody>
        </p:sp>
        <p:sp>
          <p:nvSpPr>
            <p:cNvPr id="8" name="等腰三角形 7"/>
            <p:cNvSpPr/>
            <p:nvPr>
              <p:custDataLst>
                <p:tags r:id="rId8"/>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55000" lnSpcReduction="20000"/>
            </a:bodyPr>
            <a:lstStyle/>
            <a:p>
              <a:pPr algn="ctr"/>
              <a:endParaRPr lang="zh-CN" altLang="en-US" dirty="0"/>
            </a:p>
          </p:txBody>
        </p:sp>
      </p:grpSp>
      <p:grpSp>
        <p:nvGrpSpPr>
          <p:cNvPr id="9" name="组合 8"/>
          <p:cNvGrpSpPr/>
          <p:nvPr userDrawn="1">
            <p:custDataLst>
              <p:tags r:id="rId9"/>
            </p:custDataLst>
          </p:nvPr>
        </p:nvGrpSpPr>
        <p:grpSpPr>
          <a:xfrm>
            <a:off x="3151635" y="3119499"/>
            <a:ext cx="436739" cy="542227"/>
            <a:chOff x="10608342" y="5053054"/>
            <a:chExt cx="1583658" cy="1966165"/>
          </a:xfrm>
        </p:grpSpPr>
        <p:sp>
          <p:nvSpPr>
            <p:cNvPr id="10" name="任意多边形: 形状 9"/>
            <p:cNvSpPr/>
            <p:nvPr>
              <p:custDataLst>
                <p:tags r:id="rId10"/>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a:bodyPr>
            <a:lstStyle/>
            <a:p>
              <a:pPr algn="ctr"/>
              <a:endParaRPr lang="zh-CN" altLang="en-US">
                <a:solidFill>
                  <a:schemeClr val="bg1"/>
                </a:solidFill>
              </a:endParaRPr>
            </a:p>
          </p:txBody>
        </p:sp>
        <p:sp>
          <p:nvSpPr>
            <p:cNvPr id="11" name="等腰三角形 10"/>
            <p:cNvSpPr/>
            <p:nvPr>
              <p:custDataLst>
                <p:tags r:id="rId11"/>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55000" lnSpcReduction="20000"/>
            </a:bodyPr>
            <a:lstStyle/>
            <a:p>
              <a:pPr algn="ctr"/>
              <a:endParaRPr lang="zh-CN" altLang="en-US" dirty="0"/>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4001597" y="6045200"/>
            <a:ext cx="8190403" cy="812800"/>
            <a:chOff x="4001597" y="5613400"/>
            <a:chExt cx="8190403" cy="1244600"/>
          </a:xfrm>
        </p:grpSpPr>
        <p:sp>
          <p:nvSpPr>
            <p:cNvPr id="9" name="任意多边形: 形状 8"/>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custDataLst>
                <p:tags r:id="rId4"/>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userDrawn="1">
            <p:ph type="title" hasCustomPrompt="1"/>
            <p:custDataLst>
              <p:tags r:id="rId5"/>
            </p:custDataLst>
          </p:nvPr>
        </p:nvSpPr>
        <p:spPr>
          <a:xfrm>
            <a:off x="838200" y="794326"/>
            <a:ext cx="10515600" cy="540484"/>
          </a:xfrm>
        </p:spPr>
        <p:txBody>
          <a:bodyPr>
            <a:normAutofit/>
          </a:bodyPr>
          <a:lstStyle>
            <a:lvl1pPr>
              <a:defRPr sz="2200" b="1" spc="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a:t>单击此处添加标题</a:t>
            </a:r>
            <a:endParaRPr lang="zh-CN" altLang="en-US" dirty="0"/>
          </a:p>
        </p:txBody>
      </p:sp>
      <p:sp>
        <p:nvSpPr>
          <p:cNvPr id="3" name="日期占位符 2"/>
          <p:cNvSpPr>
            <a:spLocks noGrp="1"/>
          </p:cNvSpPr>
          <p:nvPr userDrawn="1">
            <p:ph type="dt" sz="half" idx="10"/>
            <p:custDataLst>
              <p:tags r:id="rId6"/>
            </p:custDataLst>
          </p:nvPr>
        </p:nvSpPr>
        <p:spPr/>
        <p:txBody>
          <a:bodyPr/>
          <a:lstStyle>
            <a:lvl1pPr>
              <a:defRPr baseline="0">
                <a:latin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7"/>
            </p:custDataLst>
          </p:nvPr>
        </p:nvSpPr>
        <p:spPr/>
        <p:txBody>
          <a:bodyPr/>
          <a:lstStyle>
            <a:lvl1pPr>
              <a:defRPr baseline="0">
                <a:latin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8"/>
            </p:custDataLst>
          </p:nvPr>
        </p:nvSpPr>
        <p:spPr/>
        <p:txBody>
          <a:bodyPr/>
          <a:lstStyle>
            <a:lvl1pPr>
              <a:defRPr baseline="0">
                <a:latin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735" y="304165"/>
            <a:ext cx="11606530" cy="62496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grpSp>
        <p:nvGrpSpPr>
          <p:cNvPr id="11" name="组合 10"/>
          <p:cNvGrpSpPr/>
          <p:nvPr userDrawn="1">
            <p:custDataLst>
              <p:tags r:id="rId3"/>
            </p:custDataLst>
          </p:nvPr>
        </p:nvGrpSpPr>
        <p:grpSpPr>
          <a:xfrm rot="16200000">
            <a:off x="11009630" y="351790"/>
            <a:ext cx="737870" cy="916305"/>
            <a:chOff x="10608342" y="5053054"/>
            <a:chExt cx="1583658" cy="1966165"/>
          </a:xfrm>
        </p:grpSpPr>
        <p:sp>
          <p:nvSpPr>
            <p:cNvPr id="12" name="任意多边形: 形状 11"/>
            <p:cNvSpPr/>
            <p:nvPr>
              <p:custDataLst>
                <p:tags r:id="rId4"/>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3" name="等腰三角形 12"/>
            <p:cNvSpPr/>
            <p:nvPr>
              <p:custDataLst>
                <p:tags r:id="rId5"/>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grpSp>
        <p:nvGrpSpPr>
          <p:cNvPr id="14" name="组合 13"/>
          <p:cNvGrpSpPr/>
          <p:nvPr userDrawn="1">
            <p:custDataLst>
              <p:tags r:id="rId6"/>
            </p:custDataLst>
          </p:nvPr>
        </p:nvGrpSpPr>
        <p:grpSpPr>
          <a:xfrm rot="5400000">
            <a:off x="443865" y="5584825"/>
            <a:ext cx="737870" cy="916305"/>
            <a:chOff x="10608342" y="5053054"/>
            <a:chExt cx="1583658" cy="1966165"/>
          </a:xfrm>
        </p:grpSpPr>
        <p:sp>
          <p:nvSpPr>
            <p:cNvPr id="16" name="任意多边形: 形状 15"/>
            <p:cNvSpPr/>
            <p:nvPr>
              <p:custDataLst>
                <p:tags r:id="rId7"/>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7" name="等腰三角形 16"/>
            <p:cNvSpPr/>
            <p:nvPr>
              <p:custDataLst>
                <p:tags r:id="rId8"/>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2" name="标题 1"/>
          <p:cNvSpPr>
            <a:spLocks noGrp="1"/>
          </p:cNvSpPr>
          <p:nvPr>
            <p:ph type="title" hasCustomPrompt="1"/>
            <p:custDataLst>
              <p:tags r:id="rId9"/>
            </p:custDataLst>
          </p:nvPr>
        </p:nvSpPr>
        <p:spPr>
          <a:xfrm>
            <a:off x="1281600" y="1249200"/>
            <a:ext cx="9626400" cy="723600"/>
          </a:xfrm>
        </p:spPr>
        <p:txBody>
          <a:bodyPr anchor="ctr"/>
          <a:lstStyle>
            <a:lvl1pPr>
              <a:defRPr sz="32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hasCustomPrompt="1"/>
            <p:custDataLst>
              <p:tags r:id="rId10"/>
            </p:custDataLst>
          </p:nvPr>
        </p:nvSpPr>
        <p:spPr>
          <a:xfrm>
            <a:off x="1281113" y="2163600"/>
            <a:ext cx="9626600" cy="3445200"/>
          </a:xfrm>
        </p:spPr>
        <p:txBody>
          <a:bodyPr>
            <a:normAutofit/>
          </a:bodyPr>
          <a:lstStyle>
            <a:lvl1pPr marL="0" indent="0">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vl2pPr>
              <a:defRPr baseline="0">
                <a:solidFill>
                  <a:schemeClr val="tx1"/>
                </a:solidFill>
                <a:latin typeface="微软雅黑" panose="020B0503020204020204" charset="-122"/>
                <a:ea typeface="微软雅黑" panose="020B0503020204020204" charset="-122"/>
              </a:defRPr>
            </a:lvl2pPr>
            <a:lvl3pPr>
              <a:defRPr baseline="0">
                <a:solidFill>
                  <a:schemeClr val="tx1"/>
                </a:solidFill>
                <a:latin typeface="微软雅黑" panose="020B0503020204020204" charset="-122"/>
                <a:ea typeface="微软雅黑" panose="020B0503020204020204" charset="-122"/>
              </a:defRPr>
            </a:lvl3pPr>
            <a:lvl4pPr>
              <a:defRPr baseline="0">
                <a:solidFill>
                  <a:schemeClr val="tx1"/>
                </a:solidFill>
                <a:latin typeface="微软雅黑" panose="020B0503020204020204" charset="-122"/>
                <a:ea typeface="微软雅黑" panose="020B0503020204020204" charset="-122"/>
              </a:defRPr>
            </a:lvl4pPr>
            <a:lvl5pPr>
              <a:defRPr baseline="0">
                <a:solidFill>
                  <a:schemeClr val="tx1"/>
                </a:solidFill>
                <a:latin typeface="微软雅黑" panose="020B0503020204020204" charset="-122"/>
                <a:ea typeface="微软雅黑" panose="020B0503020204020204" charset="-122"/>
              </a:defRPr>
            </a:lvl5pPr>
          </a:lstStyle>
          <a:p>
            <a:pPr lvl="0"/>
            <a:r>
              <a:rPr lang="zh-CN" altLang="en-US"/>
              <a:t>单击此处添加文本</a:t>
            </a:r>
            <a:endParaRPr lang="zh-CN" altLang="en-US" dirty="0"/>
          </a:p>
        </p:txBody>
      </p:sp>
      <p:sp>
        <p:nvSpPr>
          <p:cNvPr id="3" name="日期占位符 2"/>
          <p:cNvSpPr>
            <a:spLocks noGrp="1"/>
          </p:cNvSpPr>
          <p:nvPr>
            <p:ph type="dt" sz="half" idx="10"/>
            <p:custDataLst>
              <p:tags r:id="rId11"/>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灯片编号占位符 4"/>
          <p:cNvSpPr>
            <a:spLocks noGrp="1"/>
          </p:cNvSpPr>
          <p:nvPr>
            <p:ph type="sldNum" sz="quarter" idx="12"/>
            <p:custDataLst>
              <p:tags r:id="rId12"/>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4" name="页脚占位符 3"/>
          <p:cNvSpPr>
            <a:spLocks noGrp="1"/>
          </p:cNvSpPr>
          <p:nvPr>
            <p:ph type="ftr" sz="quarter" idx="11"/>
            <p:custDataLst>
              <p:tags r:id="rId13"/>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4823460" cy="685863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latin typeface="Arial" panose="020B0604020202020204" pitchFamily="34" charset="0"/>
              <a:ea typeface="微软雅黑" panose="020B0503020204020204" charset="-122"/>
              <a:sym typeface="+mn-ea"/>
            </a:endParaRPr>
          </a:p>
        </p:txBody>
      </p:sp>
      <p:sp>
        <p:nvSpPr>
          <p:cNvPr id="2" name="标题 1"/>
          <p:cNvSpPr>
            <a:spLocks noGrp="1"/>
          </p:cNvSpPr>
          <p:nvPr userDrawn="1">
            <p:ph type="title" hasCustomPrompt="1"/>
            <p:custDataLst>
              <p:tags r:id="rId3"/>
            </p:custDataLst>
          </p:nvPr>
        </p:nvSpPr>
        <p:spPr>
          <a:xfrm>
            <a:off x="583200" y="770400"/>
            <a:ext cx="3960000" cy="882000"/>
          </a:xfrm>
        </p:spPr>
        <p:txBody>
          <a:bodyPr anchor="ctr">
            <a:normAutofit/>
          </a:bodyPr>
          <a:lstStyle>
            <a:lvl1pPr>
              <a:defRPr sz="3200" b="1"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4"/>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7"/>
            </p:custDataLst>
          </p:nvPr>
        </p:nvSpPr>
        <p:spPr>
          <a:xfrm>
            <a:off x="586800" y="1764000"/>
            <a:ext cx="3956400" cy="4093200"/>
          </a:xfrm>
        </p:spPr>
        <p:txBody>
          <a:bodyPr>
            <a:normAutofit/>
          </a:bodyPr>
          <a:lstStyle>
            <a:lvl1pPr marL="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1pPr>
            <a:lvl2pPr marL="4572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2pPr>
            <a:lvl3pPr marL="9144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3pPr>
            <a:lvl4pPr marL="13716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4pPr>
            <a:lvl5pPr marL="18288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内容占位符 8"/>
          <p:cNvSpPr>
            <a:spLocks noGrp="1"/>
          </p:cNvSpPr>
          <p:nvPr userDrawn="1">
            <p:ph sz="quarter" idx="14"/>
            <p:custDataLst>
              <p:tags r:id="rId8"/>
            </p:custDataLst>
          </p:nvPr>
        </p:nvSpPr>
        <p:spPr>
          <a:xfrm>
            <a:off x="5101200" y="769938"/>
            <a:ext cx="6480000" cy="5087937"/>
          </a:xfrm>
        </p:spPr>
        <p:txBody>
          <a:bodyPr>
            <a:normAutofit/>
          </a:bodyPr>
          <a:lstStyle>
            <a:lvl1pPr marL="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1pPr>
            <a:lvl2pPr marL="4572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2pPr>
            <a:lvl3pPr marL="9144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3pPr>
            <a:lvl4pPr marL="13716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4pPr>
            <a:lvl5pPr marL="18288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a:sym typeface="+mn-ea"/>
              </a:rPr>
              <a:t>第</a:t>
            </a:r>
            <a:r>
              <a:rPr lang="zh-CN" altLang="en-US"/>
              <a:t>二级</a:t>
            </a:r>
            <a:endParaRPr lang="zh-CN" altLang="en-US"/>
          </a:p>
          <a:p>
            <a:pPr lvl="2"/>
            <a:r>
              <a:rPr lang="zh-CN" altLang="en-US">
                <a:sym typeface="+mn-ea"/>
              </a:rPr>
              <a:t>第</a:t>
            </a:r>
            <a:r>
              <a:rPr lang="zh-CN" altLang="en-US"/>
              <a:t>三级</a:t>
            </a:r>
            <a:endParaRPr lang="zh-CN" altLang="en-US"/>
          </a:p>
          <a:p>
            <a:pPr lvl="3"/>
            <a:r>
              <a:rPr lang="zh-CN" altLang="en-US">
                <a:sym typeface="+mn-ea"/>
              </a:rPr>
              <a:t>第</a:t>
            </a:r>
            <a:r>
              <a:rPr lang="zh-CN" altLang="en-US"/>
              <a:t>四级</a:t>
            </a:r>
            <a:endParaRPr lang="zh-CN" altLang="en-US"/>
          </a:p>
          <a:p>
            <a:pPr lvl="4"/>
            <a:r>
              <a:rPr lang="zh-CN" altLang="en-US">
                <a:sym typeface="+mn-ea"/>
              </a:rPr>
              <a:t>第</a:t>
            </a:r>
            <a:r>
              <a:rPr lang="zh-CN" altLang="en-US"/>
              <a:t>五级</a:t>
            </a:r>
            <a:endParaRPr lang="zh-CN" altLang="en-US" dirty="0"/>
          </a:p>
        </p:txBody>
      </p:sp>
      <p:grpSp>
        <p:nvGrpSpPr>
          <p:cNvPr id="11" name="组合 10"/>
          <p:cNvGrpSpPr/>
          <p:nvPr userDrawn="1">
            <p:custDataLst>
              <p:tags r:id="rId9"/>
            </p:custDataLst>
          </p:nvPr>
        </p:nvGrpSpPr>
        <p:grpSpPr>
          <a:xfrm>
            <a:off x="-1" y="0"/>
            <a:ext cx="4823460" cy="769938"/>
            <a:chOff x="-1" y="0"/>
            <a:chExt cx="4823460" cy="769938"/>
          </a:xfrm>
        </p:grpSpPr>
        <p:sp>
          <p:nvSpPr>
            <p:cNvPr id="12" name="任意多边形: 形状 11"/>
            <p:cNvSpPr/>
            <p:nvPr>
              <p:custDataLst>
                <p:tags r:id="rId10"/>
              </p:custDataLst>
            </p:nvPr>
          </p:nvSpPr>
          <p:spPr>
            <a:xfrm rot="10800000">
              <a:off x="0" y="0"/>
              <a:ext cx="4823459" cy="769938"/>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sp>
          <p:nvSpPr>
            <p:cNvPr id="14" name="等腰三角形 13"/>
            <p:cNvSpPr/>
            <p:nvPr>
              <p:custDataLst>
                <p:tags r:id="rId11"/>
              </p:custDataLst>
            </p:nvPr>
          </p:nvSpPr>
          <p:spPr>
            <a:xfrm rot="10800000">
              <a:off x="-1" y="0"/>
              <a:ext cx="3754576" cy="562171"/>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ea typeface="微软雅黑" panose="020B0503020204020204" charset="-122"/>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Arial" panose="020B0604020202020204" pitchFamily="34" charset="0"/>
              <a:ea typeface="微软雅黑" panose="020B0503020204020204" charset="-122"/>
              <a:sym typeface="+mn-ea"/>
            </a:endParaRPr>
          </a:p>
        </p:txBody>
      </p:sp>
      <p:sp>
        <p:nvSpPr>
          <p:cNvPr id="2" name="标题 1"/>
          <p:cNvSpPr>
            <a:spLocks noGrp="1"/>
          </p:cNvSpPr>
          <p:nvPr userDrawn="1">
            <p:ph type="title"/>
            <p:custDataLst>
              <p:tags r:id="rId3"/>
            </p:custDataLst>
          </p:nvPr>
        </p:nvSpPr>
        <p:spPr>
          <a:xfrm>
            <a:off x="612000" y="781200"/>
            <a:ext cx="10976400" cy="626400"/>
          </a:xfrm>
        </p:spPr>
        <p:txBody>
          <a:bodyPr anchor="ctr"/>
          <a:lstStyle>
            <a:lvl1pPr algn="ctr">
              <a:defRPr sz="3600" b="1"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4"/>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7"/>
            </p:custDataLst>
          </p:nvPr>
        </p:nvSpPr>
        <p:spPr>
          <a:xfrm>
            <a:off x="612000" y="1659600"/>
            <a:ext cx="10975975" cy="828000"/>
          </a:xfrm>
        </p:spPr>
        <p:txBody>
          <a:bodyPr>
            <a:normAutofit/>
          </a:bodyPr>
          <a:lstStyle>
            <a:lvl1pPr marL="0" indent="0" algn="ctr">
              <a:lnSpc>
                <a:spcPct val="130000"/>
              </a:lnSpc>
              <a:spcBef>
                <a:spcPts val="0"/>
              </a:spcBef>
              <a:spcAft>
                <a:spcPts val="1000"/>
              </a:spcAft>
              <a:buNone/>
              <a:defRPr sz="1600"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userDrawn="1">
            <p:ph sz="quarter" idx="14"/>
            <p:custDataLst>
              <p:tags r:id="rId8"/>
            </p:custDataLst>
          </p:nvPr>
        </p:nvSpPr>
        <p:spPr>
          <a:xfrm>
            <a:off x="612775" y="2808000"/>
            <a:ext cx="10965600" cy="3430800"/>
          </a:xfrm>
        </p:spPr>
        <p:txBody>
          <a:bodyPr>
            <a:normAutofit/>
          </a:bodyPr>
          <a:lstStyle>
            <a:lvl1pPr marL="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1pPr>
            <a:lvl2pPr marL="4572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2pPr>
            <a:lvl3pPr marL="9144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3pPr>
            <a:lvl4pPr marL="13716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4pPr>
            <a:lvl5pPr marL="18288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grpSp>
        <p:nvGrpSpPr>
          <p:cNvPr id="12" name="组合 11"/>
          <p:cNvGrpSpPr/>
          <p:nvPr userDrawn="1">
            <p:custDataLst>
              <p:tags r:id="rId9"/>
            </p:custDataLst>
          </p:nvPr>
        </p:nvGrpSpPr>
        <p:grpSpPr>
          <a:xfrm flipV="1">
            <a:off x="5921829" y="0"/>
            <a:ext cx="6270171" cy="812800"/>
            <a:chOff x="4001597" y="5613400"/>
            <a:chExt cx="8190403" cy="1244600"/>
          </a:xfrm>
        </p:grpSpPr>
        <p:sp>
          <p:nvSpPr>
            <p:cNvPr id="14" name="任意多边形: 形状 13"/>
            <p:cNvSpPr/>
            <p:nvPr>
              <p:custDataLst>
                <p:tags r:id="rId10"/>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5" name="等腰三角形 14"/>
            <p:cNvSpPr/>
            <p:nvPr>
              <p:custDataLst>
                <p:tags r:id="rId11"/>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flipV="1">
            <a:off x="5921829" y="0"/>
            <a:ext cx="6270171" cy="812800"/>
            <a:chOff x="4001597" y="5613400"/>
            <a:chExt cx="8190403" cy="1244600"/>
          </a:xfrm>
        </p:grpSpPr>
        <p:sp>
          <p:nvSpPr>
            <p:cNvPr id="14" name="任意多边形: 形状 13"/>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sp>
          <p:nvSpPr>
            <p:cNvPr id="15" name="等腰三角形 14"/>
            <p:cNvSpPr/>
            <p:nvPr>
              <p:custDataLst>
                <p:tags r:id="rId4"/>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13" name="矩形 12"/>
          <p:cNvSpPr/>
          <p:nvPr userDrawn="1">
            <p:custDataLst>
              <p:tags r:id="rId5"/>
            </p:custDataLst>
          </p:nvPr>
        </p:nvSpPr>
        <p:spPr>
          <a:xfrm>
            <a:off x="0" y="50419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ea typeface="微软雅黑" panose="020B0503020204020204" charset="-122"/>
              <a:sym typeface="+mn-ea"/>
            </a:endParaRPr>
          </a:p>
        </p:txBody>
      </p:sp>
      <p:sp>
        <p:nvSpPr>
          <p:cNvPr id="2" name="标题 1"/>
          <p:cNvSpPr>
            <a:spLocks noGrp="1"/>
          </p:cNvSpPr>
          <p:nvPr userDrawn="1">
            <p:ph type="title"/>
            <p:custDataLst>
              <p:tags r:id="rId6"/>
            </p:custDataLst>
          </p:nvPr>
        </p:nvSpPr>
        <p:spPr>
          <a:xfrm>
            <a:off x="604520" y="669290"/>
            <a:ext cx="10976610" cy="565150"/>
          </a:xfrm>
        </p:spPr>
        <p:txBody>
          <a:bodyPr anchor="ctr"/>
          <a:lstStyle>
            <a:lvl1pPr algn="ctr">
              <a:lnSpc>
                <a:spcPct val="100000"/>
              </a:lnSpc>
              <a:defRPr sz="32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7"/>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8"/>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9"/>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userDrawn="1">
            <p:ph sz="quarter" idx="13"/>
            <p:custDataLst>
              <p:tags r:id="rId10"/>
            </p:custDataLst>
          </p:nvPr>
        </p:nvSpPr>
        <p:spPr>
          <a:xfrm>
            <a:off x="604837" y="1681200"/>
            <a:ext cx="10990800" cy="3211200"/>
          </a:xfrm>
        </p:spPr>
        <p:txBody>
          <a:bodyPr>
            <a:normAutofit/>
          </a:bodyPr>
          <a:lstStyle>
            <a:lvl1pPr marL="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1pPr>
            <a:lvl2pPr marL="4572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2pPr>
            <a:lvl3pPr marL="9144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3pPr>
            <a:lvl4pPr marL="13716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4pPr>
            <a:lvl5pPr marL="18288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文本占位符 8"/>
          <p:cNvSpPr>
            <a:spLocks noGrp="1"/>
          </p:cNvSpPr>
          <p:nvPr userDrawn="1">
            <p:ph type="body" sz="quarter" idx="14"/>
            <p:custDataLst>
              <p:tags r:id="rId11"/>
            </p:custDataLst>
          </p:nvPr>
        </p:nvSpPr>
        <p:spPr>
          <a:xfrm>
            <a:off x="594000" y="5180400"/>
            <a:ext cx="11001600" cy="1011600"/>
          </a:xfrm>
        </p:spPr>
        <p:txBody>
          <a:bodyPr>
            <a:normAutofit/>
          </a:bodyPr>
          <a:lstStyle>
            <a:lvl1pPr marL="0" indent="0">
              <a:lnSpc>
                <a:spcPct val="130000"/>
              </a:lnSpc>
              <a:spcBef>
                <a:spcPts val="0"/>
              </a:spcBef>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grpSp>
        <p:nvGrpSpPr>
          <p:cNvPr id="16" name="组合 15"/>
          <p:cNvGrpSpPr/>
          <p:nvPr userDrawn="1">
            <p:custDataLst>
              <p:tags r:id="rId2"/>
            </p:custDataLst>
          </p:nvPr>
        </p:nvGrpSpPr>
        <p:grpSpPr>
          <a:xfrm>
            <a:off x="4001597" y="6045200"/>
            <a:ext cx="8190403" cy="812800"/>
            <a:chOff x="4001597" y="5613400"/>
            <a:chExt cx="8190403" cy="1244600"/>
          </a:xfrm>
        </p:grpSpPr>
        <p:sp>
          <p:nvSpPr>
            <p:cNvPr id="17" name="任意多边形: 形状 16"/>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sp>
          <p:nvSpPr>
            <p:cNvPr id="18" name="等腰三角形 17"/>
            <p:cNvSpPr/>
            <p:nvPr>
              <p:custDataLst>
                <p:tags r:id="rId4"/>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grpSp>
      <p:sp>
        <p:nvSpPr>
          <p:cNvPr id="15" name="矩形 14"/>
          <p:cNvSpPr/>
          <p:nvPr userDrawn="1">
            <p:custDataLst>
              <p:tags r:id="rId5"/>
            </p:custDataLst>
          </p:nvPr>
        </p:nvSpPr>
        <p:spPr>
          <a:xfrm>
            <a:off x="0" y="0"/>
            <a:ext cx="12192000" cy="91440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solidFill>
                <a:schemeClr val="bg1"/>
              </a:solidFill>
              <a:latin typeface="Viner Hand ITC" panose="03070502030502020203" charset="0"/>
              <a:ea typeface="微软雅黑" panose="020B0503020204020204" charset="-122"/>
              <a:cs typeface="Viner Hand ITC" panose="03070502030502020203" charset="0"/>
              <a:sym typeface="+mn-ea"/>
            </a:endParaRPr>
          </a:p>
        </p:txBody>
      </p:sp>
      <p:sp>
        <p:nvSpPr>
          <p:cNvPr id="2" name="标题 1"/>
          <p:cNvSpPr>
            <a:spLocks noGrp="1"/>
          </p:cNvSpPr>
          <p:nvPr>
            <p:ph type="title"/>
            <p:custDataLst>
              <p:tags r:id="rId6"/>
            </p:custDataLst>
          </p:nvPr>
        </p:nvSpPr>
        <p:spPr>
          <a:xfrm>
            <a:off x="579600" y="237600"/>
            <a:ext cx="11037600" cy="441964"/>
          </a:xfrm>
        </p:spPr>
        <p:txBody>
          <a:bodyPr>
            <a:noAutofit/>
          </a:bodyPr>
          <a:lstStyle>
            <a:lvl1pPr>
              <a:lnSpc>
                <a:spcPct val="100000"/>
              </a:lnSpc>
              <a:defRPr sz="2400" b="1"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marL="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2pPr>
            <a:lvl3pPr marL="9144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3pPr>
            <a:lvl4pPr marL="13716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4pPr>
            <a:lvl5pPr marL="18288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3" name="日期占位符 2"/>
          <p:cNvSpPr>
            <a:spLocks noGrp="1"/>
          </p:cNvSpPr>
          <p:nvPr>
            <p:ph type="dt" sz="half" idx="10"/>
            <p:custDataLst>
              <p:tags r:id="rId8"/>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9" name="内容占位符 8"/>
          <p:cNvSpPr>
            <a:spLocks noGrp="1"/>
          </p:cNvSpPr>
          <p:nvPr>
            <p:ph sz="quarter" idx="14"/>
            <p:custDataLst>
              <p:tags r:id="rId11"/>
            </p:custDataLst>
          </p:nvPr>
        </p:nvSpPr>
        <p:spPr>
          <a:xfrm>
            <a:off x="6242400" y="1663200"/>
            <a:ext cx="5367600" cy="2894400"/>
          </a:xfrm>
        </p:spPr>
        <p:txBody>
          <a:bodyPr>
            <a:normAutofit/>
          </a:bodyPr>
          <a:lstStyle>
            <a:lvl1pPr marL="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2pPr>
            <a:lvl3pPr marL="9144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3pPr>
            <a:lvl4pPr marL="13716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4pPr>
            <a:lvl5pPr marL="18288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11" name="文本占位符 10"/>
          <p:cNvSpPr>
            <a:spLocks noGrp="1"/>
          </p:cNvSpPr>
          <p:nvPr>
            <p:ph type="body" sz="quarter" idx="15"/>
            <p:custDataLst>
              <p:tags r:id="rId12"/>
            </p:custDataLst>
          </p:nvPr>
        </p:nvSpPr>
        <p:spPr>
          <a:xfrm>
            <a:off x="572400" y="4816800"/>
            <a:ext cx="5342400" cy="781200"/>
          </a:xfrm>
        </p:spPr>
        <p:txBody>
          <a:bodyPr>
            <a:normAutofit/>
          </a:bodyPr>
          <a:lstStyle>
            <a:lvl1pPr marL="0" indent="0">
              <a:lnSpc>
                <a:spcPct val="130000"/>
              </a:lnSpc>
              <a:spcBef>
                <a:spcPts val="0"/>
              </a:spcBef>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3"/>
            </p:custDataLst>
          </p:nvPr>
        </p:nvSpPr>
        <p:spPr>
          <a:xfrm>
            <a:off x="6253200" y="4813200"/>
            <a:ext cx="5367600" cy="781200"/>
          </a:xfrm>
        </p:spPr>
        <p:txBody>
          <a:bodyPr>
            <a:normAutofit/>
          </a:bodyPr>
          <a:lstStyle>
            <a:lvl1pPr marL="0" indent="0">
              <a:lnSpc>
                <a:spcPct val="130000"/>
              </a:lnSpc>
              <a:spcBef>
                <a:spcPts val="0"/>
              </a:spcBef>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2" name="矩形 11"/>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Arial" panose="020B0604020202020204" pitchFamily="34" charset="0"/>
              <a:ea typeface="微软雅黑" panose="020B0503020204020204" charset="-122"/>
              <a:sym typeface="+mn-ea"/>
            </a:endParaRPr>
          </a:p>
        </p:txBody>
      </p:sp>
      <p:grpSp>
        <p:nvGrpSpPr>
          <p:cNvPr id="15" name="组合 14"/>
          <p:cNvGrpSpPr/>
          <p:nvPr userDrawn="1">
            <p:custDataLst>
              <p:tags r:id="rId3"/>
            </p:custDataLst>
          </p:nvPr>
        </p:nvGrpSpPr>
        <p:grpSpPr>
          <a:xfrm rot="10800000">
            <a:off x="0" y="0"/>
            <a:ext cx="5457825" cy="1529715"/>
            <a:chOff x="4001597" y="5613400"/>
            <a:chExt cx="8190403" cy="1244600"/>
          </a:xfrm>
        </p:grpSpPr>
        <p:sp>
          <p:nvSpPr>
            <p:cNvPr id="16" name="任意多边形: 形状 15"/>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7" name="等腰三角形 16"/>
            <p:cNvSpPr/>
            <p:nvPr>
              <p:custDataLst>
                <p:tags r:id="rId5"/>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grpSp>
      <p:grpSp>
        <p:nvGrpSpPr>
          <p:cNvPr id="18" name="组合 17"/>
          <p:cNvGrpSpPr/>
          <p:nvPr userDrawn="1">
            <p:custDataLst>
              <p:tags r:id="rId6"/>
            </p:custDataLst>
          </p:nvPr>
        </p:nvGrpSpPr>
        <p:grpSpPr>
          <a:xfrm>
            <a:off x="6734175" y="5323840"/>
            <a:ext cx="5457825" cy="1529715"/>
            <a:chOff x="4001597" y="5613400"/>
            <a:chExt cx="8190403" cy="1244600"/>
          </a:xfrm>
        </p:grpSpPr>
        <p:sp>
          <p:nvSpPr>
            <p:cNvPr id="19" name="任意多边形: 形状 18"/>
            <p:cNvSpPr/>
            <p:nvPr>
              <p:custDataLst>
                <p:tags r:id="rId7"/>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sp>
          <p:nvSpPr>
            <p:cNvPr id="20" name="等腰三角形 19"/>
            <p:cNvSpPr/>
            <p:nvPr>
              <p:custDataLst>
                <p:tags r:id="rId8"/>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2" name="标题 1"/>
          <p:cNvSpPr>
            <a:spLocks noGrp="1"/>
          </p:cNvSpPr>
          <p:nvPr userDrawn="1">
            <p:ph type="title" hasCustomPrompt="1"/>
            <p:custDataLst>
              <p:tags r:id="rId9"/>
            </p:custDataLst>
          </p:nvPr>
        </p:nvSpPr>
        <p:spPr>
          <a:xfrm>
            <a:off x="1522800" y="1339200"/>
            <a:ext cx="9144000" cy="2386800"/>
          </a:xfrm>
        </p:spPr>
        <p:txBody>
          <a:bodyPr anchor="b"/>
          <a:lstStyle>
            <a:lvl1pPr algn="ctr">
              <a:defRPr sz="60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userDrawn="1">
            <p:ph type="dt" sz="half" idx="10"/>
            <p:custDataLst>
              <p:tags r:id="rId10"/>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1"/>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12"/>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3"/>
            </p:custDataLst>
          </p:nvPr>
        </p:nvSpPr>
        <p:spPr>
          <a:xfrm>
            <a:off x="1522413" y="3862800"/>
            <a:ext cx="9144000" cy="1656000"/>
          </a:xfrm>
        </p:spPr>
        <p:txBody>
          <a:bodyPr>
            <a:normAutofit/>
          </a:bodyPr>
          <a:lstStyle>
            <a:lvl1pPr marL="0" indent="0" algn="ctr">
              <a:lnSpc>
                <a:spcPct val="130000"/>
              </a:lnSpc>
              <a:spcBef>
                <a:spcPts val="0"/>
              </a:spcBef>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A89361D8-351E-4D42-8178-8255C00CAC5D}"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A35CE6D-1D8E-A94F-AD1F-78CAFBCD0F56}" type="slidenum">
              <a:rPr kumimoji="1" lang="zh-CN" altLang="en-US" smtClean="0"/>
            </a:fld>
            <a:endParaRPr kumimoji="1"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A89361D8-351E-4D42-8178-8255C00CAC5D}"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0A35CE6D-1D8E-A94F-AD1F-78CAFBCD0F56}"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A89361D8-351E-4D42-8178-8255C00CAC5D}"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0A35CE6D-1D8E-A94F-AD1F-78CAFBCD0F56}"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A89361D8-351E-4D42-8178-8255C00CAC5D}"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0A35CE6D-1D8E-A94F-AD1F-78CAFBCD0F56}"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89361D8-351E-4D42-8178-8255C00CAC5D}"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0A35CE6D-1D8E-A94F-AD1F-78CAFBCD0F56}"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A89361D8-351E-4D42-8178-8255C00CAC5D}"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0A35CE6D-1D8E-A94F-AD1F-78CAFBCD0F56}"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A89361D8-351E-4D42-8178-8255C00CAC5D}"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0A35CE6D-1D8E-A94F-AD1F-78CAFBCD0F56}"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6" Type="http://schemas.openxmlformats.org/officeDocument/2006/relationships/theme" Target="../theme/theme2.xml"/><Relationship Id="rId25" Type="http://schemas.openxmlformats.org/officeDocument/2006/relationships/tags" Target="../tags/tag160.xml"/><Relationship Id="rId24" Type="http://schemas.openxmlformats.org/officeDocument/2006/relationships/tags" Target="../tags/tag159.xml"/><Relationship Id="rId23" Type="http://schemas.openxmlformats.org/officeDocument/2006/relationships/tags" Target="../tags/tag158.xml"/><Relationship Id="rId22" Type="http://schemas.openxmlformats.org/officeDocument/2006/relationships/tags" Target="../tags/tag157.xml"/><Relationship Id="rId21" Type="http://schemas.openxmlformats.org/officeDocument/2006/relationships/tags" Target="../tags/tag156.xml"/><Relationship Id="rId20" Type="http://schemas.openxmlformats.org/officeDocument/2006/relationships/tags" Target="../tags/tag155.xml"/><Relationship Id="rId2" Type="http://schemas.openxmlformats.org/officeDocument/2006/relationships/slideLayout" Target="../slideLayouts/slideLayout13.xml"/><Relationship Id="rId19" Type="http://schemas.openxmlformats.org/officeDocument/2006/relationships/slideLayout" Target="../slideLayouts/slideLayout30.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9361D8-351E-4D42-8178-8255C00CAC5D}"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35CE6D-1D8E-A94F-AD1F-78CAFBCD0F5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62.xml"/><Relationship Id="rId1" Type="http://schemas.openxmlformats.org/officeDocument/2006/relationships/tags" Target="../tags/tag161.xml"/></Relationships>
</file>

<file path=ppt/slides/_rels/slide2.xml.rels><?xml version="1.0" encoding="UTF-8" standalone="yes"?>
<Relationships xmlns="http://schemas.openxmlformats.org/package/2006/relationships"><Relationship Id="rId9" Type="http://schemas.openxmlformats.org/officeDocument/2006/relationships/tags" Target="../tags/tag170.xml"/><Relationship Id="rId8" Type="http://schemas.openxmlformats.org/officeDocument/2006/relationships/image" Target="../media/image3.png"/><Relationship Id="rId7" Type="http://schemas.openxmlformats.org/officeDocument/2006/relationships/tags" Target="../tags/tag169.xml"/><Relationship Id="rId6" Type="http://schemas.openxmlformats.org/officeDocument/2006/relationships/tags" Target="../tags/tag168.xml"/><Relationship Id="rId5" Type="http://schemas.openxmlformats.org/officeDocument/2006/relationships/tags" Target="../tags/tag167.xml"/><Relationship Id="rId41" Type="http://schemas.openxmlformats.org/officeDocument/2006/relationships/slideLayout" Target="../slideLayouts/slideLayout18.xml"/><Relationship Id="rId40" Type="http://schemas.openxmlformats.org/officeDocument/2006/relationships/tags" Target="../tags/tag201.xml"/><Relationship Id="rId4" Type="http://schemas.openxmlformats.org/officeDocument/2006/relationships/tags" Target="../tags/tag166.xml"/><Relationship Id="rId39" Type="http://schemas.openxmlformats.org/officeDocument/2006/relationships/tags" Target="../tags/tag200.xml"/><Relationship Id="rId38" Type="http://schemas.openxmlformats.org/officeDocument/2006/relationships/tags" Target="../tags/tag199.xml"/><Relationship Id="rId37" Type="http://schemas.openxmlformats.org/officeDocument/2006/relationships/tags" Target="../tags/tag198.xml"/><Relationship Id="rId36" Type="http://schemas.openxmlformats.org/officeDocument/2006/relationships/tags" Target="../tags/tag197.xml"/><Relationship Id="rId35" Type="http://schemas.openxmlformats.org/officeDocument/2006/relationships/tags" Target="../tags/tag196.xml"/><Relationship Id="rId34" Type="http://schemas.openxmlformats.org/officeDocument/2006/relationships/tags" Target="../tags/tag195.xml"/><Relationship Id="rId33" Type="http://schemas.openxmlformats.org/officeDocument/2006/relationships/tags" Target="../tags/tag194.xml"/><Relationship Id="rId32" Type="http://schemas.openxmlformats.org/officeDocument/2006/relationships/tags" Target="../tags/tag193.xml"/><Relationship Id="rId31" Type="http://schemas.openxmlformats.org/officeDocument/2006/relationships/tags" Target="../tags/tag192.xml"/><Relationship Id="rId30" Type="http://schemas.openxmlformats.org/officeDocument/2006/relationships/tags" Target="../tags/tag191.xml"/><Relationship Id="rId3" Type="http://schemas.openxmlformats.org/officeDocument/2006/relationships/tags" Target="../tags/tag165.xml"/><Relationship Id="rId29" Type="http://schemas.openxmlformats.org/officeDocument/2006/relationships/tags" Target="../tags/tag190.xml"/><Relationship Id="rId28" Type="http://schemas.openxmlformats.org/officeDocument/2006/relationships/tags" Target="../tags/tag189.xml"/><Relationship Id="rId27" Type="http://schemas.openxmlformats.org/officeDocument/2006/relationships/tags" Target="../tags/tag188.xml"/><Relationship Id="rId26" Type="http://schemas.openxmlformats.org/officeDocument/2006/relationships/tags" Target="../tags/tag187.xml"/><Relationship Id="rId25" Type="http://schemas.openxmlformats.org/officeDocument/2006/relationships/tags" Target="../tags/tag186.xml"/><Relationship Id="rId24" Type="http://schemas.openxmlformats.org/officeDocument/2006/relationships/tags" Target="../tags/tag185.xml"/><Relationship Id="rId23" Type="http://schemas.openxmlformats.org/officeDocument/2006/relationships/tags" Target="../tags/tag184.xml"/><Relationship Id="rId22" Type="http://schemas.openxmlformats.org/officeDocument/2006/relationships/tags" Target="../tags/tag183.xml"/><Relationship Id="rId21" Type="http://schemas.openxmlformats.org/officeDocument/2006/relationships/tags" Target="../tags/tag182.xml"/><Relationship Id="rId20" Type="http://schemas.openxmlformats.org/officeDocument/2006/relationships/tags" Target="../tags/tag181.xml"/><Relationship Id="rId2" Type="http://schemas.openxmlformats.org/officeDocument/2006/relationships/tags" Target="../tags/tag164.xml"/><Relationship Id="rId19" Type="http://schemas.openxmlformats.org/officeDocument/2006/relationships/tags" Target="../tags/tag180.xml"/><Relationship Id="rId18" Type="http://schemas.openxmlformats.org/officeDocument/2006/relationships/tags" Target="../tags/tag179.xml"/><Relationship Id="rId17" Type="http://schemas.openxmlformats.org/officeDocument/2006/relationships/tags" Target="../tags/tag178.xml"/><Relationship Id="rId16" Type="http://schemas.openxmlformats.org/officeDocument/2006/relationships/tags" Target="../tags/tag177.xml"/><Relationship Id="rId15" Type="http://schemas.openxmlformats.org/officeDocument/2006/relationships/tags" Target="../tags/tag176.xml"/><Relationship Id="rId14" Type="http://schemas.openxmlformats.org/officeDocument/2006/relationships/tags" Target="../tags/tag175.xml"/><Relationship Id="rId13" Type="http://schemas.openxmlformats.org/officeDocument/2006/relationships/tags" Target="../tags/tag174.xml"/><Relationship Id="rId12" Type="http://schemas.openxmlformats.org/officeDocument/2006/relationships/tags" Target="../tags/tag173.xml"/><Relationship Id="rId11" Type="http://schemas.openxmlformats.org/officeDocument/2006/relationships/tags" Target="../tags/tag172.xml"/><Relationship Id="rId10" Type="http://schemas.openxmlformats.org/officeDocument/2006/relationships/tags" Target="../tags/tag171.xml"/><Relationship Id="rId1" Type="http://schemas.openxmlformats.org/officeDocument/2006/relationships/tags" Target="../tags/tag163.xml"/></Relationships>
</file>

<file path=ppt/slides/_rels/slide3.xml.rels><?xml version="1.0" encoding="UTF-8" standalone="yes"?>
<Relationships xmlns="http://schemas.openxmlformats.org/package/2006/relationships"><Relationship Id="rId9" Type="http://schemas.openxmlformats.org/officeDocument/2006/relationships/tags" Target="../tags/tag210.xml"/><Relationship Id="rId8" Type="http://schemas.openxmlformats.org/officeDocument/2006/relationships/tags" Target="../tags/tag209.xml"/><Relationship Id="rId7" Type="http://schemas.openxmlformats.org/officeDocument/2006/relationships/tags" Target="../tags/tag208.xml"/><Relationship Id="rId6" Type="http://schemas.openxmlformats.org/officeDocument/2006/relationships/tags" Target="../tags/tag207.xml"/><Relationship Id="rId5" Type="http://schemas.openxmlformats.org/officeDocument/2006/relationships/tags" Target="../tags/tag206.xml"/><Relationship Id="rId4" Type="http://schemas.openxmlformats.org/officeDocument/2006/relationships/tags" Target="../tags/tag205.xml"/><Relationship Id="rId3" Type="http://schemas.openxmlformats.org/officeDocument/2006/relationships/tags" Target="../tags/tag204.xml"/><Relationship Id="rId2" Type="http://schemas.openxmlformats.org/officeDocument/2006/relationships/tags" Target="../tags/tag203.xml"/><Relationship Id="rId13" Type="http://schemas.openxmlformats.org/officeDocument/2006/relationships/slideLayout" Target="../slideLayouts/slideLayout18.xml"/><Relationship Id="rId12" Type="http://schemas.openxmlformats.org/officeDocument/2006/relationships/tags" Target="../tags/tag212.xml"/><Relationship Id="rId11" Type="http://schemas.openxmlformats.org/officeDocument/2006/relationships/image" Target="../media/image4.png"/><Relationship Id="rId10" Type="http://schemas.openxmlformats.org/officeDocument/2006/relationships/tags" Target="../tags/tag211.xml"/><Relationship Id="rId1" Type="http://schemas.openxmlformats.org/officeDocument/2006/relationships/tags" Target="../tags/tag202.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openxmlformats.org/officeDocument/2006/relationships/tags" Target="../tags/tag218.xml"/><Relationship Id="rId6" Type="http://schemas.openxmlformats.org/officeDocument/2006/relationships/image" Target="../media/image5.png"/><Relationship Id="rId5" Type="http://schemas.openxmlformats.org/officeDocument/2006/relationships/tags" Target="../tags/tag217.xml"/><Relationship Id="rId4" Type="http://schemas.openxmlformats.org/officeDocument/2006/relationships/tags" Target="../tags/tag216.xml"/><Relationship Id="rId3" Type="http://schemas.openxmlformats.org/officeDocument/2006/relationships/tags" Target="../tags/tag215.xml"/><Relationship Id="rId2" Type="http://schemas.openxmlformats.org/officeDocument/2006/relationships/tags" Target="../tags/tag214.xml"/><Relationship Id="rId1" Type="http://schemas.openxmlformats.org/officeDocument/2006/relationships/tags" Target="../tags/tag213.xml"/></Relationships>
</file>

<file path=ppt/slides/_rels/slide5.xml.rels><?xml version="1.0" encoding="UTF-8" standalone="yes"?>
<Relationships xmlns="http://schemas.openxmlformats.org/package/2006/relationships"><Relationship Id="rId9" Type="http://schemas.openxmlformats.org/officeDocument/2006/relationships/tags" Target="../tags/tag227.xml"/><Relationship Id="rId8" Type="http://schemas.openxmlformats.org/officeDocument/2006/relationships/tags" Target="../tags/tag226.xml"/><Relationship Id="rId7" Type="http://schemas.openxmlformats.org/officeDocument/2006/relationships/tags" Target="../tags/tag225.xml"/><Relationship Id="rId6" Type="http://schemas.openxmlformats.org/officeDocument/2006/relationships/tags" Target="../tags/tag224.xml"/><Relationship Id="rId5" Type="http://schemas.openxmlformats.org/officeDocument/2006/relationships/tags" Target="../tags/tag223.xml"/><Relationship Id="rId4" Type="http://schemas.openxmlformats.org/officeDocument/2006/relationships/tags" Target="../tags/tag222.xml"/><Relationship Id="rId3" Type="http://schemas.openxmlformats.org/officeDocument/2006/relationships/tags" Target="../tags/tag221.xml"/><Relationship Id="rId2" Type="http://schemas.openxmlformats.org/officeDocument/2006/relationships/tags" Target="../tags/tag220.xml"/><Relationship Id="rId13" Type="http://schemas.openxmlformats.org/officeDocument/2006/relationships/slideLayout" Target="../slideLayouts/slideLayout18.xml"/><Relationship Id="rId12" Type="http://schemas.openxmlformats.org/officeDocument/2006/relationships/tags" Target="../tags/tag229.xml"/><Relationship Id="rId11" Type="http://schemas.openxmlformats.org/officeDocument/2006/relationships/image" Target="../media/image6.png"/><Relationship Id="rId10" Type="http://schemas.openxmlformats.org/officeDocument/2006/relationships/tags" Target="../tags/tag228.xml"/><Relationship Id="rId1" Type="http://schemas.openxmlformats.org/officeDocument/2006/relationships/tags" Target="../tags/tag219.xml"/></Relationships>
</file>

<file path=ppt/slides/_rels/slide6.xml.rels><?xml version="1.0" encoding="UTF-8" standalone="yes"?>
<Relationships xmlns="http://schemas.openxmlformats.org/package/2006/relationships"><Relationship Id="rId9" Type="http://schemas.openxmlformats.org/officeDocument/2006/relationships/tags" Target="../tags/tag238.xml"/><Relationship Id="rId8" Type="http://schemas.openxmlformats.org/officeDocument/2006/relationships/tags" Target="../tags/tag237.xml"/><Relationship Id="rId7" Type="http://schemas.openxmlformats.org/officeDocument/2006/relationships/tags" Target="../tags/tag236.xml"/><Relationship Id="rId6" Type="http://schemas.openxmlformats.org/officeDocument/2006/relationships/tags" Target="../tags/tag235.xml"/><Relationship Id="rId5" Type="http://schemas.openxmlformats.org/officeDocument/2006/relationships/tags" Target="../tags/tag234.xml"/><Relationship Id="rId4" Type="http://schemas.openxmlformats.org/officeDocument/2006/relationships/tags" Target="../tags/tag233.xml"/><Relationship Id="rId3" Type="http://schemas.openxmlformats.org/officeDocument/2006/relationships/tags" Target="../tags/tag232.xml"/><Relationship Id="rId28" Type="http://schemas.openxmlformats.org/officeDocument/2006/relationships/slideLayout" Target="../slideLayouts/slideLayout18.xml"/><Relationship Id="rId27" Type="http://schemas.openxmlformats.org/officeDocument/2006/relationships/tags" Target="../tags/tag256.xml"/><Relationship Id="rId26" Type="http://schemas.openxmlformats.org/officeDocument/2006/relationships/tags" Target="../tags/tag255.xml"/><Relationship Id="rId25" Type="http://schemas.openxmlformats.org/officeDocument/2006/relationships/tags" Target="../tags/tag254.xml"/><Relationship Id="rId24" Type="http://schemas.openxmlformats.org/officeDocument/2006/relationships/tags" Target="../tags/tag253.xml"/><Relationship Id="rId23" Type="http://schemas.openxmlformats.org/officeDocument/2006/relationships/tags" Target="../tags/tag252.xml"/><Relationship Id="rId22" Type="http://schemas.openxmlformats.org/officeDocument/2006/relationships/tags" Target="../tags/tag251.xml"/><Relationship Id="rId21" Type="http://schemas.openxmlformats.org/officeDocument/2006/relationships/tags" Target="../tags/tag250.xml"/><Relationship Id="rId20" Type="http://schemas.openxmlformats.org/officeDocument/2006/relationships/tags" Target="../tags/tag249.xml"/><Relationship Id="rId2" Type="http://schemas.openxmlformats.org/officeDocument/2006/relationships/tags" Target="../tags/tag231.xml"/><Relationship Id="rId19" Type="http://schemas.openxmlformats.org/officeDocument/2006/relationships/tags" Target="../tags/tag248.xml"/><Relationship Id="rId18" Type="http://schemas.openxmlformats.org/officeDocument/2006/relationships/tags" Target="../tags/tag247.xml"/><Relationship Id="rId17" Type="http://schemas.openxmlformats.org/officeDocument/2006/relationships/tags" Target="../tags/tag246.xml"/><Relationship Id="rId16" Type="http://schemas.openxmlformats.org/officeDocument/2006/relationships/tags" Target="../tags/tag245.xml"/><Relationship Id="rId15" Type="http://schemas.openxmlformats.org/officeDocument/2006/relationships/tags" Target="../tags/tag244.xml"/><Relationship Id="rId14" Type="http://schemas.openxmlformats.org/officeDocument/2006/relationships/tags" Target="../tags/tag243.xml"/><Relationship Id="rId13" Type="http://schemas.openxmlformats.org/officeDocument/2006/relationships/tags" Target="../tags/tag242.xml"/><Relationship Id="rId12" Type="http://schemas.openxmlformats.org/officeDocument/2006/relationships/tags" Target="../tags/tag241.xml"/><Relationship Id="rId11" Type="http://schemas.openxmlformats.org/officeDocument/2006/relationships/tags" Target="../tags/tag240.xml"/><Relationship Id="rId10" Type="http://schemas.openxmlformats.org/officeDocument/2006/relationships/tags" Target="../tags/tag239.xml"/><Relationship Id="rId1" Type="http://schemas.openxmlformats.org/officeDocument/2006/relationships/tags" Target="../tags/tag230.xml"/></Relationships>
</file>

<file path=ppt/slides/_rels/slide7.xml.rels><?xml version="1.0" encoding="UTF-8" standalone="yes"?>
<Relationships xmlns="http://schemas.openxmlformats.org/package/2006/relationships"><Relationship Id="rId9" Type="http://schemas.openxmlformats.org/officeDocument/2006/relationships/tags" Target="../tags/tag264.xml"/><Relationship Id="rId8" Type="http://schemas.openxmlformats.org/officeDocument/2006/relationships/image" Target="../media/image7.png"/><Relationship Id="rId7" Type="http://schemas.openxmlformats.org/officeDocument/2006/relationships/tags" Target="../tags/tag263.xml"/><Relationship Id="rId6" Type="http://schemas.openxmlformats.org/officeDocument/2006/relationships/tags" Target="../tags/tag262.xml"/><Relationship Id="rId5" Type="http://schemas.openxmlformats.org/officeDocument/2006/relationships/tags" Target="../tags/tag261.xml"/><Relationship Id="rId4" Type="http://schemas.openxmlformats.org/officeDocument/2006/relationships/tags" Target="../tags/tag260.xml"/><Relationship Id="rId3" Type="http://schemas.openxmlformats.org/officeDocument/2006/relationships/tags" Target="../tags/tag259.xml"/><Relationship Id="rId2" Type="http://schemas.openxmlformats.org/officeDocument/2006/relationships/tags" Target="../tags/tag258.xml"/><Relationship Id="rId10" Type="http://schemas.openxmlformats.org/officeDocument/2006/relationships/slideLayout" Target="../slideLayouts/slideLayout18.xml"/><Relationship Id="rId1" Type="http://schemas.openxmlformats.org/officeDocument/2006/relationships/tags" Target="../tags/tag257.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271.xml"/><Relationship Id="rId7" Type="http://schemas.openxmlformats.org/officeDocument/2006/relationships/image" Target="../media/image8.png"/><Relationship Id="rId6" Type="http://schemas.openxmlformats.org/officeDocument/2006/relationships/tags" Target="../tags/tag270.xml"/><Relationship Id="rId5" Type="http://schemas.openxmlformats.org/officeDocument/2006/relationships/tags" Target="../tags/tag269.xml"/><Relationship Id="rId4" Type="http://schemas.openxmlformats.org/officeDocument/2006/relationships/tags" Target="../tags/tag268.xml"/><Relationship Id="rId3" Type="http://schemas.openxmlformats.org/officeDocument/2006/relationships/tags" Target="../tags/tag267.xml"/><Relationship Id="rId2" Type="http://schemas.openxmlformats.org/officeDocument/2006/relationships/tags" Target="../tags/tag266.xml"/><Relationship Id="rId1" Type="http://schemas.openxmlformats.org/officeDocument/2006/relationships/tags" Target="../tags/tag265.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277.xml"/><Relationship Id="rId7" Type="http://schemas.openxmlformats.org/officeDocument/2006/relationships/image" Target="../media/image8.png"/><Relationship Id="rId6" Type="http://schemas.openxmlformats.org/officeDocument/2006/relationships/image" Target="../media/image9.png"/><Relationship Id="rId5" Type="http://schemas.openxmlformats.org/officeDocument/2006/relationships/tags" Target="../tags/tag276.xml"/><Relationship Id="rId4" Type="http://schemas.openxmlformats.org/officeDocument/2006/relationships/tags" Target="../tags/tag275.xml"/><Relationship Id="rId3" Type="http://schemas.openxmlformats.org/officeDocument/2006/relationships/tags" Target="../tags/tag274.xml"/><Relationship Id="rId2" Type="http://schemas.openxmlformats.org/officeDocument/2006/relationships/tags" Target="../tags/tag273.xml"/><Relationship Id="rId1" Type="http://schemas.openxmlformats.org/officeDocument/2006/relationships/tags" Target="../tags/tag2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3"/>
            <p:custDataLst>
              <p:tags r:id="rId1"/>
            </p:custDataLst>
          </p:nvPr>
        </p:nvSpPr>
        <p:spPr>
          <a:xfrm>
            <a:off x="421640" y="5065395"/>
            <a:ext cx="3356610" cy="412750"/>
          </a:xfrm>
        </p:spPr>
        <p:txBody>
          <a:bodyPr>
            <a:normAutofit fontScale="25000"/>
          </a:bodyPr>
          <a:p>
            <a:pPr algn="l"/>
            <a:r>
              <a:rPr lang="zh-CN" altLang="en-US" sz="11200">
                <a:solidFill>
                  <a:schemeClr val="dk1">
                    <a:lumMod val="85000"/>
                    <a:lumOff val="15000"/>
                  </a:schemeClr>
                </a:solidFill>
                <a:sym typeface="+mn-lt"/>
              </a:rPr>
              <a:t>汇报人：林子键</a:t>
            </a:r>
            <a:endParaRPr lang="zh-CN" altLang="en-US" sz="11200">
              <a:solidFill>
                <a:schemeClr val="dk1">
                  <a:lumMod val="85000"/>
                  <a:lumOff val="15000"/>
                </a:schemeClr>
              </a:solidFill>
              <a:sym typeface="+mn-lt"/>
            </a:endParaRPr>
          </a:p>
          <a:p>
            <a:pPr algn="l"/>
            <a:r>
              <a:rPr lang="zh-CN" altLang="en-US" sz="11200">
                <a:solidFill>
                  <a:schemeClr val="dk1">
                    <a:lumMod val="85000"/>
                    <a:lumOff val="15000"/>
                  </a:schemeClr>
                </a:solidFill>
                <a:sym typeface="+mn-lt"/>
              </a:rPr>
              <a:t>学号：</a:t>
            </a:r>
            <a:r>
              <a:rPr lang="en-US" altLang="zh-CN" sz="11200">
                <a:solidFill>
                  <a:schemeClr val="dk1">
                    <a:lumMod val="85000"/>
                    <a:lumOff val="15000"/>
                  </a:schemeClr>
                </a:solidFill>
                <a:sym typeface="+mn-lt"/>
              </a:rPr>
              <a:t>032004119</a:t>
            </a:r>
            <a:endParaRPr lang="zh-CN" altLang="en-US" sz="11200">
              <a:solidFill>
                <a:schemeClr val="dk1">
                  <a:lumMod val="85000"/>
                  <a:lumOff val="15000"/>
                </a:schemeClr>
              </a:solidFill>
              <a:sym typeface="+mn-lt"/>
            </a:endParaRPr>
          </a:p>
          <a:p>
            <a:endParaRPr lang="zh-CN" altLang="en-US" sz="11200">
              <a:solidFill>
                <a:schemeClr val="dk1">
                  <a:lumMod val="85000"/>
                  <a:lumOff val="15000"/>
                </a:schemeClr>
              </a:solidFill>
              <a:sym typeface="+mn-lt"/>
            </a:endParaRPr>
          </a:p>
        </p:txBody>
      </p:sp>
      <p:sp>
        <p:nvSpPr>
          <p:cNvPr id="2" name="矩形 1"/>
          <p:cNvSpPr/>
          <p:nvPr/>
        </p:nvSpPr>
        <p:spPr>
          <a:xfrm>
            <a:off x="3777933" y="1727200"/>
            <a:ext cx="3791585" cy="1198880"/>
          </a:xfrm>
          <a:prstGeom prst="rect">
            <a:avLst/>
          </a:prstGeom>
          <a:noFill/>
          <a:ln>
            <a:noFill/>
          </a:ln>
        </p:spPr>
        <p:txBody>
          <a:bodyPr wrap="none" rtlCol="0" anchor="t">
            <a:spAutoFit/>
          </a:bodyPr>
          <a:p>
            <a:pPr algn="ctr"/>
            <a:r>
              <a:rPr lang="en-US" altLang="zh-CN" sz="7200" b="1">
                <a:ln w="22225">
                  <a:solidFill>
                    <a:schemeClr val="accent2"/>
                  </a:solidFill>
                  <a:prstDash val="solid"/>
                </a:ln>
                <a:solidFill>
                  <a:schemeClr val="accent2">
                    <a:lumMod val="40000"/>
                    <a:lumOff val="60000"/>
                  </a:schemeClr>
                </a:solidFill>
                <a:effectLst/>
              </a:rPr>
              <a:t>CIFA100</a:t>
            </a:r>
            <a:endParaRPr lang="en-US" altLang="zh-CN" sz="7200" b="1">
              <a:ln w="22225">
                <a:solidFill>
                  <a:schemeClr val="accent2"/>
                </a:solidFill>
                <a:prstDash val="solid"/>
              </a:ln>
              <a:solidFill>
                <a:schemeClr val="accent2">
                  <a:lumMod val="40000"/>
                  <a:lumOff val="60000"/>
                </a:schemeClr>
              </a:solidFill>
              <a:effectLst/>
            </a:endParaRPr>
          </a:p>
        </p:txBody>
      </p:sp>
      <p:sp>
        <p:nvSpPr>
          <p:cNvPr id="8" name="矩形 7"/>
          <p:cNvSpPr/>
          <p:nvPr/>
        </p:nvSpPr>
        <p:spPr>
          <a:xfrm>
            <a:off x="1924685" y="2829560"/>
            <a:ext cx="7498080" cy="1198880"/>
          </a:xfrm>
          <a:prstGeom prst="rect">
            <a:avLst/>
          </a:prstGeom>
          <a:noFill/>
          <a:ln>
            <a:noFill/>
          </a:ln>
        </p:spPr>
        <p:txBody>
          <a:bodyPr wrap="none" rtlCol="0" anchor="t">
            <a:spAutoFit/>
          </a:bodyPr>
          <a:p>
            <a:pPr algn="ctr"/>
            <a:r>
              <a:rPr lang="zh-CN" altLang="en-US" sz="7200" b="1">
                <a:solidFill>
                  <a:schemeClr val="accent1"/>
                </a:solidFill>
                <a:effectLst>
                  <a:outerShdw blurRad="38100" dist="25400" dir="5400000" algn="ctr" rotWithShape="0">
                    <a:srgbClr val="6E747A">
                      <a:alpha val="43000"/>
                    </a:srgbClr>
                  </a:outerShdw>
                </a:effectLst>
              </a:rPr>
              <a:t>机器学习</a:t>
            </a:r>
            <a:r>
              <a:rPr lang="zh-CN" altLang="en-US" sz="7200" b="1">
                <a:solidFill>
                  <a:schemeClr val="accent1"/>
                </a:solidFill>
                <a:effectLst>
                  <a:outerShdw blurRad="38100" dist="25400" dir="5400000" algn="ctr" rotWithShape="0">
                    <a:srgbClr val="6E747A">
                      <a:alpha val="43000"/>
                    </a:srgbClr>
                  </a:outerShdw>
                </a:effectLst>
              </a:rPr>
              <a:t>期中测试</a:t>
            </a:r>
            <a:endParaRPr lang="zh-CN" altLang="en-US" sz="7200" b="1">
              <a:solidFill>
                <a:schemeClr val="accent1"/>
              </a:solidFill>
              <a:effectLst>
                <a:outerShdw blurRad="38100" dist="25400" dir="5400000" algn="ctr" rotWithShape="0">
                  <a:srgbClr val="6E747A">
                    <a:alpha val="43000"/>
                  </a:srgbClr>
                </a:outerShdw>
              </a:effectLst>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advTm="8531"/>
    </mc:Choice>
    <mc:Fallback>
      <p:transition spd="slow" advTm="8531"/>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 name="组合 3"/>
          <p:cNvGrpSpPr/>
          <p:nvPr userDrawn="1">
            <p:custDataLst>
              <p:tags r:id="rId1"/>
            </p:custDataLst>
          </p:nvPr>
        </p:nvGrpSpPr>
        <p:grpSpPr>
          <a:xfrm>
            <a:off x="4001597" y="6045200"/>
            <a:ext cx="8190403" cy="812800"/>
            <a:chOff x="4001597" y="5613400"/>
            <a:chExt cx="8190403" cy="1244600"/>
          </a:xfrm>
        </p:grpSpPr>
        <p:sp>
          <p:nvSpPr>
            <p:cNvPr id="5"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44" name="等腰三角形 43"/>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sp>
        <p:nvSpPr>
          <p:cNvPr id="9" name="椭圆 8"/>
          <p:cNvSpPr/>
          <p:nvPr>
            <p:custDataLst>
              <p:tags r:id="rId4"/>
            </p:custDataLst>
          </p:nvPr>
        </p:nvSpPr>
        <p:spPr>
          <a:xfrm flipH="1">
            <a:off x="544830" y="340360"/>
            <a:ext cx="551815" cy="55181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cs typeface="+mn-ea"/>
              <a:sym typeface="+mn-lt"/>
            </a:endParaRPr>
          </a:p>
        </p:txBody>
      </p:sp>
      <p:cxnSp>
        <p:nvCxnSpPr>
          <p:cNvPr id="6" name="直接连接符 11"/>
          <p:cNvCxnSpPr/>
          <p:nvPr>
            <p:custDataLst>
              <p:tags r:id="rId5"/>
            </p:custDataLst>
          </p:nvPr>
        </p:nvCxnSpPr>
        <p:spPr>
          <a:xfrm>
            <a:off x="621030" y="1092200"/>
            <a:ext cx="11134725" cy="0"/>
          </a:xfrm>
          <a:prstGeom prst="line">
            <a:avLst/>
          </a:prstGeom>
          <a:ln w="19050">
            <a:solidFill>
              <a:schemeClr val="accent1"/>
            </a:solidFill>
            <a:prstDash val="dashDot"/>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183005" y="342900"/>
            <a:ext cx="6167120" cy="583565"/>
          </a:xfrm>
          <a:prstGeom prst="rect">
            <a:avLst/>
          </a:prstGeom>
          <a:noFill/>
          <a:effectLst/>
        </p:spPr>
        <p:txBody>
          <a:bodyPr wrap="square" rtlCol="0">
            <a:spAutoFit/>
          </a:bodyPr>
          <a:lstStyle/>
          <a:p>
            <a:r>
              <a:rPr lang="en-US" altLang="zh-CN" sz="3200" b="1" spc="300" dirty="0">
                <a:solidFill>
                  <a:schemeClr val="accent1"/>
                </a:solidFill>
                <a:latin typeface="微软雅黑" panose="020B0503020204020204" charset="-122"/>
                <a:ea typeface="微软雅黑" panose="020B0503020204020204" charset="-122"/>
                <a:cs typeface="微软雅黑" panose="020B0503020204020204" charset="-122"/>
                <a:sym typeface="+mn-lt"/>
              </a:rPr>
              <a:t>1.</a:t>
            </a:r>
            <a:r>
              <a:rPr lang="zh-CN" altLang="en-US" sz="3200" b="1" spc="300" dirty="0">
                <a:solidFill>
                  <a:schemeClr val="accent1"/>
                </a:solidFill>
                <a:latin typeface="微软雅黑" panose="020B0503020204020204" charset="-122"/>
                <a:ea typeface="微软雅黑" panose="020B0503020204020204" charset="-122"/>
                <a:cs typeface="微软雅黑" panose="020B0503020204020204" charset="-122"/>
                <a:sym typeface="+mn-lt"/>
              </a:rPr>
              <a:t>优化方法</a:t>
            </a:r>
            <a:endParaRPr lang="zh-CN" altLang="en-US" sz="3200" b="1" spc="300" dirty="0">
              <a:solidFill>
                <a:schemeClr val="accent1"/>
              </a:solidFill>
              <a:latin typeface="微软雅黑" panose="020B0503020204020204" charset="-122"/>
              <a:ea typeface="微软雅黑" panose="020B0503020204020204" charset="-122"/>
              <a:cs typeface="微软雅黑" panose="020B0503020204020204" charset="-122"/>
              <a:sym typeface="+mn-lt"/>
            </a:endParaRPr>
          </a:p>
        </p:txBody>
      </p:sp>
      <p:sp>
        <p:nvSpPr>
          <p:cNvPr id="19" name="梯形 18"/>
          <p:cNvSpPr/>
          <p:nvPr>
            <p:custDataLst>
              <p:tags r:id="rId6"/>
            </p:custDataLst>
          </p:nvPr>
        </p:nvSpPr>
        <p:spPr>
          <a:xfrm rot="16200000">
            <a:off x="-19640" y="3530008"/>
            <a:ext cx="1365022" cy="385370"/>
          </a:xfrm>
          <a:prstGeom prst="trapezoid">
            <a:avLst>
              <a:gd name="adj" fmla="val 24492"/>
            </a:avLst>
          </a:prstGeom>
          <a:solidFill>
            <a:sysClr val="window" lastClr="FFFFFF">
              <a:lumMod val="85000"/>
            </a:sysClr>
          </a:solidFill>
          <a:ln w="12700" cap="flat" cmpd="sng" algn="ctr">
            <a:noFill/>
            <a:prstDash val="solid"/>
            <a:miter lim="800000"/>
          </a:ln>
          <a:effectLst/>
        </p:spPr>
        <p:txBody>
          <a:bodyPr rtlCol="0" anchor="ctr"/>
          <a:lstStyle/>
          <a:p>
            <a:endParaRPr lang="zh-CN" altLang="en-US" sz="2000">
              <a:solidFill>
                <a:schemeClr val="dk1"/>
              </a:solidFill>
              <a:latin typeface="微软雅黑" panose="020B0503020204020204" charset="-122"/>
              <a:ea typeface="微软雅黑" panose="020B0503020204020204" charset="-122"/>
              <a:cs typeface="+mn-ea"/>
              <a:sym typeface="+mn-lt"/>
            </a:endParaRPr>
          </a:p>
        </p:txBody>
      </p:sp>
      <p:pic>
        <p:nvPicPr>
          <p:cNvPr id="20" name="图片 19"/>
          <p:cNvPicPr>
            <a:picLocks noChangeAspect="1"/>
          </p:cNvPicPr>
          <p:nvPr>
            <p:custDataLst>
              <p:tags r:id="rId7"/>
            </p:custDataLst>
          </p:nvPr>
        </p:nvPicPr>
        <p:blipFill rotWithShape="1">
          <a:blip r:embed="rId8"/>
          <a:srcRect/>
          <a:stretch>
            <a:fillRect/>
          </a:stretch>
        </p:blipFill>
        <p:spPr>
          <a:xfrm rot="10800000">
            <a:off x="452003" y="2806773"/>
            <a:ext cx="405377" cy="1825506"/>
          </a:xfrm>
          <a:prstGeom prst="rect">
            <a:avLst/>
          </a:prstGeom>
        </p:spPr>
      </p:pic>
      <p:sp>
        <p:nvSpPr>
          <p:cNvPr id="21" name="任意多边形 6"/>
          <p:cNvSpPr/>
          <p:nvPr>
            <p:custDataLst>
              <p:tags r:id="rId9"/>
            </p:custDataLst>
          </p:nvPr>
        </p:nvSpPr>
        <p:spPr>
          <a:xfrm>
            <a:off x="443544" y="3131833"/>
            <a:ext cx="2761591" cy="1172221"/>
          </a:xfrm>
          <a:custGeom>
            <a:avLst/>
            <a:gdLst>
              <a:gd name="connsiteX0" fmla="*/ 0 w 2598058"/>
              <a:gd name="connsiteY0" fmla="*/ 0 h 1103086"/>
              <a:gd name="connsiteX1" fmla="*/ 2046515 w 2598058"/>
              <a:gd name="connsiteY1" fmla="*/ 0 h 1103086"/>
              <a:gd name="connsiteX2" fmla="*/ 2598058 w 2598058"/>
              <a:gd name="connsiteY2" fmla="*/ 551543 h 1103086"/>
              <a:gd name="connsiteX3" fmla="*/ 2046515 w 2598058"/>
              <a:gd name="connsiteY3" fmla="*/ 1103086 h 1103086"/>
              <a:gd name="connsiteX4" fmla="*/ 0 w 2598058"/>
              <a:gd name="connsiteY4" fmla="*/ 1103086 h 1103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058" h="1103086">
                <a:moveTo>
                  <a:pt x="0" y="0"/>
                </a:moveTo>
                <a:lnTo>
                  <a:pt x="2046515" y="0"/>
                </a:lnTo>
                <a:cubicBezTo>
                  <a:pt x="2351124" y="0"/>
                  <a:pt x="2598058" y="246934"/>
                  <a:pt x="2598058" y="551543"/>
                </a:cubicBezTo>
                <a:cubicBezTo>
                  <a:pt x="2598058" y="856152"/>
                  <a:pt x="2351124" y="1103086"/>
                  <a:pt x="2046515" y="1103086"/>
                </a:cubicBezTo>
                <a:lnTo>
                  <a:pt x="0" y="1103086"/>
                </a:lnTo>
                <a:close/>
              </a:path>
            </a:pathLst>
          </a:custGeom>
          <a:solidFill>
            <a:schemeClr val="lt1"/>
          </a:solidFill>
          <a:ln w="12700" cap="flat" cmpd="sng" algn="ctr">
            <a:noFill/>
            <a:prstDash val="solid"/>
            <a:miter lim="800000"/>
          </a:ln>
          <a:effectLst>
            <a:outerShdw blurRad="63500" sx="102000" sy="102000" algn="ctr" rotWithShape="0">
              <a:schemeClr val="dk2">
                <a:alpha val="40000"/>
              </a:schemeClr>
            </a:outerShdw>
          </a:effectLst>
        </p:spPr>
        <p:txBody>
          <a:bodyPr rtlCol="0" anchor="ctr"/>
          <a:lstStyle/>
          <a:p>
            <a:endParaRPr lang="zh-CN" altLang="en-US" sz="2000">
              <a:solidFill>
                <a:schemeClr val="dk1"/>
              </a:solidFill>
              <a:latin typeface="微软雅黑" panose="020B0503020204020204" charset="-122"/>
              <a:ea typeface="微软雅黑" panose="020B0503020204020204" charset="-122"/>
              <a:cs typeface="+mn-ea"/>
              <a:sym typeface="+mn-lt"/>
            </a:endParaRPr>
          </a:p>
        </p:txBody>
      </p:sp>
      <p:sp>
        <p:nvSpPr>
          <p:cNvPr id="22" name="任意多边形 7"/>
          <p:cNvSpPr/>
          <p:nvPr>
            <p:custDataLst>
              <p:tags r:id="rId10"/>
            </p:custDataLst>
          </p:nvPr>
        </p:nvSpPr>
        <p:spPr>
          <a:xfrm>
            <a:off x="508565" y="3213098"/>
            <a:ext cx="2611172" cy="1018325"/>
          </a:xfrm>
          <a:custGeom>
            <a:avLst/>
            <a:gdLst>
              <a:gd name="connsiteX0" fmla="*/ 0 w 2598058"/>
              <a:gd name="connsiteY0" fmla="*/ 0 h 1103086"/>
              <a:gd name="connsiteX1" fmla="*/ 2046515 w 2598058"/>
              <a:gd name="connsiteY1" fmla="*/ 0 h 1103086"/>
              <a:gd name="connsiteX2" fmla="*/ 2598058 w 2598058"/>
              <a:gd name="connsiteY2" fmla="*/ 551543 h 1103086"/>
              <a:gd name="connsiteX3" fmla="*/ 2046515 w 2598058"/>
              <a:gd name="connsiteY3" fmla="*/ 1103086 h 1103086"/>
              <a:gd name="connsiteX4" fmla="*/ 0 w 2598058"/>
              <a:gd name="connsiteY4" fmla="*/ 1103086 h 1103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058" h="1103086">
                <a:moveTo>
                  <a:pt x="0" y="0"/>
                </a:moveTo>
                <a:lnTo>
                  <a:pt x="2046515" y="0"/>
                </a:lnTo>
                <a:cubicBezTo>
                  <a:pt x="2351124" y="0"/>
                  <a:pt x="2598058" y="246934"/>
                  <a:pt x="2598058" y="551543"/>
                </a:cubicBezTo>
                <a:cubicBezTo>
                  <a:pt x="2598058" y="856152"/>
                  <a:pt x="2351124" y="1103086"/>
                  <a:pt x="2046515" y="1103086"/>
                </a:cubicBezTo>
                <a:lnTo>
                  <a:pt x="0" y="1103086"/>
                </a:lnTo>
                <a:close/>
              </a:path>
            </a:pathLst>
          </a:custGeom>
          <a:solidFill>
            <a:schemeClr val="accent1"/>
          </a:solidFill>
          <a:ln w="12700" cap="flat" cmpd="sng" algn="ctr">
            <a:noFill/>
            <a:prstDash val="solid"/>
            <a:miter lim="800000"/>
          </a:ln>
          <a:effectLst/>
        </p:spPr>
        <p:txBody>
          <a:bodyPr lIns="0" tIns="0" rIns="0" bIns="0" rtlCol="0" anchor="ctr">
            <a:noAutofit/>
          </a:bodyPr>
          <a:lstStyle/>
          <a:p>
            <a:pPr algn="ctr">
              <a:lnSpc>
                <a:spcPct val="80000"/>
              </a:lnSpc>
              <a:spcAft>
                <a:spcPts val="0"/>
              </a:spcAft>
            </a:pPr>
            <a:endParaRPr lang="zh-CN" sz="2000" dirty="0">
              <a:solidFill>
                <a:schemeClr val="lt1"/>
              </a:solidFill>
              <a:effectLst/>
              <a:latin typeface="微软雅黑" panose="020B0503020204020204" charset="-122"/>
              <a:ea typeface="微软雅黑" panose="020B0503020204020204" charset="-122"/>
              <a:cs typeface="+mn-ea"/>
              <a:sym typeface="+mn-lt"/>
            </a:endParaRPr>
          </a:p>
        </p:txBody>
      </p:sp>
      <p:sp>
        <p:nvSpPr>
          <p:cNvPr id="23" name="直角三角形 22"/>
          <p:cNvSpPr/>
          <p:nvPr>
            <p:custDataLst>
              <p:tags r:id="rId11"/>
            </p:custDataLst>
          </p:nvPr>
        </p:nvSpPr>
        <p:spPr>
          <a:xfrm rot="13413707">
            <a:off x="37173" y="3294362"/>
            <a:ext cx="806906" cy="864180"/>
          </a:xfrm>
          <a:prstGeom prst="rtTriangle">
            <a:avLst/>
          </a:prstGeom>
          <a:solidFill>
            <a:schemeClr val="lt1"/>
          </a:solidFill>
          <a:ln w="12700" cap="flat" cmpd="sng" algn="ctr">
            <a:noFill/>
            <a:prstDash val="solid"/>
            <a:miter lim="800000"/>
          </a:ln>
          <a:effectLst>
            <a:outerShdw blurRad="50800" dist="38100" algn="l" rotWithShape="0">
              <a:schemeClr val="dk1">
                <a:alpha val="40000"/>
              </a:schemeClr>
            </a:outerShdw>
          </a:effectLst>
        </p:spPr>
        <p:txBody>
          <a:bodyPr rtlCol="0" anchor="ctr"/>
          <a:lstStyle/>
          <a:p>
            <a:endParaRPr lang="zh-CN" altLang="en-US" sz="2000">
              <a:solidFill>
                <a:schemeClr val="dk1"/>
              </a:solidFill>
              <a:latin typeface="微软雅黑" panose="020B0503020204020204" charset="-122"/>
              <a:ea typeface="微软雅黑" panose="020B0503020204020204" charset="-122"/>
              <a:cs typeface="+mn-ea"/>
              <a:sym typeface="+mn-lt"/>
            </a:endParaRPr>
          </a:p>
        </p:txBody>
      </p:sp>
      <p:sp>
        <p:nvSpPr>
          <p:cNvPr id="26" name="圆角矩形 15"/>
          <p:cNvSpPr/>
          <p:nvPr>
            <p:custDataLst>
              <p:tags r:id="rId12"/>
            </p:custDataLst>
          </p:nvPr>
        </p:nvSpPr>
        <p:spPr>
          <a:xfrm>
            <a:off x="3845310" y="2110853"/>
            <a:ext cx="2375473" cy="833488"/>
          </a:xfrm>
          <a:prstGeom prst="roundRect">
            <a:avLst>
              <a:gd name="adj" fmla="val 50000"/>
            </a:avLst>
          </a:prstGeom>
          <a:solidFill>
            <a:schemeClr val="lt1"/>
          </a:solidFill>
          <a:ln w="12700" cap="flat" cmpd="sng" algn="ctr">
            <a:noFill/>
            <a:prstDash val="solid"/>
            <a:miter lim="800000"/>
          </a:ln>
          <a:effectLst>
            <a:outerShdw blurRad="63500" sx="102000" sy="102000" algn="ctr" rotWithShape="0">
              <a:schemeClr val="dk2">
                <a:alpha val="40000"/>
              </a:schemeClr>
            </a:outerShdw>
          </a:effectLst>
        </p:spPr>
        <p:txBody>
          <a:bodyPr rtlCol="0" anchor="ctr"/>
          <a:lstStyle/>
          <a:p>
            <a:endParaRPr lang="zh-CN" altLang="en-US" sz="2000">
              <a:solidFill>
                <a:schemeClr val="dk1"/>
              </a:solidFill>
              <a:latin typeface="微软雅黑" panose="020B0503020204020204" charset="-122"/>
              <a:ea typeface="微软雅黑" panose="020B0503020204020204" charset="-122"/>
              <a:cs typeface="+mn-ea"/>
              <a:sym typeface="+mn-lt"/>
            </a:endParaRPr>
          </a:p>
        </p:txBody>
      </p:sp>
      <p:sp>
        <p:nvSpPr>
          <p:cNvPr id="27" name="圆角矩形 16"/>
          <p:cNvSpPr/>
          <p:nvPr>
            <p:custDataLst>
              <p:tags r:id="rId13"/>
            </p:custDataLst>
          </p:nvPr>
        </p:nvSpPr>
        <p:spPr>
          <a:xfrm>
            <a:off x="3926582" y="2192116"/>
            <a:ext cx="2210657" cy="676312"/>
          </a:xfrm>
          <a:prstGeom prst="roundRect">
            <a:avLst>
              <a:gd name="adj" fmla="val 50000"/>
            </a:avLst>
          </a:prstGeom>
          <a:solidFill>
            <a:schemeClr val="accent1"/>
          </a:solidFill>
          <a:ln w="12700" cap="flat" cmpd="sng" algn="ctr">
            <a:noFill/>
            <a:prstDash val="solid"/>
            <a:miter lim="800000"/>
          </a:ln>
          <a:effectLst>
            <a:innerShdw blurRad="63500" dist="50800" dir="13500000">
              <a:schemeClr val="dk1">
                <a:alpha val="20000"/>
              </a:schemeClr>
            </a:innerShdw>
          </a:effectLst>
        </p:spPr>
        <p:txBody>
          <a:bodyPr lIns="0" tIns="0" rIns="0" bIns="0" rtlCol="0" anchor="ctr">
            <a:noAutofit/>
          </a:bodyPr>
          <a:lstStyle/>
          <a:p>
            <a:pPr algn="ctr">
              <a:lnSpc>
                <a:spcPct val="80000"/>
              </a:lnSpc>
              <a:spcAft>
                <a:spcPts val="0"/>
              </a:spcAft>
            </a:pPr>
            <a:endParaRPr lang="zh-CN" sz="2000" dirty="0">
              <a:solidFill>
                <a:schemeClr val="lt1"/>
              </a:solidFill>
              <a:effectLst/>
              <a:latin typeface="微软雅黑" panose="020B0503020204020204" charset="-122"/>
              <a:ea typeface="微软雅黑" panose="020B0503020204020204" charset="-122"/>
              <a:cs typeface="+mn-ea"/>
              <a:sym typeface="+mn-lt"/>
            </a:endParaRPr>
          </a:p>
        </p:txBody>
      </p:sp>
      <p:sp>
        <p:nvSpPr>
          <p:cNvPr id="30" name="圆角矩形 21"/>
          <p:cNvSpPr/>
          <p:nvPr>
            <p:custDataLst>
              <p:tags r:id="rId14"/>
            </p:custDataLst>
          </p:nvPr>
        </p:nvSpPr>
        <p:spPr>
          <a:xfrm>
            <a:off x="3911859" y="5322683"/>
            <a:ext cx="2375473" cy="833488"/>
          </a:xfrm>
          <a:prstGeom prst="roundRect">
            <a:avLst>
              <a:gd name="adj" fmla="val 50000"/>
            </a:avLst>
          </a:prstGeom>
          <a:solidFill>
            <a:schemeClr val="lt1"/>
          </a:solidFill>
          <a:ln w="12700" cap="flat" cmpd="sng" algn="ctr">
            <a:noFill/>
            <a:prstDash val="solid"/>
            <a:miter lim="800000"/>
          </a:ln>
          <a:effectLst>
            <a:outerShdw blurRad="63500" sx="102000" sy="102000" algn="ctr" rotWithShape="0">
              <a:schemeClr val="dk2">
                <a:alpha val="40000"/>
              </a:schemeClr>
            </a:outerShdw>
          </a:effectLst>
        </p:spPr>
        <p:txBody>
          <a:bodyPr rtlCol="0" anchor="ctr"/>
          <a:lstStyle/>
          <a:p>
            <a:endParaRPr lang="zh-CN" altLang="en-US" sz="2000">
              <a:solidFill>
                <a:schemeClr val="dk1"/>
              </a:solidFill>
              <a:latin typeface="微软雅黑" panose="020B0503020204020204" charset="-122"/>
              <a:ea typeface="微软雅黑" panose="020B0503020204020204" charset="-122"/>
              <a:cs typeface="+mn-ea"/>
              <a:sym typeface="+mn-lt"/>
            </a:endParaRPr>
          </a:p>
        </p:txBody>
      </p:sp>
      <p:sp>
        <p:nvSpPr>
          <p:cNvPr id="31" name="圆角矩形 22"/>
          <p:cNvSpPr/>
          <p:nvPr>
            <p:custDataLst>
              <p:tags r:id="rId15"/>
            </p:custDataLst>
          </p:nvPr>
        </p:nvSpPr>
        <p:spPr>
          <a:xfrm>
            <a:off x="3993135" y="5403947"/>
            <a:ext cx="2210657" cy="676312"/>
          </a:xfrm>
          <a:prstGeom prst="roundRect">
            <a:avLst>
              <a:gd name="adj" fmla="val 50000"/>
            </a:avLst>
          </a:prstGeom>
          <a:solidFill>
            <a:schemeClr val="accent1"/>
          </a:solidFill>
          <a:ln w="12700" cap="flat" cmpd="sng" algn="ctr">
            <a:noFill/>
            <a:prstDash val="solid"/>
            <a:miter lim="800000"/>
          </a:ln>
          <a:effectLst>
            <a:innerShdw blurRad="63500" dist="50800" dir="13500000">
              <a:schemeClr val="dk1">
                <a:alpha val="20000"/>
              </a:schemeClr>
            </a:innerShdw>
          </a:effectLst>
        </p:spPr>
        <p:txBody>
          <a:bodyPr lIns="0" tIns="0" rIns="0" bIns="0" rtlCol="0" anchor="ctr">
            <a:noAutofit/>
          </a:bodyPr>
          <a:lstStyle/>
          <a:p>
            <a:pPr algn="ctr">
              <a:lnSpc>
                <a:spcPct val="80000"/>
              </a:lnSpc>
              <a:spcAft>
                <a:spcPts val="0"/>
              </a:spcAft>
            </a:pPr>
            <a:endParaRPr lang="zh-CN" sz="2000" dirty="0">
              <a:solidFill>
                <a:schemeClr val="lt1"/>
              </a:solidFill>
              <a:effectLst/>
              <a:latin typeface="微软雅黑" panose="020B0503020204020204" charset="-122"/>
              <a:ea typeface="微软雅黑" panose="020B0503020204020204" charset="-122"/>
              <a:cs typeface="+mn-ea"/>
              <a:sym typeface="+mn-lt"/>
            </a:endParaRPr>
          </a:p>
        </p:txBody>
      </p:sp>
      <p:sp>
        <p:nvSpPr>
          <p:cNvPr id="15" name="圆角矩形 38"/>
          <p:cNvSpPr/>
          <p:nvPr>
            <p:custDataLst>
              <p:tags r:id="rId16"/>
            </p:custDataLst>
          </p:nvPr>
        </p:nvSpPr>
        <p:spPr>
          <a:xfrm>
            <a:off x="7101438" y="1190318"/>
            <a:ext cx="2055061" cy="721066"/>
          </a:xfrm>
          <a:prstGeom prst="roundRect">
            <a:avLst>
              <a:gd name="adj" fmla="val 50000"/>
            </a:avLst>
          </a:prstGeom>
          <a:solidFill>
            <a:schemeClr val="lt1"/>
          </a:solidFill>
          <a:ln w="12700" cap="flat" cmpd="sng" algn="ctr">
            <a:noFill/>
            <a:prstDash val="solid"/>
            <a:miter lim="800000"/>
          </a:ln>
          <a:effectLst>
            <a:outerShdw blurRad="63500" sx="102000" sy="102000" algn="ctr" rotWithShape="0">
              <a:schemeClr val="dk2">
                <a:alpha val="40000"/>
              </a:schemeClr>
            </a:outerShdw>
          </a:effectLst>
        </p:spPr>
        <p:txBody>
          <a:bodyPr rtlCol="0" anchor="ctr"/>
          <a:lstStyle/>
          <a:p>
            <a:endParaRPr lang="zh-CN" altLang="en-US" sz="2000">
              <a:solidFill>
                <a:schemeClr val="dk1"/>
              </a:solidFill>
              <a:latin typeface="微软雅黑" panose="020B0503020204020204" charset="-122"/>
              <a:ea typeface="微软雅黑" panose="020B0503020204020204" charset="-122"/>
              <a:cs typeface="+mn-ea"/>
              <a:sym typeface="+mn-lt"/>
            </a:endParaRPr>
          </a:p>
        </p:txBody>
      </p:sp>
      <p:sp>
        <p:nvSpPr>
          <p:cNvPr id="16" name="圆角矩形 39"/>
          <p:cNvSpPr/>
          <p:nvPr>
            <p:custDataLst>
              <p:tags r:id="rId17"/>
            </p:custDataLst>
          </p:nvPr>
        </p:nvSpPr>
        <p:spPr>
          <a:xfrm>
            <a:off x="7182711" y="1245427"/>
            <a:ext cx="1912474" cy="585090"/>
          </a:xfrm>
          <a:prstGeom prst="roundRect">
            <a:avLst>
              <a:gd name="adj" fmla="val 50000"/>
            </a:avLst>
          </a:prstGeom>
          <a:solidFill>
            <a:schemeClr val="accent1"/>
          </a:solidFill>
          <a:ln w="12700" cap="flat" cmpd="sng" algn="ctr">
            <a:noFill/>
            <a:prstDash val="solid"/>
            <a:miter lim="800000"/>
          </a:ln>
          <a:effectLst>
            <a:innerShdw blurRad="63500" dist="50800" dir="13500000">
              <a:schemeClr val="dk1">
                <a:alpha val="20000"/>
              </a:schemeClr>
            </a:innerShdw>
          </a:effectLst>
        </p:spPr>
        <p:txBody>
          <a:bodyPr lIns="0" tIns="0" rIns="0" bIns="0" rtlCol="0" anchor="ctr">
            <a:noAutofit/>
          </a:bodyPr>
          <a:lstStyle/>
          <a:p>
            <a:pPr algn="ctr">
              <a:lnSpc>
                <a:spcPct val="80000"/>
              </a:lnSpc>
              <a:spcAft>
                <a:spcPts val="0"/>
              </a:spcAft>
            </a:pPr>
            <a:endParaRPr lang="zh-CN" sz="2000" dirty="0">
              <a:solidFill>
                <a:schemeClr val="lt1"/>
              </a:solidFill>
              <a:effectLst/>
              <a:latin typeface="微软雅黑" panose="020B0503020204020204" charset="-122"/>
              <a:ea typeface="微软雅黑" panose="020B0503020204020204" charset="-122"/>
              <a:cs typeface="+mn-ea"/>
              <a:sym typeface="+mn-lt"/>
            </a:endParaRPr>
          </a:p>
        </p:txBody>
      </p:sp>
      <p:sp>
        <p:nvSpPr>
          <p:cNvPr id="17" name="圆角矩形 36"/>
          <p:cNvSpPr/>
          <p:nvPr>
            <p:custDataLst>
              <p:tags r:id="rId18"/>
            </p:custDataLst>
          </p:nvPr>
        </p:nvSpPr>
        <p:spPr>
          <a:xfrm>
            <a:off x="7101422" y="1912136"/>
            <a:ext cx="2055061" cy="721066"/>
          </a:xfrm>
          <a:prstGeom prst="roundRect">
            <a:avLst>
              <a:gd name="adj" fmla="val 50000"/>
            </a:avLst>
          </a:prstGeom>
          <a:solidFill>
            <a:schemeClr val="lt1"/>
          </a:solidFill>
          <a:ln w="12700" cap="flat" cmpd="sng" algn="ctr">
            <a:noFill/>
            <a:prstDash val="solid"/>
            <a:miter lim="800000"/>
          </a:ln>
          <a:effectLst>
            <a:outerShdw blurRad="63500" sx="102000" sy="102000" algn="ctr" rotWithShape="0">
              <a:schemeClr val="dk2">
                <a:alpha val="40000"/>
              </a:schemeClr>
            </a:outerShdw>
          </a:effectLst>
        </p:spPr>
        <p:txBody>
          <a:bodyPr rtlCol="0" anchor="ctr"/>
          <a:lstStyle/>
          <a:p>
            <a:endParaRPr lang="zh-CN" altLang="en-US" sz="2000">
              <a:solidFill>
                <a:schemeClr val="dk1"/>
              </a:solidFill>
              <a:latin typeface="微软雅黑" panose="020B0503020204020204" charset="-122"/>
              <a:ea typeface="微软雅黑" panose="020B0503020204020204" charset="-122"/>
              <a:cs typeface="+mn-ea"/>
              <a:sym typeface="+mn-lt"/>
            </a:endParaRPr>
          </a:p>
        </p:txBody>
      </p:sp>
      <p:sp>
        <p:nvSpPr>
          <p:cNvPr id="18" name="圆角矩形 37"/>
          <p:cNvSpPr/>
          <p:nvPr>
            <p:custDataLst>
              <p:tags r:id="rId19"/>
            </p:custDataLst>
          </p:nvPr>
        </p:nvSpPr>
        <p:spPr>
          <a:xfrm>
            <a:off x="7182695" y="1975954"/>
            <a:ext cx="1912474" cy="585090"/>
          </a:xfrm>
          <a:prstGeom prst="roundRect">
            <a:avLst>
              <a:gd name="adj" fmla="val 50000"/>
            </a:avLst>
          </a:prstGeom>
          <a:solidFill>
            <a:schemeClr val="accent1"/>
          </a:solidFill>
          <a:ln w="12700" cap="flat" cmpd="sng" algn="ctr">
            <a:noFill/>
            <a:prstDash val="solid"/>
            <a:miter lim="800000"/>
          </a:ln>
          <a:effectLst>
            <a:innerShdw blurRad="63500" dist="50800" dir="13500000">
              <a:schemeClr val="dk1">
                <a:alpha val="20000"/>
              </a:schemeClr>
            </a:innerShdw>
          </a:effectLst>
        </p:spPr>
        <p:txBody>
          <a:bodyPr lIns="0" tIns="0" rIns="0" bIns="0" rtlCol="0" anchor="ctr">
            <a:noAutofit/>
          </a:bodyPr>
          <a:lstStyle/>
          <a:p>
            <a:pPr algn="ctr">
              <a:lnSpc>
                <a:spcPct val="80000"/>
              </a:lnSpc>
              <a:spcAft>
                <a:spcPts val="0"/>
              </a:spcAft>
            </a:pPr>
            <a:endParaRPr lang="zh-CN" sz="2000" dirty="0">
              <a:solidFill>
                <a:schemeClr val="lt1"/>
              </a:solidFill>
              <a:effectLst/>
              <a:latin typeface="微软雅黑" panose="020B0503020204020204" charset="-122"/>
              <a:ea typeface="微软雅黑" panose="020B0503020204020204" charset="-122"/>
              <a:cs typeface="+mn-ea"/>
              <a:sym typeface="+mn-lt"/>
            </a:endParaRPr>
          </a:p>
        </p:txBody>
      </p:sp>
      <p:sp>
        <p:nvSpPr>
          <p:cNvPr id="13" name="圆角矩形 46"/>
          <p:cNvSpPr/>
          <p:nvPr>
            <p:custDataLst>
              <p:tags r:id="rId20"/>
            </p:custDataLst>
          </p:nvPr>
        </p:nvSpPr>
        <p:spPr>
          <a:xfrm>
            <a:off x="7101126" y="2565239"/>
            <a:ext cx="2055061" cy="721066"/>
          </a:xfrm>
          <a:prstGeom prst="roundRect">
            <a:avLst>
              <a:gd name="adj" fmla="val 50000"/>
            </a:avLst>
          </a:prstGeom>
          <a:solidFill>
            <a:schemeClr val="lt1"/>
          </a:solidFill>
          <a:ln w="12700" cap="flat" cmpd="sng" algn="ctr">
            <a:noFill/>
            <a:prstDash val="solid"/>
            <a:miter lim="800000"/>
          </a:ln>
          <a:effectLst>
            <a:outerShdw blurRad="63500" sx="102000" sy="102000" algn="ctr" rotWithShape="0">
              <a:schemeClr val="dk2">
                <a:alpha val="40000"/>
              </a:schemeClr>
            </a:outerShdw>
          </a:effectLst>
        </p:spPr>
        <p:txBody>
          <a:bodyPr rtlCol="0" anchor="ctr"/>
          <a:lstStyle/>
          <a:p>
            <a:endParaRPr lang="zh-CN" altLang="en-US" sz="2000">
              <a:solidFill>
                <a:schemeClr val="dk1"/>
              </a:solidFill>
              <a:latin typeface="微软雅黑" panose="020B0503020204020204" charset="-122"/>
              <a:ea typeface="微软雅黑" panose="020B0503020204020204" charset="-122"/>
              <a:cs typeface="+mn-ea"/>
              <a:sym typeface="+mn-lt"/>
            </a:endParaRPr>
          </a:p>
        </p:txBody>
      </p:sp>
      <p:sp>
        <p:nvSpPr>
          <p:cNvPr id="14" name="圆角矩形 47"/>
          <p:cNvSpPr/>
          <p:nvPr>
            <p:custDataLst>
              <p:tags r:id="rId21"/>
            </p:custDataLst>
          </p:nvPr>
        </p:nvSpPr>
        <p:spPr>
          <a:xfrm>
            <a:off x="7172239" y="2633352"/>
            <a:ext cx="1912474" cy="585090"/>
          </a:xfrm>
          <a:prstGeom prst="roundRect">
            <a:avLst>
              <a:gd name="adj" fmla="val 50000"/>
            </a:avLst>
          </a:prstGeom>
          <a:solidFill>
            <a:schemeClr val="accent1"/>
          </a:solidFill>
          <a:ln w="12700" cap="flat" cmpd="sng" algn="ctr">
            <a:noFill/>
            <a:prstDash val="solid"/>
            <a:miter lim="800000"/>
          </a:ln>
          <a:effectLst>
            <a:innerShdw blurRad="63500" dist="50800" dir="13500000">
              <a:schemeClr val="dk1">
                <a:alpha val="20000"/>
              </a:schemeClr>
            </a:innerShdw>
          </a:effectLst>
        </p:spPr>
        <p:txBody>
          <a:bodyPr lIns="0" tIns="0" rIns="0" bIns="0" rtlCol="0" anchor="ctr">
            <a:noAutofit/>
          </a:bodyPr>
          <a:lstStyle/>
          <a:p>
            <a:pPr algn="ctr">
              <a:lnSpc>
                <a:spcPct val="80000"/>
              </a:lnSpc>
              <a:spcAft>
                <a:spcPts val="0"/>
              </a:spcAft>
            </a:pPr>
            <a:endParaRPr lang="zh-CN" sz="2000" dirty="0">
              <a:solidFill>
                <a:schemeClr val="lt1"/>
              </a:solidFill>
              <a:effectLst/>
              <a:latin typeface="微软雅黑" panose="020B0503020204020204" charset="-122"/>
              <a:ea typeface="微软雅黑" panose="020B0503020204020204" charset="-122"/>
              <a:cs typeface="+mn-ea"/>
              <a:sym typeface="+mn-lt"/>
            </a:endParaRPr>
          </a:p>
        </p:txBody>
      </p:sp>
      <p:sp>
        <p:nvSpPr>
          <p:cNvPr id="34" name="文本框 33"/>
          <p:cNvSpPr txBox="1"/>
          <p:nvPr>
            <p:custDataLst>
              <p:tags r:id="rId22"/>
            </p:custDataLst>
          </p:nvPr>
        </p:nvSpPr>
        <p:spPr>
          <a:xfrm>
            <a:off x="1066490" y="3428521"/>
            <a:ext cx="1495321" cy="587479"/>
          </a:xfrm>
          <a:prstGeom prst="rect">
            <a:avLst/>
          </a:prstGeom>
          <a:noFill/>
        </p:spPr>
        <p:txBody>
          <a:bodyPr wrap="square" rtlCol="0" anchor="ctr" anchorCtr="0">
            <a:normAutofit/>
          </a:bodyPr>
          <a:lstStyle/>
          <a:p>
            <a:pPr algn="ctr">
              <a:lnSpc>
                <a:spcPct val="120000"/>
              </a:lnSpc>
            </a:pPr>
            <a:r>
              <a:rPr lang="zh-CN" altLang="en-US" sz="2400" spc="150">
                <a:solidFill>
                  <a:schemeClr val="lt1"/>
                </a:solidFill>
                <a:latin typeface="微软雅黑" panose="020B0503020204020204" charset="-122"/>
                <a:ea typeface="微软雅黑" panose="020B0503020204020204" charset="-122"/>
                <a:cs typeface="+mn-ea"/>
                <a:sym typeface="+mn-lt"/>
              </a:rPr>
              <a:t>优化方法</a:t>
            </a:r>
            <a:endParaRPr lang="zh-CN" altLang="en-US" sz="2400" spc="150">
              <a:solidFill>
                <a:schemeClr val="lt1"/>
              </a:solidFill>
              <a:latin typeface="微软雅黑" panose="020B0503020204020204" charset="-122"/>
              <a:ea typeface="微软雅黑" panose="020B0503020204020204" charset="-122"/>
              <a:cs typeface="+mn-ea"/>
              <a:sym typeface="+mn-lt"/>
            </a:endParaRPr>
          </a:p>
        </p:txBody>
      </p:sp>
      <p:sp>
        <p:nvSpPr>
          <p:cNvPr id="36" name="文本框 35"/>
          <p:cNvSpPr txBox="1"/>
          <p:nvPr>
            <p:custDataLst>
              <p:tags r:id="rId23"/>
            </p:custDataLst>
          </p:nvPr>
        </p:nvSpPr>
        <p:spPr>
          <a:xfrm>
            <a:off x="4284250" y="2236532"/>
            <a:ext cx="1495321" cy="587479"/>
          </a:xfrm>
          <a:prstGeom prst="rect">
            <a:avLst/>
          </a:prstGeom>
          <a:noFill/>
        </p:spPr>
        <p:txBody>
          <a:bodyPr wrap="square" rtlCol="0" anchor="ctr" anchorCtr="0">
            <a:normAutofit/>
          </a:bodyPr>
          <a:lstStyle/>
          <a:p>
            <a:pPr algn="ctr">
              <a:lnSpc>
                <a:spcPct val="120000"/>
              </a:lnSpc>
            </a:pPr>
            <a:r>
              <a:rPr lang="zh-CN" altLang="en-US" sz="2400" spc="150">
                <a:solidFill>
                  <a:schemeClr val="lt1"/>
                </a:solidFill>
                <a:latin typeface="微软雅黑" panose="020B0503020204020204" charset="-122"/>
                <a:ea typeface="微软雅黑" panose="020B0503020204020204" charset="-122"/>
                <a:cs typeface="+mn-ea"/>
                <a:sym typeface="+mn-lt"/>
              </a:rPr>
              <a:t>算法优化</a:t>
            </a:r>
            <a:endParaRPr lang="zh-CN" altLang="en-US" sz="2400" spc="150">
              <a:solidFill>
                <a:schemeClr val="lt1"/>
              </a:solidFill>
              <a:latin typeface="微软雅黑" panose="020B0503020204020204" charset="-122"/>
              <a:ea typeface="微软雅黑" panose="020B0503020204020204" charset="-122"/>
              <a:cs typeface="+mn-ea"/>
              <a:sym typeface="+mn-lt"/>
            </a:endParaRPr>
          </a:p>
        </p:txBody>
      </p:sp>
      <p:sp>
        <p:nvSpPr>
          <p:cNvPr id="38" name="文本框 37"/>
          <p:cNvSpPr txBox="1"/>
          <p:nvPr>
            <p:custDataLst>
              <p:tags r:id="rId24"/>
            </p:custDataLst>
          </p:nvPr>
        </p:nvSpPr>
        <p:spPr>
          <a:xfrm>
            <a:off x="4350801" y="5448363"/>
            <a:ext cx="1495321" cy="587479"/>
          </a:xfrm>
          <a:prstGeom prst="rect">
            <a:avLst/>
          </a:prstGeom>
          <a:noFill/>
        </p:spPr>
        <p:txBody>
          <a:bodyPr wrap="square" rtlCol="0" anchor="ctr" anchorCtr="0">
            <a:normAutofit/>
          </a:bodyPr>
          <a:lstStyle/>
          <a:p>
            <a:pPr algn="ctr">
              <a:lnSpc>
                <a:spcPct val="120000"/>
              </a:lnSpc>
            </a:pPr>
            <a:r>
              <a:rPr lang="zh-CN" altLang="en-US" sz="2400" spc="150">
                <a:solidFill>
                  <a:schemeClr val="lt1"/>
                </a:solidFill>
                <a:latin typeface="微软雅黑" panose="020B0503020204020204" charset="-122"/>
                <a:ea typeface="微软雅黑" panose="020B0503020204020204" charset="-122"/>
                <a:cs typeface="+mn-ea"/>
                <a:sym typeface="+mn-lt"/>
              </a:rPr>
              <a:t>并行优化</a:t>
            </a:r>
            <a:endParaRPr lang="zh-CN" altLang="en-US" sz="2400" spc="150">
              <a:solidFill>
                <a:schemeClr val="lt1"/>
              </a:solidFill>
              <a:latin typeface="微软雅黑" panose="020B0503020204020204" charset="-122"/>
              <a:ea typeface="微软雅黑" panose="020B0503020204020204" charset="-122"/>
              <a:cs typeface="+mn-ea"/>
              <a:sym typeface="+mn-lt"/>
            </a:endParaRPr>
          </a:p>
        </p:txBody>
      </p:sp>
      <p:sp>
        <p:nvSpPr>
          <p:cNvPr id="39" name="文本框 38"/>
          <p:cNvSpPr txBox="1"/>
          <p:nvPr>
            <p:custDataLst>
              <p:tags r:id="rId25"/>
            </p:custDataLst>
          </p:nvPr>
        </p:nvSpPr>
        <p:spPr>
          <a:xfrm>
            <a:off x="7402297" y="1244232"/>
            <a:ext cx="1495321" cy="587479"/>
          </a:xfrm>
          <a:prstGeom prst="rect">
            <a:avLst/>
          </a:prstGeom>
          <a:noFill/>
        </p:spPr>
        <p:txBody>
          <a:bodyPr wrap="square" rtlCol="0" anchor="ctr" anchorCtr="0">
            <a:normAutofit/>
          </a:bodyPr>
          <a:lstStyle/>
          <a:p>
            <a:pPr algn="ctr">
              <a:lnSpc>
                <a:spcPct val="120000"/>
              </a:lnSpc>
            </a:pPr>
            <a:r>
              <a:rPr lang="zh-CN" altLang="en-US" sz="2000" spc="150">
                <a:solidFill>
                  <a:schemeClr val="lt1"/>
                </a:solidFill>
                <a:latin typeface="微软雅黑" panose="020B0503020204020204" charset="-122"/>
                <a:ea typeface="微软雅黑" panose="020B0503020204020204" charset="-122"/>
                <a:cs typeface="+mn-ea"/>
                <a:sym typeface="+mn-lt"/>
              </a:rPr>
              <a:t>梯度累加</a:t>
            </a:r>
            <a:endParaRPr lang="zh-CN" altLang="en-US" sz="2000" spc="150">
              <a:solidFill>
                <a:schemeClr val="lt1"/>
              </a:solidFill>
              <a:latin typeface="微软雅黑" panose="020B0503020204020204" charset="-122"/>
              <a:ea typeface="微软雅黑" panose="020B0503020204020204" charset="-122"/>
              <a:cs typeface="+mn-ea"/>
              <a:sym typeface="+mn-lt"/>
            </a:endParaRPr>
          </a:p>
        </p:txBody>
      </p:sp>
      <p:sp>
        <p:nvSpPr>
          <p:cNvPr id="40" name="文本框 39"/>
          <p:cNvSpPr txBox="1"/>
          <p:nvPr>
            <p:custDataLst>
              <p:tags r:id="rId26"/>
            </p:custDataLst>
          </p:nvPr>
        </p:nvSpPr>
        <p:spPr>
          <a:xfrm>
            <a:off x="7391878" y="1965652"/>
            <a:ext cx="1495321" cy="587479"/>
          </a:xfrm>
          <a:prstGeom prst="rect">
            <a:avLst/>
          </a:prstGeom>
          <a:noFill/>
        </p:spPr>
        <p:txBody>
          <a:bodyPr wrap="square" rtlCol="0" anchor="ctr" anchorCtr="0">
            <a:normAutofit/>
          </a:bodyPr>
          <a:lstStyle/>
          <a:p>
            <a:pPr algn="ctr">
              <a:lnSpc>
                <a:spcPct val="120000"/>
              </a:lnSpc>
            </a:pPr>
            <a:r>
              <a:rPr lang="zh-CN" altLang="en-US" sz="2000" spc="150" dirty="0">
                <a:solidFill>
                  <a:schemeClr val="lt1"/>
                </a:solidFill>
                <a:latin typeface="微软雅黑" panose="020B0503020204020204" charset="-122"/>
                <a:ea typeface="微软雅黑" panose="020B0503020204020204" charset="-122"/>
                <a:cs typeface="+mn-ea"/>
                <a:sym typeface="+mn-lt"/>
              </a:rPr>
              <a:t>数据增强</a:t>
            </a:r>
            <a:endParaRPr lang="zh-CN" altLang="en-US" sz="2000" spc="150" dirty="0">
              <a:solidFill>
                <a:schemeClr val="lt1"/>
              </a:solidFill>
              <a:latin typeface="微软雅黑" panose="020B0503020204020204" charset="-122"/>
              <a:ea typeface="微软雅黑" panose="020B0503020204020204" charset="-122"/>
              <a:cs typeface="+mn-ea"/>
              <a:sym typeface="+mn-lt"/>
            </a:endParaRPr>
          </a:p>
        </p:txBody>
      </p:sp>
      <p:sp>
        <p:nvSpPr>
          <p:cNvPr id="41" name="文本框 40"/>
          <p:cNvSpPr txBox="1"/>
          <p:nvPr>
            <p:custDataLst>
              <p:tags r:id="rId27"/>
            </p:custDataLst>
          </p:nvPr>
        </p:nvSpPr>
        <p:spPr>
          <a:xfrm>
            <a:off x="7402404" y="2632157"/>
            <a:ext cx="1495321" cy="587479"/>
          </a:xfrm>
          <a:prstGeom prst="rect">
            <a:avLst/>
          </a:prstGeom>
          <a:noFill/>
        </p:spPr>
        <p:txBody>
          <a:bodyPr wrap="square" rtlCol="0" anchor="ctr" anchorCtr="0">
            <a:normAutofit/>
          </a:bodyPr>
          <a:lstStyle/>
          <a:p>
            <a:pPr algn="ctr">
              <a:lnSpc>
                <a:spcPct val="120000"/>
              </a:lnSpc>
            </a:pPr>
            <a:r>
              <a:rPr lang="zh-CN" altLang="en-US" sz="2000" spc="150">
                <a:solidFill>
                  <a:schemeClr val="lt1"/>
                </a:solidFill>
                <a:latin typeface="微软雅黑" panose="020B0503020204020204" charset="-122"/>
                <a:ea typeface="微软雅黑" panose="020B0503020204020204" charset="-122"/>
                <a:cs typeface="+mn-ea"/>
                <a:sym typeface="+mn-lt"/>
              </a:rPr>
              <a:t>模型</a:t>
            </a:r>
            <a:r>
              <a:rPr lang="zh-CN" altLang="en-US" sz="2000" spc="150">
                <a:solidFill>
                  <a:schemeClr val="lt1"/>
                </a:solidFill>
                <a:latin typeface="微软雅黑" panose="020B0503020204020204" charset="-122"/>
                <a:ea typeface="微软雅黑" panose="020B0503020204020204" charset="-122"/>
                <a:cs typeface="+mn-ea"/>
                <a:sym typeface="+mn-lt"/>
              </a:rPr>
              <a:t>融合</a:t>
            </a:r>
            <a:endParaRPr lang="zh-CN" altLang="en-US" sz="2000" spc="150">
              <a:solidFill>
                <a:schemeClr val="lt1"/>
              </a:solidFill>
              <a:latin typeface="微软雅黑" panose="020B0503020204020204" charset="-122"/>
              <a:ea typeface="微软雅黑" panose="020B0503020204020204" charset="-122"/>
              <a:cs typeface="+mn-ea"/>
              <a:sym typeface="+mn-lt"/>
            </a:endParaRPr>
          </a:p>
        </p:txBody>
      </p:sp>
      <p:sp>
        <p:nvSpPr>
          <p:cNvPr id="42" name="文本框 41"/>
          <p:cNvSpPr txBox="1"/>
          <p:nvPr>
            <p:custDataLst>
              <p:tags r:id="rId28"/>
            </p:custDataLst>
          </p:nvPr>
        </p:nvSpPr>
        <p:spPr>
          <a:xfrm>
            <a:off x="7412402" y="3356765"/>
            <a:ext cx="1495321" cy="587479"/>
          </a:xfrm>
          <a:prstGeom prst="rect">
            <a:avLst/>
          </a:prstGeom>
          <a:noFill/>
        </p:spPr>
        <p:txBody>
          <a:bodyPr wrap="square" rtlCol="0" anchor="ctr" anchorCtr="0">
            <a:normAutofit/>
          </a:bodyPr>
          <a:lstStyle/>
          <a:p>
            <a:pPr algn="ctr">
              <a:lnSpc>
                <a:spcPct val="120000"/>
              </a:lnSpc>
            </a:pPr>
            <a:r>
              <a:rPr lang="zh-CN" altLang="en-US" sz="2000" spc="150">
                <a:solidFill>
                  <a:schemeClr val="lt1"/>
                </a:solidFill>
                <a:latin typeface="微软雅黑" panose="020B0503020204020204" charset="-122"/>
                <a:ea typeface="微软雅黑" panose="020B0503020204020204" charset="-122"/>
                <a:cs typeface="+mn-ea"/>
                <a:sym typeface="+mn-lt"/>
              </a:rPr>
              <a:t>模型合成</a:t>
            </a:r>
            <a:endParaRPr lang="zh-CN" altLang="en-US" sz="2000" spc="150">
              <a:solidFill>
                <a:schemeClr val="lt1"/>
              </a:solidFill>
              <a:latin typeface="微软雅黑" panose="020B0503020204020204" charset="-122"/>
              <a:ea typeface="微软雅黑" panose="020B0503020204020204" charset="-122"/>
              <a:cs typeface="+mn-ea"/>
              <a:sym typeface="+mn-lt"/>
            </a:endParaRPr>
          </a:p>
        </p:txBody>
      </p:sp>
      <p:cxnSp>
        <p:nvCxnSpPr>
          <p:cNvPr id="46" name="连接符: 曲线 45"/>
          <p:cNvCxnSpPr>
            <a:stCxn id="13" idx="1"/>
            <a:endCxn id="27" idx="3"/>
          </p:cNvCxnSpPr>
          <p:nvPr>
            <p:custDataLst>
              <p:tags r:id="rId29"/>
            </p:custDataLst>
          </p:nvPr>
        </p:nvCxnSpPr>
        <p:spPr>
          <a:xfrm rot="10800000">
            <a:off x="6137275" y="2530475"/>
            <a:ext cx="963930" cy="395605"/>
          </a:xfrm>
          <a:prstGeom prst="curvedConnector3">
            <a:avLst>
              <a:gd name="adj1" fmla="val 50000"/>
            </a:avLst>
          </a:prstGeom>
          <a:noFill/>
          <a:ln w="22225" cap="flat" cmpd="sng" algn="ctr">
            <a:solidFill>
              <a:schemeClr val="accent1"/>
            </a:solidFill>
            <a:prstDash val="solid"/>
            <a:round/>
            <a:headEnd type="oval" w="sm" len="sm"/>
            <a:tailEnd type="oval" w="sm" len="sm"/>
          </a:ln>
          <a:effectLst/>
        </p:spPr>
      </p:cxnSp>
      <p:cxnSp>
        <p:nvCxnSpPr>
          <p:cNvPr id="48" name="连接符: 曲线 47"/>
          <p:cNvCxnSpPr>
            <a:stCxn id="26" idx="3"/>
            <a:endCxn id="15" idx="1"/>
          </p:cNvCxnSpPr>
          <p:nvPr>
            <p:custDataLst>
              <p:tags r:id="rId30"/>
            </p:custDataLst>
          </p:nvPr>
        </p:nvCxnSpPr>
        <p:spPr>
          <a:xfrm flipV="1">
            <a:off x="6221095" y="1551305"/>
            <a:ext cx="880110" cy="976630"/>
          </a:xfrm>
          <a:prstGeom prst="curvedConnector3">
            <a:avLst>
              <a:gd name="adj1" fmla="val 50000"/>
            </a:avLst>
          </a:prstGeom>
          <a:noFill/>
          <a:ln w="22225" cap="flat" cmpd="sng" algn="ctr">
            <a:solidFill>
              <a:schemeClr val="accent1"/>
            </a:solidFill>
            <a:prstDash val="solid"/>
            <a:round/>
            <a:headEnd type="oval" w="sm" len="sm"/>
            <a:tailEnd type="oval" w="sm" len="sm"/>
          </a:ln>
          <a:effectLst/>
        </p:spPr>
      </p:cxnSp>
      <p:cxnSp>
        <p:nvCxnSpPr>
          <p:cNvPr id="49" name="直接连接符 48"/>
          <p:cNvCxnSpPr>
            <a:stCxn id="26" idx="1"/>
          </p:cNvCxnSpPr>
          <p:nvPr>
            <p:custDataLst>
              <p:tags r:id="rId31"/>
            </p:custDataLst>
          </p:nvPr>
        </p:nvCxnSpPr>
        <p:spPr>
          <a:xfrm flipH="1">
            <a:off x="3204845" y="2527935"/>
            <a:ext cx="640715" cy="119443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21" idx="2"/>
            <a:endCxn id="30" idx="1"/>
          </p:cNvCxnSpPr>
          <p:nvPr>
            <p:custDataLst>
              <p:tags r:id="rId32"/>
            </p:custDataLst>
          </p:nvPr>
        </p:nvCxnSpPr>
        <p:spPr>
          <a:xfrm>
            <a:off x="3204845" y="3717925"/>
            <a:ext cx="706755" cy="202184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1" name="连接符: 曲线 47"/>
          <p:cNvCxnSpPr/>
          <p:nvPr>
            <p:custDataLst>
              <p:tags r:id="rId33"/>
            </p:custDataLst>
          </p:nvPr>
        </p:nvCxnSpPr>
        <p:spPr>
          <a:xfrm flipV="1">
            <a:off x="6158865" y="2236470"/>
            <a:ext cx="963930" cy="294005"/>
          </a:xfrm>
          <a:prstGeom prst="curvedConnector3">
            <a:avLst>
              <a:gd name="adj1" fmla="val 50000"/>
            </a:avLst>
          </a:prstGeom>
          <a:noFill/>
          <a:ln w="22225" cap="flat" cmpd="sng" algn="ctr">
            <a:solidFill>
              <a:schemeClr val="accent1"/>
            </a:solidFill>
            <a:prstDash val="solid"/>
            <a:round/>
            <a:headEnd type="oval" w="sm" len="sm"/>
            <a:tailEnd type="oval" w="sm" len="sm"/>
          </a:ln>
          <a:effectLst/>
        </p:spPr>
      </p:cxnSp>
      <p:sp>
        <p:nvSpPr>
          <p:cNvPr id="52" name="右大括号 51"/>
          <p:cNvSpPr/>
          <p:nvPr>
            <p:custDataLst>
              <p:tags r:id="rId34"/>
            </p:custDataLst>
          </p:nvPr>
        </p:nvSpPr>
        <p:spPr>
          <a:xfrm>
            <a:off x="9299575" y="1740535"/>
            <a:ext cx="649605" cy="1127760"/>
          </a:xfrm>
          <a:prstGeom prst="rightBrace">
            <a:avLst>
              <a:gd name="adj1" fmla="val 29618"/>
              <a:gd name="adj2" fmla="val 52083"/>
            </a:avLst>
          </a:prstGeom>
          <a:ln>
            <a:solidFill>
              <a:schemeClr val="accent5"/>
            </a:solidFill>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zh-CN" altLang="en-US">
              <a:solidFill>
                <a:schemeClr val="dk1"/>
              </a:solidFill>
              <a:latin typeface="微软雅黑" panose="020B0503020204020204" charset="-122"/>
              <a:ea typeface="微软雅黑" panose="020B0503020204020204" charset="-122"/>
              <a:cs typeface="+mn-ea"/>
              <a:sym typeface="+mn-lt"/>
            </a:endParaRPr>
          </a:p>
        </p:txBody>
      </p:sp>
      <p:sp>
        <p:nvSpPr>
          <p:cNvPr id="53" name="文本框 52"/>
          <p:cNvSpPr txBox="1"/>
          <p:nvPr>
            <p:custDataLst>
              <p:tags r:id="rId35"/>
            </p:custDataLst>
          </p:nvPr>
        </p:nvSpPr>
        <p:spPr>
          <a:xfrm>
            <a:off x="9949180" y="1993900"/>
            <a:ext cx="2077085" cy="829945"/>
          </a:xfrm>
          <a:prstGeom prst="rect">
            <a:avLst/>
          </a:prstGeom>
          <a:noFill/>
        </p:spPr>
        <p:txBody>
          <a:bodyPr wrap="square" rtlCol="0">
            <a:spAutoFit/>
          </a:bodyPr>
          <a:lstStyle/>
          <a:p>
            <a:r>
              <a:rPr lang="zh-CN" altLang="en-US" sz="2400">
                <a:solidFill>
                  <a:schemeClr val="dk1">
                    <a:lumMod val="75000"/>
                    <a:lumOff val="25000"/>
                  </a:schemeClr>
                </a:solidFill>
                <a:effectLst/>
                <a:latin typeface="微软雅黑" panose="020B0503020204020204" charset="-122"/>
                <a:ea typeface="微软雅黑" panose="020B0503020204020204" charset="-122"/>
                <a:cs typeface="+mn-ea"/>
                <a:sym typeface="+mn-lt"/>
              </a:rPr>
              <a:t>避免过拟合</a:t>
            </a:r>
            <a:endParaRPr lang="zh-CN" altLang="en-US" sz="2400">
              <a:solidFill>
                <a:schemeClr val="dk1">
                  <a:lumMod val="75000"/>
                  <a:lumOff val="25000"/>
                </a:schemeClr>
              </a:solidFill>
              <a:effectLst/>
              <a:latin typeface="微软雅黑" panose="020B0503020204020204" charset="-122"/>
              <a:ea typeface="微软雅黑" panose="020B0503020204020204" charset="-122"/>
              <a:cs typeface="+mn-ea"/>
              <a:sym typeface="+mn-lt"/>
            </a:endParaRPr>
          </a:p>
          <a:p>
            <a:r>
              <a:rPr lang="zh-CN" altLang="en-US" sz="2400">
                <a:solidFill>
                  <a:schemeClr val="dk1">
                    <a:lumMod val="75000"/>
                    <a:lumOff val="25000"/>
                  </a:schemeClr>
                </a:solidFill>
                <a:effectLst/>
                <a:latin typeface="微软雅黑" panose="020B0503020204020204" charset="-122"/>
                <a:ea typeface="微软雅黑" panose="020B0503020204020204" charset="-122"/>
                <a:cs typeface="+mn-ea"/>
                <a:sym typeface="+mn-lt"/>
              </a:rPr>
              <a:t>提高测试精度</a:t>
            </a:r>
            <a:endParaRPr lang="zh-CN" altLang="en-US" sz="2400">
              <a:solidFill>
                <a:schemeClr val="dk1">
                  <a:lumMod val="75000"/>
                  <a:lumOff val="25000"/>
                </a:schemeClr>
              </a:solidFill>
              <a:effectLst/>
              <a:latin typeface="微软雅黑" panose="020B0503020204020204" charset="-122"/>
              <a:ea typeface="微软雅黑" panose="020B0503020204020204" charset="-122"/>
              <a:cs typeface="+mn-ea"/>
              <a:sym typeface="+mn-lt"/>
            </a:endParaRPr>
          </a:p>
        </p:txBody>
      </p:sp>
      <p:sp>
        <p:nvSpPr>
          <p:cNvPr id="11" name="圆角矩形 44"/>
          <p:cNvSpPr/>
          <p:nvPr>
            <p:custDataLst>
              <p:tags r:id="rId36"/>
            </p:custDataLst>
          </p:nvPr>
        </p:nvSpPr>
        <p:spPr>
          <a:xfrm>
            <a:off x="8242694" y="5389008"/>
            <a:ext cx="2055061" cy="721066"/>
          </a:xfrm>
          <a:prstGeom prst="roundRect">
            <a:avLst>
              <a:gd name="adj" fmla="val 50000"/>
            </a:avLst>
          </a:prstGeom>
          <a:solidFill>
            <a:schemeClr val="lt1"/>
          </a:solidFill>
          <a:ln w="12700" cap="flat" cmpd="sng" algn="ctr">
            <a:noFill/>
            <a:prstDash val="solid"/>
            <a:miter lim="800000"/>
          </a:ln>
          <a:effectLst>
            <a:outerShdw blurRad="63500" sx="102000" sy="102000" algn="ctr" rotWithShape="0">
              <a:schemeClr val="dk2">
                <a:alpha val="40000"/>
              </a:schemeClr>
            </a:outerShdw>
          </a:effectLst>
        </p:spPr>
        <p:txBody>
          <a:bodyPr rtlCol="0" anchor="ctr"/>
          <a:lstStyle/>
          <a:p>
            <a:endParaRPr lang="zh-CN" altLang="en-US" sz="2000">
              <a:solidFill>
                <a:schemeClr val="dk1"/>
              </a:solidFill>
              <a:latin typeface="微软雅黑" panose="020B0503020204020204" charset="-122"/>
              <a:ea typeface="微软雅黑" panose="020B0503020204020204" charset="-122"/>
              <a:cs typeface="+mn-ea"/>
              <a:sym typeface="+mn-lt"/>
            </a:endParaRPr>
          </a:p>
        </p:txBody>
      </p:sp>
      <p:sp>
        <p:nvSpPr>
          <p:cNvPr id="12" name="圆角矩形 45"/>
          <p:cNvSpPr/>
          <p:nvPr>
            <p:custDataLst>
              <p:tags r:id="rId37"/>
            </p:custDataLst>
          </p:nvPr>
        </p:nvSpPr>
        <p:spPr>
          <a:xfrm>
            <a:off x="8325872" y="5450285"/>
            <a:ext cx="1912474" cy="585090"/>
          </a:xfrm>
          <a:prstGeom prst="roundRect">
            <a:avLst>
              <a:gd name="adj" fmla="val 50000"/>
            </a:avLst>
          </a:prstGeom>
          <a:solidFill>
            <a:schemeClr val="accent1"/>
          </a:solidFill>
          <a:ln w="12700" cap="flat" cmpd="sng" algn="ctr">
            <a:noFill/>
            <a:prstDash val="solid"/>
            <a:miter lim="800000"/>
          </a:ln>
          <a:effectLst>
            <a:innerShdw blurRad="63500" dist="50800" dir="13500000">
              <a:schemeClr val="dk1">
                <a:alpha val="20000"/>
              </a:schemeClr>
            </a:innerShdw>
          </a:effectLst>
        </p:spPr>
        <p:txBody>
          <a:bodyPr lIns="0" tIns="0" rIns="0" bIns="0" rtlCol="0" anchor="ctr">
            <a:noAutofit/>
          </a:bodyPr>
          <a:lstStyle/>
          <a:p>
            <a:pPr algn="ctr">
              <a:lnSpc>
                <a:spcPct val="80000"/>
              </a:lnSpc>
              <a:spcAft>
                <a:spcPts val="0"/>
              </a:spcAft>
            </a:pPr>
            <a:endParaRPr lang="zh-CN" sz="2000" dirty="0">
              <a:solidFill>
                <a:schemeClr val="lt1"/>
              </a:solidFill>
              <a:effectLst/>
              <a:latin typeface="微软雅黑" panose="020B0503020204020204" charset="-122"/>
              <a:ea typeface="微软雅黑" panose="020B0503020204020204" charset="-122"/>
              <a:cs typeface="+mn-ea"/>
              <a:sym typeface="+mn-lt"/>
            </a:endParaRPr>
          </a:p>
        </p:txBody>
      </p:sp>
      <p:sp>
        <p:nvSpPr>
          <p:cNvPr id="24" name="文本框 23"/>
          <p:cNvSpPr txBox="1"/>
          <p:nvPr>
            <p:custDataLst>
              <p:tags r:id="rId38"/>
            </p:custDataLst>
          </p:nvPr>
        </p:nvSpPr>
        <p:spPr>
          <a:xfrm>
            <a:off x="8523017" y="5468775"/>
            <a:ext cx="1495321" cy="587479"/>
          </a:xfrm>
          <a:prstGeom prst="rect">
            <a:avLst/>
          </a:prstGeom>
          <a:noFill/>
        </p:spPr>
        <p:txBody>
          <a:bodyPr wrap="square" rtlCol="0" anchor="ctr" anchorCtr="0">
            <a:normAutofit/>
          </a:bodyPr>
          <a:lstStyle/>
          <a:p>
            <a:pPr algn="ctr">
              <a:lnSpc>
                <a:spcPct val="120000"/>
              </a:lnSpc>
            </a:pPr>
            <a:r>
              <a:rPr lang="en-US" altLang="zh-CN" sz="2000" spc="150">
                <a:solidFill>
                  <a:schemeClr val="lt1"/>
                </a:solidFill>
                <a:latin typeface="微软雅黑" panose="020B0503020204020204" charset="-122"/>
                <a:ea typeface="微软雅黑" panose="020B0503020204020204" charset="-122"/>
                <a:cs typeface="+mn-ea"/>
                <a:sym typeface="+mn-lt"/>
              </a:rPr>
              <a:t>DP</a:t>
            </a:r>
            <a:endParaRPr lang="en-US" altLang="zh-CN" sz="2000" spc="150">
              <a:solidFill>
                <a:schemeClr val="lt1"/>
              </a:solidFill>
              <a:latin typeface="微软雅黑" panose="020B0503020204020204" charset="-122"/>
              <a:ea typeface="微软雅黑" panose="020B0503020204020204" charset="-122"/>
              <a:cs typeface="+mn-ea"/>
              <a:sym typeface="+mn-lt"/>
            </a:endParaRPr>
          </a:p>
        </p:txBody>
      </p:sp>
      <p:cxnSp>
        <p:nvCxnSpPr>
          <p:cNvPr id="25" name="连接符: 曲线 47"/>
          <p:cNvCxnSpPr>
            <a:stCxn id="30" idx="3"/>
            <a:endCxn id="11" idx="1"/>
          </p:cNvCxnSpPr>
          <p:nvPr>
            <p:custDataLst>
              <p:tags r:id="rId39"/>
            </p:custDataLst>
          </p:nvPr>
        </p:nvCxnSpPr>
        <p:spPr>
          <a:xfrm>
            <a:off x="6287135" y="5739765"/>
            <a:ext cx="1955800" cy="10160"/>
          </a:xfrm>
          <a:prstGeom prst="curvedConnector3">
            <a:avLst>
              <a:gd name="adj1" fmla="val 50000"/>
            </a:avLst>
          </a:prstGeom>
          <a:noFill/>
          <a:ln w="22225" cap="flat" cmpd="sng" algn="ctr">
            <a:solidFill>
              <a:schemeClr val="accent1"/>
            </a:solidFill>
            <a:prstDash val="solid"/>
            <a:round/>
            <a:headEnd type="oval" w="sm" len="sm"/>
            <a:tailEnd type="oval" w="sm" len="sm"/>
          </a:ln>
          <a:effectLst/>
        </p:spPr>
      </p:cxnSp>
    </p:spTree>
    <p:custDataLst>
      <p:tags r:id="rId40"/>
    </p:custDataLst>
  </p:cSld>
  <p:clrMapOvr>
    <a:masterClrMapping/>
  </p:clrMapOvr>
  <mc:AlternateContent xmlns:mc="http://schemas.openxmlformats.org/markup-compatibility/2006">
    <mc:Choice xmlns:p14="http://schemas.microsoft.com/office/powerpoint/2010/main" Requires="p14">
      <p:transition spd="slow" p14:dur="2000" advTm="17206"/>
    </mc:Choice>
    <mc:Fallback>
      <p:transition spd="slow" advTm="17206"/>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 name="组合 3"/>
          <p:cNvGrpSpPr/>
          <p:nvPr userDrawn="1">
            <p:custDataLst>
              <p:tags r:id="rId1"/>
            </p:custDataLst>
          </p:nvPr>
        </p:nvGrpSpPr>
        <p:grpSpPr>
          <a:xfrm>
            <a:off x="4001597" y="6045200"/>
            <a:ext cx="8190403" cy="812800"/>
            <a:chOff x="4001597" y="5613400"/>
            <a:chExt cx="8190403" cy="1244600"/>
          </a:xfrm>
        </p:grpSpPr>
        <p:sp>
          <p:nvSpPr>
            <p:cNvPr id="5"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4" name="等腰三角形 13"/>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sp>
        <p:nvSpPr>
          <p:cNvPr id="2" name="圆角矩形 1"/>
          <p:cNvSpPr/>
          <p:nvPr>
            <p:custDataLst>
              <p:tags r:id="rId4"/>
            </p:custDataLst>
          </p:nvPr>
        </p:nvSpPr>
        <p:spPr>
          <a:xfrm>
            <a:off x="1112520" y="2213610"/>
            <a:ext cx="4404995" cy="3743325"/>
          </a:xfrm>
          <a:prstGeom prst="roundRect">
            <a:avLst>
              <a:gd name="adj" fmla="val 5496"/>
            </a:avLst>
          </a:prstGeom>
          <a:solidFill>
            <a:schemeClr val="accent5">
              <a:lumMod val="40000"/>
              <a:lumOff val="60000"/>
              <a:alpha val="34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9" name="椭圆 8"/>
          <p:cNvSpPr/>
          <p:nvPr>
            <p:custDataLst>
              <p:tags r:id="rId5"/>
            </p:custDataLst>
          </p:nvPr>
        </p:nvSpPr>
        <p:spPr>
          <a:xfrm flipH="1">
            <a:off x="544830" y="340360"/>
            <a:ext cx="551815" cy="55181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cs typeface="+mn-ea"/>
              <a:sym typeface="+mn-lt"/>
            </a:endParaRPr>
          </a:p>
        </p:txBody>
      </p:sp>
      <p:cxnSp>
        <p:nvCxnSpPr>
          <p:cNvPr id="6" name="直接连接符 11"/>
          <p:cNvCxnSpPr/>
          <p:nvPr>
            <p:custDataLst>
              <p:tags r:id="rId6"/>
            </p:custDataLst>
          </p:nvPr>
        </p:nvCxnSpPr>
        <p:spPr>
          <a:xfrm>
            <a:off x="621030" y="1092200"/>
            <a:ext cx="11134725" cy="0"/>
          </a:xfrm>
          <a:prstGeom prst="line">
            <a:avLst/>
          </a:prstGeom>
          <a:ln w="19050">
            <a:solidFill>
              <a:schemeClr val="accent1"/>
            </a:solidFill>
            <a:prstDash val="dashDot"/>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183005" y="342900"/>
            <a:ext cx="11135995" cy="583565"/>
          </a:xfrm>
          <a:prstGeom prst="rect">
            <a:avLst/>
          </a:prstGeom>
          <a:noFill/>
          <a:effectLst/>
        </p:spPr>
        <p:txBody>
          <a:bodyPr wrap="square" rtlCol="0">
            <a:spAutoFit/>
          </a:bodyPr>
          <a:lstStyle/>
          <a:p>
            <a:r>
              <a:rPr lang="en-US" altLang="zh-CN" sz="3200" b="1" spc="300" dirty="0">
                <a:solidFill>
                  <a:schemeClr val="accent1"/>
                </a:solidFill>
                <a:latin typeface="微软雅黑" panose="020B0503020204020204" charset="-122"/>
                <a:ea typeface="微软雅黑" panose="020B0503020204020204" charset="-122"/>
                <a:cs typeface="微软雅黑" panose="020B0503020204020204" charset="-122"/>
                <a:sym typeface="+mn-lt"/>
              </a:rPr>
              <a:t>1.</a:t>
            </a:r>
            <a:r>
              <a:rPr lang="zh-CN" altLang="en-US" sz="3200" b="1" spc="300" dirty="0">
                <a:solidFill>
                  <a:schemeClr val="accent1"/>
                </a:solidFill>
                <a:latin typeface="微软雅黑" panose="020B0503020204020204" charset="-122"/>
                <a:ea typeface="微软雅黑" panose="020B0503020204020204" charset="-122"/>
                <a:cs typeface="微软雅黑" panose="020B0503020204020204" charset="-122"/>
                <a:sym typeface="+mn-lt"/>
              </a:rPr>
              <a:t>优化方法（算法优化）</a:t>
            </a:r>
            <a:r>
              <a:rPr lang="en-US" altLang="zh-CN" sz="3200" b="1" spc="300" dirty="0">
                <a:solidFill>
                  <a:schemeClr val="accent1"/>
                </a:solidFill>
                <a:latin typeface="微软雅黑" panose="020B0503020204020204" charset="-122"/>
                <a:ea typeface="微软雅黑" panose="020B0503020204020204" charset="-122"/>
                <a:cs typeface="微软雅黑" panose="020B0503020204020204" charset="-122"/>
                <a:sym typeface="+mn-lt"/>
              </a:rPr>
              <a:t>——</a:t>
            </a:r>
            <a:r>
              <a:rPr lang="zh-CN" altLang="en-US" sz="2800" b="1" spc="300" dirty="0">
                <a:solidFill>
                  <a:schemeClr val="accent1"/>
                </a:solidFill>
                <a:latin typeface="微软雅黑" panose="020B0503020204020204" charset="-122"/>
                <a:ea typeface="微软雅黑" panose="020B0503020204020204" charset="-122"/>
                <a:cs typeface="微软雅黑" panose="020B0503020204020204" charset="-122"/>
                <a:sym typeface="+mn-lt"/>
              </a:rPr>
              <a:t>梯度累加</a:t>
            </a:r>
            <a:r>
              <a:rPr lang="en-US" altLang="zh-CN" sz="2800" b="1" spc="300" dirty="0">
                <a:solidFill>
                  <a:schemeClr val="accent1"/>
                </a:solidFill>
                <a:latin typeface="微软雅黑" panose="020B0503020204020204" charset="-122"/>
                <a:ea typeface="微软雅黑" panose="020B0503020204020204" charset="-122"/>
                <a:cs typeface="微软雅黑" panose="020B0503020204020204" charset="-122"/>
                <a:sym typeface="+mn-lt"/>
              </a:rPr>
              <a:t>(GA)</a:t>
            </a:r>
            <a:endParaRPr lang="en-US" altLang="zh-CN" sz="2800" b="1" spc="300" dirty="0">
              <a:solidFill>
                <a:schemeClr val="accent1"/>
              </a:solidFill>
              <a:latin typeface="微软雅黑" panose="020B0503020204020204" charset="-122"/>
              <a:ea typeface="微软雅黑" panose="020B0503020204020204" charset="-122"/>
              <a:cs typeface="微软雅黑" panose="020B0503020204020204" charset="-122"/>
              <a:sym typeface="+mn-lt"/>
            </a:endParaRPr>
          </a:p>
        </p:txBody>
      </p:sp>
      <p:sp>
        <p:nvSpPr>
          <p:cNvPr id="3" name="文本框 2"/>
          <p:cNvSpPr txBox="1"/>
          <p:nvPr>
            <p:custDataLst>
              <p:tags r:id="rId7"/>
            </p:custDataLst>
          </p:nvPr>
        </p:nvSpPr>
        <p:spPr>
          <a:xfrm>
            <a:off x="1375728" y="2559011"/>
            <a:ext cx="3878580" cy="521970"/>
          </a:xfrm>
          <a:prstGeom prst="rect">
            <a:avLst/>
          </a:prstGeom>
          <a:noFill/>
        </p:spPr>
        <p:txBody>
          <a:bodyPr wrap="square" rtlCol="0">
            <a:spAutoFit/>
          </a:bodyPr>
          <a:lstStyle/>
          <a:p>
            <a:r>
              <a:rPr lang="zh-CN" altLang="en-US" sz="2800" dirty="0">
                <a:solidFill>
                  <a:schemeClr val="dk1"/>
                </a:solidFill>
                <a:latin typeface="微软雅黑" panose="020B0503020204020204" charset="-122"/>
                <a:ea typeface="微软雅黑" panose="020B0503020204020204" charset="-122"/>
                <a:cs typeface="+mn-ea"/>
                <a:sym typeface="+mn-lt"/>
              </a:rPr>
              <a:t>显存不足，小批量读取</a:t>
            </a:r>
            <a:endParaRPr lang="zh-CN" altLang="en-US" sz="2800" dirty="0">
              <a:solidFill>
                <a:schemeClr val="dk1"/>
              </a:solidFill>
              <a:latin typeface="微软雅黑" panose="020B0503020204020204" charset="-122"/>
              <a:ea typeface="微软雅黑" panose="020B0503020204020204" charset="-122"/>
              <a:cs typeface="+mn-ea"/>
              <a:sym typeface="+mn-lt"/>
            </a:endParaRPr>
          </a:p>
        </p:txBody>
      </p:sp>
      <p:sp>
        <p:nvSpPr>
          <p:cNvPr id="8" name="右箭头 7"/>
          <p:cNvSpPr/>
          <p:nvPr>
            <p:custDataLst>
              <p:tags r:id="rId8"/>
            </p:custDataLst>
          </p:nvPr>
        </p:nvSpPr>
        <p:spPr>
          <a:xfrm rot="5400000">
            <a:off x="2591435" y="3575050"/>
            <a:ext cx="1447165" cy="958215"/>
          </a:xfrm>
          <a:prstGeom prst="rightArrow">
            <a:avLst/>
          </a:prstGeom>
          <a:solidFill>
            <a:schemeClr val="accent1">
              <a:lumMod val="60000"/>
              <a:lumOff val="4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cs typeface="+mn-ea"/>
              <a:sym typeface="+mn-lt"/>
            </a:endParaRPr>
          </a:p>
        </p:txBody>
      </p:sp>
      <p:sp>
        <p:nvSpPr>
          <p:cNvPr id="12" name="文本框 11"/>
          <p:cNvSpPr txBox="1"/>
          <p:nvPr>
            <p:custDataLst>
              <p:tags r:id="rId9"/>
            </p:custDataLst>
          </p:nvPr>
        </p:nvSpPr>
        <p:spPr>
          <a:xfrm>
            <a:off x="1721485" y="5027295"/>
            <a:ext cx="3187065" cy="583565"/>
          </a:xfrm>
          <a:prstGeom prst="rect">
            <a:avLst/>
          </a:prstGeom>
          <a:noFill/>
        </p:spPr>
        <p:txBody>
          <a:bodyPr wrap="square" rtlCol="0">
            <a:spAutoFit/>
          </a:bodyPr>
          <a:lstStyle/>
          <a:p>
            <a:pPr algn="ctr"/>
            <a:r>
              <a:rPr lang="zh-CN" altLang="en-US" sz="3200" dirty="0">
                <a:solidFill>
                  <a:schemeClr val="dk1"/>
                </a:solidFill>
                <a:latin typeface="微软雅黑" panose="020B0503020204020204" charset="-122"/>
                <a:ea typeface="微软雅黑" panose="020B0503020204020204" charset="-122"/>
                <a:cs typeface="+mn-ea"/>
                <a:sym typeface="+mn-lt"/>
              </a:rPr>
              <a:t>模型收敛慢</a:t>
            </a:r>
            <a:endParaRPr lang="zh-CN" altLang="en-US" sz="3200" dirty="0">
              <a:solidFill>
                <a:schemeClr val="dk1"/>
              </a:solidFill>
              <a:latin typeface="微软雅黑" panose="020B0503020204020204" charset="-122"/>
              <a:ea typeface="微软雅黑" panose="020B0503020204020204" charset="-122"/>
              <a:cs typeface="+mn-ea"/>
              <a:sym typeface="+mn-lt"/>
            </a:endParaRPr>
          </a:p>
        </p:txBody>
      </p:sp>
      <p:sp>
        <p:nvSpPr>
          <p:cNvPr id="13" name="矩形 12"/>
          <p:cNvSpPr/>
          <p:nvPr>
            <p:custDataLst>
              <p:tags r:id="rId10"/>
            </p:custDataLst>
          </p:nvPr>
        </p:nvSpPr>
        <p:spPr>
          <a:xfrm>
            <a:off x="1457960" y="1564640"/>
            <a:ext cx="3518535" cy="521970"/>
          </a:xfrm>
          <a:prstGeom prst="rect">
            <a:avLst/>
          </a:prstGeom>
          <a:noFill/>
          <a:ln>
            <a:noFill/>
          </a:ln>
        </p:spPr>
        <p:txBody>
          <a:bodyPr wrap="square" rtlCol="0" anchor="t">
            <a:spAutoFit/>
          </a:bodyPr>
          <a:lstStyle/>
          <a:p>
            <a:pPr algn="ctr">
              <a:buClrTx/>
              <a:buSzTx/>
              <a:buFontTx/>
            </a:pPr>
            <a:r>
              <a:rPr lang="zh-CN" altLang="en-US" sz="2800" dirty="0">
                <a:solidFill>
                  <a:schemeClr val="dk1"/>
                </a:solidFill>
                <a:latin typeface="微软雅黑" panose="020B0503020204020204" charset="-122"/>
                <a:ea typeface="微软雅黑" panose="020B0503020204020204" charset="-122"/>
                <a:cs typeface="+mn-ea"/>
                <a:sym typeface="+mn-lt"/>
              </a:rPr>
              <a:t>硬件限制</a:t>
            </a:r>
            <a:endParaRPr lang="zh-CN" altLang="en-US" sz="2800" dirty="0">
              <a:solidFill>
                <a:schemeClr val="dk1"/>
              </a:solidFill>
              <a:latin typeface="微软雅黑" panose="020B0503020204020204" charset="-122"/>
              <a:ea typeface="微软雅黑" panose="020B0503020204020204" charset="-122"/>
              <a:cs typeface="+mn-ea"/>
              <a:sym typeface="+mn-lt"/>
            </a:endParaRPr>
          </a:p>
        </p:txBody>
      </p:sp>
      <p:pic>
        <p:nvPicPr>
          <p:cNvPr id="11" name="图片 10"/>
          <p:cNvPicPr>
            <a:picLocks noChangeAspect="1"/>
          </p:cNvPicPr>
          <p:nvPr/>
        </p:nvPicPr>
        <p:blipFill>
          <a:blip r:embed="rId11">
            <a:clrChange>
              <a:clrFrom>
                <a:srgbClr val="FFFFFF">
                  <a:alpha val="100000"/>
                </a:srgbClr>
              </a:clrFrom>
              <a:clrTo>
                <a:srgbClr val="FFFFFF">
                  <a:alpha val="100000"/>
                  <a:alpha val="0"/>
                </a:srgbClr>
              </a:clrTo>
            </a:clrChange>
          </a:blip>
          <a:stretch>
            <a:fillRect/>
          </a:stretch>
        </p:blipFill>
        <p:spPr>
          <a:xfrm>
            <a:off x="6025999" y="2028255"/>
            <a:ext cx="5464455" cy="4051006"/>
          </a:xfrm>
          <a:prstGeom prst="rect">
            <a:avLst/>
          </a:prstGeom>
          <a:effectLst/>
        </p:spPr>
      </p:pic>
    </p:spTree>
    <p:custDataLst>
      <p:tags r:id="rId12"/>
    </p:custDataLst>
  </p:cSld>
  <p:clrMapOvr>
    <a:masterClrMapping/>
  </p:clrMapOvr>
  <mc:AlternateContent xmlns:mc="http://schemas.openxmlformats.org/markup-compatibility/2006">
    <mc:Choice xmlns:p14="http://schemas.microsoft.com/office/powerpoint/2010/main" Requires="p14">
      <p:transition spd="slow" p14:dur="2000" advTm="9997"/>
    </mc:Choice>
    <mc:Fallback>
      <p:transition spd="slow" advTm="9997"/>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4001597" y="6045200"/>
            <a:ext cx="8190403" cy="812800"/>
            <a:chOff x="4001597" y="5613400"/>
            <a:chExt cx="8190403" cy="1244600"/>
          </a:xfrm>
        </p:grpSpPr>
        <p:sp>
          <p:nvSpPr>
            <p:cNvPr id="4"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5" name="等腰三角形 4"/>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sp>
        <p:nvSpPr>
          <p:cNvPr id="9" name="椭圆 8"/>
          <p:cNvSpPr/>
          <p:nvPr>
            <p:custDataLst>
              <p:tags r:id="rId4"/>
            </p:custDataLst>
          </p:nvPr>
        </p:nvSpPr>
        <p:spPr>
          <a:xfrm flipH="1">
            <a:off x="544830" y="340360"/>
            <a:ext cx="551815" cy="55181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cs typeface="+mn-ea"/>
              <a:sym typeface="+mn-lt"/>
            </a:endParaRPr>
          </a:p>
        </p:txBody>
      </p:sp>
      <p:cxnSp>
        <p:nvCxnSpPr>
          <p:cNvPr id="6" name="直接连接符 11"/>
          <p:cNvCxnSpPr/>
          <p:nvPr>
            <p:custDataLst>
              <p:tags r:id="rId5"/>
            </p:custDataLst>
          </p:nvPr>
        </p:nvCxnSpPr>
        <p:spPr>
          <a:xfrm>
            <a:off x="621030" y="1092200"/>
            <a:ext cx="11134725" cy="0"/>
          </a:xfrm>
          <a:prstGeom prst="line">
            <a:avLst/>
          </a:prstGeom>
          <a:ln w="19050">
            <a:solidFill>
              <a:schemeClr val="accent1"/>
            </a:solidFill>
            <a:prstDash val="dashDot"/>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183005" y="342900"/>
            <a:ext cx="11135995" cy="583565"/>
          </a:xfrm>
          <a:prstGeom prst="rect">
            <a:avLst/>
          </a:prstGeom>
          <a:noFill/>
          <a:effectLst/>
        </p:spPr>
        <p:txBody>
          <a:bodyPr wrap="square" rtlCol="0">
            <a:spAutoFit/>
          </a:bodyPr>
          <a:lstStyle/>
          <a:p>
            <a:r>
              <a:rPr lang="en-US" altLang="zh-CN" sz="3200" b="1" spc="300" dirty="0">
                <a:solidFill>
                  <a:schemeClr val="accent1"/>
                </a:solidFill>
                <a:latin typeface="微软雅黑" panose="020B0503020204020204" charset="-122"/>
                <a:ea typeface="微软雅黑" panose="020B0503020204020204" charset="-122"/>
                <a:cs typeface="微软雅黑" panose="020B0503020204020204" charset="-122"/>
                <a:sym typeface="+mn-lt"/>
              </a:rPr>
              <a:t>1.</a:t>
            </a:r>
            <a:r>
              <a:rPr lang="zh-CN" altLang="en-US" sz="3200" b="1" spc="300" dirty="0">
                <a:solidFill>
                  <a:schemeClr val="accent1"/>
                </a:solidFill>
                <a:latin typeface="微软雅黑" panose="020B0503020204020204" charset="-122"/>
                <a:ea typeface="微软雅黑" panose="020B0503020204020204" charset="-122"/>
                <a:cs typeface="微软雅黑" panose="020B0503020204020204" charset="-122"/>
                <a:sym typeface="+mn-lt"/>
              </a:rPr>
              <a:t>优化方法（算法优化）</a:t>
            </a:r>
            <a:endParaRPr lang="zh-CN" altLang="en-US" sz="3200" b="1" spc="300" dirty="0">
              <a:solidFill>
                <a:schemeClr val="accent1"/>
              </a:solidFill>
              <a:latin typeface="微软雅黑" panose="020B0503020204020204" charset="-122"/>
              <a:ea typeface="微软雅黑" panose="020B0503020204020204" charset="-122"/>
              <a:cs typeface="微软雅黑" panose="020B0503020204020204" charset="-122"/>
              <a:sym typeface="+mn-lt"/>
            </a:endParaRPr>
          </a:p>
        </p:txBody>
      </p:sp>
      <p:pic>
        <p:nvPicPr>
          <p:cNvPr id="2" name="图片 1"/>
          <p:cNvPicPr>
            <a:picLocks noChangeAspect="1"/>
          </p:cNvPicPr>
          <p:nvPr/>
        </p:nvPicPr>
        <p:blipFill>
          <a:blip r:embed="rId6"/>
          <a:stretch>
            <a:fillRect/>
          </a:stretch>
        </p:blipFill>
        <p:spPr>
          <a:xfrm>
            <a:off x="377825" y="1882140"/>
            <a:ext cx="6480175" cy="3974465"/>
          </a:xfrm>
          <a:prstGeom prst="rect">
            <a:avLst/>
          </a:prstGeom>
        </p:spPr>
      </p:pic>
      <p:sp>
        <p:nvSpPr>
          <p:cNvPr id="14" name="文本框 13"/>
          <p:cNvSpPr txBox="1"/>
          <p:nvPr/>
        </p:nvSpPr>
        <p:spPr>
          <a:xfrm>
            <a:off x="7205980" y="1747520"/>
            <a:ext cx="4265930" cy="4246245"/>
          </a:xfrm>
          <a:prstGeom prst="rect">
            <a:avLst/>
          </a:prstGeom>
          <a:noFill/>
        </p:spPr>
        <p:txBody>
          <a:bodyPr wrap="square" rtlCol="0">
            <a:spAutoFit/>
          </a:bodyPr>
          <a:lstStyle/>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b="0" i="0" dirty="0">
                <a:solidFill>
                  <a:srgbClr val="000000"/>
                </a:solidFill>
                <a:effectLst/>
                <a:latin typeface="微软雅黑" panose="020B0503020204020204" charset="-122"/>
                <a:ea typeface="微软雅黑" panose="020B0503020204020204" charset="-122"/>
                <a:cs typeface="微软雅黑" panose="020B0503020204020204" charset="-122"/>
                <a:sym typeface="+mn-lt"/>
              </a:rPr>
              <a:t>梯度累加是一种训练神经网络的数据</a:t>
            </a:r>
            <a:r>
              <a:rPr lang="en-US" altLang="zh-CN" sz="2000" b="0" i="0" dirty="0">
                <a:solidFill>
                  <a:srgbClr val="000000"/>
                </a:solidFill>
                <a:effectLst/>
                <a:latin typeface="微软雅黑" panose="020B0503020204020204" charset="-122"/>
                <a:ea typeface="微软雅黑" panose="020B0503020204020204" charset="-122"/>
                <a:cs typeface="微软雅黑" panose="020B0503020204020204" charset="-122"/>
                <a:sym typeface="+mn-lt"/>
              </a:rPr>
              <a:t>Sample</a:t>
            </a:r>
            <a:r>
              <a:rPr lang="zh-CN" altLang="en-US" sz="2000" b="0" i="0" dirty="0">
                <a:solidFill>
                  <a:srgbClr val="000000"/>
                </a:solidFill>
                <a:effectLst/>
                <a:latin typeface="微软雅黑" panose="020B0503020204020204" charset="-122"/>
                <a:ea typeface="微软雅黑" panose="020B0503020204020204" charset="-122"/>
                <a:cs typeface="微软雅黑" panose="020B0503020204020204" charset="-122"/>
                <a:sym typeface="+mn-lt"/>
              </a:rPr>
              <a:t>样本按</a:t>
            </a:r>
            <a:r>
              <a:rPr lang="en-US" altLang="zh-CN" sz="2000" b="0" i="0" dirty="0">
                <a:solidFill>
                  <a:srgbClr val="000000"/>
                </a:solidFill>
                <a:effectLst/>
                <a:latin typeface="微软雅黑" panose="020B0503020204020204" charset="-122"/>
                <a:ea typeface="微软雅黑" panose="020B0503020204020204" charset="-122"/>
                <a:cs typeface="微软雅黑" panose="020B0503020204020204" charset="-122"/>
                <a:sym typeface="+mn-lt"/>
              </a:rPr>
              <a:t>Batch</a:t>
            </a:r>
            <a:r>
              <a:rPr lang="zh-CN" altLang="en-US" sz="2000" b="0" i="0" dirty="0">
                <a:solidFill>
                  <a:srgbClr val="000000"/>
                </a:solidFill>
                <a:effectLst/>
                <a:latin typeface="微软雅黑" panose="020B0503020204020204" charset="-122"/>
                <a:ea typeface="微软雅黑" panose="020B0503020204020204" charset="-122"/>
                <a:cs typeface="微软雅黑" panose="020B0503020204020204" charset="-122"/>
                <a:sym typeface="+mn-lt"/>
              </a:rPr>
              <a:t>拆分为几个小</a:t>
            </a:r>
            <a:r>
              <a:rPr lang="en-US" altLang="zh-CN" sz="2000" b="0" i="0" dirty="0">
                <a:solidFill>
                  <a:srgbClr val="000000"/>
                </a:solidFill>
                <a:effectLst/>
                <a:latin typeface="微软雅黑" panose="020B0503020204020204" charset="-122"/>
                <a:ea typeface="微软雅黑" panose="020B0503020204020204" charset="-122"/>
                <a:cs typeface="微软雅黑" panose="020B0503020204020204" charset="-122"/>
                <a:sym typeface="+mn-lt"/>
              </a:rPr>
              <a:t>Batch</a:t>
            </a:r>
            <a:r>
              <a:rPr lang="zh-CN" altLang="en-US" sz="2000" b="0" i="0" dirty="0">
                <a:solidFill>
                  <a:srgbClr val="000000"/>
                </a:solidFill>
                <a:effectLst/>
                <a:latin typeface="微软雅黑" panose="020B0503020204020204" charset="-122"/>
                <a:ea typeface="微软雅黑" panose="020B0503020204020204" charset="-122"/>
                <a:cs typeface="微软雅黑" panose="020B0503020204020204" charset="-122"/>
                <a:sym typeface="+mn-lt"/>
              </a:rPr>
              <a:t>的方式，然后按顺序计算。</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lt"/>
              </a:rPr>
              <a:t>其</a:t>
            </a:r>
            <a:r>
              <a:rPr lang="zh-CN" altLang="en-US" sz="2000" b="0" i="0" dirty="0">
                <a:solidFill>
                  <a:srgbClr val="000000"/>
                </a:solidFill>
                <a:effectLst/>
                <a:latin typeface="微软雅黑" panose="020B0503020204020204" charset="-122"/>
                <a:ea typeface="微软雅黑" panose="020B0503020204020204" charset="-122"/>
                <a:cs typeface="微软雅黑" panose="020B0503020204020204" charset="-122"/>
                <a:sym typeface="+mn-lt"/>
              </a:rPr>
              <a:t>在</a:t>
            </a:r>
            <a:r>
              <a:rPr lang="en-US" altLang="zh-CN" sz="2000" b="0" i="0" dirty="0">
                <a:solidFill>
                  <a:srgbClr val="000000"/>
                </a:solidFill>
                <a:effectLst/>
                <a:latin typeface="微软雅黑" panose="020B0503020204020204" charset="-122"/>
                <a:ea typeface="微软雅黑" panose="020B0503020204020204" charset="-122"/>
                <a:cs typeface="微软雅黑" panose="020B0503020204020204" charset="-122"/>
                <a:sym typeface="+mn-lt"/>
              </a:rPr>
              <a:t>N</a:t>
            </a:r>
            <a:r>
              <a:rPr lang="zh-CN" altLang="en-US" sz="2000" b="0" i="0" dirty="0">
                <a:solidFill>
                  <a:srgbClr val="000000"/>
                </a:solidFill>
                <a:effectLst/>
                <a:latin typeface="微软雅黑" panose="020B0503020204020204" charset="-122"/>
                <a:ea typeface="微软雅黑" panose="020B0503020204020204" charset="-122"/>
                <a:cs typeface="微软雅黑" panose="020B0503020204020204" charset="-122"/>
                <a:sym typeface="+mn-lt"/>
              </a:rPr>
              <a:t>个</a:t>
            </a:r>
            <a:r>
              <a:rPr lang="en-US" altLang="zh-CN" sz="2000" b="0" i="0" dirty="0">
                <a:solidFill>
                  <a:srgbClr val="000000"/>
                </a:solidFill>
                <a:effectLst/>
                <a:latin typeface="微软雅黑" panose="020B0503020204020204" charset="-122"/>
                <a:ea typeface="微软雅黑" panose="020B0503020204020204" charset="-122"/>
                <a:cs typeface="微软雅黑" panose="020B0503020204020204" charset="-122"/>
                <a:sym typeface="+mn-lt"/>
              </a:rPr>
              <a:t>step</a:t>
            </a:r>
            <a:r>
              <a:rPr lang="zh-CN" altLang="en-US" sz="2000" b="0" i="0" dirty="0">
                <a:solidFill>
                  <a:srgbClr val="000000"/>
                </a:solidFill>
                <a:effectLst/>
                <a:latin typeface="微软雅黑" panose="020B0503020204020204" charset="-122"/>
                <a:ea typeface="微软雅黑" panose="020B0503020204020204" charset="-122"/>
                <a:cs typeface="微软雅黑" panose="020B0503020204020204" charset="-122"/>
                <a:sym typeface="+mn-lt"/>
              </a:rPr>
              <a:t>内不更新变量，使所有</a:t>
            </a:r>
            <a:r>
              <a:rPr lang="en-US" altLang="zh-CN" sz="2000" b="0" i="0" dirty="0">
                <a:solidFill>
                  <a:srgbClr val="000000"/>
                </a:solidFill>
                <a:effectLst/>
                <a:latin typeface="微软雅黑" panose="020B0503020204020204" charset="-122"/>
                <a:ea typeface="微软雅黑" panose="020B0503020204020204" charset="-122"/>
                <a:cs typeface="微软雅黑" panose="020B0503020204020204" charset="-122"/>
                <a:sym typeface="+mn-lt"/>
              </a:rPr>
              <a:t>Mini-Batch</a:t>
            </a:r>
            <a:r>
              <a:rPr lang="zh-CN" altLang="en-US" sz="2000" b="0" i="0" dirty="0">
                <a:solidFill>
                  <a:srgbClr val="000000"/>
                </a:solidFill>
                <a:effectLst/>
                <a:latin typeface="微软雅黑" panose="020B0503020204020204" charset="-122"/>
                <a:ea typeface="微软雅黑" panose="020B0503020204020204" charset="-122"/>
                <a:cs typeface="微软雅黑" panose="020B0503020204020204" charset="-122"/>
                <a:sym typeface="+mn-lt"/>
              </a:rPr>
              <a:t>使用相同的模型变量来计算梯度，以确保计算出来得到相同的梯度和权重信息，算法上等价于使用原来没有切分的</a:t>
            </a:r>
            <a:r>
              <a:rPr lang="en-US" altLang="zh-CN" sz="2000" b="0" i="0" dirty="0">
                <a:solidFill>
                  <a:srgbClr val="000000"/>
                </a:solidFill>
                <a:effectLst/>
                <a:latin typeface="微软雅黑" panose="020B0503020204020204" charset="-122"/>
                <a:ea typeface="微软雅黑" panose="020B0503020204020204" charset="-122"/>
                <a:cs typeface="微软雅黑" panose="020B0503020204020204" charset="-122"/>
                <a:sym typeface="+mn-lt"/>
              </a:rPr>
              <a:t>Batch size</a:t>
            </a:r>
            <a:r>
              <a:rPr lang="zh-CN" altLang="en-US" sz="2000" b="0" i="0" dirty="0">
                <a:solidFill>
                  <a:srgbClr val="000000"/>
                </a:solidFill>
                <a:effectLst/>
                <a:latin typeface="微软雅黑" panose="020B0503020204020204" charset="-122"/>
                <a:ea typeface="微软雅黑" panose="020B0503020204020204" charset="-122"/>
                <a:cs typeface="微软雅黑" panose="020B0503020204020204" charset="-122"/>
                <a:sym typeface="+mn-lt"/>
              </a:rPr>
              <a:t>大小一样，即</a:t>
            </a:r>
            <a:r>
              <a:rPr lang="zh-CN" altLang="en-US" sz="2000" b="1" i="0" dirty="0">
                <a:solidFill>
                  <a:srgbClr val="000000"/>
                </a:solidFill>
                <a:effectLst/>
                <a:latin typeface="微软雅黑" panose="020B0503020204020204" charset="-122"/>
                <a:ea typeface="微软雅黑" panose="020B0503020204020204" charset="-122"/>
                <a:cs typeface="微软雅黑" panose="020B0503020204020204" charset="-122"/>
                <a:sym typeface="+mn-lt"/>
              </a:rPr>
              <a:t>模拟了</a:t>
            </a:r>
            <a:r>
              <a:rPr lang="en-US" altLang="zh-CN" sz="2000" b="1" i="0" dirty="0">
                <a:solidFill>
                  <a:srgbClr val="000000"/>
                </a:solidFill>
                <a:effectLst/>
                <a:latin typeface="微软雅黑" panose="020B0503020204020204" charset="-122"/>
                <a:ea typeface="微软雅黑" panose="020B0503020204020204" charset="-122"/>
                <a:cs typeface="微软雅黑" panose="020B0503020204020204" charset="-122"/>
                <a:sym typeface="+mn-lt"/>
              </a:rPr>
              <a:t>batch </a:t>
            </a: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sym typeface="+mn-lt"/>
              </a:rPr>
              <a:t>size</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sym typeface="+mn-lt"/>
              </a:rPr>
              <a:t>增大的效果</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lt"/>
              </a:rPr>
              <a:t>。</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lt"/>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advTm="10853"/>
    </mc:Choice>
    <mc:Fallback>
      <p:transition spd="slow" advTm="10853"/>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 name="组合 1"/>
          <p:cNvGrpSpPr/>
          <p:nvPr userDrawn="1">
            <p:custDataLst>
              <p:tags r:id="rId1"/>
            </p:custDataLst>
          </p:nvPr>
        </p:nvGrpSpPr>
        <p:grpSpPr>
          <a:xfrm>
            <a:off x="4001597" y="6045200"/>
            <a:ext cx="8190403" cy="812800"/>
            <a:chOff x="4001597" y="5613400"/>
            <a:chExt cx="8190403" cy="1244600"/>
          </a:xfrm>
        </p:grpSpPr>
        <p:sp>
          <p:nvSpPr>
            <p:cNvPr id="4"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5" name="等腰三角形 4"/>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sp>
        <p:nvSpPr>
          <p:cNvPr id="9" name="椭圆 8"/>
          <p:cNvSpPr/>
          <p:nvPr>
            <p:custDataLst>
              <p:tags r:id="rId4"/>
            </p:custDataLst>
          </p:nvPr>
        </p:nvSpPr>
        <p:spPr>
          <a:xfrm flipH="1">
            <a:off x="544830" y="340360"/>
            <a:ext cx="551815" cy="55181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cs typeface="+mn-ea"/>
              <a:sym typeface="+mn-lt"/>
            </a:endParaRPr>
          </a:p>
        </p:txBody>
      </p:sp>
      <p:cxnSp>
        <p:nvCxnSpPr>
          <p:cNvPr id="6" name="直接连接符 11"/>
          <p:cNvCxnSpPr/>
          <p:nvPr>
            <p:custDataLst>
              <p:tags r:id="rId5"/>
            </p:custDataLst>
          </p:nvPr>
        </p:nvCxnSpPr>
        <p:spPr>
          <a:xfrm>
            <a:off x="621030" y="1092200"/>
            <a:ext cx="11134725" cy="0"/>
          </a:xfrm>
          <a:prstGeom prst="line">
            <a:avLst/>
          </a:prstGeom>
          <a:ln w="19050">
            <a:solidFill>
              <a:schemeClr val="accent1"/>
            </a:solidFill>
            <a:prstDash val="dashDot"/>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183005" y="342900"/>
            <a:ext cx="10572115" cy="583565"/>
          </a:xfrm>
          <a:prstGeom prst="rect">
            <a:avLst/>
          </a:prstGeom>
          <a:noFill/>
          <a:effectLst/>
        </p:spPr>
        <p:txBody>
          <a:bodyPr wrap="square" rtlCol="0">
            <a:spAutoFit/>
          </a:bodyPr>
          <a:lstStyle/>
          <a:p>
            <a:r>
              <a:rPr lang="en-US" altLang="zh-CN" sz="3200" b="1" spc="300" dirty="0">
                <a:solidFill>
                  <a:schemeClr val="accent1"/>
                </a:solidFill>
                <a:latin typeface="微软雅黑" panose="020B0503020204020204" charset="-122"/>
                <a:ea typeface="微软雅黑" panose="020B0503020204020204" charset="-122"/>
                <a:cs typeface="微软雅黑" panose="020B0503020204020204" charset="-122"/>
                <a:sym typeface="+mn-lt"/>
              </a:rPr>
              <a:t>1.</a:t>
            </a:r>
            <a:r>
              <a:rPr lang="zh-CN" altLang="en-US" sz="3200" b="1" spc="300" dirty="0">
                <a:solidFill>
                  <a:schemeClr val="accent1"/>
                </a:solidFill>
                <a:latin typeface="微软雅黑" panose="020B0503020204020204" charset="-122"/>
                <a:ea typeface="微软雅黑" panose="020B0503020204020204" charset="-122"/>
                <a:cs typeface="微软雅黑" panose="020B0503020204020204" charset="-122"/>
                <a:sym typeface="+mn-lt"/>
              </a:rPr>
              <a:t>优化方法（算法优化）</a:t>
            </a:r>
            <a:r>
              <a:rPr lang="en-US" altLang="zh-CN" sz="3200" b="1" spc="300" dirty="0">
                <a:solidFill>
                  <a:schemeClr val="accent1"/>
                </a:solidFill>
                <a:latin typeface="微软雅黑" panose="020B0503020204020204" charset="-122"/>
                <a:ea typeface="微软雅黑" panose="020B0503020204020204" charset="-122"/>
                <a:cs typeface="微软雅黑" panose="020B0503020204020204" charset="-122"/>
                <a:sym typeface="+mn-lt"/>
              </a:rPr>
              <a:t>——</a:t>
            </a:r>
            <a:r>
              <a:rPr lang="zh-CN" altLang="en-US" sz="2800" b="1" spc="300" dirty="0">
                <a:solidFill>
                  <a:schemeClr val="accent1"/>
                </a:solidFill>
                <a:latin typeface="微软雅黑" panose="020B0503020204020204" charset="-122"/>
                <a:ea typeface="微软雅黑" panose="020B0503020204020204" charset="-122"/>
                <a:cs typeface="微软雅黑" panose="020B0503020204020204" charset="-122"/>
                <a:sym typeface="+mn-lt"/>
              </a:rPr>
              <a:t>数据增强</a:t>
            </a:r>
            <a:endParaRPr lang="zh-CN" altLang="en-US" sz="2800" b="1" spc="300" dirty="0">
              <a:solidFill>
                <a:schemeClr val="accent1"/>
              </a:solidFill>
              <a:latin typeface="微软雅黑" panose="020B0503020204020204" charset="-122"/>
              <a:ea typeface="微软雅黑" panose="020B0503020204020204" charset="-122"/>
              <a:cs typeface="微软雅黑" panose="020B0503020204020204" charset="-122"/>
              <a:sym typeface="+mn-lt"/>
            </a:endParaRPr>
          </a:p>
        </p:txBody>
      </p:sp>
      <p:sp>
        <p:nvSpPr>
          <p:cNvPr id="3" name="文本框 2"/>
          <p:cNvSpPr txBox="1"/>
          <p:nvPr>
            <p:custDataLst>
              <p:tags r:id="rId6"/>
            </p:custDataLst>
          </p:nvPr>
        </p:nvSpPr>
        <p:spPr>
          <a:xfrm>
            <a:off x="621321" y="1251210"/>
            <a:ext cx="10044241" cy="460375"/>
          </a:xfrm>
          <a:prstGeom prst="rect">
            <a:avLst/>
          </a:prstGeom>
          <a:noFill/>
        </p:spPr>
        <p:txBody>
          <a:bodyPr wrap="square" rtlCol="0">
            <a:spAutoFit/>
          </a:bodyPr>
          <a:lstStyle/>
          <a:p>
            <a:pPr indent="508000" algn="l">
              <a:lnSpc>
                <a:spcPct val="120000"/>
              </a:lnSpc>
              <a:spcBef>
                <a:spcPts val="0"/>
              </a:spcBef>
              <a:buClrTx/>
              <a:buSzTx/>
              <a:buFont typeface="Arial" panose="020B0604020202020204" pitchFamily="34" charset="0"/>
              <a:extLst>
                <a:ext uri="{35155182-B16C-46BC-9424-99874614C6A1}">
                  <wpsdc:indentchars xmlns:wpsdc="http://www.wps.cn/officeDocument/2017/drawingmlCustomData" val="200" checksum="282533468"/>
                </a:ext>
              </a:extLst>
            </a:pPr>
            <a:r>
              <a:rPr kumimoji="1" lang="zh-CN" altLang="en-US" sz="2000" dirty="0">
                <a:solidFill>
                  <a:schemeClr val="dk1"/>
                </a:solidFill>
                <a:latin typeface="微软雅黑" panose="020B0503020204020204" charset="-122"/>
                <a:ea typeface="微软雅黑" panose="020B0503020204020204" charset="-122"/>
                <a:cs typeface="微软雅黑" panose="020B0503020204020204" charset="-122"/>
                <a:sym typeface="+mn-lt"/>
              </a:rPr>
              <a:t>为避免模型过拟合，需要对数据进行增强。</a:t>
            </a:r>
            <a:endParaRPr kumimoji="1" lang="zh-CN" altLang="en-US" sz="2000" dirty="0">
              <a:solidFill>
                <a:schemeClr val="dk1"/>
              </a:solidFill>
              <a:latin typeface="微软雅黑" panose="020B0503020204020204" charset="-122"/>
              <a:ea typeface="微软雅黑" panose="020B0503020204020204" charset="-122"/>
              <a:cs typeface="微软雅黑" panose="020B0503020204020204" charset="-122"/>
              <a:sym typeface="+mn-lt"/>
            </a:endParaRPr>
          </a:p>
        </p:txBody>
      </p:sp>
      <p:sp>
        <p:nvSpPr>
          <p:cNvPr id="14" name="文本框 13"/>
          <p:cNvSpPr txBox="1"/>
          <p:nvPr>
            <p:custDataLst>
              <p:tags r:id="rId7"/>
            </p:custDataLst>
          </p:nvPr>
        </p:nvSpPr>
        <p:spPr>
          <a:xfrm>
            <a:off x="1167765" y="2070100"/>
            <a:ext cx="1626235" cy="368300"/>
          </a:xfrm>
          <a:prstGeom prst="rect">
            <a:avLst/>
          </a:prstGeom>
          <a:noFill/>
        </p:spPr>
        <p:txBody>
          <a:bodyPr wrap="square" rtlCol="0">
            <a:spAutoFit/>
          </a:bodyPr>
          <a:lstStyle/>
          <a:p>
            <a:pPr algn="ctr"/>
            <a:r>
              <a:rPr lang="zh-CN" altLang="en-US" dirty="0">
                <a:solidFill>
                  <a:schemeClr val="lt1"/>
                </a:solidFill>
                <a:latin typeface="微软雅黑" panose="020B0503020204020204" charset="-122"/>
                <a:ea typeface="微软雅黑" panose="020B0503020204020204" charset="-122"/>
                <a:cs typeface="+mn-ea"/>
                <a:sym typeface="+mn-lt"/>
              </a:rPr>
              <a:t>同义词转换</a:t>
            </a:r>
            <a:endParaRPr lang="zh-CN" altLang="en-US" dirty="0">
              <a:solidFill>
                <a:schemeClr val="lt1"/>
              </a:solidFill>
              <a:latin typeface="微软雅黑" panose="020B0503020204020204" charset="-122"/>
              <a:ea typeface="微软雅黑" panose="020B0503020204020204" charset="-122"/>
              <a:cs typeface="+mn-ea"/>
              <a:sym typeface="+mn-lt"/>
            </a:endParaRPr>
          </a:p>
        </p:txBody>
      </p:sp>
      <p:sp>
        <p:nvSpPr>
          <p:cNvPr id="100" name="文本框 99"/>
          <p:cNvSpPr txBox="1"/>
          <p:nvPr>
            <p:custDataLst>
              <p:tags r:id="rId8"/>
            </p:custDataLst>
          </p:nvPr>
        </p:nvSpPr>
        <p:spPr>
          <a:xfrm>
            <a:off x="327660" y="1711325"/>
            <a:ext cx="12282805" cy="460375"/>
          </a:xfrm>
          <a:prstGeom prst="rect">
            <a:avLst/>
          </a:prstGeom>
          <a:noFill/>
          <a:ln w="9525">
            <a:noFill/>
          </a:ln>
        </p:spPr>
        <p:txBody>
          <a:bodyPr wrap="square">
            <a:spAutoFit/>
          </a:bodyPr>
          <a:lstStyle/>
          <a:p>
            <a:pPr indent="508000" algn="l">
              <a:lnSpc>
                <a:spcPct val="120000"/>
              </a:lnSpc>
              <a:spcBef>
                <a:spcPts val="0"/>
              </a:spcBef>
              <a:buClrTx/>
              <a:buSzTx/>
              <a:buNone/>
            </a:pPr>
            <a:r>
              <a:rPr kumimoji="1" lang="zh-CN" altLang="en-US" sz="2000" dirty="0">
                <a:solidFill>
                  <a:schemeClr val="dk1"/>
                </a:solidFill>
                <a:latin typeface="微软雅黑" panose="020B0503020204020204" charset="-122"/>
                <a:ea typeface="微软雅黑" panose="020B0503020204020204" charset="-122"/>
                <a:cs typeface="+mn-ea"/>
                <a:sym typeface="+mn-lt"/>
              </a:rPr>
              <a:t>使用该技术可以增加训练集中噪声，并提高测试精度</a:t>
            </a:r>
            <a:endParaRPr kumimoji="1" lang="zh-CN" altLang="en-US" sz="2000" dirty="0">
              <a:solidFill>
                <a:schemeClr val="dk1"/>
              </a:solidFill>
              <a:latin typeface="微软雅黑" panose="020B0503020204020204" charset="-122"/>
              <a:ea typeface="微软雅黑" panose="020B0503020204020204" charset="-122"/>
              <a:cs typeface="+mn-ea"/>
              <a:sym typeface="+mn-lt"/>
            </a:endParaRPr>
          </a:p>
        </p:txBody>
      </p:sp>
      <p:sp>
        <p:nvSpPr>
          <p:cNvPr id="13" name="文本框 12"/>
          <p:cNvSpPr txBox="1"/>
          <p:nvPr>
            <p:custDataLst>
              <p:tags r:id="rId9"/>
            </p:custDataLst>
          </p:nvPr>
        </p:nvSpPr>
        <p:spPr>
          <a:xfrm>
            <a:off x="3657600" y="2070100"/>
            <a:ext cx="1626235" cy="368300"/>
          </a:xfrm>
          <a:prstGeom prst="rect">
            <a:avLst/>
          </a:prstGeom>
          <a:noFill/>
        </p:spPr>
        <p:txBody>
          <a:bodyPr wrap="square" rtlCol="0">
            <a:spAutoFit/>
          </a:bodyPr>
          <a:lstStyle/>
          <a:p>
            <a:pPr algn="ctr"/>
            <a:r>
              <a:rPr lang="zh-CN" altLang="en-US" dirty="0">
                <a:solidFill>
                  <a:schemeClr val="lt1"/>
                </a:solidFill>
                <a:latin typeface="微软雅黑" panose="020B0503020204020204" charset="-122"/>
                <a:ea typeface="微软雅黑" panose="020B0503020204020204" charset="-122"/>
                <a:cs typeface="+mn-ea"/>
                <a:sym typeface="+mn-lt"/>
              </a:rPr>
              <a:t>随插入</a:t>
            </a:r>
            <a:endParaRPr lang="zh-CN" altLang="en-US" dirty="0">
              <a:solidFill>
                <a:schemeClr val="lt1"/>
              </a:solidFill>
              <a:latin typeface="微软雅黑" panose="020B0503020204020204" charset="-122"/>
              <a:ea typeface="微软雅黑" panose="020B0503020204020204" charset="-122"/>
              <a:cs typeface="+mn-ea"/>
              <a:sym typeface="+mn-lt"/>
            </a:endParaRPr>
          </a:p>
        </p:txBody>
      </p:sp>
      <p:sp>
        <p:nvSpPr>
          <p:cNvPr id="27" name="文本框 26"/>
          <p:cNvSpPr txBox="1"/>
          <p:nvPr>
            <p:custDataLst>
              <p:tags r:id="rId10"/>
            </p:custDataLst>
          </p:nvPr>
        </p:nvSpPr>
        <p:spPr>
          <a:xfrm>
            <a:off x="8954770" y="2070100"/>
            <a:ext cx="1626235" cy="368300"/>
          </a:xfrm>
          <a:prstGeom prst="rect">
            <a:avLst/>
          </a:prstGeom>
          <a:noFill/>
        </p:spPr>
        <p:txBody>
          <a:bodyPr wrap="square" rtlCol="0">
            <a:spAutoFit/>
          </a:bodyPr>
          <a:lstStyle/>
          <a:p>
            <a:pPr algn="ctr"/>
            <a:r>
              <a:rPr lang="zh-CN" altLang="en-US" dirty="0">
                <a:solidFill>
                  <a:schemeClr val="lt1"/>
                </a:solidFill>
                <a:latin typeface="微软雅黑" panose="020B0503020204020204" charset="-122"/>
                <a:ea typeface="微软雅黑" panose="020B0503020204020204" charset="-122"/>
                <a:cs typeface="+mn-ea"/>
                <a:sym typeface="+mn-lt"/>
              </a:rPr>
              <a:t>随机删除</a:t>
            </a:r>
            <a:endParaRPr lang="zh-CN" altLang="en-US" dirty="0">
              <a:solidFill>
                <a:schemeClr val="lt1"/>
              </a:solidFill>
              <a:latin typeface="微软雅黑" panose="020B0503020204020204" charset="-122"/>
              <a:ea typeface="微软雅黑" panose="020B0503020204020204" charset="-122"/>
              <a:cs typeface="+mn-ea"/>
              <a:sym typeface="+mn-lt"/>
            </a:endParaRPr>
          </a:p>
        </p:txBody>
      </p:sp>
      <p:pic>
        <p:nvPicPr>
          <p:cNvPr id="10" name="图片 9" descr="7)XIRB}AEJ3]@MB06X88P3X"/>
          <p:cNvPicPr>
            <a:picLocks noChangeAspect="1"/>
          </p:cNvPicPr>
          <p:nvPr/>
        </p:nvPicPr>
        <p:blipFill>
          <a:blip r:embed="rId11"/>
          <a:stretch>
            <a:fillRect/>
          </a:stretch>
        </p:blipFill>
        <p:spPr>
          <a:xfrm>
            <a:off x="1241425" y="2171700"/>
            <a:ext cx="6949440" cy="4371975"/>
          </a:xfrm>
          <a:prstGeom prst="rect">
            <a:avLst/>
          </a:prstGeom>
        </p:spPr>
      </p:pic>
    </p:spTree>
    <p:custDataLst>
      <p:tags r:id="rId12"/>
    </p:custDataLst>
  </p:cSld>
  <p:clrMapOvr>
    <a:masterClrMapping/>
  </p:clrMapOvr>
  <mc:AlternateContent xmlns:mc="http://schemas.openxmlformats.org/markup-compatibility/2006">
    <mc:Choice xmlns:p14="http://schemas.microsoft.com/office/powerpoint/2010/main" Requires="p14">
      <p:transition spd="slow" p14:dur="2000" advTm="15004"/>
    </mc:Choice>
    <mc:Fallback>
      <p:transition spd="slow" advTm="15004"/>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4001597" y="6045200"/>
            <a:ext cx="8190403" cy="812800"/>
            <a:chOff x="4001597" y="5613400"/>
            <a:chExt cx="8190403" cy="1244600"/>
          </a:xfrm>
        </p:grpSpPr>
        <p:sp>
          <p:nvSpPr>
            <p:cNvPr id="3"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4" name="等腰三角形 3"/>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sp>
        <p:nvSpPr>
          <p:cNvPr id="18" name="圆角矩形 17"/>
          <p:cNvSpPr/>
          <p:nvPr>
            <p:custDataLst>
              <p:tags r:id="rId4"/>
            </p:custDataLst>
          </p:nvPr>
        </p:nvSpPr>
        <p:spPr>
          <a:xfrm>
            <a:off x="2259965" y="4250690"/>
            <a:ext cx="7416800" cy="1024890"/>
          </a:xfrm>
          <a:prstGeom prst="roundRect">
            <a:avLst/>
          </a:prstGeom>
          <a:solidFill>
            <a:schemeClr val="accent2"/>
          </a:solidFill>
          <a:ln w="19050" cmpd="sng">
            <a:solidFill>
              <a:schemeClr val="dk1"/>
            </a:solidFill>
            <a:prstDash val="solid"/>
          </a:ln>
        </p:spPr>
        <p:style>
          <a:lnRef idx="2">
            <a:schemeClr val="accent6"/>
          </a:lnRef>
          <a:fillRef idx="1">
            <a:schemeClr val="lt1"/>
          </a:fillRef>
          <a:effectRef idx="0">
            <a:schemeClr val="accent6"/>
          </a:effectRef>
          <a:fontRef idx="minor">
            <a:schemeClr val="dk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olidFill>
                <a:schemeClr val="dk1"/>
              </a:solidFill>
              <a:latin typeface="微软雅黑" panose="020B0503020204020204" charset="-122"/>
              <a:ea typeface="微软雅黑" panose="020B0503020204020204" charset="-122"/>
              <a:cs typeface="+mn-ea"/>
              <a:sym typeface="+mn-ea"/>
            </a:endParaRPr>
          </a:p>
        </p:txBody>
      </p:sp>
      <p:sp>
        <p:nvSpPr>
          <p:cNvPr id="9" name="椭圆 8"/>
          <p:cNvSpPr/>
          <p:nvPr>
            <p:custDataLst>
              <p:tags r:id="rId5"/>
            </p:custDataLst>
          </p:nvPr>
        </p:nvSpPr>
        <p:spPr>
          <a:xfrm flipH="1">
            <a:off x="544830" y="340360"/>
            <a:ext cx="551815" cy="55181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cxnSp>
        <p:nvCxnSpPr>
          <p:cNvPr id="6" name="直接连接符 11"/>
          <p:cNvCxnSpPr/>
          <p:nvPr>
            <p:custDataLst>
              <p:tags r:id="rId6"/>
            </p:custDataLst>
          </p:nvPr>
        </p:nvCxnSpPr>
        <p:spPr>
          <a:xfrm>
            <a:off x="621030" y="1092200"/>
            <a:ext cx="11134725" cy="0"/>
          </a:xfrm>
          <a:prstGeom prst="line">
            <a:avLst/>
          </a:prstGeom>
          <a:ln w="19050">
            <a:solidFill>
              <a:schemeClr val="accent1"/>
            </a:solidFill>
            <a:prstDash val="dashDot"/>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162685" y="356235"/>
            <a:ext cx="9615805" cy="583565"/>
          </a:xfrm>
          <a:prstGeom prst="rect">
            <a:avLst/>
          </a:prstGeom>
          <a:noFill/>
          <a:effectLst/>
        </p:spPr>
        <p:txBody>
          <a:bodyPr wrap="square" rtlCol="0">
            <a:spAutoFit/>
          </a:bodyPr>
          <a:lstStyle/>
          <a:p>
            <a:r>
              <a:rPr lang="en-US" altLang="zh-CN" sz="3200" b="1" spc="300" dirty="0">
                <a:solidFill>
                  <a:schemeClr val="accent1"/>
                </a:solidFill>
                <a:latin typeface="微软雅黑" panose="020B0503020204020204" charset="-122"/>
                <a:ea typeface="微软雅黑" panose="020B0503020204020204" charset="-122"/>
                <a:cs typeface="微软雅黑" panose="020B0503020204020204" charset="-122"/>
              </a:rPr>
              <a:t>1.</a:t>
            </a:r>
            <a:r>
              <a:rPr lang="zh-CN" altLang="en-US" sz="3200" b="1" spc="300" dirty="0">
                <a:solidFill>
                  <a:schemeClr val="accent1"/>
                </a:solidFill>
                <a:latin typeface="微软雅黑" panose="020B0503020204020204" charset="-122"/>
                <a:ea typeface="微软雅黑" panose="020B0503020204020204" charset="-122"/>
                <a:cs typeface="微软雅黑" panose="020B0503020204020204" charset="-122"/>
              </a:rPr>
              <a:t>优化方法</a:t>
            </a:r>
            <a:r>
              <a:rPr lang="zh-CN" altLang="en-US" sz="3200" b="1" spc="300" dirty="0">
                <a:solidFill>
                  <a:schemeClr val="accent1"/>
                </a:solidFill>
                <a:latin typeface="微软雅黑" panose="020B0503020204020204" charset="-122"/>
                <a:ea typeface="微软雅黑" panose="020B0503020204020204" charset="-122"/>
                <a:cs typeface="微软雅黑" panose="020B0503020204020204" charset="-122"/>
                <a:sym typeface="+mn-ea"/>
              </a:rPr>
              <a:t>（算法优化）</a:t>
            </a:r>
            <a:r>
              <a:rPr lang="en-US" altLang="zh-CN" sz="3200" b="1" spc="300" dirty="0">
                <a:solidFill>
                  <a:schemeClr val="accent1"/>
                </a:solidFill>
                <a:latin typeface="微软雅黑" panose="020B0503020204020204" charset="-122"/>
                <a:ea typeface="微软雅黑" panose="020B0503020204020204" charset="-122"/>
                <a:cs typeface="微软雅黑" panose="020B0503020204020204" charset="-122"/>
              </a:rPr>
              <a:t>——</a:t>
            </a:r>
            <a:r>
              <a:rPr lang="zh-CN" altLang="en-US" sz="2800" b="1" spc="300" dirty="0">
                <a:solidFill>
                  <a:schemeClr val="accent1"/>
                </a:solidFill>
                <a:latin typeface="微软雅黑" panose="020B0503020204020204" charset="-122"/>
                <a:ea typeface="微软雅黑" panose="020B0503020204020204" charset="-122"/>
                <a:cs typeface="微软雅黑" panose="020B0503020204020204" charset="-122"/>
              </a:rPr>
              <a:t>模型融合</a:t>
            </a:r>
            <a:endParaRPr lang="zh-CN" altLang="en-US" sz="2800" b="1" spc="300" dirty="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custDataLst>
              <p:tags r:id="rId7"/>
            </p:custDataLst>
          </p:nvPr>
        </p:nvSpPr>
        <p:spPr>
          <a:xfrm>
            <a:off x="667322" y="1283605"/>
            <a:ext cx="10596880" cy="1198880"/>
          </a:xfrm>
          <a:prstGeom prst="rect">
            <a:avLst/>
          </a:prstGeom>
          <a:noFill/>
          <a:ln w="9525">
            <a:noFill/>
          </a:ln>
        </p:spPr>
        <p:txBody>
          <a:bodyPr wrap="square">
            <a:spAutoFit/>
          </a:bodyPr>
          <a:lstStyle/>
          <a:p>
            <a:pPr indent="508000" algn="l">
              <a:lnSpc>
                <a:spcPct val="120000"/>
              </a:lnSpc>
              <a:spcBef>
                <a:spcPts val="0"/>
              </a:spcBef>
              <a:buClrTx/>
              <a:buSzTx/>
              <a:buFontTx/>
            </a:pPr>
            <a:r>
              <a:rPr kumimoji="1" lang="zh-CN" altLang="en-US" sz="2000" dirty="0">
                <a:solidFill>
                  <a:schemeClr val="dk1"/>
                </a:solidFill>
                <a:latin typeface="微软雅黑" panose="020B0503020204020204" charset="-122"/>
                <a:ea typeface="微软雅黑" panose="020B0503020204020204" charset="-122"/>
                <a:cs typeface="+mn-ea"/>
              </a:rPr>
              <a:t>通过查阅相关文献资料，我发现将多个弱学习能力模型集成到一个强学习能力的模型上可以得到更好的性能表现和泛化能力。在这个任务中，我使用了三</a:t>
            </a:r>
            <a:r>
              <a:rPr kumimoji="1" lang="zh-CN" altLang="en-US" sz="2000" dirty="0">
                <a:solidFill>
                  <a:schemeClr val="dk1"/>
                </a:solidFill>
                <a:latin typeface="微软雅黑" panose="020B0503020204020204" charset="-122"/>
                <a:ea typeface="微软雅黑" panose="020B0503020204020204" charset="-122"/>
                <a:cs typeface="+mn-ea"/>
              </a:rPr>
              <a:t>种预训练模型进行训练，最终的预测结果使用软投票的方式进行模型融合。</a:t>
            </a:r>
            <a:endParaRPr kumimoji="1" lang="zh-CN" altLang="en-US" sz="2000" dirty="0">
              <a:solidFill>
                <a:schemeClr val="dk1"/>
              </a:solidFill>
              <a:latin typeface="微软雅黑" panose="020B0503020204020204" charset="-122"/>
              <a:ea typeface="微软雅黑" panose="020B0503020204020204" charset="-122"/>
              <a:cs typeface="+mn-ea"/>
            </a:endParaRPr>
          </a:p>
        </p:txBody>
      </p:sp>
      <p:sp>
        <p:nvSpPr>
          <p:cNvPr id="16" name="圆角矩形 15"/>
          <p:cNvSpPr/>
          <p:nvPr>
            <p:custDataLst>
              <p:tags r:id="rId8"/>
            </p:custDataLst>
          </p:nvPr>
        </p:nvSpPr>
        <p:spPr>
          <a:xfrm>
            <a:off x="3840480" y="4434205"/>
            <a:ext cx="1188085" cy="657860"/>
          </a:xfrm>
          <a:prstGeom prst="roundRect">
            <a:avLst/>
          </a:prstGeom>
          <a:solidFill>
            <a:schemeClr val="accent6">
              <a:lumMod val="20000"/>
              <a:lumOff val="80000"/>
            </a:schemeClr>
          </a:solidFill>
          <a:ln w="19050" cmpd="sng">
            <a:solidFill>
              <a:schemeClr val="dk1"/>
            </a:solidFill>
            <a:prstDash val="solid"/>
          </a:ln>
        </p:spPr>
        <p:style>
          <a:lnRef idx="2">
            <a:schemeClr val="accent6"/>
          </a:lnRef>
          <a:fillRef idx="1">
            <a:schemeClr val="lt1"/>
          </a:fillRef>
          <a:effectRef idx="0">
            <a:schemeClr val="accent6"/>
          </a:effectRef>
          <a:fontRef idx="minor">
            <a:schemeClr val="dk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olidFill>
                <a:schemeClr val="dk1"/>
              </a:solidFill>
              <a:latin typeface="微软雅黑" panose="020B0503020204020204" charset="-122"/>
              <a:ea typeface="微软雅黑" panose="020B0503020204020204" charset="-122"/>
              <a:cs typeface="+mn-ea"/>
              <a:sym typeface="+mn-ea"/>
            </a:endParaRPr>
          </a:p>
        </p:txBody>
      </p:sp>
      <p:sp>
        <p:nvSpPr>
          <p:cNvPr id="17" name="圆角矩形 16"/>
          <p:cNvSpPr/>
          <p:nvPr>
            <p:custDataLst>
              <p:tags r:id="rId9"/>
            </p:custDataLst>
          </p:nvPr>
        </p:nvSpPr>
        <p:spPr>
          <a:xfrm>
            <a:off x="7110730" y="4434205"/>
            <a:ext cx="1160145" cy="657860"/>
          </a:xfrm>
          <a:prstGeom prst="roundRect">
            <a:avLst/>
          </a:prstGeom>
          <a:solidFill>
            <a:schemeClr val="accent6">
              <a:lumMod val="20000"/>
              <a:lumOff val="80000"/>
            </a:schemeClr>
          </a:solidFill>
          <a:ln w="19050" cmpd="sng">
            <a:solidFill>
              <a:schemeClr val="dk1"/>
            </a:solidFill>
            <a:prstDash val="solid"/>
          </a:ln>
        </p:spPr>
        <p:style>
          <a:lnRef idx="2">
            <a:schemeClr val="accent6"/>
          </a:lnRef>
          <a:fillRef idx="1">
            <a:schemeClr val="lt1"/>
          </a:fillRef>
          <a:effectRef idx="0">
            <a:schemeClr val="accent6"/>
          </a:effectRef>
          <a:fontRef idx="minor">
            <a:schemeClr val="dk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olidFill>
                <a:schemeClr val="dk1"/>
              </a:solidFill>
              <a:latin typeface="微软雅黑" panose="020B0503020204020204" charset="-122"/>
              <a:ea typeface="微软雅黑" panose="020B0503020204020204" charset="-122"/>
              <a:cs typeface="+mn-ea"/>
              <a:sym typeface="+mn-ea"/>
            </a:endParaRPr>
          </a:p>
        </p:txBody>
      </p:sp>
      <p:cxnSp>
        <p:nvCxnSpPr>
          <p:cNvPr id="19" name="直接连接符 18"/>
          <p:cNvCxnSpPr>
            <a:endCxn id="16" idx="0"/>
          </p:cNvCxnSpPr>
          <p:nvPr>
            <p:custDataLst>
              <p:tags r:id="rId10"/>
            </p:custDataLst>
          </p:nvPr>
        </p:nvCxnSpPr>
        <p:spPr>
          <a:xfrm>
            <a:off x="3065387" y="3614137"/>
            <a:ext cx="1369586" cy="81978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7" idx="0"/>
          </p:cNvCxnSpPr>
          <p:nvPr>
            <p:custDataLst>
              <p:tags r:id="rId11"/>
            </p:custDataLst>
          </p:nvPr>
        </p:nvCxnSpPr>
        <p:spPr>
          <a:xfrm flipH="1" flipV="1">
            <a:off x="3190164" y="3614137"/>
            <a:ext cx="4500990" cy="81978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28" idx="2"/>
            <a:endCxn id="16" idx="0"/>
          </p:cNvCxnSpPr>
          <p:nvPr>
            <p:custDataLst>
              <p:tags r:id="rId12"/>
            </p:custDataLst>
          </p:nvPr>
        </p:nvCxnSpPr>
        <p:spPr>
          <a:xfrm flipH="1">
            <a:off x="4435082" y="3549367"/>
            <a:ext cx="1078230" cy="8845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28" idx="2"/>
            <a:endCxn id="17" idx="0"/>
          </p:cNvCxnSpPr>
          <p:nvPr>
            <p:custDataLst>
              <p:tags r:id="rId13"/>
            </p:custDataLst>
          </p:nvPr>
        </p:nvCxnSpPr>
        <p:spPr>
          <a:xfrm>
            <a:off x="5513312" y="3549367"/>
            <a:ext cx="2178050" cy="8845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29" idx="2"/>
            <a:endCxn id="16" idx="0"/>
          </p:cNvCxnSpPr>
          <p:nvPr>
            <p:custDataLst>
              <p:tags r:id="rId14"/>
            </p:custDataLst>
          </p:nvPr>
        </p:nvCxnSpPr>
        <p:spPr>
          <a:xfrm flipH="1">
            <a:off x="4434980" y="3546192"/>
            <a:ext cx="3836670" cy="88773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29" idx="2"/>
          </p:cNvCxnSpPr>
          <p:nvPr>
            <p:custDataLst>
              <p:tags r:id="rId15"/>
            </p:custDataLst>
          </p:nvPr>
        </p:nvCxnSpPr>
        <p:spPr>
          <a:xfrm flipH="1">
            <a:off x="7691260" y="3546192"/>
            <a:ext cx="580390" cy="90424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5" name="下箭头 24"/>
          <p:cNvSpPr/>
          <p:nvPr>
            <p:custDataLst>
              <p:tags r:id="rId16"/>
            </p:custDataLst>
          </p:nvPr>
        </p:nvSpPr>
        <p:spPr>
          <a:xfrm>
            <a:off x="5736590" y="5297805"/>
            <a:ext cx="313055" cy="427990"/>
          </a:xfrm>
          <a:prstGeom prst="downArrow">
            <a:avLst/>
          </a:prstGeom>
          <a:solidFill>
            <a:schemeClr val="lt1"/>
          </a:solidFill>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solidFill>
                <a:schemeClr val="dk1"/>
              </a:solidFill>
              <a:latin typeface="微软雅黑" panose="020B0503020204020204" charset="-122"/>
              <a:ea typeface="微软雅黑" panose="020B0503020204020204" charset="-122"/>
            </a:endParaRPr>
          </a:p>
        </p:txBody>
      </p:sp>
      <p:sp>
        <p:nvSpPr>
          <p:cNvPr id="26" name="椭圆 25"/>
          <p:cNvSpPr/>
          <p:nvPr>
            <p:custDataLst>
              <p:tags r:id="rId17"/>
            </p:custDataLst>
          </p:nvPr>
        </p:nvSpPr>
        <p:spPr>
          <a:xfrm>
            <a:off x="5322150" y="5732182"/>
            <a:ext cx="1104265" cy="664493"/>
          </a:xfrm>
          <a:prstGeom prst="ellipse">
            <a:avLst/>
          </a:prstGeom>
          <a:solidFill>
            <a:schemeClr val="accent2"/>
          </a:solidFill>
          <a:ln w="19050" cmpd="sng">
            <a:solidFill>
              <a:schemeClr val="dk1"/>
            </a:solidFill>
            <a:prstDash val="solid"/>
          </a:ln>
        </p:spPr>
        <p:style>
          <a:lnRef idx="2">
            <a:schemeClr val="accent6"/>
          </a:lnRef>
          <a:fillRef idx="1">
            <a:schemeClr val="lt1"/>
          </a:fillRef>
          <a:effectRef idx="0">
            <a:schemeClr val="accent6"/>
          </a:effectRef>
          <a:fontRef idx="minor">
            <a:schemeClr val="dk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olidFill>
                <a:schemeClr val="dk1"/>
              </a:solidFill>
              <a:latin typeface="微软雅黑" panose="020B0503020204020204" charset="-122"/>
              <a:ea typeface="微软雅黑" panose="020B0503020204020204" charset="-122"/>
              <a:cs typeface="+mn-ea"/>
              <a:sym typeface="+mn-ea"/>
            </a:endParaRPr>
          </a:p>
        </p:txBody>
      </p:sp>
      <p:sp>
        <p:nvSpPr>
          <p:cNvPr id="27" name="圆角矩形 26"/>
          <p:cNvSpPr/>
          <p:nvPr>
            <p:custDataLst>
              <p:tags r:id="rId18"/>
            </p:custDataLst>
          </p:nvPr>
        </p:nvSpPr>
        <p:spPr>
          <a:xfrm>
            <a:off x="1631087" y="2937802"/>
            <a:ext cx="1800606" cy="645160"/>
          </a:xfrm>
          <a:prstGeom prst="roundRect">
            <a:avLst/>
          </a:prstGeom>
          <a:solidFill>
            <a:schemeClr val="accent2"/>
          </a:solidFill>
          <a:ln w="19050" cmpd="sng">
            <a:solidFill>
              <a:schemeClr val="dk1"/>
            </a:solidFill>
            <a:prstDash val="solid"/>
          </a:ln>
        </p:spPr>
        <p:style>
          <a:lnRef idx="2">
            <a:schemeClr val="accent6"/>
          </a:lnRef>
          <a:fillRef idx="1">
            <a:schemeClr val="lt1"/>
          </a:fillRef>
          <a:effectRef idx="0">
            <a:schemeClr val="accent6"/>
          </a:effectRef>
          <a:fontRef idx="minor">
            <a:schemeClr val="dk1"/>
          </a:fontRef>
        </p:style>
        <p:txBody>
          <a:bodyPr vertOverflow="overflow" horzOverflow="overflow" vert="horz" wrap="square" numCol="1" spcCol="0" rtlCol="0" fromWordArt="0" anchor="ctr" anchorCtr="0" forceAA="0" compatLnSpc="1">
            <a:noAutofit/>
          </a:bodyPr>
          <a:lstStyle/>
          <a:p>
            <a:pPr lvl="0" algn="ctr">
              <a:buClrTx/>
              <a:buSzTx/>
              <a:buFontTx/>
            </a:pPr>
            <a:r>
              <a:rPr lang="en-US" altLang="zh-CN">
                <a:solidFill>
                  <a:schemeClr val="lt1"/>
                </a:solidFill>
                <a:latin typeface="微软雅黑" panose="020B0503020204020204" charset="-122"/>
                <a:ea typeface="微软雅黑" panose="020B0503020204020204" charset="-122"/>
                <a:cs typeface="+mn-ea"/>
                <a:sym typeface="+mn-ea"/>
              </a:rPr>
              <a:t>ResNext101_64x4d</a:t>
            </a:r>
            <a:endParaRPr lang="en-US" altLang="zh-CN">
              <a:solidFill>
                <a:schemeClr val="lt1"/>
              </a:solidFill>
              <a:latin typeface="微软雅黑" panose="020B0503020204020204" charset="-122"/>
              <a:ea typeface="微软雅黑" panose="020B0503020204020204" charset="-122"/>
              <a:cs typeface="+mn-ea"/>
              <a:sym typeface="+mn-ea"/>
            </a:endParaRPr>
          </a:p>
        </p:txBody>
      </p:sp>
      <p:sp>
        <p:nvSpPr>
          <p:cNvPr id="28" name="圆角矩形 27"/>
          <p:cNvSpPr/>
          <p:nvPr>
            <p:custDataLst>
              <p:tags r:id="rId19"/>
            </p:custDataLst>
          </p:nvPr>
        </p:nvSpPr>
        <p:spPr>
          <a:xfrm>
            <a:off x="4598670" y="2907665"/>
            <a:ext cx="1828165" cy="641985"/>
          </a:xfrm>
          <a:prstGeom prst="roundRect">
            <a:avLst/>
          </a:prstGeom>
          <a:solidFill>
            <a:schemeClr val="accent2"/>
          </a:solidFill>
          <a:ln w="19050" cmpd="sng">
            <a:solidFill>
              <a:schemeClr val="dk1"/>
            </a:solidFill>
            <a:prstDash val="solid"/>
          </a:ln>
        </p:spPr>
        <p:style>
          <a:lnRef idx="2">
            <a:schemeClr val="accent6"/>
          </a:lnRef>
          <a:fillRef idx="1">
            <a:schemeClr val="lt1"/>
          </a:fillRef>
          <a:effectRef idx="0">
            <a:schemeClr val="accent6"/>
          </a:effectRef>
          <a:fontRef idx="minor">
            <a:schemeClr val="dk1"/>
          </a:fontRef>
        </p:style>
        <p:txBody>
          <a:bodyPr vertOverflow="overflow" horzOverflow="overflow" vert="horz" wrap="square" numCol="1" spcCol="0" rtlCol="0" fromWordArt="0" anchor="ctr" anchorCtr="0" forceAA="0" compatLnSpc="1">
            <a:noAutofit/>
          </a:bodyPr>
          <a:lstStyle/>
          <a:p>
            <a:pPr lvl="0" algn="ctr">
              <a:buClrTx/>
              <a:buSzTx/>
              <a:buFontTx/>
            </a:pPr>
            <a:r>
              <a:rPr lang="en-US" altLang="zh-CN">
                <a:solidFill>
                  <a:schemeClr val="lt1"/>
                </a:solidFill>
                <a:latin typeface="微软雅黑" panose="020B0503020204020204" charset="-122"/>
                <a:ea typeface="微软雅黑" panose="020B0503020204020204" charset="-122"/>
                <a:cs typeface="+mn-ea"/>
                <a:sym typeface="+mn-ea"/>
              </a:rPr>
              <a:t>EfficientNet</a:t>
            </a:r>
            <a:endParaRPr lang="en-US" altLang="zh-CN">
              <a:solidFill>
                <a:schemeClr val="lt1"/>
              </a:solidFill>
              <a:latin typeface="微软雅黑" panose="020B0503020204020204" charset="-122"/>
              <a:ea typeface="微软雅黑" panose="020B0503020204020204" charset="-122"/>
              <a:cs typeface="+mn-ea"/>
              <a:sym typeface="+mn-ea"/>
            </a:endParaRPr>
          </a:p>
        </p:txBody>
      </p:sp>
      <p:sp>
        <p:nvSpPr>
          <p:cNvPr id="29" name="圆角矩形 28"/>
          <p:cNvSpPr/>
          <p:nvPr>
            <p:custDataLst>
              <p:tags r:id="rId20"/>
            </p:custDataLst>
          </p:nvPr>
        </p:nvSpPr>
        <p:spPr>
          <a:xfrm>
            <a:off x="7350760" y="2883535"/>
            <a:ext cx="1840865" cy="662940"/>
          </a:xfrm>
          <a:prstGeom prst="roundRect">
            <a:avLst/>
          </a:prstGeom>
          <a:solidFill>
            <a:schemeClr val="accent2"/>
          </a:solidFill>
          <a:ln w="19050" cmpd="sng">
            <a:solidFill>
              <a:schemeClr val="dk1"/>
            </a:solidFill>
            <a:prstDash val="solid"/>
          </a:ln>
        </p:spPr>
        <p:style>
          <a:lnRef idx="2">
            <a:schemeClr val="accent6"/>
          </a:lnRef>
          <a:fillRef idx="1">
            <a:schemeClr val="lt1"/>
          </a:fillRef>
          <a:effectRef idx="0">
            <a:schemeClr val="accent6"/>
          </a:effectRef>
          <a:fontRef idx="minor">
            <a:schemeClr val="dk1"/>
          </a:fontRef>
        </p:style>
        <p:txBody>
          <a:bodyPr vertOverflow="overflow" horzOverflow="overflow" vert="horz" wrap="square" numCol="1" spcCol="0" rtlCol="0" fromWordArt="0" anchor="ctr" anchorCtr="0" forceAA="0" compatLnSpc="1">
            <a:noAutofit/>
          </a:bodyPr>
          <a:lstStyle/>
          <a:p>
            <a:pPr lvl="0" algn="ctr">
              <a:buClrTx/>
              <a:buSzTx/>
              <a:buFontTx/>
            </a:pPr>
            <a:r>
              <a:rPr lang="en-US" altLang="zh-CN">
                <a:solidFill>
                  <a:schemeClr val="lt1"/>
                </a:solidFill>
                <a:latin typeface="微软雅黑" panose="020B0503020204020204" charset="-122"/>
                <a:ea typeface="微软雅黑" panose="020B0503020204020204" charset="-122"/>
                <a:cs typeface="+mn-ea"/>
                <a:sym typeface="+mn-ea"/>
              </a:rPr>
              <a:t>RegNet</a:t>
            </a:r>
            <a:endParaRPr lang="en-US" altLang="zh-CN">
              <a:solidFill>
                <a:schemeClr val="lt1"/>
              </a:solidFill>
              <a:latin typeface="微软雅黑" panose="020B0503020204020204" charset="-122"/>
              <a:ea typeface="微软雅黑" panose="020B0503020204020204" charset="-122"/>
              <a:cs typeface="+mn-ea"/>
              <a:sym typeface="+mn-ea"/>
            </a:endParaRPr>
          </a:p>
        </p:txBody>
      </p:sp>
      <p:sp>
        <p:nvSpPr>
          <p:cNvPr id="30" name="文本框 29"/>
          <p:cNvSpPr txBox="1"/>
          <p:nvPr>
            <p:custDataLst>
              <p:tags r:id="rId21"/>
            </p:custDataLst>
          </p:nvPr>
        </p:nvSpPr>
        <p:spPr>
          <a:xfrm>
            <a:off x="3870249" y="4578702"/>
            <a:ext cx="1304290" cy="368300"/>
          </a:xfrm>
          <a:prstGeom prst="rect">
            <a:avLst/>
          </a:prstGeom>
          <a:noFill/>
        </p:spPr>
        <p:txBody>
          <a:bodyPr wrap="square" rtlCol="0">
            <a:spAutoFit/>
          </a:bodyPr>
          <a:lstStyle/>
          <a:p>
            <a:r>
              <a:rPr lang="en-US" altLang="zh-CN" b="1" dirty="0">
                <a:solidFill>
                  <a:schemeClr val="dk1"/>
                </a:solidFill>
                <a:latin typeface="微软雅黑" panose="020B0503020204020204" charset="-122"/>
                <a:ea typeface="微软雅黑" panose="020B0503020204020204" charset="-122"/>
              </a:rPr>
              <a:t>Class A</a:t>
            </a:r>
            <a:endParaRPr lang="en-US" altLang="zh-CN" b="1" dirty="0">
              <a:solidFill>
                <a:schemeClr val="dk1"/>
              </a:solidFill>
              <a:latin typeface="微软雅黑" panose="020B0503020204020204" charset="-122"/>
              <a:ea typeface="微软雅黑" panose="020B0503020204020204" charset="-122"/>
            </a:endParaRPr>
          </a:p>
        </p:txBody>
      </p:sp>
      <p:sp>
        <p:nvSpPr>
          <p:cNvPr id="31" name="文本框 30"/>
          <p:cNvSpPr txBox="1"/>
          <p:nvPr>
            <p:custDataLst>
              <p:tags r:id="rId22"/>
            </p:custDataLst>
          </p:nvPr>
        </p:nvSpPr>
        <p:spPr>
          <a:xfrm>
            <a:off x="7103745" y="4578985"/>
            <a:ext cx="1163955" cy="368300"/>
          </a:xfrm>
          <a:prstGeom prst="rect">
            <a:avLst/>
          </a:prstGeom>
          <a:noFill/>
        </p:spPr>
        <p:txBody>
          <a:bodyPr wrap="square" rtlCol="0">
            <a:spAutoFit/>
          </a:bodyPr>
          <a:lstStyle/>
          <a:p>
            <a:pPr algn="ctr"/>
            <a:r>
              <a:rPr lang="en-US" altLang="zh-CN" b="1" dirty="0">
                <a:solidFill>
                  <a:schemeClr val="dk1"/>
                </a:solidFill>
                <a:latin typeface="微软雅黑" panose="020B0503020204020204" charset="-122"/>
                <a:ea typeface="微软雅黑" panose="020B0503020204020204" charset="-122"/>
              </a:rPr>
              <a:t>Class B</a:t>
            </a:r>
            <a:endParaRPr lang="en-US" altLang="zh-CN" b="1" dirty="0">
              <a:solidFill>
                <a:schemeClr val="dk1"/>
              </a:solidFill>
              <a:latin typeface="微软雅黑" panose="020B0503020204020204" charset="-122"/>
              <a:ea typeface="微软雅黑" panose="020B0503020204020204" charset="-122"/>
            </a:endParaRPr>
          </a:p>
        </p:txBody>
      </p:sp>
      <p:sp>
        <p:nvSpPr>
          <p:cNvPr id="32" name="文本框 31"/>
          <p:cNvSpPr txBox="1"/>
          <p:nvPr>
            <p:custDataLst>
              <p:tags r:id="rId23"/>
            </p:custDataLst>
          </p:nvPr>
        </p:nvSpPr>
        <p:spPr>
          <a:xfrm>
            <a:off x="5321935" y="5890260"/>
            <a:ext cx="1104900" cy="368300"/>
          </a:xfrm>
          <a:prstGeom prst="rect">
            <a:avLst/>
          </a:prstGeom>
          <a:noFill/>
        </p:spPr>
        <p:txBody>
          <a:bodyPr wrap="square" rtlCol="0">
            <a:spAutoFit/>
          </a:bodyPr>
          <a:lstStyle/>
          <a:p>
            <a:pPr algn="ctr"/>
            <a:r>
              <a:rPr lang="en-US" altLang="zh-CN" b="1" dirty="0">
                <a:solidFill>
                  <a:schemeClr val="lt1"/>
                </a:solidFill>
                <a:latin typeface="微软雅黑" panose="020B0503020204020204" charset="-122"/>
                <a:ea typeface="微软雅黑" panose="020B0503020204020204" charset="-122"/>
              </a:rPr>
              <a:t>Class</a:t>
            </a:r>
            <a:endParaRPr lang="en-US" altLang="zh-CN" b="1" dirty="0">
              <a:solidFill>
                <a:schemeClr val="lt1"/>
              </a:solidFill>
              <a:latin typeface="微软雅黑" panose="020B0503020204020204" charset="-122"/>
              <a:ea typeface="微软雅黑" panose="020B0503020204020204" charset="-122"/>
            </a:endParaRPr>
          </a:p>
        </p:txBody>
      </p:sp>
      <p:sp>
        <p:nvSpPr>
          <p:cNvPr id="33" name="文本框 32"/>
          <p:cNvSpPr txBox="1"/>
          <p:nvPr>
            <p:custDataLst>
              <p:tags r:id="rId24"/>
            </p:custDataLst>
          </p:nvPr>
        </p:nvSpPr>
        <p:spPr>
          <a:xfrm>
            <a:off x="2259965" y="4347845"/>
            <a:ext cx="1172210" cy="829945"/>
          </a:xfrm>
          <a:prstGeom prst="rect">
            <a:avLst/>
          </a:prstGeom>
          <a:noFill/>
        </p:spPr>
        <p:txBody>
          <a:bodyPr wrap="square" rtlCol="0">
            <a:spAutoFit/>
          </a:bodyPr>
          <a:lstStyle/>
          <a:p>
            <a:pPr algn="ctr"/>
            <a:r>
              <a:rPr lang="zh-CN" altLang="en-US" sz="1600">
                <a:solidFill>
                  <a:schemeClr val="lt1"/>
                </a:solidFill>
                <a:latin typeface="微软雅黑" panose="020B0503020204020204" charset="-122"/>
                <a:ea typeface="微软雅黑" panose="020B0503020204020204" charset="-122"/>
              </a:rPr>
              <a:t>软投票</a:t>
            </a:r>
            <a:endParaRPr lang="zh-CN" altLang="en-US" sz="1600">
              <a:solidFill>
                <a:schemeClr val="lt1"/>
              </a:solidFill>
              <a:latin typeface="微软雅黑" panose="020B0503020204020204" charset="-122"/>
              <a:ea typeface="微软雅黑" panose="020B0503020204020204" charset="-122"/>
            </a:endParaRPr>
          </a:p>
          <a:p>
            <a:pPr algn="ctr"/>
            <a:r>
              <a:rPr lang="zh-CN" altLang="en-US" sz="1600">
                <a:solidFill>
                  <a:schemeClr val="lt1"/>
                </a:solidFill>
                <a:latin typeface="微软雅黑" panose="020B0503020204020204" charset="-122"/>
                <a:ea typeface="微软雅黑" panose="020B0503020204020204" charset="-122"/>
              </a:rPr>
              <a:t>计算概率并加权</a:t>
            </a:r>
            <a:endParaRPr lang="zh-CN" altLang="en-US" sz="1600">
              <a:solidFill>
                <a:schemeClr val="lt1"/>
              </a:solidFill>
              <a:latin typeface="微软雅黑" panose="020B0503020204020204" charset="-122"/>
              <a:ea typeface="微软雅黑" panose="020B0503020204020204" charset="-122"/>
            </a:endParaRPr>
          </a:p>
        </p:txBody>
      </p:sp>
      <p:sp>
        <p:nvSpPr>
          <p:cNvPr id="34" name="文本框 33"/>
          <p:cNvSpPr txBox="1"/>
          <p:nvPr>
            <p:custDataLst>
              <p:tags r:id="rId25"/>
            </p:custDataLst>
          </p:nvPr>
        </p:nvSpPr>
        <p:spPr>
          <a:xfrm>
            <a:off x="6269990" y="5337810"/>
            <a:ext cx="1703070" cy="368300"/>
          </a:xfrm>
          <a:prstGeom prst="rect">
            <a:avLst/>
          </a:prstGeom>
          <a:noFill/>
        </p:spPr>
        <p:txBody>
          <a:bodyPr wrap="square" rtlCol="0">
            <a:spAutoFit/>
          </a:bodyPr>
          <a:lstStyle/>
          <a:p>
            <a:r>
              <a:rPr lang="zh-CN" altLang="en-US" b="1">
                <a:solidFill>
                  <a:schemeClr val="dk1"/>
                </a:solidFill>
                <a:latin typeface="微软雅黑" panose="020B0503020204020204" charset="-122"/>
                <a:ea typeface="微软雅黑" panose="020B0503020204020204" charset="-122"/>
                <a:cs typeface="微软雅黑" panose="020B0503020204020204" charset="-122"/>
              </a:rPr>
              <a:t>取</a:t>
            </a:r>
            <a:r>
              <a:rPr lang="en-US" altLang="zh-CN" b="1">
                <a:solidFill>
                  <a:schemeClr val="dk1"/>
                </a:solidFill>
                <a:latin typeface="微软雅黑" panose="020B0503020204020204" charset="-122"/>
                <a:ea typeface="微软雅黑" panose="020B0503020204020204" charset="-122"/>
                <a:cs typeface="微软雅黑" panose="020B0503020204020204" charset="-122"/>
              </a:rPr>
              <a:t> Max P</a:t>
            </a:r>
            <a:endParaRPr lang="en-US" altLang="zh-CN" b="1">
              <a:solidFill>
                <a:schemeClr val="dk1"/>
              </a:solidFill>
              <a:latin typeface="微软雅黑" panose="020B0503020204020204" charset="-122"/>
              <a:ea typeface="微软雅黑" panose="020B0503020204020204" charset="-122"/>
              <a:cs typeface="微软雅黑" panose="020B0503020204020204" charset="-122"/>
            </a:endParaRPr>
          </a:p>
        </p:txBody>
      </p:sp>
      <p:sp>
        <p:nvSpPr>
          <p:cNvPr id="35" name="圆角矩形 34"/>
          <p:cNvSpPr/>
          <p:nvPr>
            <p:custDataLst>
              <p:tags r:id="rId26"/>
            </p:custDataLst>
          </p:nvPr>
        </p:nvSpPr>
        <p:spPr>
          <a:xfrm>
            <a:off x="5400675" y="4450715"/>
            <a:ext cx="1327150" cy="657860"/>
          </a:xfrm>
          <a:prstGeom prst="roundRect">
            <a:avLst/>
          </a:prstGeom>
          <a:solidFill>
            <a:schemeClr val="accent6">
              <a:lumMod val="20000"/>
              <a:lumOff val="80000"/>
            </a:schemeClr>
          </a:solidFill>
          <a:ln w="19050" cmpd="sng">
            <a:solidFill>
              <a:schemeClr val="dk1"/>
            </a:solidFill>
            <a:prstDash val="solid"/>
          </a:ln>
        </p:spPr>
        <p:style>
          <a:lnRef idx="2">
            <a:schemeClr val="accent6"/>
          </a:lnRef>
          <a:fillRef idx="1">
            <a:schemeClr val="lt1"/>
          </a:fillRef>
          <a:effectRef idx="0">
            <a:schemeClr val="accent6"/>
          </a:effectRef>
          <a:fontRef idx="minor">
            <a:schemeClr val="dk1"/>
          </a:fontRef>
        </p:style>
        <p:txBody>
          <a:bodyPr vertOverflow="overflow" horzOverflow="overflow" vert="horz" wrap="square" numCol="1" spcCol="0" rtlCol="0" fromWordArt="0" anchor="ctr" anchorCtr="0" forceAA="0" compatLnSpc="1">
            <a:noAutofit/>
          </a:bodyPr>
          <a:lstStyle/>
          <a:p>
            <a:pPr lvl="0" algn="ctr">
              <a:buClrTx/>
              <a:buSzTx/>
              <a:buFontTx/>
            </a:pPr>
            <a:r>
              <a:rPr lang="en-US" altLang="zh-CN">
                <a:solidFill>
                  <a:schemeClr val="dk1"/>
                </a:solidFill>
                <a:latin typeface="微软雅黑" panose="020B0503020204020204" charset="-122"/>
                <a:ea typeface="微软雅黑" panose="020B0503020204020204" charset="-122"/>
                <a:cs typeface="+mn-ea"/>
                <a:sym typeface="+mn-ea"/>
              </a:rPr>
              <a:t>……</a:t>
            </a:r>
            <a:endParaRPr lang="en-US" altLang="zh-CN">
              <a:solidFill>
                <a:schemeClr val="dk1"/>
              </a:solidFill>
              <a:latin typeface="微软雅黑" panose="020B0503020204020204" charset="-122"/>
              <a:ea typeface="微软雅黑" panose="020B0503020204020204" charset="-122"/>
              <a:cs typeface="+mn-ea"/>
              <a:sym typeface="+mn-ea"/>
            </a:endParaRPr>
          </a:p>
        </p:txBody>
      </p:sp>
    </p:spTree>
    <p:custDataLst>
      <p:tags r:id="rId27"/>
    </p:custDataLst>
  </p:cSld>
  <p:clrMapOvr>
    <a:masterClrMapping/>
  </p:clrMapOvr>
  <mc:AlternateContent xmlns:mc="http://schemas.openxmlformats.org/markup-compatibility/2006">
    <mc:Choice xmlns:p14="http://schemas.microsoft.com/office/powerpoint/2010/main" Requires="p14">
      <p:transition spd="slow" p14:dur="2000" advTm="19852"/>
    </mc:Choice>
    <mc:Fallback>
      <p:transition spd="slow" advTm="19852"/>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4001597" y="6045200"/>
            <a:ext cx="8190403" cy="812800"/>
            <a:chOff x="4001597" y="5613400"/>
            <a:chExt cx="8190403" cy="1244600"/>
          </a:xfrm>
        </p:grpSpPr>
        <p:sp>
          <p:nvSpPr>
            <p:cNvPr id="2"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4" name="等腰三角形 3"/>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sp>
        <p:nvSpPr>
          <p:cNvPr id="9" name="椭圆 8"/>
          <p:cNvSpPr/>
          <p:nvPr>
            <p:custDataLst>
              <p:tags r:id="rId4"/>
            </p:custDataLst>
          </p:nvPr>
        </p:nvSpPr>
        <p:spPr>
          <a:xfrm flipH="1">
            <a:off x="544830" y="340360"/>
            <a:ext cx="551815" cy="55181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cxnSp>
        <p:nvCxnSpPr>
          <p:cNvPr id="6" name="直接连接符 11"/>
          <p:cNvCxnSpPr/>
          <p:nvPr>
            <p:custDataLst>
              <p:tags r:id="rId5"/>
            </p:custDataLst>
          </p:nvPr>
        </p:nvCxnSpPr>
        <p:spPr>
          <a:xfrm>
            <a:off x="621030" y="1092200"/>
            <a:ext cx="11134725" cy="0"/>
          </a:xfrm>
          <a:prstGeom prst="line">
            <a:avLst/>
          </a:prstGeom>
          <a:ln w="19050">
            <a:solidFill>
              <a:schemeClr val="accent1"/>
            </a:solidFill>
            <a:prstDash val="dashDot"/>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183005" y="342900"/>
            <a:ext cx="9341485" cy="583565"/>
          </a:xfrm>
          <a:prstGeom prst="rect">
            <a:avLst/>
          </a:prstGeom>
          <a:noFill/>
          <a:effectLst/>
        </p:spPr>
        <p:txBody>
          <a:bodyPr wrap="square" rtlCol="0">
            <a:spAutoFit/>
          </a:bodyPr>
          <a:lstStyle/>
          <a:p>
            <a:r>
              <a:rPr lang="en-US" altLang="zh-CN" sz="3200" b="1" spc="300" dirty="0">
                <a:solidFill>
                  <a:schemeClr val="accent1"/>
                </a:solidFill>
                <a:latin typeface="微软雅黑" panose="020B0503020204020204" charset="-122"/>
                <a:ea typeface="微软雅黑" panose="020B0503020204020204" charset="-122"/>
                <a:cs typeface="微软雅黑" panose="020B0503020204020204" charset="-122"/>
              </a:rPr>
              <a:t>1.</a:t>
            </a:r>
            <a:r>
              <a:rPr lang="zh-CN" altLang="en-US" sz="3200" b="1" spc="300" dirty="0">
                <a:solidFill>
                  <a:schemeClr val="accent1"/>
                </a:solidFill>
                <a:latin typeface="微软雅黑" panose="020B0503020204020204" charset="-122"/>
                <a:ea typeface="微软雅黑" panose="020B0503020204020204" charset="-122"/>
                <a:cs typeface="微软雅黑" panose="020B0503020204020204" charset="-122"/>
              </a:rPr>
              <a:t>优化方法</a:t>
            </a:r>
            <a:r>
              <a:rPr lang="zh-CN" altLang="en-US" sz="3200" b="1" spc="300" dirty="0">
                <a:solidFill>
                  <a:schemeClr val="accent1"/>
                </a:solidFill>
                <a:latin typeface="微软雅黑" panose="020B0503020204020204" charset="-122"/>
                <a:ea typeface="微软雅黑" panose="020B0503020204020204" charset="-122"/>
                <a:cs typeface="微软雅黑" panose="020B0503020204020204" charset="-122"/>
                <a:sym typeface="+mn-ea"/>
              </a:rPr>
              <a:t>（并行优化）</a:t>
            </a:r>
            <a:r>
              <a:rPr lang="en-US" altLang="zh-CN" sz="3200" b="1" spc="300" dirty="0">
                <a:solidFill>
                  <a:schemeClr val="accent1"/>
                </a:solidFill>
                <a:latin typeface="微软雅黑" panose="020B0503020204020204" charset="-122"/>
                <a:ea typeface="微软雅黑" panose="020B0503020204020204" charset="-122"/>
                <a:cs typeface="微软雅黑" panose="020B0503020204020204" charset="-122"/>
              </a:rPr>
              <a:t>——</a:t>
            </a:r>
            <a:r>
              <a:rPr lang="zh-CN" altLang="en-US" sz="2800" b="1" spc="300" dirty="0">
                <a:solidFill>
                  <a:schemeClr val="accent1"/>
                </a:solidFill>
                <a:latin typeface="微软雅黑" panose="020B0503020204020204" charset="-122"/>
                <a:ea typeface="微软雅黑" panose="020B0503020204020204" charset="-122"/>
                <a:cs typeface="微软雅黑" panose="020B0503020204020204" charset="-122"/>
              </a:rPr>
              <a:t>数据并行（</a:t>
            </a:r>
            <a:r>
              <a:rPr lang="en-US" altLang="zh-CN" sz="2800" b="1" spc="300" dirty="0">
                <a:solidFill>
                  <a:schemeClr val="accent1"/>
                </a:solidFill>
                <a:latin typeface="微软雅黑" panose="020B0503020204020204" charset="-122"/>
                <a:ea typeface="微软雅黑" panose="020B0503020204020204" charset="-122"/>
                <a:cs typeface="微软雅黑" panose="020B0503020204020204" charset="-122"/>
              </a:rPr>
              <a:t>DP</a:t>
            </a:r>
            <a:r>
              <a:rPr lang="zh-CN" altLang="en-US" sz="2800" b="1" spc="300" dirty="0">
                <a:solidFill>
                  <a:schemeClr val="accent1"/>
                </a:solidFill>
                <a:latin typeface="微软雅黑" panose="020B0503020204020204" charset="-122"/>
                <a:ea typeface="微软雅黑" panose="020B0503020204020204" charset="-122"/>
                <a:cs typeface="微软雅黑" panose="020B0503020204020204" charset="-122"/>
              </a:rPr>
              <a:t>）</a:t>
            </a:r>
            <a:endParaRPr lang="zh-CN" altLang="en-US" sz="2800" b="1" spc="300" dirty="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26" name="文本框 25"/>
          <p:cNvSpPr txBox="1"/>
          <p:nvPr>
            <p:custDataLst>
              <p:tags r:id="rId6"/>
            </p:custDataLst>
          </p:nvPr>
        </p:nvSpPr>
        <p:spPr>
          <a:xfrm>
            <a:off x="6131383" y="4083050"/>
            <a:ext cx="5623966" cy="829945"/>
          </a:xfrm>
          <a:prstGeom prst="rect">
            <a:avLst/>
          </a:prstGeom>
          <a:noFill/>
        </p:spPr>
        <p:txBody>
          <a:bodyPr wrap="square" rtlCol="0" anchor="t">
            <a:spAutoFit/>
          </a:bodyPr>
          <a:lstStyle/>
          <a:p>
            <a:r>
              <a:rPr lang="zh-CN" sz="2800" b="1" dirty="0">
                <a:solidFill>
                  <a:schemeClr val="dk1"/>
                </a:solidFill>
                <a:latin typeface="微软雅黑" panose="020B0503020204020204" charset="-122"/>
                <a:ea typeface="微软雅黑" panose="020B0503020204020204" charset="-122"/>
                <a:cs typeface="微软雅黑" panose="020B0503020204020204" charset="-122"/>
              </a:rPr>
              <a:t>DataParallel（</a:t>
            </a:r>
            <a:r>
              <a:rPr lang="en-US" altLang="zh-CN" sz="2800" b="1" dirty="0">
                <a:solidFill>
                  <a:schemeClr val="dk1"/>
                </a:solidFill>
                <a:latin typeface="微软雅黑" panose="020B0503020204020204" charset="-122"/>
                <a:ea typeface="微软雅黑" panose="020B0503020204020204" charset="-122"/>
                <a:cs typeface="微软雅黑" panose="020B0503020204020204" charset="-122"/>
              </a:rPr>
              <a:t>DP</a:t>
            </a:r>
            <a:r>
              <a:rPr lang="zh-CN" sz="2800" b="1" dirty="0">
                <a:solidFill>
                  <a:schemeClr val="dk1"/>
                </a:solidFill>
                <a:latin typeface="微软雅黑" panose="020B0503020204020204" charset="-122"/>
                <a:ea typeface="微软雅黑" panose="020B0503020204020204" charset="-122"/>
                <a:cs typeface="微软雅黑" panose="020B0503020204020204" charset="-122"/>
              </a:rPr>
              <a:t>）</a:t>
            </a:r>
            <a:r>
              <a:rPr kumimoji="1" lang="zh-CN" altLang="en-US" sz="2000" dirty="0">
                <a:solidFill>
                  <a:schemeClr val="dk1"/>
                </a:solidFill>
                <a:latin typeface="微软雅黑" panose="020B0503020204020204" charset="-122"/>
                <a:ea typeface="微软雅黑" panose="020B0503020204020204" charset="-122"/>
                <a:cs typeface="微软雅黑" panose="020B0503020204020204" charset="-122"/>
              </a:rPr>
              <a:t>将一个batchsize的输入数据均分到多个GPU上分别计算</a:t>
            </a:r>
            <a:endParaRPr kumimoji="1" lang="zh-CN" altLang="en-US" sz="2000" dirty="0">
              <a:solidFill>
                <a:schemeClr val="dk1"/>
              </a:solidFill>
              <a:latin typeface="微软雅黑" panose="020B0503020204020204" charset="-122"/>
              <a:ea typeface="微软雅黑" panose="020B0503020204020204" charset="-122"/>
              <a:cs typeface="微软雅黑" panose="020B0503020204020204" charset="-122"/>
            </a:endParaRPr>
          </a:p>
        </p:txBody>
      </p:sp>
      <p:sp>
        <p:nvSpPr>
          <p:cNvPr id="29" name="文本框 28"/>
          <p:cNvSpPr txBox="1"/>
          <p:nvPr>
            <p:custDataLst>
              <p:tags r:id="rId7"/>
            </p:custDataLst>
          </p:nvPr>
        </p:nvSpPr>
        <p:spPr>
          <a:xfrm>
            <a:off x="6131264" y="2529862"/>
            <a:ext cx="5464683" cy="1198880"/>
          </a:xfrm>
          <a:prstGeom prst="rect">
            <a:avLst/>
          </a:prstGeom>
          <a:noFill/>
        </p:spPr>
        <p:txBody>
          <a:bodyPr wrap="square" rtlCol="0">
            <a:spAutoFit/>
          </a:bodyPr>
          <a:lstStyle/>
          <a:p>
            <a:pPr indent="508000" algn="l">
              <a:lnSpc>
                <a:spcPct val="120000"/>
              </a:lnSpc>
              <a:spcBef>
                <a:spcPts val="0"/>
              </a:spcBef>
              <a:buClrTx/>
              <a:buSzTx/>
              <a:buFontTx/>
            </a:pPr>
            <a:r>
              <a:rPr kumimoji="1" lang="zh-CN" altLang="en-US" sz="2000" dirty="0">
                <a:solidFill>
                  <a:schemeClr val="dk1"/>
                </a:solidFill>
                <a:latin typeface="微软雅黑" panose="020B0503020204020204" charset="-122"/>
                <a:ea typeface="微软雅黑" panose="020B0503020204020204" charset="-122"/>
                <a:cs typeface="微软雅黑" panose="020B0503020204020204" charset="-122"/>
              </a:rPr>
              <a:t>由于batch size过大，使用单卡训练一个epoch需要较长时间，于是将数据分布在多个GPU上进行计算，即：</a:t>
            </a:r>
            <a:endParaRPr kumimoji="1" lang="zh-CN" altLang="en-US" sz="2000" dirty="0">
              <a:solidFill>
                <a:schemeClr val="dk1"/>
              </a:solidFill>
              <a:latin typeface="微软雅黑" panose="020B0503020204020204" charset="-122"/>
              <a:ea typeface="微软雅黑" panose="020B0503020204020204" charset="-122"/>
              <a:cs typeface="微软雅黑" panose="020B0503020204020204" charset="-122"/>
            </a:endParaRPr>
          </a:p>
        </p:txBody>
      </p:sp>
      <p:pic>
        <p:nvPicPr>
          <p:cNvPr id="17" name="图片 16"/>
          <p:cNvPicPr>
            <a:picLocks noChangeAspect="1"/>
          </p:cNvPicPr>
          <p:nvPr/>
        </p:nvPicPr>
        <p:blipFill>
          <a:blip r:embed="rId8"/>
          <a:stretch>
            <a:fillRect/>
          </a:stretch>
        </p:blipFill>
        <p:spPr>
          <a:xfrm>
            <a:off x="621030" y="1739900"/>
            <a:ext cx="4952365" cy="4479925"/>
          </a:xfrm>
          <a:prstGeom prst="rect">
            <a:avLst/>
          </a:prstGeom>
        </p:spPr>
      </p:pic>
    </p:spTree>
    <p:custDataLst>
      <p:tags r:id="rId9"/>
    </p:custDataLst>
  </p:cSld>
  <p:clrMapOvr>
    <a:masterClrMapping/>
  </p:clrMapOvr>
  <mc:AlternateContent xmlns:mc="http://schemas.openxmlformats.org/markup-compatibility/2006">
    <mc:Choice xmlns:p14="http://schemas.microsoft.com/office/powerpoint/2010/main" Requires="p14">
      <p:transition spd="slow" p14:dur="2000" advTm="14940"/>
    </mc:Choice>
    <mc:Fallback>
      <p:transition spd="slow" advTm="1494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 name="组合 2"/>
          <p:cNvGrpSpPr/>
          <p:nvPr userDrawn="1">
            <p:custDataLst>
              <p:tags r:id="rId1"/>
            </p:custDataLst>
          </p:nvPr>
        </p:nvGrpSpPr>
        <p:grpSpPr>
          <a:xfrm>
            <a:off x="4001597" y="6045200"/>
            <a:ext cx="8190403" cy="812800"/>
            <a:chOff x="4001597" y="5613400"/>
            <a:chExt cx="8190403" cy="1244600"/>
          </a:xfrm>
        </p:grpSpPr>
        <p:sp>
          <p:nvSpPr>
            <p:cNvPr id="4"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5" name="等腰三角形 4"/>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sp>
        <p:nvSpPr>
          <p:cNvPr id="9" name="椭圆 8"/>
          <p:cNvSpPr/>
          <p:nvPr>
            <p:custDataLst>
              <p:tags r:id="rId4"/>
            </p:custDataLst>
          </p:nvPr>
        </p:nvSpPr>
        <p:spPr>
          <a:xfrm flipH="1">
            <a:off x="544830" y="340360"/>
            <a:ext cx="551815" cy="55181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cxnSp>
        <p:nvCxnSpPr>
          <p:cNvPr id="6" name="直接连接符 11"/>
          <p:cNvCxnSpPr/>
          <p:nvPr>
            <p:custDataLst>
              <p:tags r:id="rId5"/>
            </p:custDataLst>
          </p:nvPr>
        </p:nvCxnSpPr>
        <p:spPr>
          <a:xfrm>
            <a:off x="621030" y="1092200"/>
            <a:ext cx="11134725" cy="0"/>
          </a:xfrm>
          <a:prstGeom prst="line">
            <a:avLst/>
          </a:prstGeom>
          <a:ln w="19050">
            <a:solidFill>
              <a:schemeClr val="accent1"/>
            </a:solidFill>
            <a:prstDash val="dashDot"/>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183005" y="342900"/>
            <a:ext cx="6167120" cy="583565"/>
          </a:xfrm>
          <a:prstGeom prst="rect">
            <a:avLst/>
          </a:prstGeom>
          <a:noFill/>
          <a:effectLst/>
        </p:spPr>
        <p:txBody>
          <a:bodyPr wrap="square" rtlCol="0">
            <a:spAutoFit/>
          </a:bodyPr>
          <a:lstStyle/>
          <a:p>
            <a:r>
              <a:rPr lang="en-US" altLang="zh-CN" sz="3200" b="1" spc="300" dirty="0">
                <a:solidFill>
                  <a:schemeClr val="accent1"/>
                </a:solidFill>
                <a:latin typeface="微软雅黑" panose="020B0503020204020204" charset="-122"/>
                <a:ea typeface="微软雅黑" panose="020B0503020204020204" charset="-122"/>
                <a:cs typeface="微软雅黑" panose="020B0503020204020204" charset="-122"/>
              </a:rPr>
              <a:t>2.</a:t>
            </a:r>
            <a:r>
              <a:rPr lang="zh-CN" altLang="en-US" sz="3200" b="1" spc="300" dirty="0">
                <a:solidFill>
                  <a:schemeClr val="accent1"/>
                </a:solidFill>
                <a:latin typeface="微软雅黑" panose="020B0503020204020204" charset="-122"/>
                <a:ea typeface="微软雅黑" panose="020B0503020204020204" charset="-122"/>
                <a:cs typeface="微软雅黑" panose="020B0503020204020204" charset="-122"/>
              </a:rPr>
              <a:t>测试</a:t>
            </a:r>
            <a:r>
              <a:rPr lang="zh-CN" altLang="en-US" sz="3200" b="1" spc="300" dirty="0">
                <a:solidFill>
                  <a:schemeClr val="accent1"/>
                </a:solidFill>
                <a:latin typeface="微软雅黑" panose="020B0503020204020204" charset="-122"/>
                <a:ea typeface="微软雅黑" panose="020B0503020204020204" charset="-122"/>
                <a:cs typeface="微软雅黑" panose="020B0503020204020204" charset="-122"/>
              </a:rPr>
              <a:t>结果</a:t>
            </a:r>
            <a:endParaRPr lang="zh-CN" altLang="en-US" sz="3200" b="1" spc="300" dirty="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24" name="文本框 23"/>
          <p:cNvSpPr txBox="1"/>
          <p:nvPr>
            <p:custDataLst>
              <p:tags r:id="rId6"/>
            </p:custDataLst>
          </p:nvPr>
        </p:nvSpPr>
        <p:spPr>
          <a:xfrm>
            <a:off x="544830" y="4420870"/>
            <a:ext cx="11210925" cy="1753235"/>
          </a:xfrm>
          <a:prstGeom prst="rect">
            <a:avLst/>
          </a:prstGeom>
          <a:noFill/>
        </p:spPr>
        <p:txBody>
          <a:bodyPr wrap="square">
            <a:spAutoFit/>
          </a:bodyPr>
          <a:lstStyle/>
          <a:p>
            <a:pPr indent="609600" algn="l" fontAlgn="auto">
              <a:lnSpc>
                <a:spcPct val="150000"/>
              </a:lnSpc>
              <a:spcBef>
                <a:spcPts val="0"/>
              </a:spcBef>
              <a:buClrTx/>
              <a:buSzTx/>
              <a:buFontTx/>
              <a:buNone/>
              <a:extLst>
                <a:ext uri="{35155182-B16C-46BC-9424-99874614C6A1}">
                  <wpsdc:indentchars xmlns:wpsdc="http://www.wps.cn/officeDocument/2017/drawingmlCustomData" val="200" checksum="4158780845"/>
                </a:ext>
              </a:extLst>
            </a:pPr>
            <a:r>
              <a:rPr kumimoji="1" lang="zh-CN" altLang="en-US" sz="2400" dirty="0">
                <a:solidFill>
                  <a:schemeClr val="dk1"/>
                </a:solidFill>
                <a:latin typeface="微软雅黑" panose="020B0503020204020204" charset="-122"/>
                <a:ea typeface="微软雅黑" panose="020B0503020204020204" charset="-122"/>
                <a:cs typeface="微软雅黑" panose="020B0503020204020204" charset="-122"/>
              </a:rPr>
              <a:t>对于每个预训练模型，我们进行迁移学习训练。其中，单个模型resnet在测试集上有最好的平均准确率，达到了86.35%。</a:t>
            </a:r>
            <a:endParaRPr kumimoji="1" lang="zh-CN" altLang="en-US" sz="2400" dirty="0">
              <a:solidFill>
                <a:schemeClr val="dk1"/>
              </a:solidFill>
              <a:latin typeface="微软雅黑" panose="020B0503020204020204" charset="-122"/>
              <a:ea typeface="微软雅黑" panose="020B0503020204020204" charset="-122"/>
              <a:cs typeface="微软雅黑" panose="020B0503020204020204" charset="-122"/>
            </a:endParaRPr>
          </a:p>
          <a:p>
            <a:pPr indent="609600" algn="l" fontAlgn="auto">
              <a:lnSpc>
                <a:spcPct val="150000"/>
              </a:lnSpc>
              <a:spcBef>
                <a:spcPts val="0"/>
              </a:spcBef>
              <a:buClrTx/>
              <a:buSzTx/>
              <a:buFontTx/>
              <a:buNone/>
              <a:extLst>
                <a:ext uri="{35155182-B16C-46BC-9424-99874614C6A1}">
                  <wpsdc:indentchars xmlns:wpsdc="http://www.wps.cn/officeDocument/2017/drawingmlCustomData" val="200" checksum="4158780845"/>
                </a:ext>
              </a:extLst>
            </a:pPr>
            <a:r>
              <a:rPr kumimoji="1" lang="zh-CN" altLang="en-US" sz="2400" dirty="0">
                <a:solidFill>
                  <a:schemeClr val="dk1"/>
                </a:solidFill>
                <a:latin typeface="微软雅黑" panose="020B0503020204020204" charset="-122"/>
                <a:ea typeface="微软雅黑" panose="020B0503020204020204" charset="-122"/>
                <a:cs typeface="微软雅黑" panose="020B0503020204020204" charset="-122"/>
              </a:rPr>
              <a:t>模型融合后的最终整合结果为90.47%。</a:t>
            </a:r>
            <a:endParaRPr kumimoji="1" lang="zh-CN" altLang="en-US" sz="2400" dirty="0">
              <a:solidFill>
                <a:schemeClr val="dk1"/>
              </a:solidFill>
              <a:latin typeface="微软雅黑" panose="020B0503020204020204" charset="-122"/>
              <a:ea typeface="微软雅黑" panose="020B0503020204020204" charset="-122"/>
              <a:cs typeface="微软雅黑" panose="020B0503020204020204" charset="-122"/>
            </a:endParaRPr>
          </a:p>
        </p:txBody>
      </p:sp>
      <p:pic>
        <p:nvPicPr>
          <p:cNvPr id="11" name="图片 10"/>
          <p:cNvPicPr>
            <a:picLocks noChangeAspect="1"/>
          </p:cNvPicPr>
          <p:nvPr/>
        </p:nvPicPr>
        <p:blipFill>
          <a:blip r:embed="rId7"/>
          <a:stretch>
            <a:fillRect/>
          </a:stretch>
        </p:blipFill>
        <p:spPr>
          <a:xfrm>
            <a:off x="226695" y="1528445"/>
            <a:ext cx="11738610" cy="2613660"/>
          </a:xfrm>
          <a:prstGeom prst="rect">
            <a:avLst/>
          </a:prstGeom>
        </p:spPr>
      </p:pic>
    </p:spTree>
    <p:custDataLst>
      <p:tags r:id="rId8"/>
    </p:custDataLst>
  </p:cSld>
  <p:clrMapOvr>
    <a:masterClrMapping/>
  </p:clrMapOvr>
  <mc:AlternateContent xmlns:mc="http://schemas.openxmlformats.org/markup-compatibility/2006">
    <mc:Choice xmlns:p14="http://schemas.microsoft.com/office/powerpoint/2010/main" Requires="p14">
      <p:transition spd="slow" p14:dur="2000" advTm="18539"/>
    </mc:Choice>
    <mc:Fallback>
      <p:transition spd="slow" advTm="18539"/>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 name="组合 2"/>
          <p:cNvGrpSpPr/>
          <p:nvPr userDrawn="1">
            <p:custDataLst>
              <p:tags r:id="rId1"/>
            </p:custDataLst>
          </p:nvPr>
        </p:nvGrpSpPr>
        <p:grpSpPr>
          <a:xfrm>
            <a:off x="4001597" y="6045200"/>
            <a:ext cx="8190403" cy="812800"/>
            <a:chOff x="4001597" y="5613400"/>
            <a:chExt cx="8190403" cy="1244600"/>
          </a:xfrm>
        </p:grpSpPr>
        <p:sp>
          <p:nvSpPr>
            <p:cNvPr id="4"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5" name="等腰三角形 4"/>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sp>
        <p:nvSpPr>
          <p:cNvPr id="9" name="椭圆 8"/>
          <p:cNvSpPr/>
          <p:nvPr>
            <p:custDataLst>
              <p:tags r:id="rId4"/>
            </p:custDataLst>
          </p:nvPr>
        </p:nvSpPr>
        <p:spPr>
          <a:xfrm flipH="1">
            <a:off x="544830" y="340360"/>
            <a:ext cx="551815" cy="55181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cxnSp>
        <p:nvCxnSpPr>
          <p:cNvPr id="6" name="直接连接符 11"/>
          <p:cNvCxnSpPr/>
          <p:nvPr>
            <p:custDataLst>
              <p:tags r:id="rId5"/>
            </p:custDataLst>
          </p:nvPr>
        </p:nvCxnSpPr>
        <p:spPr>
          <a:xfrm>
            <a:off x="621030" y="1092200"/>
            <a:ext cx="11134725" cy="0"/>
          </a:xfrm>
          <a:prstGeom prst="line">
            <a:avLst/>
          </a:prstGeom>
          <a:ln w="19050">
            <a:solidFill>
              <a:schemeClr val="accent1"/>
            </a:solidFill>
            <a:prstDash val="dashDot"/>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183005" y="342900"/>
            <a:ext cx="6167120" cy="583565"/>
          </a:xfrm>
          <a:prstGeom prst="rect">
            <a:avLst/>
          </a:prstGeom>
          <a:noFill/>
          <a:effectLst/>
        </p:spPr>
        <p:txBody>
          <a:bodyPr wrap="square" rtlCol="0">
            <a:spAutoFit/>
          </a:bodyPr>
          <a:lstStyle/>
          <a:p>
            <a:r>
              <a:rPr lang="en-US" altLang="zh-CN" sz="3200" b="1" spc="300" dirty="0">
                <a:solidFill>
                  <a:schemeClr val="accent1"/>
                </a:solidFill>
                <a:latin typeface="微软雅黑" panose="020B0503020204020204" charset="-122"/>
                <a:ea typeface="微软雅黑" panose="020B0503020204020204" charset="-122"/>
                <a:cs typeface="微软雅黑" panose="020B0503020204020204" charset="-122"/>
              </a:rPr>
              <a:t>3.</a:t>
            </a:r>
            <a:r>
              <a:rPr lang="zh-CN" altLang="en-US" sz="3200" b="1" spc="300" dirty="0">
                <a:solidFill>
                  <a:schemeClr val="accent1"/>
                </a:solidFill>
                <a:latin typeface="微软雅黑" panose="020B0503020204020204" charset="-122"/>
                <a:ea typeface="微软雅黑" panose="020B0503020204020204" charset="-122"/>
                <a:cs typeface="微软雅黑" panose="020B0503020204020204" charset="-122"/>
              </a:rPr>
              <a:t>心路</a:t>
            </a:r>
            <a:r>
              <a:rPr lang="zh-CN" altLang="en-US" sz="3200" b="1" spc="300" dirty="0">
                <a:solidFill>
                  <a:schemeClr val="accent1"/>
                </a:solidFill>
                <a:latin typeface="微软雅黑" panose="020B0503020204020204" charset="-122"/>
                <a:ea typeface="微软雅黑" panose="020B0503020204020204" charset="-122"/>
                <a:cs typeface="微软雅黑" panose="020B0503020204020204" charset="-122"/>
              </a:rPr>
              <a:t>历程</a:t>
            </a:r>
            <a:endParaRPr lang="zh-CN" altLang="en-US" sz="3200" b="1" spc="300" dirty="0">
              <a:solidFill>
                <a:schemeClr val="accent1"/>
              </a:solidFill>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6"/>
          <a:srcRect l="6374" t="2768" r="36172" b="2003"/>
          <a:stretch>
            <a:fillRect/>
          </a:stretch>
        </p:blipFill>
        <p:spPr>
          <a:xfrm>
            <a:off x="793750" y="2233295"/>
            <a:ext cx="4375150" cy="2702560"/>
          </a:xfrm>
          <a:prstGeom prst="rect">
            <a:avLst/>
          </a:prstGeom>
        </p:spPr>
      </p:pic>
      <p:sp>
        <p:nvSpPr>
          <p:cNvPr id="8" name="右箭头 7"/>
          <p:cNvSpPr/>
          <p:nvPr/>
        </p:nvSpPr>
        <p:spPr>
          <a:xfrm>
            <a:off x="5375910" y="3198495"/>
            <a:ext cx="805180" cy="4603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0" name="图片 9"/>
          <p:cNvPicPr>
            <a:picLocks noChangeAspect="1"/>
          </p:cNvPicPr>
          <p:nvPr/>
        </p:nvPicPr>
        <p:blipFill>
          <a:blip r:embed="rId7"/>
          <a:srcRect r="71171"/>
          <a:stretch>
            <a:fillRect/>
          </a:stretch>
        </p:blipFill>
        <p:spPr>
          <a:xfrm>
            <a:off x="7350125" y="2233295"/>
            <a:ext cx="3458845" cy="2671445"/>
          </a:xfrm>
          <a:prstGeom prst="rect">
            <a:avLst/>
          </a:prstGeom>
        </p:spPr>
      </p:pic>
      <p:sp>
        <p:nvSpPr>
          <p:cNvPr id="13" name="矩形 12"/>
          <p:cNvSpPr/>
          <p:nvPr/>
        </p:nvSpPr>
        <p:spPr>
          <a:xfrm>
            <a:off x="2117725" y="1257935"/>
            <a:ext cx="8141335" cy="1262380"/>
          </a:xfrm>
          <a:prstGeom prst="rect">
            <a:avLst/>
          </a:prstGeom>
          <a:noFill/>
          <a:ln>
            <a:noFill/>
          </a:ln>
        </p:spPr>
        <p:txBody>
          <a:bodyPr wrap="none" rtlCol="0" anchor="t">
            <a:noAutofit/>
          </a:bodyPr>
          <a:p>
            <a:pPr algn="ctr"/>
            <a:r>
              <a:rPr lang="en-US" altLang="zh-CN" sz="4000" b="1">
                <a:ln w="22225">
                  <a:solidFill>
                    <a:schemeClr val="accent2"/>
                  </a:solidFill>
                  <a:prstDash val="solid"/>
                </a:ln>
                <a:solidFill>
                  <a:schemeClr val="accent2">
                    <a:lumMod val="40000"/>
                    <a:lumOff val="60000"/>
                  </a:schemeClr>
                </a:solidFill>
                <a:effectLst/>
              </a:rPr>
              <a:t>ACC</a:t>
            </a:r>
            <a:r>
              <a:rPr lang="zh-CN" altLang="en-US" sz="4000" b="1">
                <a:ln w="22225">
                  <a:solidFill>
                    <a:schemeClr val="accent2"/>
                  </a:solidFill>
                  <a:prstDash val="solid"/>
                </a:ln>
                <a:solidFill>
                  <a:schemeClr val="accent2">
                    <a:lumMod val="40000"/>
                    <a:lumOff val="60000"/>
                  </a:schemeClr>
                </a:solidFill>
                <a:effectLst/>
              </a:rPr>
              <a:t>从</a:t>
            </a:r>
            <a:r>
              <a:rPr lang="en-US" altLang="zh-CN" sz="4000" b="1">
                <a:ln w="22225">
                  <a:solidFill>
                    <a:schemeClr val="accent2"/>
                  </a:solidFill>
                  <a:prstDash val="solid"/>
                </a:ln>
                <a:solidFill>
                  <a:schemeClr val="accent2">
                    <a:lumMod val="40000"/>
                    <a:lumOff val="60000"/>
                  </a:schemeClr>
                </a:solidFill>
                <a:effectLst/>
              </a:rPr>
              <a:t>0.752</a:t>
            </a:r>
            <a:r>
              <a:rPr lang="zh-CN" altLang="en-US" sz="4000" b="1">
                <a:ln w="22225">
                  <a:solidFill>
                    <a:schemeClr val="accent2"/>
                  </a:solidFill>
                  <a:prstDash val="solid"/>
                </a:ln>
                <a:solidFill>
                  <a:schemeClr val="accent2">
                    <a:lumMod val="40000"/>
                    <a:lumOff val="60000"/>
                  </a:schemeClr>
                </a:solidFill>
                <a:effectLst/>
              </a:rPr>
              <a:t>到</a:t>
            </a:r>
            <a:r>
              <a:rPr lang="en-US" altLang="zh-CN" sz="4000" b="1">
                <a:ln w="22225">
                  <a:solidFill>
                    <a:schemeClr val="accent2"/>
                  </a:solidFill>
                  <a:prstDash val="solid"/>
                </a:ln>
                <a:solidFill>
                  <a:schemeClr val="accent2">
                    <a:lumMod val="40000"/>
                    <a:lumOff val="60000"/>
                  </a:schemeClr>
                </a:solidFill>
                <a:effectLst/>
              </a:rPr>
              <a:t>0.9047</a:t>
            </a:r>
            <a:r>
              <a:rPr lang="zh-CN" altLang="en-US" sz="4000" b="1">
                <a:ln w="22225">
                  <a:solidFill>
                    <a:schemeClr val="accent2"/>
                  </a:solidFill>
                  <a:prstDash val="solid"/>
                </a:ln>
                <a:solidFill>
                  <a:schemeClr val="accent2">
                    <a:lumMod val="40000"/>
                    <a:lumOff val="60000"/>
                  </a:schemeClr>
                </a:solidFill>
                <a:effectLst/>
              </a:rPr>
              <a:t>的过程</a:t>
            </a:r>
            <a:endParaRPr lang="zh-CN" altLang="en-US" sz="4000" b="1">
              <a:ln w="22225">
                <a:solidFill>
                  <a:schemeClr val="accent2"/>
                </a:solidFill>
                <a:prstDash val="solid"/>
              </a:ln>
              <a:solidFill>
                <a:schemeClr val="accent2">
                  <a:lumMod val="40000"/>
                  <a:lumOff val="60000"/>
                </a:schemeClr>
              </a:solidFill>
              <a:effectLst/>
            </a:endParaRPr>
          </a:p>
        </p:txBody>
      </p:sp>
      <p:sp>
        <p:nvSpPr>
          <p:cNvPr id="14" name="文本框 13"/>
          <p:cNvSpPr txBox="1"/>
          <p:nvPr/>
        </p:nvSpPr>
        <p:spPr>
          <a:xfrm>
            <a:off x="2242185" y="5048250"/>
            <a:ext cx="890905" cy="368300"/>
          </a:xfrm>
          <a:prstGeom prst="rect">
            <a:avLst/>
          </a:prstGeom>
          <a:noFill/>
        </p:spPr>
        <p:txBody>
          <a:bodyPr wrap="square" rtlCol="0">
            <a:spAutoFit/>
          </a:bodyPr>
          <a:p>
            <a:r>
              <a:rPr lang="en-US" altLang="zh-CN"/>
              <a:t>kaggle</a:t>
            </a:r>
            <a:endParaRPr lang="en-US" altLang="zh-CN"/>
          </a:p>
        </p:txBody>
      </p:sp>
      <p:sp>
        <p:nvSpPr>
          <p:cNvPr id="15" name="文本框 14"/>
          <p:cNvSpPr txBox="1"/>
          <p:nvPr/>
        </p:nvSpPr>
        <p:spPr>
          <a:xfrm>
            <a:off x="8543290" y="5114925"/>
            <a:ext cx="1283335" cy="368300"/>
          </a:xfrm>
          <a:prstGeom prst="rect">
            <a:avLst/>
          </a:prstGeom>
          <a:noFill/>
        </p:spPr>
        <p:txBody>
          <a:bodyPr wrap="square" rtlCol="0">
            <a:spAutoFit/>
          </a:bodyPr>
          <a:p>
            <a:r>
              <a:rPr lang="zh-CN" altLang="en-US"/>
              <a:t>超算</a:t>
            </a:r>
            <a:r>
              <a:rPr lang="zh-CN" altLang="en-US"/>
              <a:t>集群</a:t>
            </a:r>
            <a:endParaRPr lang="zh-CN" altLang="en-US"/>
          </a:p>
        </p:txBody>
      </p:sp>
    </p:spTree>
    <p:custDataLst>
      <p:tags r:id="rId8"/>
    </p:custDataLst>
  </p:cSld>
  <p:clrMapOvr>
    <a:masterClrMapping/>
  </p:clrMapOvr>
  <mc:AlternateContent xmlns:mc="http://schemas.openxmlformats.org/markup-compatibility/2006">
    <mc:Choice xmlns:p14="http://schemas.microsoft.com/office/powerpoint/2010/main" Requires="p14">
      <p:transition spd="slow" p14:dur="2000" advTm="18539"/>
    </mc:Choice>
    <mc:Fallback>
      <p:transition spd="slow" advTm="18539"/>
    </mc:Fallback>
  </mc:AlternateContent>
  <p:timing>
    <p:tnLst>
      <p:par>
        <p:cTn id="1" dur="indefinite" restart="never" nodeType="tmRoot"/>
      </p:par>
    </p:tnLst>
  </p:timing>
</p:sld>
</file>

<file path=ppt/tags/tag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1"/>
  <p:tag name="KSO_WM_UNIT_LAYERLEVEL" val="1"/>
  <p:tag name="KSO_WM_TAG_VERSION" val="1.0"/>
  <p:tag name="KSO_WM_BEAUTIFY_FLAG" val="#wm#"/>
</p:tagLst>
</file>

<file path=ppt/tags/tag1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1"/>
  <p:tag name="KSO_WM_UNIT_LAYERLEVEL" val="1"/>
  <p:tag name="KSO_WM_TAG_VERSION" val="1.0"/>
  <p:tag name="KSO_WM_BEAUTIFY_FLAG" val="#wm#"/>
</p:tagLst>
</file>

<file path=ppt/tags/tag1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6*i*1"/>
  <p:tag name="KSO_WM_UNIT_LAYERLEVEL" val="1"/>
  <p:tag name="KSO_WM_TAG_VERSION" val="1.0"/>
  <p:tag name="KSO_WM_BEAUTIFY_FLAG" val="#wm#"/>
</p:tagLst>
</file>

<file path=ppt/tags/tag1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6*i*2"/>
  <p:tag name="KSO_WM_UNIT_LAYERLEVEL" val="1"/>
  <p:tag name="KSO_WM_TAG_VERSION" val="1.0"/>
  <p:tag name="KSO_WM_BEAUTIFY_FLAG" val="#wm#"/>
</p:tagLst>
</file>

<file path=ppt/tags/tag12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6*i*3"/>
  <p:tag name="KSO_WM_UNIT_LAYERLEVEL" val="1"/>
  <p:tag name="KSO_WM_TAG_VERSION" val="1.0"/>
  <p:tag name="KSO_WM_BEAUTIFY_FLAG" val="#wm#"/>
</p:tagLst>
</file>

<file path=ppt/tags/tag12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1"/>
  <p:tag name="KSO_WM_UNIT_LAYERLEVEL" val="1"/>
  <p:tag name="KSO_WM_TAG_VERSION" val="1.0"/>
  <p:tag name="KSO_WM_BEAUTIFY_FLAG" val="#wm#"/>
</p:tagLst>
</file>

<file path=ppt/tags/tag12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7*i*1"/>
  <p:tag name="KSO_WM_UNIT_LAYERLEVEL" val="1"/>
  <p:tag name="KSO_WM_TAG_VERSION" val="1.0"/>
  <p:tag name="KSO_WM_BEAUTIFY_FLAG" val="#wm#"/>
</p:tagLst>
</file>

<file path=ppt/tags/tag1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7*i*2"/>
  <p:tag name="KSO_WM_UNIT_LAYERLEVEL" val="1"/>
  <p:tag name="KSO_WM_TAG_VERSION" val="1.0"/>
  <p:tag name="KSO_WM_BEAUTIFY_FLAG" val="#wm#"/>
</p:tagLst>
</file>

<file path=ppt/tags/tag1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7*i*3"/>
  <p:tag name="KSO_WM_UNIT_LAYERLEVEL" val="1"/>
  <p:tag name="KSO_WM_TAG_VERSION" val="1.0"/>
  <p:tag name="KSO_WM_BEAUTIFY_FLAG" val="#wm#"/>
</p:tagLst>
</file>

<file path=ppt/tags/tag13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1"/>
  <p:tag name="KSO_WM_UNIT_LAYERLEVEL" val="1"/>
  <p:tag name="KSO_WM_TAG_VERSION" val="1.0"/>
  <p:tag name="KSO_WM_BEAUTIFY_FLAG" val="#wm#"/>
</p:tagLst>
</file>

<file path=ppt/tags/tag13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3.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SLIDE_BACKGROUND_TYPE" val="belt"/>
  <p:tag name="KSO_WM_SLIDE_BK_DARK_LIGHT" val="1"/>
  <p:tag name="KSO_WM_UNIT_TYPE" val="i"/>
  <p:tag name="KSO_WM_UNIT_INDEX" val="2"/>
</p:tagLst>
</file>

<file path=ppt/tags/tag145.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3"/>
  <p:tag name="KSO_WM_UNIT_ID" val="_18*i*3"/>
  <p:tag name="KSO_WM_UNIT_LAYERLEVEL" val="1"/>
  <p:tag name="KSO_WM_TAG_VERSION" val="1.0"/>
  <p:tag name="KSO_WM_BEAUTIFY_FLAG" val="#wm#"/>
</p:tagLst>
</file>

<file path=ppt/tags/tag146.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SLIDE_BACKGROUND_TYPE" val="belt"/>
  <p:tag name="KSO_WM_SLIDE_BK_DARK_LIGHT" val="1"/>
  <p:tag name="KSO_WM_UNIT_TYPE" val="i"/>
  <p:tag name="KSO_WM_UNIT_INDEX" val="1"/>
</p:tagLst>
</file>

<file path=ppt/tags/tag148.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6"/>
  <p:tag name="KSO_WM_UNIT_ID" val="_18*i*6"/>
  <p:tag name="KSO_WM_UNIT_LAYERLEVEL" val="1"/>
  <p:tag name="KSO_WM_TAG_VERSION" val="1.0"/>
  <p:tag name="KSO_WM_BEAUTIFY_FLAG" val="#wm#"/>
</p:tagLst>
</file>

<file path=ppt/tags/tag149.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5"/>
  <p:tag name="KSO_WM_UNIT_ID" val="_18*i*5"/>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1.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2.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3.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4.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5"/>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5"/>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TEMPLATE_SUBCATEGORY" val="0"/>
  <p:tag name="KSO_WM_TEMPLATE_COLOR_TYPE" val="1"/>
  <p:tag name="KSO_WM_TEMPLATE_MASTER_THUMB_INDEX" val="12"/>
  <p:tag name="KSO_WM_UNIT_SHOW_EDIT_AREA_INDICATION" val="0"/>
  <p:tag name="KSO_WM_TEMPLATE_THUMBS_INDEX" val="1、2、3、11、14"/>
  <p:tag name="KSO_WM_TAG_VERSION" val="1.0"/>
  <p:tag name="KSO_WM_BEAUTIFY_FLAG" val="#wm#"/>
  <p:tag name="KSO_WM_TEMPLATE_CATEGORY" val="custom"/>
  <p:tag name="KSO_WM_TEMPLATE_INDEX" val="20202545"/>
  <p:tag name="KSO_WM_TEMPLATE_MASTER_TYPE" val="1"/>
</p:tagLst>
</file>

<file path=ppt/tags/tag161.xml><?xml version="1.0" encoding="utf-8"?>
<p:tagLst xmlns:p="http://schemas.openxmlformats.org/presentationml/2006/main">
  <p:tag name="KSO_WM_UNIT_ISCONTENTSTITLE" val="0"/>
  <p:tag name="KSO_WM_UNIT_ISNUMDGMTITLE" val="0"/>
  <p:tag name="KSO_WM_UNIT_PRESET_TEXT" val="汇报人姓名"/>
  <p:tag name="KSO_WM_UNIT_NOCLEAR" val="0"/>
  <p:tag name="KSO_WM_UNIT_VALUE" val="10"/>
  <p:tag name="KSO_WM_UNIT_HIGHLIGHT" val="0"/>
  <p:tag name="KSO_WM_UNIT_COMPATIBLE" val="0"/>
  <p:tag name="KSO_WM_UNIT_DIAGRAM_ISNUMVISUAL" val="0"/>
  <p:tag name="KSO_WM_UNIT_DIAGRAM_ISREFERUNIT" val="0"/>
  <p:tag name="KSO_WM_UNIT_TYPE" val="b"/>
  <p:tag name="KSO_WM_UNIT_INDEX" val="2"/>
  <p:tag name="KSO_WM_UNIT_ID" val="custom20202545_1*b*2"/>
  <p:tag name="KSO_WM_TEMPLATE_CATEGORY" val="custom"/>
  <p:tag name="KSO_WM_TEMPLATE_INDEX" val="20202545"/>
  <p:tag name="KSO_WM_UNIT_LAYERLEVEL" val="1"/>
  <p:tag name="KSO_WM_TAG_VERSION" val="1.0"/>
  <p:tag name="KSO_WM_BEAUTIFY_FLAG" val="#wm#"/>
  <p:tag name="KSO_WM_UNIT_TEXT_FILL_FORE_SCHEMECOLOR_INDEX_BRIGHTNESS" val="0.15"/>
  <p:tag name="KSO_WM_UNIT_TEXT_FILL_FORE_SCHEMECOLOR_INDEX" val="13"/>
  <p:tag name="KSO_WM_UNIT_TEXT_FILL_TYPE" val="1"/>
</p:tagLst>
</file>

<file path=ppt/tags/tag162.xml><?xml version="1.0" encoding="utf-8"?>
<p:tagLst xmlns:p="http://schemas.openxmlformats.org/presentationml/2006/main">
  <p:tag name="KSO_WM_TEMPLATE_THUMBS_INDEX" val="1、2、6、7、9、11、14、15"/>
  <p:tag name="KSO_WM_SLIDE_ID" val="custom20202545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2545"/>
  <p:tag name="KSO_WM_SLIDE_LAYOUT" val="a_b"/>
  <p:tag name="KSO_WM_SLIDE_LAYOUT_CNT" val="1_3"/>
</p:tagLst>
</file>

<file path=ppt/tags/tag16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dc3244c2-447a-4b03-9e56-442dcf9aea69}"/>
  <p:tag name="KSO_WM_UNIT_TYPE" val="i"/>
</p:tagLst>
</file>

<file path=ppt/tags/tag16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6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66.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67.xml><?xml version="1.0" encoding="utf-8"?>
<p:tagLst xmlns:p="http://schemas.openxmlformats.org/presentationml/2006/main">
  <p:tag name="KSO_WM_UNIT_LINE_FORE_SCHEMECOLOR_INDEX_BRIGHTNESS" val="0"/>
  <p:tag name="KSO_WM_UNIT_LINE_FORE_SCHEMECOLOR_INDEX" val="5"/>
  <p:tag name="KSO_WM_UNIT_LINE_FILL_TYPE" val="2"/>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p1-1"/>
  <p:tag name="KSO_WM_UNIT_TYPE" val="p_h_i"/>
  <p:tag name="KSO_WM_UNIT_INDEX" val="1_1_1"/>
  <p:tag name="KSO_WM_UNIT_ID" val="diagram20165054_3*p_h_i*1_1_1"/>
  <p:tag name="KSO_WM_TEMPLATE_CATEGORY" val="diagram"/>
  <p:tag name="KSO_WM_TEMPLATE_INDEX" val="20165054"/>
  <p:tag name="KSO_WM_UNIT_LAYERLEVEL" val="1_1_1"/>
  <p:tag name="KSO_WM_TAG_VERSION" val="1.0"/>
  <p:tag name="KSO_WM_BEAUTIFY_FLAG" val="#wm#"/>
  <p:tag name="KSO_WM_UNIT_TEXT_FILL_FORE_SCHEMECOLOR_INDEX" val="13"/>
  <p:tag name="KSO_WM_UNIT_TEXT_FILL_TYPE" val="1"/>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p1-1"/>
  <p:tag name="KSO_WM_UNIT_TYPE" val="p_h_i"/>
  <p:tag name="KSO_WM_UNIT_INDEX" val="1_1_2"/>
  <p:tag name="KSO_WM_UNIT_ID" val="diagram20165054_3*p_h_i*1_1_2"/>
  <p:tag name="KSO_WM_TEMPLATE_CATEGORY" val="diagram"/>
  <p:tag name="KSO_WM_TEMPLATE_INDEX" val="20165054"/>
  <p:tag name="KSO_WM_UNIT_LAYERLEVEL" val="1_1_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p1-1"/>
  <p:tag name="KSO_WM_UNIT_TYPE" val="p_h_i"/>
  <p:tag name="KSO_WM_UNIT_INDEX" val="1_1_3"/>
  <p:tag name="KSO_WM_UNIT_ID" val="diagram20165054_3*p_h_i*1_1_3"/>
  <p:tag name="KSO_WM_TEMPLATE_CATEGORY" val="diagram"/>
  <p:tag name="KSO_WM_TEMPLATE_INDEX" val="20165054"/>
  <p:tag name="KSO_WM_UNIT_LAYERLEVEL" val="1_1_1"/>
  <p:tag name="KSO_WM_TAG_VERSION" val="1.0"/>
  <p:tag name="KSO_WM_BEAUTIFY_FLAG" val="#wm#"/>
  <p:tag name="KSO_WM_UNIT_FILL_FORE_SCHEMECOLOR_INDEX" val="14"/>
  <p:tag name="KSO_WM_UNIT_FILL_TYPE" val="1"/>
  <p:tag name="KSO_WM_UNIT_SHADOW_SCHEMECOLOR_INDEX" val="15"/>
  <p:tag name="KSO_WM_UNIT_TEXT_FILL_FORE_SCHEMECOLOR_INDEX" val="13"/>
  <p:tag name="KSO_WM_UNIT_TEXT_FILL_TYPE" val="1"/>
</p:tagLst>
</file>

<file path=ppt/tags/tag171.xml><?xml version="1.0" encoding="utf-8"?>
<p:tagLst xmlns:p="http://schemas.openxmlformats.org/presentationml/2006/main">
  <p:tag name="KSO_WM_UNIT_BIND_DECORATION_IDS" val="diagram20165054_3*p_i*1_4;diagram20165054_3*p_i*1_3"/>
  <p:tag name="KSO_WM_UNIT_HIGHLIGHT" val="0"/>
  <p:tag name="KSO_WM_UNIT_COMPATIBLE" val="0"/>
  <p:tag name="KSO_WM_UNIT_DIAGRAM_ISNUMVISUAL" val="0"/>
  <p:tag name="KSO_WM_UNIT_DIAGRAM_ISREFERUNIT" val="0"/>
  <p:tag name="KSO_WM_DIAGRAM_GROUP_CODE" val="p1-1"/>
  <p:tag name="KSO_WM_UNIT_TYPE" val="p_h_i"/>
  <p:tag name="KSO_WM_UNIT_INDEX" val="1_1_4"/>
  <p:tag name="KSO_WM_UNIT_ID" val="diagram20165054_3*p_h_i*1_1_4"/>
  <p:tag name="KSO_WM_TEMPLATE_CATEGORY" val="diagram"/>
  <p:tag name="KSO_WM_TEMPLATE_INDEX" val="20165054"/>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p1-1"/>
  <p:tag name="KSO_WM_UNIT_TYPE" val="p_h_i"/>
  <p:tag name="KSO_WM_UNIT_INDEX" val="1_1_5"/>
  <p:tag name="KSO_WM_UNIT_ID" val="diagram20165054_3*p_h_i*1_1_5"/>
  <p:tag name="KSO_WM_TEMPLATE_CATEGORY" val="diagram"/>
  <p:tag name="KSO_WM_TEMPLATE_INDEX" val="20165054"/>
  <p:tag name="KSO_WM_UNIT_LAYERLEVEL" val="1_1_1"/>
  <p:tag name="KSO_WM_TAG_VERSION" val="1.0"/>
  <p:tag name="KSO_WM_BEAUTIFY_FLAG" val="#wm#"/>
  <p:tag name="KSO_WM_UNIT_FILL_FORE_SCHEMECOLOR_INDEX" val="14"/>
  <p:tag name="KSO_WM_UNIT_FILL_TYPE" val="1"/>
  <p:tag name="KSO_WM_UNIT_SHADOW_SCHEMECOLOR_INDEX" val="13"/>
  <p:tag name="KSO_WM_UNIT_TEXT_FILL_FORE_SCHEMECOLOR_INDEX" val="13"/>
  <p:tag name="KSO_WM_UNIT_TEXT_FILL_TYPE" val="1"/>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p1-1"/>
  <p:tag name="KSO_WM_UNIT_TYPE" val="p_h_h_i"/>
  <p:tag name="KSO_WM_UNIT_INDEX" val="1_1_2_1"/>
  <p:tag name="KSO_WM_UNIT_ID" val="diagram20165054_3*p_h_h_i*1_1_2_1"/>
  <p:tag name="KSO_WM_TEMPLATE_CATEGORY" val="diagram"/>
  <p:tag name="KSO_WM_TEMPLATE_INDEX" val="20165054"/>
  <p:tag name="KSO_WM_UNIT_LAYERLEVEL" val="1_1_1_1"/>
  <p:tag name="KSO_WM_TAG_VERSION" val="1.0"/>
  <p:tag name="KSO_WM_BEAUTIFY_FLAG" val="#wm#"/>
  <p:tag name="KSO_WM_UNIT_FILL_FORE_SCHEMECOLOR_INDEX" val="14"/>
  <p:tag name="KSO_WM_UNIT_FILL_TYPE" val="1"/>
  <p:tag name="KSO_WM_UNIT_SHADOW_SCHEMECOLOR_INDEX" val="15"/>
  <p:tag name="KSO_WM_UNIT_TEXT_FILL_FORE_SCHEMECOLOR_INDEX" val="13"/>
  <p:tag name="KSO_WM_UNIT_TEXT_FILL_TYPE" val="1"/>
</p:tagLst>
</file>

<file path=ppt/tags/tag174.xml><?xml version="1.0" encoding="utf-8"?>
<p:tagLst xmlns:p="http://schemas.openxmlformats.org/presentationml/2006/main">
  <p:tag name="KSO_WM_UNIT_BIND_DECORATION_IDS" val="diagram20165054_3*p_i*1_6"/>
  <p:tag name="KSO_WM_UNIT_HIGHLIGHT" val="0"/>
  <p:tag name="KSO_WM_UNIT_COMPATIBLE" val="0"/>
  <p:tag name="KSO_WM_UNIT_DIAGRAM_ISNUMVISUAL" val="0"/>
  <p:tag name="KSO_WM_UNIT_DIAGRAM_ISREFERUNIT" val="0"/>
  <p:tag name="KSO_WM_DIAGRAM_GROUP_CODE" val="p1-1"/>
  <p:tag name="KSO_WM_UNIT_TYPE" val="p_h_h_i"/>
  <p:tag name="KSO_WM_UNIT_INDEX" val="1_1_2_2"/>
  <p:tag name="KSO_WM_UNIT_ID" val="diagram20165054_3*p_h_h_i*1_1_2_2"/>
  <p:tag name="KSO_WM_TEMPLATE_CATEGORY" val="diagram"/>
  <p:tag name="KSO_WM_TEMPLATE_INDEX" val="20165054"/>
  <p:tag name="KSO_WM_UNIT_LAYERLEVEL" val="1_1_1_1"/>
  <p:tag name="KSO_WM_TAG_VERSION" val="1.0"/>
  <p:tag name="KSO_WM_BEAUTIFY_FLAG" val="#wm#"/>
  <p:tag name="KSO_WM_UNIT_FILL_FORE_SCHEMECOLOR_INDEX" val="5"/>
  <p:tag name="KSO_WM_UNIT_FILL_TYPE" val="1"/>
  <p:tag name="KSO_WM_UNIT_SHADOW_SCHEMECOLOR_INDEX" val="13"/>
  <p:tag name="KSO_WM_UNIT_TEXT_FILL_FORE_SCHEMECOLOR_INDEX" val="14"/>
  <p:tag name="KSO_WM_UNIT_TEXT_FILL_TYPE" val="1"/>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p1-1"/>
  <p:tag name="KSO_WM_UNIT_TYPE" val="p_h_h_i"/>
  <p:tag name="KSO_WM_UNIT_INDEX" val="1_1_4_1"/>
  <p:tag name="KSO_WM_UNIT_ID" val="diagram20165054_3*p_h_h_i*1_1_4_1"/>
  <p:tag name="KSO_WM_TEMPLATE_CATEGORY" val="diagram"/>
  <p:tag name="KSO_WM_TEMPLATE_INDEX" val="20165054"/>
  <p:tag name="KSO_WM_UNIT_LAYERLEVEL" val="1_1_1_1"/>
  <p:tag name="KSO_WM_TAG_VERSION" val="1.0"/>
  <p:tag name="KSO_WM_BEAUTIFY_FLAG" val="#wm#"/>
  <p:tag name="KSO_WM_UNIT_FILL_FORE_SCHEMECOLOR_INDEX" val="14"/>
  <p:tag name="KSO_WM_UNIT_FILL_TYPE" val="1"/>
  <p:tag name="KSO_WM_UNIT_SHADOW_SCHEMECOLOR_INDEX" val="15"/>
  <p:tag name="KSO_WM_UNIT_TEXT_FILL_FORE_SCHEMECOLOR_INDEX" val="13"/>
  <p:tag name="KSO_WM_UNIT_TEXT_FILL_TYPE" val="1"/>
</p:tagLst>
</file>

<file path=ppt/tags/tag176.xml><?xml version="1.0" encoding="utf-8"?>
<p:tagLst xmlns:p="http://schemas.openxmlformats.org/presentationml/2006/main">
  <p:tag name="KSO_WM_UNIT_BIND_DECORATION_IDS" val="diagram20165054_3*p_i*1_8"/>
  <p:tag name="KSO_WM_UNIT_HIGHLIGHT" val="0"/>
  <p:tag name="KSO_WM_UNIT_COMPATIBLE" val="0"/>
  <p:tag name="KSO_WM_UNIT_DIAGRAM_ISNUMVISUAL" val="0"/>
  <p:tag name="KSO_WM_UNIT_DIAGRAM_ISREFERUNIT" val="0"/>
  <p:tag name="KSO_WM_DIAGRAM_GROUP_CODE" val="p1-1"/>
  <p:tag name="KSO_WM_UNIT_TYPE" val="p_h_h_i"/>
  <p:tag name="KSO_WM_UNIT_INDEX" val="1_1_4_2"/>
  <p:tag name="KSO_WM_UNIT_ID" val="diagram20165054_3*p_h_h_i*1_1_4_2"/>
  <p:tag name="KSO_WM_TEMPLATE_CATEGORY" val="diagram"/>
  <p:tag name="KSO_WM_TEMPLATE_INDEX" val="20165054"/>
  <p:tag name="KSO_WM_UNIT_LAYERLEVEL" val="1_1_1_1"/>
  <p:tag name="KSO_WM_TAG_VERSION" val="1.0"/>
  <p:tag name="KSO_WM_BEAUTIFY_FLAG" val="#wm#"/>
  <p:tag name="KSO_WM_UNIT_FILL_FORE_SCHEMECOLOR_INDEX" val="5"/>
  <p:tag name="KSO_WM_UNIT_FILL_TYPE" val="1"/>
  <p:tag name="KSO_WM_UNIT_SHADOW_SCHEMECOLOR_INDEX" val="13"/>
  <p:tag name="KSO_WM_UNIT_TEXT_FILL_FORE_SCHEMECOLOR_INDEX" val="14"/>
  <p:tag name="KSO_WM_UNIT_TEXT_FILL_TYPE" val="1"/>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p1-1"/>
  <p:tag name="KSO_WM_UNIT_TYPE" val="p_h_h_h_i"/>
  <p:tag name="KSO_WM_UNIT_INDEX" val="1_1_2_1_1"/>
  <p:tag name="KSO_WM_UNIT_ID" val="diagram20165054_3*p_h_h_h_i*1_1_2_1_1"/>
  <p:tag name="KSO_WM_TEMPLATE_CATEGORY" val="diagram"/>
  <p:tag name="KSO_WM_TEMPLATE_INDEX" val="20165054"/>
  <p:tag name="KSO_WM_UNIT_LAYERLEVEL" val="1_1_1_1_1"/>
  <p:tag name="KSO_WM_TAG_VERSION" val="1.0"/>
  <p:tag name="KSO_WM_BEAUTIFY_FLAG" val="#wm#"/>
  <p:tag name="KSO_WM_UNIT_FILL_FORE_SCHEMECOLOR_INDEX" val="14"/>
  <p:tag name="KSO_WM_UNIT_FILL_TYPE" val="1"/>
  <p:tag name="KSO_WM_UNIT_SHADOW_SCHEMECOLOR_INDEX" val="15"/>
  <p:tag name="KSO_WM_UNIT_TEXT_FILL_FORE_SCHEMECOLOR_INDEX" val="13"/>
  <p:tag name="KSO_WM_UNIT_TEXT_FILL_TYPE" val="1"/>
</p:tagLst>
</file>

<file path=ppt/tags/tag178.xml><?xml version="1.0" encoding="utf-8"?>
<p:tagLst xmlns:p="http://schemas.openxmlformats.org/presentationml/2006/main">
  <p:tag name="KSO_WM_UNIT_BIND_DECORATION_IDS" val="diagram20165054_3*p_i*1_11"/>
  <p:tag name="KSO_WM_UNIT_HIGHLIGHT" val="0"/>
  <p:tag name="KSO_WM_UNIT_COMPATIBLE" val="0"/>
  <p:tag name="KSO_WM_UNIT_DIAGRAM_ISNUMVISUAL" val="0"/>
  <p:tag name="KSO_WM_UNIT_DIAGRAM_ISREFERUNIT" val="0"/>
  <p:tag name="KSO_WM_DIAGRAM_GROUP_CODE" val="p1-1"/>
  <p:tag name="KSO_WM_UNIT_TYPE" val="p_h_h_h_i"/>
  <p:tag name="KSO_WM_UNIT_INDEX" val="1_1_2_1_2"/>
  <p:tag name="KSO_WM_UNIT_ID" val="diagram20165054_3*p_h_h_h_i*1_1_2_1_2"/>
  <p:tag name="KSO_WM_TEMPLATE_CATEGORY" val="diagram"/>
  <p:tag name="KSO_WM_TEMPLATE_INDEX" val="20165054"/>
  <p:tag name="KSO_WM_UNIT_LAYERLEVEL" val="1_1_1_1_1"/>
  <p:tag name="KSO_WM_TAG_VERSION" val="1.0"/>
  <p:tag name="KSO_WM_BEAUTIFY_FLAG" val="#wm#"/>
  <p:tag name="KSO_WM_UNIT_FILL_FORE_SCHEMECOLOR_INDEX" val="5"/>
  <p:tag name="KSO_WM_UNIT_FILL_TYPE" val="1"/>
  <p:tag name="KSO_WM_UNIT_SHADOW_SCHEMECOLOR_INDEX" val="13"/>
  <p:tag name="KSO_WM_UNIT_TEXT_FILL_FORE_SCHEMECOLOR_INDEX" val="14"/>
  <p:tag name="KSO_WM_UNIT_TEXT_FILL_TYPE" val="1"/>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p1-1"/>
  <p:tag name="KSO_WM_UNIT_TYPE" val="p_h_h_h_i"/>
  <p:tag name="KSO_WM_UNIT_INDEX" val="1_1_2_2_1"/>
  <p:tag name="KSO_WM_UNIT_ID" val="diagram20165054_3*p_h_h_h_i*1_1_2_2_1"/>
  <p:tag name="KSO_WM_TEMPLATE_CATEGORY" val="diagram"/>
  <p:tag name="KSO_WM_TEMPLATE_INDEX" val="20165054"/>
  <p:tag name="KSO_WM_UNIT_LAYERLEVEL" val="1_1_1_1_1"/>
  <p:tag name="KSO_WM_TAG_VERSION" val="1.0"/>
  <p:tag name="KSO_WM_BEAUTIFY_FLAG" val="#wm#"/>
  <p:tag name="KSO_WM_UNIT_FILL_FORE_SCHEMECOLOR_INDEX" val="14"/>
  <p:tag name="KSO_WM_UNIT_FILL_TYPE" val="1"/>
  <p:tag name="KSO_WM_UNIT_SHADOW_SCHEMECOLOR_INDEX" val="15"/>
  <p:tag name="KSO_WM_UNIT_TEXT_FILL_FORE_SCHEMECOLOR_INDEX" val="13"/>
  <p:tag name="KSO_WM_UNIT_TEXT_FILL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UNIT_BIND_DECORATION_IDS" val="diagram20165054_3*p_i*1_12"/>
  <p:tag name="KSO_WM_UNIT_HIGHLIGHT" val="0"/>
  <p:tag name="KSO_WM_UNIT_COMPATIBLE" val="0"/>
  <p:tag name="KSO_WM_UNIT_DIAGRAM_ISNUMVISUAL" val="0"/>
  <p:tag name="KSO_WM_UNIT_DIAGRAM_ISREFERUNIT" val="0"/>
  <p:tag name="KSO_WM_DIAGRAM_GROUP_CODE" val="p1-1"/>
  <p:tag name="KSO_WM_UNIT_TYPE" val="p_h_h_h_i"/>
  <p:tag name="KSO_WM_UNIT_INDEX" val="1_1_2_2_2"/>
  <p:tag name="KSO_WM_UNIT_ID" val="diagram20165054_3*p_h_h_h_i*1_1_2_2_2"/>
  <p:tag name="KSO_WM_TEMPLATE_CATEGORY" val="diagram"/>
  <p:tag name="KSO_WM_TEMPLATE_INDEX" val="20165054"/>
  <p:tag name="KSO_WM_UNIT_LAYERLEVEL" val="1_1_1_1_1"/>
  <p:tag name="KSO_WM_TAG_VERSION" val="1.0"/>
  <p:tag name="KSO_WM_BEAUTIFY_FLAG" val="#wm#"/>
  <p:tag name="KSO_WM_UNIT_FILL_FORE_SCHEMECOLOR_INDEX" val="5"/>
  <p:tag name="KSO_WM_UNIT_FILL_TYPE" val="1"/>
  <p:tag name="KSO_WM_UNIT_SHADOW_SCHEMECOLOR_INDEX" val="13"/>
  <p:tag name="KSO_WM_UNIT_TEXT_FILL_FORE_SCHEMECOLOR_INDEX" val="14"/>
  <p:tag name="KSO_WM_UNIT_TEXT_FILL_TYPE" val="1"/>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p1-1"/>
  <p:tag name="KSO_WM_UNIT_TYPE" val="p_h_h_h_i"/>
  <p:tag name="KSO_WM_UNIT_INDEX" val="1_1_3_1_1"/>
  <p:tag name="KSO_WM_UNIT_ID" val="diagram20165054_3*p_h_h_h_i*1_1_3_1_1"/>
  <p:tag name="KSO_WM_TEMPLATE_CATEGORY" val="diagram"/>
  <p:tag name="KSO_WM_TEMPLATE_INDEX" val="20165054"/>
  <p:tag name="KSO_WM_UNIT_LAYERLEVEL" val="1_1_1_1_1"/>
  <p:tag name="KSO_WM_TAG_VERSION" val="1.0"/>
  <p:tag name="KSO_WM_BEAUTIFY_FLAG" val="#wm#"/>
  <p:tag name="KSO_WM_UNIT_FILL_FORE_SCHEMECOLOR_INDEX" val="14"/>
  <p:tag name="KSO_WM_UNIT_FILL_TYPE" val="1"/>
  <p:tag name="KSO_WM_UNIT_SHADOW_SCHEMECOLOR_INDEX" val="15"/>
  <p:tag name="KSO_WM_UNIT_TEXT_FILL_FORE_SCHEMECOLOR_INDEX" val="13"/>
  <p:tag name="KSO_WM_UNIT_TEXT_FILL_TYPE" val="1"/>
</p:tagLst>
</file>

<file path=ppt/tags/tag182.xml><?xml version="1.0" encoding="utf-8"?>
<p:tagLst xmlns:p="http://schemas.openxmlformats.org/presentationml/2006/main">
  <p:tag name="KSO_WM_UNIT_BIND_DECORATION_IDS" val="diagram20165054_3*p_i*1_14"/>
  <p:tag name="KSO_WM_UNIT_HIGHLIGHT" val="0"/>
  <p:tag name="KSO_WM_UNIT_COMPATIBLE" val="0"/>
  <p:tag name="KSO_WM_UNIT_DIAGRAM_ISNUMVISUAL" val="0"/>
  <p:tag name="KSO_WM_UNIT_DIAGRAM_ISREFERUNIT" val="0"/>
  <p:tag name="KSO_WM_DIAGRAM_GROUP_CODE" val="p1-1"/>
  <p:tag name="KSO_WM_UNIT_TYPE" val="p_h_h_h_i"/>
  <p:tag name="KSO_WM_UNIT_INDEX" val="1_1_3_1_2"/>
  <p:tag name="KSO_WM_UNIT_ID" val="diagram20165054_3*p_h_h_h_i*1_1_3_1_2"/>
  <p:tag name="KSO_WM_TEMPLATE_CATEGORY" val="diagram"/>
  <p:tag name="KSO_WM_TEMPLATE_INDEX" val="20165054"/>
  <p:tag name="KSO_WM_UNIT_LAYERLEVEL" val="1_1_1_1_1"/>
  <p:tag name="KSO_WM_TAG_VERSION" val="1.0"/>
  <p:tag name="KSO_WM_BEAUTIFY_FLAG" val="#wm#"/>
  <p:tag name="KSO_WM_UNIT_FILL_FORE_SCHEMECOLOR_INDEX" val="5"/>
  <p:tag name="KSO_WM_UNIT_FILL_TYPE" val="1"/>
  <p:tag name="KSO_WM_UNIT_SHADOW_SCHEMECOLOR_INDEX" val="13"/>
  <p:tag name="KSO_WM_UNIT_TEXT_FILL_FORE_SCHEMECOLOR_INDEX" val="14"/>
  <p:tag name="KSO_WM_UNIT_TEXT_FILL_TYPE" val="1"/>
</p:tagLst>
</file>

<file path=ppt/tags/tag183.xml><?xml version="1.0" encoding="utf-8"?>
<p:tagLst xmlns:p="http://schemas.openxmlformats.org/presentationml/2006/main">
  <p:tag name="KSO_WM_UNIT_SUBTYPE" val="a"/>
  <p:tag name="KSO_WM_UNIT_NOCLEAR" val="0"/>
  <p:tag name="KSO_WM_UNIT_VALUE" val="12"/>
  <p:tag name="KSO_WM_UNIT_HIGHLIGHT" val="0"/>
  <p:tag name="KSO_WM_UNIT_COMPATIBLE" val="0"/>
  <p:tag name="KSO_WM_UNIT_DIAGRAM_ISNUMVISUAL" val="0"/>
  <p:tag name="KSO_WM_UNIT_DIAGRAM_ISREFERUNIT" val="0"/>
  <p:tag name="KSO_WM_DIAGRAM_GROUP_CODE" val="p1-1"/>
  <p:tag name="KSO_WM_UNIT_TYPE" val="p_h_f"/>
  <p:tag name="KSO_WM_UNIT_INDEX" val="1_1_1"/>
  <p:tag name="KSO_WM_UNIT_ID" val="diagram20165054_3*p_h_f*1_1_1"/>
  <p:tag name="KSO_WM_TEMPLATE_CATEGORY" val="diagram"/>
  <p:tag name="KSO_WM_TEMPLATE_INDEX" val="20165054"/>
  <p:tag name="KSO_WM_UNIT_LAYERLEVEL" val="1_1_1"/>
  <p:tag name="KSO_WM_TAG_VERSION" val="1.0"/>
  <p:tag name="KSO_WM_BEAUTIFY_FLAG" val="#wm#"/>
  <p:tag name="KSO_WM_UNIT_PRESET_TEXT" val="添加标题"/>
  <p:tag name="KSO_WM_UNIT_TEXT_FILL_FORE_SCHEMECOLOR_INDEX" val="14"/>
  <p:tag name="KSO_WM_UNIT_TEXT_FILL_TYPE" val="1"/>
</p:tagLst>
</file>

<file path=ppt/tags/tag184.xml><?xml version="1.0" encoding="utf-8"?>
<p:tagLst xmlns:p="http://schemas.openxmlformats.org/presentationml/2006/main">
  <p:tag name="KSO_WM_UNIT_SUBTYPE" val="a"/>
  <p:tag name="KSO_WM_UNIT_NOCLEAR" val="0"/>
  <p:tag name="KSO_WM_UNIT_VALUE" val="12"/>
  <p:tag name="KSO_WM_UNIT_HIGHLIGHT" val="0"/>
  <p:tag name="KSO_WM_UNIT_COMPATIBLE" val="0"/>
  <p:tag name="KSO_WM_UNIT_DIAGRAM_ISNUMVISUAL" val="0"/>
  <p:tag name="KSO_WM_UNIT_DIAGRAM_ISREFERUNIT" val="0"/>
  <p:tag name="KSO_WM_DIAGRAM_GROUP_CODE" val="p1-1"/>
  <p:tag name="KSO_WM_UNIT_TYPE" val="p_h_h_f"/>
  <p:tag name="KSO_WM_UNIT_INDEX" val="1_1_2_1"/>
  <p:tag name="KSO_WM_UNIT_ID" val="diagram20165054_3*p_h_h_f*1_1_2_1"/>
  <p:tag name="KSO_WM_TEMPLATE_CATEGORY" val="diagram"/>
  <p:tag name="KSO_WM_TEMPLATE_INDEX" val="20165054"/>
  <p:tag name="KSO_WM_UNIT_LAYERLEVEL" val="1_1_1_1"/>
  <p:tag name="KSO_WM_TAG_VERSION" val="1.0"/>
  <p:tag name="KSO_WM_BEAUTIFY_FLAG" val="#wm#"/>
  <p:tag name="KSO_WM_UNIT_PRESET_TEXT" val="添加标题"/>
  <p:tag name="KSO_WM_UNIT_TEXT_FILL_FORE_SCHEMECOLOR_INDEX" val="14"/>
  <p:tag name="KSO_WM_UNIT_TEXT_FILL_TYPE" val="1"/>
</p:tagLst>
</file>

<file path=ppt/tags/tag185.xml><?xml version="1.0" encoding="utf-8"?>
<p:tagLst xmlns:p="http://schemas.openxmlformats.org/presentationml/2006/main">
  <p:tag name="KSO_WM_UNIT_SUBTYPE" val="a"/>
  <p:tag name="KSO_WM_UNIT_NOCLEAR" val="0"/>
  <p:tag name="KSO_WM_UNIT_VALUE" val="12"/>
  <p:tag name="KSO_WM_UNIT_HIGHLIGHT" val="0"/>
  <p:tag name="KSO_WM_UNIT_COMPATIBLE" val="0"/>
  <p:tag name="KSO_WM_UNIT_DIAGRAM_ISNUMVISUAL" val="0"/>
  <p:tag name="KSO_WM_UNIT_DIAGRAM_ISREFERUNIT" val="0"/>
  <p:tag name="KSO_WM_DIAGRAM_GROUP_CODE" val="p1-1"/>
  <p:tag name="KSO_WM_UNIT_TYPE" val="p_h_h_f"/>
  <p:tag name="KSO_WM_UNIT_INDEX" val="1_1_4_1"/>
  <p:tag name="KSO_WM_UNIT_ID" val="diagram20165054_3*p_h_h_f*1_1_4_1"/>
  <p:tag name="KSO_WM_TEMPLATE_CATEGORY" val="diagram"/>
  <p:tag name="KSO_WM_TEMPLATE_INDEX" val="20165054"/>
  <p:tag name="KSO_WM_UNIT_LAYERLEVEL" val="1_1_1_1"/>
  <p:tag name="KSO_WM_TAG_VERSION" val="1.0"/>
  <p:tag name="KSO_WM_BEAUTIFY_FLAG" val="#wm#"/>
  <p:tag name="KSO_WM_UNIT_PRESET_TEXT" val="添加标题"/>
  <p:tag name="KSO_WM_UNIT_TEXT_FILL_FORE_SCHEMECOLOR_INDEX" val="14"/>
  <p:tag name="KSO_WM_UNIT_TEXT_FILL_TYPE" val="1"/>
</p:tagLst>
</file>

<file path=ppt/tags/tag186.xml><?xml version="1.0" encoding="utf-8"?>
<p:tagLst xmlns:p="http://schemas.openxmlformats.org/presentationml/2006/main">
  <p:tag name="KSO_WM_UNIT_SUBTYPE" val="a"/>
  <p:tag name="KSO_WM_UNIT_NOCLEAR" val="0"/>
  <p:tag name="KSO_WM_UNIT_VALUE" val="12"/>
  <p:tag name="KSO_WM_UNIT_HIGHLIGHT" val="0"/>
  <p:tag name="KSO_WM_UNIT_COMPATIBLE" val="0"/>
  <p:tag name="KSO_WM_UNIT_DIAGRAM_ISNUMVISUAL" val="0"/>
  <p:tag name="KSO_WM_UNIT_DIAGRAM_ISREFERUNIT" val="0"/>
  <p:tag name="KSO_WM_DIAGRAM_GROUP_CODE" val="p1-1"/>
  <p:tag name="KSO_WM_UNIT_TYPE" val="p_h_h_h_f"/>
  <p:tag name="KSO_WM_UNIT_INDEX" val="1_1_2_1_1"/>
  <p:tag name="KSO_WM_UNIT_ID" val="diagram20165054_3*p_h_h_h_f*1_1_2_1_1"/>
  <p:tag name="KSO_WM_TEMPLATE_CATEGORY" val="diagram"/>
  <p:tag name="KSO_WM_TEMPLATE_INDEX" val="20165054"/>
  <p:tag name="KSO_WM_UNIT_LAYERLEVEL" val="1_1_1_1_1"/>
  <p:tag name="KSO_WM_TAG_VERSION" val="1.0"/>
  <p:tag name="KSO_WM_BEAUTIFY_FLAG" val="#wm#"/>
  <p:tag name="KSO_WM_UNIT_PRESET_TEXT" val="添加标题"/>
  <p:tag name="KSO_WM_UNIT_TEXT_FILL_FORE_SCHEMECOLOR_INDEX" val="14"/>
  <p:tag name="KSO_WM_UNIT_TEXT_FILL_TYPE" val="1"/>
</p:tagLst>
</file>

<file path=ppt/tags/tag187.xml><?xml version="1.0" encoding="utf-8"?>
<p:tagLst xmlns:p="http://schemas.openxmlformats.org/presentationml/2006/main">
  <p:tag name="KSO_WM_UNIT_SUBTYPE" val="a"/>
  <p:tag name="KSO_WM_UNIT_NOCLEAR" val="0"/>
  <p:tag name="KSO_WM_UNIT_VALUE" val="12"/>
  <p:tag name="KSO_WM_UNIT_HIGHLIGHT" val="0"/>
  <p:tag name="KSO_WM_UNIT_COMPATIBLE" val="0"/>
  <p:tag name="KSO_WM_UNIT_DIAGRAM_ISNUMVISUAL" val="0"/>
  <p:tag name="KSO_WM_UNIT_DIAGRAM_ISREFERUNIT" val="0"/>
  <p:tag name="KSO_WM_DIAGRAM_GROUP_CODE" val="p1-1"/>
  <p:tag name="KSO_WM_UNIT_TYPE" val="p_h_h_h_f"/>
  <p:tag name="KSO_WM_UNIT_INDEX" val="1_1_2_2_1"/>
  <p:tag name="KSO_WM_UNIT_ID" val="diagram20165054_3*p_h_h_h_f*1_1_2_2_1"/>
  <p:tag name="KSO_WM_TEMPLATE_CATEGORY" val="diagram"/>
  <p:tag name="KSO_WM_TEMPLATE_INDEX" val="20165054"/>
  <p:tag name="KSO_WM_UNIT_LAYERLEVEL" val="1_1_1_1_1"/>
  <p:tag name="KSO_WM_TAG_VERSION" val="1.0"/>
  <p:tag name="KSO_WM_BEAUTIFY_FLAG" val="#wm#"/>
  <p:tag name="KSO_WM_UNIT_PRESET_TEXT" val="添加标题"/>
  <p:tag name="KSO_WM_UNIT_TEXT_FILL_FORE_SCHEMECOLOR_INDEX" val="14"/>
  <p:tag name="KSO_WM_UNIT_TEXT_FILL_TYPE" val="1"/>
</p:tagLst>
</file>

<file path=ppt/tags/tag188.xml><?xml version="1.0" encoding="utf-8"?>
<p:tagLst xmlns:p="http://schemas.openxmlformats.org/presentationml/2006/main">
  <p:tag name="KSO_WM_UNIT_SUBTYPE" val="a"/>
  <p:tag name="KSO_WM_UNIT_NOCLEAR" val="0"/>
  <p:tag name="KSO_WM_UNIT_VALUE" val="12"/>
  <p:tag name="KSO_WM_UNIT_HIGHLIGHT" val="0"/>
  <p:tag name="KSO_WM_UNIT_COMPATIBLE" val="0"/>
  <p:tag name="KSO_WM_UNIT_DIAGRAM_ISNUMVISUAL" val="0"/>
  <p:tag name="KSO_WM_UNIT_DIAGRAM_ISREFERUNIT" val="0"/>
  <p:tag name="KSO_WM_DIAGRAM_GROUP_CODE" val="p1-1"/>
  <p:tag name="KSO_WM_UNIT_TYPE" val="p_h_h_h_f"/>
  <p:tag name="KSO_WM_UNIT_INDEX" val="1_1_3_1_1"/>
  <p:tag name="KSO_WM_UNIT_ID" val="diagram20165054_3*p_h_h_h_f*1_1_3_1_1"/>
  <p:tag name="KSO_WM_TEMPLATE_CATEGORY" val="diagram"/>
  <p:tag name="KSO_WM_TEMPLATE_INDEX" val="20165054"/>
  <p:tag name="KSO_WM_UNIT_LAYERLEVEL" val="1_1_1_1_1"/>
  <p:tag name="KSO_WM_TAG_VERSION" val="1.0"/>
  <p:tag name="KSO_WM_BEAUTIFY_FLAG" val="#wm#"/>
  <p:tag name="KSO_WM_UNIT_PRESET_TEXT" val="添加标题"/>
  <p:tag name="KSO_WM_UNIT_TEXT_FILL_FORE_SCHEMECOLOR_INDEX" val="14"/>
  <p:tag name="KSO_WM_UNIT_TEXT_FILL_TYPE" val="1"/>
</p:tagLst>
</file>

<file path=ppt/tags/tag189.xml><?xml version="1.0" encoding="utf-8"?>
<p:tagLst xmlns:p="http://schemas.openxmlformats.org/presentationml/2006/main">
  <p:tag name="KSO_WM_UNIT_SUBTYPE" val="a"/>
  <p:tag name="KSO_WM_UNIT_NOCLEAR" val="0"/>
  <p:tag name="KSO_WM_UNIT_VALUE" val="12"/>
  <p:tag name="KSO_WM_UNIT_HIGHLIGHT" val="0"/>
  <p:tag name="KSO_WM_UNIT_COMPATIBLE" val="0"/>
  <p:tag name="KSO_WM_UNIT_DIAGRAM_ISNUMVISUAL" val="0"/>
  <p:tag name="KSO_WM_UNIT_DIAGRAM_ISREFERUNIT" val="0"/>
  <p:tag name="KSO_WM_DIAGRAM_GROUP_CODE" val="p1-1"/>
  <p:tag name="KSO_WM_UNIT_TYPE" val="p_h_h_h_f"/>
  <p:tag name="KSO_WM_UNIT_INDEX" val="1_1_3_2_1"/>
  <p:tag name="KSO_WM_UNIT_ID" val="diagram20165054_3*p_h_h_h_f*1_1_3_2_1"/>
  <p:tag name="KSO_WM_TEMPLATE_CATEGORY" val="diagram"/>
  <p:tag name="KSO_WM_TEMPLATE_INDEX" val="20165054"/>
  <p:tag name="KSO_WM_UNIT_LAYERLEVEL" val="1_1_1_1_1"/>
  <p:tag name="KSO_WM_TAG_VERSION" val="1.0"/>
  <p:tag name="KSO_WM_BEAUTIFY_FLAG" val="#wm#"/>
  <p:tag name="KSO_WM_UNIT_PRESET_TEXT" val="添加标题"/>
  <p:tag name="KSO_WM_UNIT_TEXT_FILL_FORE_SCHEMECOLOR_INDEX" val="14"/>
  <p:tag name="KSO_WM_UNIT_TEXT_FILL_TYPE"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p1-1"/>
  <p:tag name="KSO_WM_UNIT_TYPE" val="p_h_h_i"/>
  <p:tag name="KSO_WM_UNIT_INDEX" val="1_1_3_4"/>
  <p:tag name="KSO_WM_UNIT_ID" val="diagram20165054_3*p_h_h_i*1_1_3_4"/>
  <p:tag name="KSO_WM_TEMPLATE_CATEGORY" val="diagram"/>
  <p:tag name="KSO_WM_TEMPLATE_INDEX" val="20165054"/>
  <p:tag name="KSO_WM_UNIT_LAYERLEVEL" val="1_1_1_1"/>
  <p:tag name="KSO_WM_TAG_VERSION" val="1.0"/>
  <p:tag name="KSO_WM_BEAUTIFY_FLAG" val="#wm#"/>
  <p:tag name="KSO_WM_UNIT_LINE_FORE_SCHEMECOLOR_INDEX" val="5"/>
  <p:tag name="KSO_WM_UNIT_LINE_FILL_TYPE" val="2"/>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p1-1"/>
  <p:tag name="KSO_WM_UNIT_TYPE" val="p_h_h_i"/>
  <p:tag name="KSO_WM_UNIT_INDEX" val="1_1_2_4"/>
  <p:tag name="KSO_WM_UNIT_ID" val="diagram20165054_3*p_h_h_i*1_1_2_4"/>
  <p:tag name="KSO_WM_TEMPLATE_CATEGORY" val="diagram"/>
  <p:tag name="KSO_WM_TEMPLATE_INDEX" val="20165054"/>
  <p:tag name="KSO_WM_UNIT_LAYERLEVEL" val="1_1_1_1"/>
  <p:tag name="KSO_WM_TAG_VERSION" val="1.0"/>
  <p:tag name="KSO_WM_BEAUTIFY_FLAG" val="#wm#"/>
  <p:tag name="KSO_WM_UNIT_LINE_FORE_SCHEMECOLOR_INDEX" val="5"/>
  <p:tag name="KSO_WM_UNIT_LINE_FILL_TYPE" val="2"/>
</p:tagLst>
</file>

<file path=ppt/tags/tag192.xml><?xml version="1.0" encoding="utf-8"?>
<p:tagLst xmlns:p="http://schemas.openxmlformats.org/presentationml/2006/main">
  <p:tag name="KSO_WM_UNIT_LINE_FORE_SCHEMECOLOR_INDEX_BRIGHTNESS" val="0"/>
  <p:tag name="KSO_WM_UNIT_LINE_FORE_SCHEMECOLOR_INDEX" val="8"/>
  <p:tag name="KSO_WM_UNIT_LINE_FILL_TYPE" val="2"/>
</p:tagLst>
</file>

<file path=ppt/tags/tag193.xml><?xml version="1.0" encoding="utf-8"?>
<p:tagLst xmlns:p="http://schemas.openxmlformats.org/presentationml/2006/main">
  <p:tag name="KSO_WM_UNIT_LINE_FORE_SCHEMECOLOR_INDEX_BRIGHTNESS" val="0"/>
  <p:tag name="KSO_WM_UNIT_LINE_FORE_SCHEMECOLOR_INDEX" val="8"/>
  <p:tag name="KSO_WM_UNIT_LINE_FILL_TYPE" val="2"/>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p1-1"/>
  <p:tag name="KSO_WM_UNIT_TYPE" val="p_h_h_i"/>
  <p:tag name="KSO_WM_UNIT_INDEX" val="1_1_2_4"/>
  <p:tag name="KSO_WM_UNIT_ID" val="diagram20165054_3*p_h_h_i*1_1_2_4"/>
  <p:tag name="KSO_WM_TEMPLATE_CATEGORY" val="diagram"/>
  <p:tag name="KSO_WM_TEMPLATE_INDEX" val="20165054"/>
  <p:tag name="KSO_WM_UNIT_LAYERLEVEL" val="1_1_1_1"/>
  <p:tag name="KSO_WM_TAG_VERSION" val="1.0"/>
  <p:tag name="KSO_WM_BEAUTIFY_FLAG" val="#wm#"/>
  <p:tag name="KSO_WM_UNIT_LINE_FORE_SCHEMECOLOR_INDEX" val="5"/>
  <p:tag name="KSO_WM_UNIT_LINE_FILL_TYPE" val="2"/>
</p:tagLst>
</file>

<file path=ppt/tags/tag195.xml><?xml version="1.0" encoding="utf-8"?>
<p:tagLst xmlns:p="http://schemas.openxmlformats.org/presentationml/2006/main">
  <p:tag name="KSO_WM_UNIT_LINE_FORE_SCHEMECOLOR_INDEX_BRIGHTNESS" val="0"/>
  <p:tag name="KSO_WM_UNIT_LINE_FORE_SCHEMECOLOR_INDEX" val="9"/>
  <p:tag name="KSO_WM_UNIT_LINE_FILL_TYPE" val="2"/>
  <p:tag name="KSO_WM_UNIT_TEXT_FILL_FORE_SCHEMECOLOR_INDEX_BRIGHTNESS" val="0"/>
  <p:tag name="KSO_WM_UNIT_TEXT_FILL_FORE_SCHEMECOLOR_INDEX" val="13"/>
  <p:tag name="KSO_WM_UNIT_TEXT_FILL_TYPE" val="1"/>
</p:tagLst>
</file>

<file path=ppt/tags/tag196.xml><?xml version="1.0" encoding="utf-8"?>
<p:tagLst xmlns:p="http://schemas.openxmlformats.org/presentationml/2006/main">
  <p:tag name="KSO_WM_UNIT_TEXT_FILL_FORE_SCHEMECOLOR_INDEX_BRIGHTNESS" val="0.25"/>
  <p:tag name="KSO_WM_UNIT_TEXT_FILL_FORE_SCHEMECOLOR_INDEX" val="13"/>
  <p:tag name="KSO_WM_UNIT_TEXT_FILL_TYPE" val="1"/>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p1-1"/>
  <p:tag name="KSO_WM_UNIT_TYPE" val="p_h_h_h_i"/>
  <p:tag name="KSO_WM_UNIT_INDEX" val="1_1_3_2_1"/>
  <p:tag name="KSO_WM_UNIT_ID" val="diagram20165054_3*p_h_h_h_i*1_1_3_2_1"/>
  <p:tag name="KSO_WM_TEMPLATE_CATEGORY" val="diagram"/>
  <p:tag name="KSO_WM_TEMPLATE_INDEX" val="20165054"/>
  <p:tag name="KSO_WM_UNIT_LAYERLEVEL" val="1_1_1_1_1"/>
  <p:tag name="KSO_WM_TAG_VERSION" val="1.0"/>
  <p:tag name="KSO_WM_BEAUTIFY_FLAG" val="#wm#"/>
  <p:tag name="KSO_WM_UNIT_FILL_FORE_SCHEMECOLOR_INDEX" val="14"/>
  <p:tag name="KSO_WM_UNIT_FILL_TYPE" val="1"/>
  <p:tag name="KSO_WM_UNIT_SHADOW_SCHEMECOLOR_INDEX" val="15"/>
  <p:tag name="KSO_WM_UNIT_TEXT_FILL_FORE_SCHEMECOLOR_INDEX" val="13"/>
  <p:tag name="KSO_WM_UNIT_TEXT_FILL_TYPE" val="1"/>
</p:tagLst>
</file>

<file path=ppt/tags/tag198.xml><?xml version="1.0" encoding="utf-8"?>
<p:tagLst xmlns:p="http://schemas.openxmlformats.org/presentationml/2006/main">
  <p:tag name="KSO_WM_UNIT_BIND_DECORATION_IDS" val="diagram20165054_3*p_i*1_15"/>
  <p:tag name="KSO_WM_UNIT_HIGHLIGHT" val="0"/>
  <p:tag name="KSO_WM_UNIT_COMPATIBLE" val="0"/>
  <p:tag name="KSO_WM_UNIT_DIAGRAM_ISNUMVISUAL" val="0"/>
  <p:tag name="KSO_WM_UNIT_DIAGRAM_ISREFERUNIT" val="0"/>
  <p:tag name="KSO_WM_DIAGRAM_GROUP_CODE" val="p1-1"/>
  <p:tag name="KSO_WM_UNIT_TYPE" val="p_h_h_h_i"/>
  <p:tag name="KSO_WM_UNIT_INDEX" val="1_1_3_2_2"/>
  <p:tag name="KSO_WM_UNIT_ID" val="diagram20165054_3*p_h_h_h_i*1_1_3_2_2"/>
  <p:tag name="KSO_WM_TEMPLATE_CATEGORY" val="diagram"/>
  <p:tag name="KSO_WM_TEMPLATE_INDEX" val="20165054"/>
  <p:tag name="KSO_WM_UNIT_LAYERLEVEL" val="1_1_1_1_1"/>
  <p:tag name="KSO_WM_TAG_VERSION" val="1.0"/>
  <p:tag name="KSO_WM_BEAUTIFY_FLAG" val="#wm#"/>
  <p:tag name="KSO_WM_UNIT_FILL_FORE_SCHEMECOLOR_INDEX" val="5"/>
  <p:tag name="KSO_WM_UNIT_FILL_TYPE" val="1"/>
  <p:tag name="KSO_WM_UNIT_SHADOW_SCHEMECOLOR_INDEX" val="13"/>
  <p:tag name="KSO_WM_UNIT_TEXT_FILL_FORE_SCHEMECOLOR_INDEX" val="14"/>
  <p:tag name="KSO_WM_UNIT_TEXT_FILL_TYPE" val="1"/>
</p:tagLst>
</file>

<file path=ppt/tags/tag199.xml><?xml version="1.0" encoding="utf-8"?>
<p:tagLst xmlns:p="http://schemas.openxmlformats.org/presentationml/2006/main">
  <p:tag name="KSO_WM_UNIT_SUBTYPE" val="a"/>
  <p:tag name="KSO_WM_UNIT_NOCLEAR" val="0"/>
  <p:tag name="KSO_WM_UNIT_VALUE" val="12"/>
  <p:tag name="KSO_WM_UNIT_HIGHLIGHT" val="0"/>
  <p:tag name="KSO_WM_UNIT_COMPATIBLE" val="0"/>
  <p:tag name="KSO_WM_UNIT_DIAGRAM_ISNUMVISUAL" val="0"/>
  <p:tag name="KSO_WM_UNIT_DIAGRAM_ISREFERUNIT" val="0"/>
  <p:tag name="KSO_WM_DIAGRAM_GROUP_CODE" val="p1-1"/>
  <p:tag name="KSO_WM_UNIT_TYPE" val="p_h_h_h_f"/>
  <p:tag name="KSO_WM_UNIT_INDEX" val="1_1_3_2_1"/>
  <p:tag name="KSO_WM_UNIT_ID" val="diagram20165054_3*p_h_h_h_f*1_1_3_2_1"/>
  <p:tag name="KSO_WM_TEMPLATE_CATEGORY" val="diagram"/>
  <p:tag name="KSO_WM_TEMPLATE_INDEX" val="20165054"/>
  <p:tag name="KSO_WM_UNIT_LAYERLEVEL" val="1_1_1_1_1"/>
  <p:tag name="KSO_WM_TAG_VERSION" val="1.0"/>
  <p:tag name="KSO_WM_BEAUTIFY_FLAG" val="#wm#"/>
  <p:tag name="KSO_WM_UNIT_PRESET_TEXT" val="添加标题"/>
  <p:tag name="KSO_WM_UNIT_TEXT_FILL_FORE_SCHEMECOLOR_INDEX" val="14"/>
  <p:tag name="KSO_WM_UNIT_TEXT_FILL_TYPE" val="1"/>
</p:tagLst>
</file>

<file path=ppt/tags/tag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p1-1"/>
  <p:tag name="KSO_WM_UNIT_TYPE" val="p_h_h_i"/>
  <p:tag name="KSO_WM_UNIT_INDEX" val="1_1_2_4"/>
  <p:tag name="KSO_WM_UNIT_ID" val="diagram20165054_3*p_h_h_i*1_1_2_4"/>
  <p:tag name="KSO_WM_TEMPLATE_CATEGORY" val="diagram"/>
  <p:tag name="KSO_WM_TEMPLATE_INDEX" val="20165054"/>
  <p:tag name="KSO_WM_UNIT_LAYERLEVEL" val="1_1_1_1"/>
  <p:tag name="KSO_WM_TAG_VERSION" val="1.0"/>
  <p:tag name="KSO_WM_BEAUTIFY_FLAG" val="#wm#"/>
  <p:tag name="KSO_WM_UNIT_LINE_FORE_SCHEMECOLOR_INDEX" val="5"/>
  <p:tag name="KSO_WM_UNIT_LINE_FILL_TYPE" val="2"/>
</p:tagLst>
</file>

<file path=ppt/tags/tag201.xml><?xml version="1.0" encoding="utf-8"?>
<p:tagLst xmlns:p="http://schemas.openxmlformats.org/presentationml/2006/main">
  <p:tag name="KSO_WM_SLIDE_BK_DARK_LIGHT" val="2"/>
  <p:tag name="KSO_WM_SLIDE_BACKGROUND_TYPE" val="general"/>
</p:tagLst>
</file>

<file path=ppt/tags/tag20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dc3244c2-447a-4b03-9e56-442dcf9aea69}"/>
  <p:tag name="KSO_WM_UNIT_TYPE" val="i"/>
</p:tagLst>
</file>

<file path=ppt/tags/tag20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0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05.xml><?xml version="1.0" encoding="utf-8"?>
<p:tagLst xmlns:p="http://schemas.openxmlformats.org/presentationml/2006/main">
  <p:tag name="KSO_WM_UNIT_FILL_FORE_SCHEMECOLOR_INDEX_BRIGHTNESS" val="0.6"/>
  <p:tag name="KSO_WM_UNIT_FILL_FORE_SCHEMECOLOR_INDEX" val="9"/>
  <p:tag name="KSO_WM_UNIT_FILL_TYPE" val="1"/>
  <p:tag name="KSO_WM_UNIT_LINE_FORE_SCHEMECOLOR_INDEX_BRIGHTNESS" val="0"/>
  <p:tag name="KSO_WM_UNIT_LINE_FORE_SCHEMECOLOR_INDEX" val="8"/>
  <p:tag name="KSO_WM_UNIT_LINE_FILL_TYPE" val="2"/>
  <p:tag name="KSO_WM_UNIT_TEXT_FILL_FORE_SCHEMECOLOR_INDEX_BRIGHTNESS" val="0"/>
  <p:tag name="KSO_WM_UNIT_TEXT_FILL_FORE_SCHEMECOLOR_INDEX" val="2"/>
  <p:tag name="KSO_WM_UNIT_TEXT_FILL_TYPE" val="1"/>
</p:tagLst>
</file>

<file path=ppt/tags/tag206.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07.xml><?xml version="1.0" encoding="utf-8"?>
<p:tagLst xmlns:p="http://schemas.openxmlformats.org/presentationml/2006/main">
  <p:tag name="KSO_WM_UNIT_LINE_FORE_SCHEMECOLOR_INDEX_BRIGHTNESS" val="0"/>
  <p:tag name="KSO_WM_UNIT_LINE_FORE_SCHEMECOLOR_INDEX" val="5"/>
  <p:tag name="KSO_WM_UNIT_LINE_FILL_TYPE" val="2"/>
</p:tagLst>
</file>

<file path=ppt/tags/tag20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9.xml><?xml version="1.0" encoding="utf-8"?>
<p:tagLst xmlns:p="http://schemas.openxmlformats.org/presentationml/2006/main">
  <p:tag name="KSO_WM_UNIT_FILL_FORE_SCHEMECOLOR_INDEX_BRIGHTNESS" val="0.4"/>
  <p:tag name="KSO_WM_UNIT_FILL_FORE_SCHEMECOLOR_INDEX" val="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2.xml><?xml version="1.0" encoding="utf-8"?>
<p:tagLst xmlns:p="http://schemas.openxmlformats.org/presentationml/2006/main">
  <p:tag name="KSO_WM_SLIDE_BK_DARK_LIGHT" val="2"/>
  <p:tag name="KSO_WM_SLIDE_BACKGROUND_TYPE" val="general"/>
</p:tagLst>
</file>

<file path=ppt/tags/tag21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dc3244c2-447a-4b03-9e56-442dcf9aea69}"/>
  <p:tag name="KSO_WM_UNIT_TYPE" val="i"/>
</p:tagLst>
</file>

<file path=ppt/tags/tag21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1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16.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17.xml><?xml version="1.0" encoding="utf-8"?>
<p:tagLst xmlns:p="http://schemas.openxmlformats.org/presentationml/2006/main">
  <p:tag name="KSO_WM_UNIT_LINE_FORE_SCHEMECOLOR_INDEX_BRIGHTNESS" val="0"/>
  <p:tag name="KSO_WM_UNIT_LINE_FORE_SCHEMECOLOR_INDEX" val="5"/>
  <p:tag name="KSO_WM_UNIT_LINE_FILL_TYPE" val="2"/>
</p:tagLst>
</file>

<file path=ppt/tags/tag218.xml><?xml version="1.0" encoding="utf-8"?>
<p:tagLst xmlns:p="http://schemas.openxmlformats.org/presentationml/2006/main">
  <p:tag name="KSO_WM_SLIDE_BK_DARK_LIGHT" val="2"/>
  <p:tag name="KSO_WM_SLIDE_BACKGROUND_TYPE" val="general"/>
</p:tagLst>
</file>

<file path=ppt/tags/tag21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dc3244c2-447a-4b03-9e56-442dcf9aea69}"/>
  <p:tag name="KSO_WM_UNIT_TYPE" val="i"/>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2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22.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23.xml><?xml version="1.0" encoding="utf-8"?>
<p:tagLst xmlns:p="http://schemas.openxmlformats.org/presentationml/2006/main">
  <p:tag name="KSO_WM_UNIT_LINE_FORE_SCHEMECOLOR_INDEX_BRIGHTNESS" val="0"/>
  <p:tag name="KSO_WM_UNIT_LINE_FORE_SCHEMECOLOR_INDEX" val="5"/>
  <p:tag name="KSO_WM_UNIT_LINE_FILL_TYPE" val="2"/>
</p:tagLst>
</file>

<file path=ppt/tags/tag22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9.xml><?xml version="1.0" encoding="utf-8"?>
<p:tagLst xmlns:p="http://schemas.openxmlformats.org/presentationml/2006/main">
  <p:tag name="KSO_WM_SLIDE_BK_DARK_LIGHT" val="2"/>
  <p:tag name="KSO_WM_SLIDE_BACKGROUND_TYPE" val="general"/>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dc3244c2-447a-4b03-9e56-442dcf9aea69}"/>
  <p:tag name="KSO_WM_UNIT_TYPE" val="i"/>
</p:tagLst>
</file>

<file path=ppt/tags/tag23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3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33.xml><?xml version="1.0" encoding="utf-8"?>
<p:tagLst xmlns:p="http://schemas.openxmlformats.org/presentationml/2006/main">
  <p:tag name="KSO_WM_UNIT_FILL_FORE_SCHEMECOLOR_INDEX_BRIGHTNESS" val="0"/>
  <p:tag name="KSO_WM_UNIT_FILL_FORE_SCHEMECOLOR_INDEX" val="6"/>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
  <p:tag name="KSO_WM_UNIT_TEXT_FILL_TYPE" val="1"/>
</p:tagLst>
</file>

<file path=ppt/tags/tag234.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35.xml><?xml version="1.0" encoding="utf-8"?>
<p:tagLst xmlns:p="http://schemas.openxmlformats.org/presentationml/2006/main">
  <p:tag name="KSO_WM_UNIT_LINE_FORE_SCHEMECOLOR_INDEX_BRIGHTNESS" val="0"/>
  <p:tag name="KSO_WM_UNIT_LINE_FORE_SCHEMECOLOR_INDEX" val="5"/>
  <p:tag name="KSO_WM_UNIT_LINE_FILL_TYPE" val="2"/>
</p:tagLst>
</file>

<file path=ppt/tags/tag23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37.xml><?xml version="1.0" encoding="utf-8"?>
<p:tagLst xmlns:p="http://schemas.openxmlformats.org/presentationml/2006/main">
  <p:tag name="KSO_WM_UNIT_FILL_FORE_SCHEMECOLOR_INDEX_BRIGHTNESS" val="0.8"/>
  <p:tag name="KSO_WM_UNIT_FILL_FORE_SCHEMECOLOR_INDEX" val="10"/>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
  <p:tag name="KSO_WM_UNIT_TEXT_FILL_TYPE" val="1"/>
</p:tagLst>
</file>

<file path=ppt/tags/tag238.xml><?xml version="1.0" encoding="utf-8"?>
<p:tagLst xmlns:p="http://schemas.openxmlformats.org/presentationml/2006/main">
  <p:tag name="KSO_WM_UNIT_FILL_FORE_SCHEMECOLOR_INDEX_BRIGHTNESS" val="0.8"/>
  <p:tag name="KSO_WM_UNIT_FILL_FORE_SCHEMECOLOR_INDEX" val="10"/>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
  <p:tag name="KSO_WM_UNIT_TEXT_FILL_TYPE" val="1"/>
</p:tagLst>
</file>

<file path=ppt/tags/tag239.xml><?xml version="1.0" encoding="utf-8"?>
<p:tagLst xmlns:p="http://schemas.openxmlformats.org/presentationml/2006/main">
  <p:tag name="KSO_WM_UNIT_LINE_FORE_SCHEMECOLOR_INDEX_BRIGHTNESS" val="0"/>
  <p:tag name="KSO_WM_UNIT_LINE_FORE_SCHEMECOLOR_INDEX" val="8"/>
  <p:tag name="KSO_WM_UNIT_LINE_FILL_TYPE" val="2"/>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p="http://schemas.openxmlformats.org/presentationml/2006/main">
  <p:tag name="KSO_WM_UNIT_LINE_FORE_SCHEMECOLOR_INDEX_BRIGHTNESS" val="0"/>
  <p:tag name="KSO_WM_UNIT_LINE_FORE_SCHEMECOLOR_INDEX" val="8"/>
  <p:tag name="KSO_WM_UNIT_LINE_FILL_TYPE" val="2"/>
</p:tagLst>
</file>

<file path=ppt/tags/tag241.xml><?xml version="1.0" encoding="utf-8"?>
<p:tagLst xmlns:p="http://schemas.openxmlformats.org/presentationml/2006/main">
  <p:tag name="KSO_WM_UNIT_LINE_FORE_SCHEMECOLOR_INDEX_BRIGHTNESS" val="0"/>
  <p:tag name="KSO_WM_UNIT_LINE_FORE_SCHEMECOLOR_INDEX" val="8"/>
  <p:tag name="KSO_WM_UNIT_LINE_FILL_TYPE" val="2"/>
</p:tagLst>
</file>

<file path=ppt/tags/tag242.xml><?xml version="1.0" encoding="utf-8"?>
<p:tagLst xmlns:p="http://schemas.openxmlformats.org/presentationml/2006/main">
  <p:tag name="KSO_WM_UNIT_LINE_FORE_SCHEMECOLOR_INDEX_BRIGHTNESS" val="0"/>
  <p:tag name="KSO_WM_UNIT_LINE_FORE_SCHEMECOLOR_INDEX" val="8"/>
  <p:tag name="KSO_WM_UNIT_LINE_FILL_TYPE" val="2"/>
</p:tagLst>
</file>

<file path=ppt/tags/tag243.xml><?xml version="1.0" encoding="utf-8"?>
<p:tagLst xmlns:p="http://schemas.openxmlformats.org/presentationml/2006/main">
  <p:tag name="KSO_WM_UNIT_LINE_FORE_SCHEMECOLOR_INDEX_BRIGHTNESS" val="0"/>
  <p:tag name="KSO_WM_UNIT_LINE_FORE_SCHEMECOLOR_INDEX" val="8"/>
  <p:tag name="KSO_WM_UNIT_LINE_FILL_TYPE" val="2"/>
</p:tagLst>
</file>

<file path=ppt/tags/tag244.xml><?xml version="1.0" encoding="utf-8"?>
<p:tagLst xmlns:p="http://schemas.openxmlformats.org/presentationml/2006/main">
  <p:tag name="KSO_WM_UNIT_LINE_FORE_SCHEMECOLOR_INDEX_BRIGHTNESS" val="0"/>
  <p:tag name="KSO_WM_UNIT_LINE_FORE_SCHEMECOLOR_INDEX" val="8"/>
  <p:tag name="KSO_WM_UNIT_LINE_FILL_TYPE" val="2"/>
</p:tagLst>
</file>

<file path=ppt/tags/tag245.xml><?xml version="1.0" encoding="utf-8"?>
<p:tagLst xmlns:p="http://schemas.openxmlformats.org/presentationml/2006/main">
  <p:tag name="KSO_WM_UNIT_FILL_FORE_SCHEMECOLOR_INDEX_BRIGHTNESS" val="0"/>
  <p:tag name="KSO_WM_UNIT_FILL_FORE_SCHEMECOLOR_INDEX" val="2"/>
  <p:tag name="KSO_WM_UNIT_FILL_TYPE" val="1"/>
  <p:tag name="KSO_WM_UNIT_LINE_FORE_SCHEMECOLOR_INDEX_BRIGHTNESS" val="0.4"/>
  <p:tag name="KSO_WM_UNIT_LINE_FORE_SCHEMECOLOR_INDEX" val="5"/>
  <p:tag name="KSO_WM_UNIT_LINE_FILL_TYPE" val="2"/>
  <p:tag name="KSO_WM_UNIT_TEXT_FILL_FORE_SCHEMECOLOR_INDEX_BRIGHTNESS" val="0"/>
  <p:tag name="KSO_WM_UNIT_TEXT_FILL_FORE_SCHEMECOLOR_INDEX" val="1"/>
  <p:tag name="KSO_WM_UNIT_TEXT_FILL_TYPE" val="1"/>
</p:tagLst>
</file>

<file path=ppt/tags/tag246.xml><?xml version="1.0" encoding="utf-8"?>
<p:tagLst xmlns:p="http://schemas.openxmlformats.org/presentationml/2006/main">
  <p:tag name="KSO_WM_UNIT_FILL_FORE_SCHEMECOLOR_INDEX_BRIGHTNESS" val="0"/>
  <p:tag name="KSO_WM_UNIT_FILL_FORE_SCHEMECOLOR_INDEX" val="6"/>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
  <p:tag name="KSO_WM_UNIT_TEXT_FILL_TYPE" val="1"/>
</p:tagLst>
</file>

<file path=ppt/tags/tag247.xml><?xml version="1.0" encoding="utf-8"?>
<p:tagLst xmlns:p="http://schemas.openxmlformats.org/presentationml/2006/main">
  <p:tag name="KSO_WM_UNIT_FILL_FORE_SCHEMECOLOR_INDEX_BRIGHTNESS" val="0"/>
  <p:tag name="KSO_WM_UNIT_FILL_FORE_SCHEMECOLOR_INDEX" val="6"/>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
  <p:tag name="KSO_WM_UNIT_TEXT_FILL_TYPE" val="1"/>
</p:tagLst>
</file>

<file path=ppt/tags/tag248.xml><?xml version="1.0" encoding="utf-8"?>
<p:tagLst xmlns:p="http://schemas.openxmlformats.org/presentationml/2006/main">
  <p:tag name="KSO_WM_UNIT_FILL_FORE_SCHEMECOLOR_INDEX_BRIGHTNESS" val="0"/>
  <p:tag name="KSO_WM_UNIT_FILL_FORE_SCHEMECOLOR_INDEX" val="6"/>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
  <p:tag name="KSO_WM_UNIT_TEXT_FILL_TYPE" val="1"/>
</p:tagLst>
</file>

<file path=ppt/tags/tag249.xml><?xml version="1.0" encoding="utf-8"?>
<p:tagLst xmlns:p="http://schemas.openxmlformats.org/presentationml/2006/main">
  <p:tag name="KSO_WM_UNIT_FILL_FORE_SCHEMECOLOR_INDEX_BRIGHTNESS" val="0"/>
  <p:tag name="KSO_WM_UNIT_FILL_FORE_SCHEMECOLOR_INDEX" val="6"/>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
  <p:tag name="KSO_WM_UNIT_TEXT_FILL_TYPE"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5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5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5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5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55.xml><?xml version="1.0" encoding="utf-8"?>
<p:tagLst xmlns:p="http://schemas.openxmlformats.org/presentationml/2006/main">
  <p:tag name="KSO_WM_UNIT_FILL_FORE_SCHEMECOLOR_INDEX_BRIGHTNESS" val="0.8"/>
  <p:tag name="KSO_WM_UNIT_FILL_FORE_SCHEMECOLOR_INDEX" val="10"/>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
  <p:tag name="KSO_WM_UNIT_TEXT_FILL_TYPE" val="1"/>
</p:tagLst>
</file>

<file path=ppt/tags/tag256.xml><?xml version="1.0" encoding="utf-8"?>
<p:tagLst xmlns:p="http://schemas.openxmlformats.org/presentationml/2006/main">
  <p:tag name="KSO_WM_SLIDE_BK_DARK_LIGHT" val="2"/>
  <p:tag name="KSO_WM_SLIDE_BACKGROUND_TYPE" val="general"/>
</p:tagLst>
</file>

<file path=ppt/tags/tag25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dc3244c2-447a-4b03-9e56-442dcf9aea69}"/>
  <p:tag name="KSO_WM_UNIT_TYPE" val="i"/>
</p:tagLst>
</file>

<file path=ppt/tags/tag25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5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0.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61.xml><?xml version="1.0" encoding="utf-8"?>
<p:tagLst xmlns:p="http://schemas.openxmlformats.org/presentationml/2006/main">
  <p:tag name="KSO_WM_UNIT_LINE_FORE_SCHEMECOLOR_INDEX_BRIGHTNESS" val="0"/>
  <p:tag name="KSO_WM_UNIT_LINE_FORE_SCHEMECOLOR_INDEX" val="5"/>
  <p:tag name="KSO_WM_UNIT_LINE_FILL_TYPE" val="2"/>
</p:tagLst>
</file>

<file path=ppt/tags/tag26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6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64.xml><?xml version="1.0" encoding="utf-8"?>
<p:tagLst xmlns:p="http://schemas.openxmlformats.org/presentationml/2006/main">
  <p:tag name="KSO_WM_SLIDE_BK_DARK_LIGHT" val="2"/>
  <p:tag name="KSO_WM_SLIDE_BACKGROUND_TYPE" val="general"/>
</p:tagLst>
</file>

<file path=ppt/tags/tag26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dc3244c2-447a-4b03-9e56-442dcf9aea69}"/>
  <p:tag name="KSO_WM_UNIT_TYPE" val="i"/>
</p:tagLst>
</file>

<file path=ppt/tags/tag26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6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68.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69.xml><?xml version="1.0" encoding="utf-8"?>
<p:tagLst xmlns:p="http://schemas.openxmlformats.org/presentationml/2006/main">
  <p:tag name="KSO_WM_UNIT_LINE_FORE_SCHEMECOLOR_INDEX_BRIGHTNESS" val="0"/>
  <p:tag name="KSO_WM_UNIT_LINE_FORE_SCHEMECOLOR_INDEX" val="5"/>
  <p:tag name="KSO_WM_UNIT_LINE_FILL_TYPE" val="2"/>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71.xml><?xml version="1.0" encoding="utf-8"?>
<p:tagLst xmlns:p="http://schemas.openxmlformats.org/presentationml/2006/main">
  <p:tag name="KSO_WM_SLIDE_BK_DARK_LIGHT" val="2"/>
  <p:tag name="KSO_WM_SLIDE_BACKGROUND_TYPE" val="general"/>
</p:tagLst>
</file>

<file path=ppt/tags/tag27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dc3244c2-447a-4b03-9e56-442dcf9aea69}"/>
  <p:tag name="KSO_WM_UNIT_TYPE" val="i"/>
</p:tagLst>
</file>

<file path=ppt/tags/tag27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7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75.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76.xml><?xml version="1.0" encoding="utf-8"?>
<p:tagLst xmlns:p="http://schemas.openxmlformats.org/presentationml/2006/main">
  <p:tag name="KSO_WM_UNIT_LINE_FORE_SCHEMECOLOR_INDEX_BRIGHTNESS" val="0"/>
  <p:tag name="KSO_WM_UNIT_LINE_FORE_SCHEMECOLOR_INDEX" val="5"/>
  <p:tag name="KSO_WM_UNIT_LINE_FILL_TYPE" val="2"/>
</p:tagLst>
</file>

<file path=ppt/tags/tag277.xml><?xml version="1.0" encoding="utf-8"?>
<p:tagLst xmlns:p="http://schemas.openxmlformats.org/presentationml/2006/main">
  <p:tag name="KSO_WM_SLIDE_BK_DARK_LIGHT" val="2"/>
  <p:tag name="KSO_WM_SLIDE_BACKGROUND_TYPE" val="general"/>
</p:tagLst>
</file>

<file path=ppt/tags/tag278.xml><?xml version="1.0" encoding="utf-8"?>
<p:tagLst xmlns:p="http://schemas.openxmlformats.org/presentationml/2006/main">
  <p:tag name="COMMONDATA" val="eyJoZGlkIjoiOTk2YWQ0YTdmOWY2NDQwNWJjZmIxZWEwZTYwZGJkYTgifQ=="/>
  <p:tag name="KSO_WPP_MARK_KEY" val="c90f02ad-ba29-4d02-9cc7-784f7531d2d0"/>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6*i*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_6*i*7"/>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6*i*8"/>
  <p:tag name="KSO_WM_UNIT_LAYERLEVEL" val="1"/>
  <p:tag name="KSO_WM_TAG_VERSION" val="1.0"/>
  <p:tag name="KSO_WM_BEAUTIFY_FLAG" val="#wm#"/>
</p:tagLst>
</file>

<file path=ppt/tags/tag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dc3244c2-447a-4b03-9e56-442dcf9aea69}"/>
</p:tagLst>
</file>

<file path=ppt/tags/tag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9.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1.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2.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4.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5.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6.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7.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8.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9.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arvzrfw">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7_Office 主题​​">
  <a:themeElements>
    <a:clrScheme name="自定义 44">
      <a:dk1>
        <a:srgbClr val="000000"/>
      </a:dk1>
      <a:lt1>
        <a:srgbClr val="FFFFFF"/>
      </a:lt1>
      <a:dk2>
        <a:srgbClr val="333333"/>
      </a:dk2>
      <a:lt2>
        <a:srgbClr val="FFFFFF"/>
      </a:lt2>
      <a:accent1>
        <a:srgbClr val="5C8FC7"/>
      </a:accent1>
      <a:accent2>
        <a:srgbClr val="6E82BA"/>
      </a:accent2>
      <a:accent3>
        <a:srgbClr val="8376B0"/>
      </a:accent3>
      <a:accent4>
        <a:srgbClr val="9868A3"/>
      </a:accent4>
      <a:accent5>
        <a:srgbClr val="AE5B97"/>
      </a:accent5>
      <a:accent6>
        <a:srgbClr val="C44B8A"/>
      </a:accent6>
      <a:hlink>
        <a:srgbClr val="658BD5"/>
      </a:hlink>
      <a:folHlink>
        <a:srgbClr val="9F69A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806</Words>
  <Application>WPS 演示</Application>
  <PresentationFormat>宽屏</PresentationFormat>
  <Paragraphs>95</Paragraphs>
  <Slides>9</Slides>
  <Notes>1</Notes>
  <HiddenSlides>0</HiddenSlides>
  <MMClips>19</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9</vt:i4>
      </vt:variant>
    </vt:vector>
  </HeadingPairs>
  <TitlesOfParts>
    <vt:vector size="23" baseType="lpstr">
      <vt:lpstr>Arial</vt:lpstr>
      <vt:lpstr>宋体</vt:lpstr>
      <vt:lpstr>Wingdings</vt:lpstr>
      <vt:lpstr>Arial</vt:lpstr>
      <vt:lpstr>微软雅黑</vt:lpstr>
      <vt:lpstr>汉仪旗黑-85S</vt:lpstr>
      <vt:lpstr>汉仪旗黑-75S</vt:lpstr>
      <vt:lpstr>Viner Hand ITC</vt:lpstr>
      <vt:lpstr>Arial Unicode MS</vt:lpstr>
      <vt:lpstr>Times New Roman</vt:lpstr>
      <vt:lpstr>黑体</vt:lpstr>
      <vt:lpstr>等线</vt:lpstr>
      <vt:lpstr>Office 主题</vt:lpstr>
      <vt:lpstr>17_Office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 泊霖</dc:creator>
  <cp:lastModifiedBy>WPS_1601910477</cp:lastModifiedBy>
  <cp:revision>67</cp:revision>
  <dcterms:created xsi:type="dcterms:W3CDTF">2021-03-26T01:32:00Z</dcterms:created>
  <dcterms:modified xsi:type="dcterms:W3CDTF">2022-11-01T08:07:39Z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ICV">
    <vt:lpwstr>12FC7C9153C447408BF42BF6476C1384</vt:lpwstr>
  </property>
</Properties>
</file>