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4" r:id="rId6"/>
    <p:sldId id="260" r:id="rId7"/>
    <p:sldId id="279" r:id="rId8"/>
    <p:sldId id="275" r:id="rId9"/>
    <p:sldId id="276" r:id="rId10"/>
    <p:sldId id="285" r:id="rId11"/>
    <p:sldId id="295" r:id="rId12"/>
    <p:sldId id="296" r:id="rId13"/>
    <p:sldId id="265" r:id="rId14"/>
    <p:sldId id="281" r:id="rId15"/>
    <p:sldId id="283" r:id="rId16"/>
    <p:sldId id="284" r:id="rId17"/>
    <p:sldId id="298" r:id="rId18"/>
    <p:sldId id="273" r:id="rId19"/>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4">
          <p15:clr>
            <a:srgbClr val="A4A3A4"/>
          </p15:clr>
        </p15:guide>
        <p15:guide id="2" pos="21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32" y="108"/>
      </p:cViewPr>
      <p:guideLst>
        <p:guide orient="horz" pos="2784"/>
        <p:guide pos="21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23594" y="2062734"/>
            <a:ext cx="9944811" cy="1123314"/>
          </a:xfrm>
          <a:prstGeom prst="rect">
            <a:avLst/>
          </a:prstGeom>
        </p:spPr>
        <p:txBody>
          <a:bodyPr wrap="square" lIns="0" tIns="0" rIns="0" bIns="0">
            <a:spAutoFit/>
          </a:bodyPr>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object 8"/>
          <p:cNvGrpSpPr/>
          <p:nvPr/>
        </p:nvGrpSpPr>
        <p:grpSpPr>
          <a:xfrm>
            <a:off x="256413" y="247522"/>
            <a:ext cx="11727180" cy="6454140"/>
            <a:chOff x="239268" y="185927"/>
            <a:chExt cx="11727180" cy="6454140"/>
          </a:xfrm>
        </p:grpSpPr>
        <p:sp>
          <p:nvSpPr>
            <p:cNvPr id="9" name="object 9"/>
            <p:cNvSpPr/>
            <p:nvPr/>
          </p:nvSpPr>
          <p:spPr>
            <a:xfrm>
              <a:off x="6169151" y="3121152"/>
              <a:ext cx="2517140" cy="2988945"/>
            </a:xfrm>
            <a:custGeom>
              <a:avLst/>
              <a:gdLst/>
              <a:ahLst/>
              <a:cxnLst/>
              <a:rect l="l" t="t" r="r" b="b"/>
              <a:pathLst>
                <a:path w="2517140" h="2988945">
                  <a:moveTo>
                    <a:pt x="2516886" y="0"/>
                  </a:moveTo>
                  <a:lnTo>
                    <a:pt x="0" y="2988614"/>
                  </a:lnTo>
                </a:path>
                <a:path w="2517140" h="2988945">
                  <a:moveTo>
                    <a:pt x="1774825" y="1470660"/>
                  </a:moveTo>
                  <a:lnTo>
                    <a:pt x="967740" y="2429002"/>
                  </a:lnTo>
                </a:path>
              </a:pathLst>
            </a:custGeom>
            <a:ln w="6096">
              <a:solidFill>
                <a:srgbClr val="17314D"/>
              </a:solidFill>
            </a:ln>
          </p:spPr>
          <p:txBody>
            <a:bodyPr wrap="square" lIns="0" tIns="0" rIns="0" bIns="0" rtlCol="0"/>
            <a:lstStyle/>
            <a:p>
              <a:endParaRPr/>
            </a:p>
          </p:txBody>
        </p:sp>
        <p:sp>
          <p:nvSpPr>
            <p:cNvPr id="11" name="object 11"/>
            <p:cNvSpPr/>
            <p:nvPr/>
          </p:nvSpPr>
          <p:spPr>
            <a:xfrm>
              <a:off x="239268" y="185927"/>
              <a:ext cx="11727180" cy="6454140"/>
            </a:xfrm>
            <a:custGeom>
              <a:avLst/>
              <a:gdLst/>
              <a:ahLst/>
              <a:cxnLst/>
              <a:rect l="l" t="t" r="r" b="b"/>
              <a:pathLst>
                <a:path w="11727180" h="6454140">
                  <a:moveTo>
                    <a:pt x="0" y="6454140"/>
                  </a:moveTo>
                  <a:lnTo>
                    <a:pt x="11727180" y="6454140"/>
                  </a:lnTo>
                  <a:lnTo>
                    <a:pt x="11727180" y="0"/>
                  </a:lnTo>
                  <a:lnTo>
                    <a:pt x="0" y="0"/>
                  </a:lnTo>
                  <a:lnTo>
                    <a:pt x="0" y="6454140"/>
                  </a:lnTo>
                  <a:close/>
                </a:path>
              </a:pathLst>
            </a:custGeom>
            <a:ln w="12192">
              <a:solidFill>
                <a:srgbClr val="17314D"/>
              </a:solidFill>
            </a:ln>
          </p:spPr>
          <p:txBody>
            <a:bodyPr wrap="square" lIns="0" tIns="0" rIns="0" bIns="0" rtlCol="0"/>
            <a:lstStyle/>
            <a:p>
              <a:endParaRPr/>
            </a:p>
          </p:txBody>
        </p:sp>
      </p:grpSp>
      <p:sp>
        <p:nvSpPr>
          <p:cNvPr id="12" name="object 2"/>
          <p:cNvSpPr/>
          <p:nvPr/>
        </p:nvSpPr>
        <p:spPr>
          <a:xfrm>
            <a:off x="4724400" y="1905000"/>
            <a:ext cx="3281045" cy="723900"/>
          </a:xfrm>
          <a:custGeom>
            <a:avLst/>
            <a:gdLst/>
            <a:ahLst/>
            <a:cxnLst/>
            <a:rect l="l" t="t" r="r" b="b"/>
            <a:pathLst>
              <a:path w="3127375" h="847725">
                <a:moveTo>
                  <a:pt x="3127248" y="0"/>
                </a:moveTo>
                <a:lnTo>
                  <a:pt x="0" y="0"/>
                </a:lnTo>
                <a:lnTo>
                  <a:pt x="0" y="847344"/>
                </a:lnTo>
                <a:lnTo>
                  <a:pt x="3127248" y="847344"/>
                </a:lnTo>
                <a:lnTo>
                  <a:pt x="3127248" y="0"/>
                </a:lnTo>
                <a:close/>
              </a:path>
            </a:pathLst>
          </a:custGeom>
          <a:solidFill>
            <a:srgbClr val="17314D"/>
          </a:solidFill>
        </p:spPr>
        <p:txBody>
          <a:bodyPr wrap="square" lIns="0" tIns="0" rIns="0" bIns="0" rtlCol="0"/>
          <a:lstStyle/>
          <a:p>
            <a:endParaRPr/>
          </a:p>
        </p:txBody>
      </p:sp>
      <p:sp>
        <p:nvSpPr>
          <p:cNvPr id="16" name="object 16"/>
          <p:cNvSpPr/>
          <p:nvPr/>
        </p:nvSpPr>
        <p:spPr>
          <a:xfrm>
            <a:off x="3559175" y="1371600"/>
            <a:ext cx="1816735" cy="1810385"/>
          </a:xfrm>
          <a:custGeom>
            <a:avLst/>
            <a:gdLst/>
            <a:ahLst/>
            <a:cxnLst/>
            <a:rect l="l" t="t" r="r" b="b"/>
            <a:pathLst>
              <a:path w="1075689" h="1075689">
                <a:moveTo>
                  <a:pt x="1075690" y="0"/>
                </a:moveTo>
                <a:lnTo>
                  <a:pt x="0" y="1075689"/>
                </a:lnTo>
              </a:path>
              <a:path w="1075689" h="1075689">
                <a:moveTo>
                  <a:pt x="870457" y="530351"/>
                </a:moveTo>
                <a:lnTo>
                  <a:pt x="458724" y="942086"/>
                </a:lnTo>
              </a:path>
            </a:pathLst>
          </a:custGeom>
          <a:ln w="6096">
            <a:solidFill>
              <a:srgbClr val="17314D"/>
            </a:solidFill>
          </a:ln>
        </p:spPr>
        <p:txBody>
          <a:bodyPr wrap="square" lIns="0" tIns="0" rIns="0" bIns="0" rtlCol="0"/>
          <a:lstStyle/>
          <a:p>
            <a:endParaRPr/>
          </a:p>
        </p:txBody>
      </p:sp>
      <p:sp>
        <p:nvSpPr>
          <p:cNvPr id="14" name="文本框 13"/>
          <p:cNvSpPr txBox="1"/>
          <p:nvPr/>
        </p:nvSpPr>
        <p:spPr>
          <a:xfrm>
            <a:off x="5029200" y="2082800"/>
            <a:ext cx="2451735" cy="368300"/>
          </a:xfrm>
          <a:prstGeom prst="rect">
            <a:avLst/>
          </a:prstGeom>
          <a:noFill/>
        </p:spPr>
        <p:txBody>
          <a:bodyPr wrap="square" rtlCol="0">
            <a:spAutoFit/>
          </a:bodyPr>
          <a:lstStyle/>
          <a:p>
            <a:pPr algn="dist"/>
            <a:r>
              <a:rPr lang="zh-CN" altLang="en-US" dirty="0">
                <a:solidFill>
                  <a:schemeClr val="bg1"/>
                </a:solidFill>
                <a:latin typeface="字魂35号-经典雅黑" panose="00000500000000000000" pitchFamily="2" charset="-122"/>
                <a:ea typeface="字魂35号-经典雅黑" panose="00000500000000000000" pitchFamily="2" charset="-122"/>
                <a:sym typeface="+mn-ea"/>
              </a:rPr>
              <a:t>汇报人：</a:t>
            </a:r>
            <a:r>
              <a:rPr lang="zh-CN" altLang="en-US" b="1" dirty="0">
                <a:solidFill>
                  <a:schemeClr val="bg1"/>
                </a:solidFill>
                <a:latin typeface="字魂35号-经典雅黑" panose="00000500000000000000" pitchFamily="2" charset="-122"/>
                <a:ea typeface="字魂35号-经典雅黑" panose="00000500000000000000" pitchFamily="2" charset="-122"/>
                <a:sym typeface="+mn-ea"/>
              </a:rPr>
              <a:t>林炜</a:t>
            </a:r>
          </a:p>
        </p:txBody>
      </p:sp>
      <p:sp>
        <p:nvSpPr>
          <p:cNvPr id="17" name="文本框 16"/>
          <p:cNvSpPr txBox="1"/>
          <p:nvPr/>
        </p:nvSpPr>
        <p:spPr>
          <a:xfrm>
            <a:off x="4733290" y="2868930"/>
            <a:ext cx="3044190" cy="768350"/>
          </a:xfrm>
          <a:prstGeom prst="rect">
            <a:avLst/>
          </a:prstGeom>
          <a:noFill/>
        </p:spPr>
        <p:txBody>
          <a:bodyPr wrap="square" rtlCol="0">
            <a:spAutoFit/>
          </a:bodyPr>
          <a:lstStyle/>
          <a:p>
            <a:pPr algn="ctr"/>
            <a:r>
              <a:rPr lang="zh-CN" altLang="en-US" sz="4400" b="1" dirty="0">
                <a:solidFill>
                  <a:schemeClr val="tx2">
                    <a:lumMod val="75000"/>
                  </a:schemeClr>
                </a:solidFill>
                <a:latin typeface="汉仪雅酷黑简" panose="00020600040101010101" charset="-122"/>
                <a:ea typeface="汉仪雅酷黑简" panose="00020600040101010101" charset="-122"/>
              </a:rPr>
              <a:t>晒</a:t>
            </a:r>
            <a:r>
              <a:rPr lang="en-US" altLang="zh-CN" sz="4400" b="1" dirty="0">
                <a:solidFill>
                  <a:schemeClr val="tx2">
                    <a:lumMod val="75000"/>
                  </a:schemeClr>
                </a:solidFill>
                <a:latin typeface="汉仪雅酷黑简" panose="00020600040101010101" charset="-122"/>
                <a:ea typeface="汉仪雅酷黑简" panose="00020600040101010101" charset="-122"/>
              </a:rPr>
              <a:t>  </a:t>
            </a:r>
            <a:r>
              <a:rPr lang="zh-CN" altLang="en-US" sz="4400" b="1" dirty="0">
                <a:solidFill>
                  <a:schemeClr val="tx2">
                    <a:lumMod val="75000"/>
                  </a:schemeClr>
                </a:solidFill>
                <a:latin typeface="汉仪雅酷黑简" panose="00020600040101010101" charset="-122"/>
                <a:ea typeface="汉仪雅酷黑简" panose="00020600040101010101" charset="-122"/>
              </a:rPr>
              <a:t>研</a:t>
            </a:r>
          </a:p>
        </p:txBody>
      </p:sp>
      <p:sp>
        <p:nvSpPr>
          <p:cNvPr id="19" name="文本框 18"/>
          <p:cNvSpPr txBox="1"/>
          <p:nvPr/>
        </p:nvSpPr>
        <p:spPr>
          <a:xfrm>
            <a:off x="4724400" y="3733800"/>
            <a:ext cx="3044190" cy="768350"/>
          </a:xfrm>
          <a:prstGeom prst="rect">
            <a:avLst/>
          </a:prstGeom>
          <a:noFill/>
        </p:spPr>
        <p:txBody>
          <a:bodyPr wrap="square" rtlCol="0">
            <a:spAutoFit/>
          </a:bodyPr>
          <a:lstStyle/>
          <a:p>
            <a:pPr algn="ctr"/>
            <a:r>
              <a:rPr lang="zh-CN" altLang="en-US" sz="4400" b="1" dirty="0">
                <a:solidFill>
                  <a:schemeClr val="tx1">
                    <a:lumMod val="65000"/>
                    <a:lumOff val="35000"/>
                  </a:schemeClr>
                </a:solidFill>
                <a:latin typeface="汉仪雅酷黑简" panose="00020600040101010101" charset="-122"/>
                <a:ea typeface="汉仪雅酷黑简" panose="00020600040101010101" charset="-122"/>
                <a:sym typeface="+mn-ea"/>
              </a:rPr>
              <a:t>论</a:t>
            </a:r>
            <a:r>
              <a:rPr lang="en-US" altLang="zh-CN" sz="4400" b="1" dirty="0">
                <a:solidFill>
                  <a:schemeClr val="tx1">
                    <a:lumMod val="65000"/>
                    <a:lumOff val="35000"/>
                  </a:schemeClr>
                </a:solidFill>
                <a:latin typeface="汉仪雅酷黑简" panose="00020600040101010101" charset="-122"/>
                <a:ea typeface="汉仪雅酷黑简" panose="00020600040101010101" charset="-122"/>
                <a:sym typeface="+mn-ea"/>
              </a:rPr>
              <a:t>  </a:t>
            </a:r>
            <a:r>
              <a:rPr lang="zh-CN" altLang="en-US" sz="4400" b="1" dirty="0">
                <a:solidFill>
                  <a:schemeClr val="tx1">
                    <a:lumMod val="65000"/>
                    <a:lumOff val="35000"/>
                  </a:schemeClr>
                </a:solidFill>
                <a:latin typeface="汉仪雅酷黑简" panose="00020600040101010101" charset="-122"/>
                <a:ea typeface="汉仪雅酷黑简" panose="00020600040101010101" charset="-122"/>
                <a:sym typeface="+mn-ea"/>
              </a:rPr>
              <a:t>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anim calcmode="lin" valueType="num">
                                      <p:cBhvr>
                                        <p:cTn id="13" dur="750" fill="hold"/>
                                        <p:tgtEl>
                                          <p:spTgt spid="19"/>
                                        </p:tgtEl>
                                        <p:attrNameLst>
                                          <p:attrName>ppt_x</p:attrName>
                                        </p:attrNameLst>
                                      </p:cBhvr>
                                      <p:tavLst>
                                        <p:tav tm="0">
                                          <p:val>
                                            <p:strVal val="#ppt_x"/>
                                          </p:val>
                                        </p:tav>
                                        <p:tav tm="100000">
                                          <p:val>
                                            <p:strVal val="#ppt_x"/>
                                          </p:val>
                                        </p:tav>
                                      </p:tavLst>
                                    </p:anim>
                                    <p:anim calcmode="lin" valueType="num">
                                      <p:cBhvr>
                                        <p:cTn id="14" dur="7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sym typeface="+mn-ea"/>
              </a:rPr>
              <a:t>宣泄负面情绪</a:t>
            </a:r>
          </a:p>
        </p:txBody>
      </p:sp>
      <p:pic>
        <p:nvPicPr>
          <p:cNvPr id="4" name="图片 3"/>
          <p:cNvPicPr>
            <a:picLocks noChangeAspect="1"/>
          </p:cNvPicPr>
          <p:nvPr/>
        </p:nvPicPr>
        <p:blipFill>
          <a:blip r:embed="rId2"/>
          <a:stretch>
            <a:fillRect/>
          </a:stretch>
        </p:blipFill>
        <p:spPr>
          <a:xfrm>
            <a:off x="685800" y="1676400"/>
            <a:ext cx="5727065" cy="3082925"/>
          </a:xfrm>
          <a:prstGeom prst="rect">
            <a:avLst/>
          </a:prstGeom>
        </p:spPr>
      </p:pic>
      <p:sp>
        <p:nvSpPr>
          <p:cNvPr id="6" name="文本框 5"/>
          <p:cNvSpPr txBox="1"/>
          <p:nvPr/>
        </p:nvSpPr>
        <p:spPr>
          <a:xfrm>
            <a:off x="6874510" y="1676400"/>
            <a:ext cx="4688205" cy="1106805"/>
          </a:xfrm>
          <a:prstGeom prst="rect">
            <a:avLst/>
          </a:prstGeom>
          <a:noFill/>
        </p:spPr>
        <p:txBody>
          <a:bodyPr wrap="square" rtlCol="0">
            <a:spAutoFit/>
          </a:bodyPr>
          <a:lstStyle/>
          <a:p>
            <a:r>
              <a:rPr lang="zh-CN" altLang="en-US" b="1"/>
              <a:t>​ </a:t>
            </a:r>
            <a:r>
              <a:rPr lang="zh-CN" altLang="en-US" sz="1200" b="1">
                <a:solidFill>
                  <a:schemeClr val="tx1">
                    <a:lumMod val="50000"/>
                    <a:lumOff val="50000"/>
                  </a:schemeClr>
                </a:solidFill>
              </a:rPr>
              <a:t>​ 当用户在平日考研复习或是生活中遇到烦恼时，总会想找人倾诉。但在没有人可以倾诉的情况下，树洞也会是一个很好的选择。树洞过程全程匿名，不用担心自己的隐私会被泄露。在用户发一条树洞后还能选择接收一条别人的树洞，并进行积极鼓励地一些回复，让温暖在树洞间传递</a:t>
            </a:r>
          </a:p>
        </p:txBody>
      </p:sp>
      <p:pic>
        <p:nvPicPr>
          <p:cNvPr id="18" name="图片 17"/>
          <p:cNvPicPr>
            <a:picLocks noChangeAspect="1"/>
          </p:cNvPicPr>
          <p:nvPr/>
        </p:nvPicPr>
        <p:blipFill>
          <a:blip r:embed="rId3"/>
          <a:stretch>
            <a:fillRect/>
          </a:stretch>
        </p:blipFill>
        <p:spPr>
          <a:xfrm>
            <a:off x="7010400" y="3200400"/>
            <a:ext cx="4331970" cy="2572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文章管理</a:t>
            </a:r>
          </a:p>
        </p:txBody>
      </p:sp>
      <p:sp>
        <p:nvSpPr>
          <p:cNvPr id="3" name="文本框 2"/>
          <p:cNvSpPr txBox="1"/>
          <p:nvPr/>
        </p:nvSpPr>
        <p:spPr>
          <a:xfrm>
            <a:off x="6858000" y="1676400"/>
            <a:ext cx="4688205" cy="1106805"/>
          </a:xfrm>
          <a:prstGeom prst="rect">
            <a:avLst/>
          </a:prstGeom>
          <a:noFill/>
        </p:spPr>
        <p:txBody>
          <a:bodyPr wrap="square" rtlCol="0">
            <a:spAutoFit/>
          </a:bodyPr>
          <a:lstStyle/>
          <a:p>
            <a:r>
              <a:rPr lang="zh-CN" altLang="en-US" b="1"/>
              <a:t>​ </a:t>
            </a:r>
            <a:r>
              <a:rPr lang="zh-CN" altLang="en-US" sz="1200" b="1">
                <a:solidFill>
                  <a:schemeClr val="tx1">
                    <a:lumMod val="50000"/>
                    <a:lumOff val="50000"/>
                  </a:schemeClr>
                </a:solidFill>
              </a:rPr>
              <a:t>​用户发布文章的时候，内容是不可控的，所以我们应该加以管理限制。首先我们会对文章内容先进行关键词屏蔽并在之后不定期人工审核再加上举报反馈机制来管理文章。因此管理后台需要一个网站里所有文章的列表来进行文章管理，并对有问题的文章及时进行处理（封禁/删除）。</a:t>
            </a:r>
          </a:p>
        </p:txBody>
      </p:sp>
      <p:pic>
        <p:nvPicPr>
          <p:cNvPr id="4" name="图片 3"/>
          <p:cNvPicPr>
            <a:picLocks noChangeAspect="1"/>
          </p:cNvPicPr>
          <p:nvPr/>
        </p:nvPicPr>
        <p:blipFill>
          <a:blip r:embed="rId2"/>
          <a:stretch>
            <a:fillRect/>
          </a:stretch>
        </p:blipFill>
        <p:spPr>
          <a:xfrm>
            <a:off x="7010400" y="3810000"/>
            <a:ext cx="5066665" cy="2221230"/>
          </a:xfrm>
          <a:prstGeom prst="rect">
            <a:avLst/>
          </a:prstGeom>
        </p:spPr>
      </p:pic>
      <p:grpSp>
        <p:nvGrpSpPr>
          <p:cNvPr id="6" name="Group 4"/>
          <p:cNvGrpSpPr>
            <a:grpSpLocks noChangeAspect="1"/>
          </p:cNvGrpSpPr>
          <p:nvPr/>
        </p:nvGrpSpPr>
        <p:grpSpPr bwMode="auto">
          <a:xfrm>
            <a:off x="508635" y="2249805"/>
            <a:ext cx="4286250" cy="4497070"/>
            <a:chOff x="2397" y="188"/>
            <a:chExt cx="2700" cy="2835"/>
          </a:xfrm>
        </p:grpSpPr>
        <p:sp>
          <p:nvSpPr>
            <p:cNvPr id="18" name="AutoShape 3"/>
            <p:cNvSpPr>
              <a:spLocks noChangeAspect="1" noChangeArrowheads="1" noTextEdit="1"/>
            </p:cNvSpPr>
            <p:nvPr/>
          </p:nvSpPr>
          <p:spPr bwMode="auto">
            <a:xfrm>
              <a:off x="2397" y="188"/>
              <a:ext cx="2700" cy="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5"/>
            <p:cNvSpPr>
              <a:spLocks noChangeArrowheads="1"/>
            </p:cNvSpPr>
            <p:nvPr/>
          </p:nvSpPr>
          <p:spPr bwMode="auto">
            <a:xfrm>
              <a:off x="3473" y="1654"/>
              <a:ext cx="517" cy="381"/>
            </a:xfrm>
            <a:prstGeom prst="rect">
              <a:avLst/>
            </a:pr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Freeform 6"/>
            <p:cNvSpPr/>
            <p:nvPr/>
          </p:nvSpPr>
          <p:spPr bwMode="auto">
            <a:xfrm>
              <a:off x="2399" y="190"/>
              <a:ext cx="2664" cy="1624"/>
            </a:xfrm>
            <a:custGeom>
              <a:avLst/>
              <a:gdLst>
                <a:gd name="T0" fmla="*/ 1545 w 1545"/>
                <a:gd name="T1" fmla="*/ 913 h 942"/>
                <a:gd name="T2" fmla="*/ 1518 w 1545"/>
                <a:gd name="T3" fmla="*/ 940 h 942"/>
                <a:gd name="T4" fmla="*/ 28 w 1545"/>
                <a:gd name="T5" fmla="*/ 942 h 942"/>
                <a:gd name="T6" fmla="*/ 1 w 1545"/>
                <a:gd name="T7" fmla="*/ 915 h 942"/>
                <a:gd name="T8" fmla="*/ 0 w 1545"/>
                <a:gd name="T9" fmla="*/ 29 h 942"/>
                <a:gd name="T10" fmla="*/ 27 w 1545"/>
                <a:gd name="T11" fmla="*/ 2 h 942"/>
                <a:gd name="T12" fmla="*/ 1517 w 1545"/>
                <a:gd name="T13" fmla="*/ 0 h 942"/>
                <a:gd name="T14" fmla="*/ 1543 w 1545"/>
                <a:gd name="T15" fmla="*/ 27 h 942"/>
                <a:gd name="T16" fmla="*/ 1545 w 1545"/>
                <a:gd name="T17" fmla="*/ 913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5" h="942">
                  <a:moveTo>
                    <a:pt x="1545" y="913"/>
                  </a:moveTo>
                  <a:cubicBezTo>
                    <a:pt x="1545" y="928"/>
                    <a:pt x="1533" y="940"/>
                    <a:pt x="1518" y="940"/>
                  </a:cubicBezTo>
                  <a:cubicBezTo>
                    <a:pt x="28" y="942"/>
                    <a:pt x="28" y="942"/>
                    <a:pt x="28" y="942"/>
                  </a:cubicBezTo>
                  <a:cubicBezTo>
                    <a:pt x="13" y="942"/>
                    <a:pt x="1" y="930"/>
                    <a:pt x="1" y="915"/>
                  </a:cubicBezTo>
                  <a:cubicBezTo>
                    <a:pt x="0" y="29"/>
                    <a:pt x="0" y="29"/>
                    <a:pt x="0" y="29"/>
                  </a:cubicBezTo>
                  <a:cubicBezTo>
                    <a:pt x="0" y="14"/>
                    <a:pt x="12" y="2"/>
                    <a:pt x="27" y="2"/>
                  </a:cubicBezTo>
                  <a:cubicBezTo>
                    <a:pt x="1517" y="0"/>
                    <a:pt x="1517" y="0"/>
                    <a:pt x="1517" y="0"/>
                  </a:cubicBezTo>
                  <a:cubicBezTo>
                    <a:pt x="1531" y="0"/>
                    <a:pt x="1543" y="12"/>
                    <a:pt x="1543" y="27"/>
                  </a:cubicBezTo>
                  <a:lnTo>
                    <a:pt x="1545" y="913"/>
                  </a:lnTo>
                  <a:close/>
                </a:path>
              </a:pathLst>
            </a:cu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
            <p:cNvSpPr/>
            <p:nvPr/>
          </p:nvSpPr>
          <p:spPr bwMode="auto">
            <a:xfrm>
              <a:off x="2452" y="307"/>
              <a:ext cx="2555" cy="1236"/>
            </a:xfrm>
            <a:custGeom>
              <a:avLst/>
              <a:gdLst>
                <a:gd name="T0" fmla="*/ 2555 w 2555"/>
                <a:gd name="T1" fmla="*/ 1233 h 1236"/>
                <a:gd name="T2" fmla="*/ 2 w 2555"/>
                <a:gd name="T3" fmla="*/ 1236 h 1236"/>
                <a:gd name="T4" fmla="*/ 0 w 2555"/>
                <a:gd name="T5" fmla="*/ 3 h 1236"/>
                <a:gd name="T6" fmla="*/ 2555 w 2555"/>
                <a:gd name="T7" fmla="*/ 0 h 1236"/>
                <a:gd name="T8" fmla="*/ 2555 w 2555"/>
                <a:gd name="T9" fmla="*/ 1233 h 1236"/>
              </a:gdLst>
              <a:ahLst/>
              <a:cxnLst>
                <a:cxn ang="0">
                  <a:pos x="T0" y="T1"/>
                </a:cxn>
                <a:cxn ang="0">
                  <a:pos x="T2" y="T3"/>
                </a:cxn>
                <a:cxn ang="0">
                  <a:pos x="T4" y="T5"/>
                </a:cxn>
                <a:cxn ang="0">
                  <a:pos x="T6" y="T7"/>
                </a:cxn>
                <a:cxn ang="0">
                  <a:pos x="T8" y="T9"/>
                </a:cxn>
              </a:cxnLst>
              <a:rect l="0" t="0" r="r" b="b"/>
              <a:pathLst>
                <a:path w="2555" h="1236">
                  <a:moveTo>
                    <a:pt x="2555" y="1233"/>
                  </a:moveTo>
                  <a:lnTo>
                    <a:pt x="2" y="1236"/>
                  </a:lnTo>
                  <a:lnTo>
                    <a:pt x="0" y="3"/>
                  </a:lnTo>
                  <a:lnTo>
                    <a:pt x="2555" y="0"/>
                  </a:lnTo>
                  <a:lnTo>
                    <a:pt x="2555" y="1233"/>
                  </a:lnTo>
                  <a:close/>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8"/>
            <p:cNvSpPr>
              <a:spLocks noChangeArrowheads="1"/>
            </p:cNvSpPr>
            <p:nvPr/>
          </p:nvSpPr>
          <p:spPr bwMode="auto">
            <a:xfrm>
              <a:off x="4832" y="1709"/>
              <a:ext cx="53" cy="53"/>
            </a:xfrm>
            <a:prstGeom prst="ellipse">
              <a:avLst/>
            </a:prstGeom>
            <a:solidFill>
              <a:srgbClr val="FFE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
            <p:cNvSpPr/>
            <p:nvPr/>
          </p:nvSpPr>
          <p:spPr bwMode="auto">
            <a:xfrm>
              <a:off x="3116" y="1994"/>
              <a:ext cx="1231" cy="129"/>
            </a:xfrm>
            <a:custGeom>
              <a:avLst/>
              <a:gdLst>
                <a:gd name="T0" fmla="*/ 714 w 714"/>
                <a:gd name="T1" fmla="*/ 74 h 75"/>
                <a:gd name="T2" fmla="*/ 714 w 714"/>
                <a:gd name="T3" fmla="*/ 27 h 75"/>
                <a:gd name="T4" fmla="*/ 687 w 714"/>
                <a:gd name="T5" fmla="*/ 0 h 75"/>
                <a:gd name="T6" fmla="*/ 27 w 714"/>
                <a:gd name="T7" fmla="*/ 1 h 75"/>
                <a:gd name="T8" fmla="*/ 0 w 714"/>
                <a:gd name="T9" fmla="*/ 28 h 75"/>
                <a:gd name="T10" fmla="*/ 0 w 714"/>
                <a:gd name="T11" fmla="*/ 75 h 75"/>
                <a:gd name="T12" fmla="*/ 714 w 714"/>
                <a:gd name="T13" fmla="*/ 74 h 75"/>
              </a:gdLst>
              <a:ahLst/>
              <a:cxnLst>
                <a:cxn ang="0">
                  <a:pos x="T0" y="T1"/>
                </a:cxn>
                <a:cxn ang="0">
                  <a:pos x="T2" y="T3"/>
                </a:cxn>
                <a:cxn ang="0">
                  <a:pos x="T4" y="T5"/>
                </a:cxn>
                <a:cxn ang="0">
                  <a:pos x="T6" y="T7"/>
                </a:cxn>
                <a:cxn ang="0">
                  <a:pos x="T8" y="T9"/>
                </a:cxn>
                <a:cxn ang="0">
                  <a:pos x="T10" y="T11"/>
                </a:cxn>
                <a:cxn ang="0">
                  <a:pos x="T12" y="T13"/>
                </a:cxn>
              </a:cxnLst>
              <a:rect l="0" t="0" r="r" b="b"/>
              <a:pathLst>
                <a:path w="714" h="75">
                  <a:moveTo>
                    <a:pt x="714" y="74"/>
                  </a:moveTo>
                  <a:cubicBezTo>
                    <a:pt x="714" y="27"/>
                    <a:pt x="714" y="27"/>
                    <a:pt x="714" y="27"/>
                  </a:cubicBezTo>
                  <a:cubicBezTo>
                    <a:pt x="714" y="12"/>
                    <a:pt x="702" y="0"/>
                    <a:pt x="687" y="0"/>
                  </a:cubicBezTo>
                  <a:cubicBezTo>
                    <a:pt x="27" y="1"/>
                    <a:pt x="27" y="1"/>
                    <a:pt x="27" y="1"/>
                  </a:cubicBezTo>
                  <a:cubicBezTo>
                    <a:pt x="12" y="1"/>
                    <a:pt x="0" y="13"/>
                    <a:pt x="0" y="28"/>
                  </a:cubicBezTo>
                  <a:cubicBezTo>
                    <a:pt x="0" y="75"/>
                    <a:pt x="0" y="75"/>
                    <a:pt x="0" y="75"/>
                  </a:cubicBezTo>
                  <a:lnTo>
                    <a:pt x="714" y="74"/>
                  </a:lnTo>
                  <a:close/>
                </a:path>
              </a:pathLst>
            </a:custGeom>
            <a:solidFill>
              <a:srgbClr val="51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0"/>
            <p:cNvSpPr/>
            <p:nvPr/>
          </p:nvSpPr>
          <p:spPr bwMode="auto">
            <a:xfrm>
              <a:off x="3007" y="469"/>
              <a:ext cx="204" cy="916"/>
            </a:xfrm>
            <a:custGeom>
              <a:avLst/>
              <a:gdLst>
                <a:gd name="T0" fmla="*/ 204 w 204"/>
                <a:gd name="T1" fmla="*/ 914 h 916"/>
                <a:gd name="T2" fmla="*/ 0 w 204"/>
                <a:gd name="T3" fmla="*/ 916 h 916"/>
                <a:gd name="T4" fmla="*/ 0 w 204"/>
                <a:gd name="T5" fmla="*/ 0 h 916"/>
                <a:gd name="T6" fmla="*/ 204 w 204"/>
                <a:gd name="T7" fmla="*/ 0 h 916"/>
                <a:gd name="T8" fmla="*/ 204 w 204"/>
                <a:gd name="T9" fmla="*/ 914 h 916"/>
              </a:gdLst>
              <a:ahLst/>
              <a:cxnLst>
                <a:cxn ang="0">
                  <a:pos x="T0" y="T1"/>
                </a:cxn>
                <a:cxn ang="0">
                  <a:pos x="T2" y="T3"/>
                </a:cxn>
                <a:cxn ang="0">
                  <a:pos x="T4" y="T5"/>
                </a:cxn>
                <a:cxn ang="0">
                  <a:pos x="T6" y="T7"/>
                </a:cxn>
                <a:cxn ang="0">
                  <a:pos x="T8" y="T9"/>
                </a:cxn>
              </a:cxnLst>
              <a:rect l="0" t="0" r="r" b="b"/>
              <a:pathLst>
                <a:path w="204" h="916">
                  <a:moveTo>
                    <a:pt x="204" y="914"/>
                  </a:moveTo>
                  <a:lnTo>
                    <a:pt x="0" y="916"/>
                  </a:lnTo>
                  <a:lnTo>
                    <a:pt x="0" y="0"/>
                  </a:lnTo>
                  <a:lnTo>
                    <a:pt x="204" y="0"/>
                  </a:lnTo>
                  <a:lnTo>
                    <a:pt x="204" y="914"/>
                  </a:lnTo>
                  <a:close/>
                </a:path>
              </a:pathLst>
            </a:custGeom>
            <a:solidFill>
              <a:srgbClr val="EF51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
            <p:cNvSpPr/>
            <p:nvPr/>
          </p:nvSpPr>
          <p:spPr bwMode="auto">
            <a:xfrm>
              <a:off x="3376" y="976"/>
              <a:ext cx="204" cy="407"/>
            </a:xfrm>
            <a:custGeom>
              <a:avLst/>
              <a:gdLst>
                <a:gd name="T0" fmla="*/ 204 w 204"/>
                <a:gd name="T1" fmla="*/ 407 h 407"/>
                <a:gd name="T2" fmla="*/ 0 w 204"/>
                <a:gd name="T3" fmla="*/ 407 h 407"/>
                <a:gd name="T4" fmla="*/ 0 w 204"/>
                <a:gd name="T5" fmla="*/ 2 h 407"/>
                <a:gd name="T6" fmla="*/ 204 w 204"/>
                <a:gd name="T7" fmla="*/ 0 h 407"/>
                <a:gd name="T8" fmla="*/ 204 w 204"/>
                <a:gd name="T9" fmla="*/ 407 h 407"/>
              </a:gdLst>
              <a:ahLst/>
              <a:cxnLst>
                <a:cxn ang="0">
                  <a:pos x="T0" y="T1"/>
                </a:cxn>
                <a:cxn ang="0">
                  <a:pos x="T2" y="T3"/>
                </a:cxn>
                <a:cxn ang="0">
                  <a:pos x="T4" y="T5"/>
                </a:cxn>
                <a:cxn ang="0">
                  <a:pos x="T6" y="T7"/>
                </a:cxn>
                <a:cxn ang="0">
                  <a:pos x="T8" y="T9"/>
                </a:cxn>
              </a:cxnLst>
              <a:rect l="0" t="0" r="r" b="b"/>
              <a:pathLst>
                <a:path w="204" h="407">
                  <a:moveTo>
                    <a:pt x="204" y="407"/>
                  </a:moveTo>
                  <a:lnTo>
                    <a:pt x="0" y="407"/>
                  </a:lnTo>
                  <a:lnTo>
                    <a:pt x="0" y="2"/>
                  </a:lnTo>
                  <a:lnTo>
                    <a:pt x="204" y="0"/>
                  </a:lnTo>
                  <a:lnTo>
                    <a:pt x="204" y="407"/>
                  </a:lnTo>
                  <a:close/>
                </a:path>
              </a:pathLst>
            </a:custGeom>
            <a:solidFill>
              <a:srgbClr val="B2229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12"/>
            <p:cNvSpPr>
              <a:spLocks noChangeArrowheads="1"/>
            </p:cNvSpPr>
            <p:nvPr/>
          </p:nvSpPr>
          <p:spPr bwMode="auto">
            <a:xfrm>
              <a:off x="3745" y="719"/>
              <a:ext cx="204" cy="664"/>
            </a:xfrm>
            <a:prstGeom prst="rect">
              <a:avLst/>
            </a:prstGeom>
            <a:solidFill>
              <a:srgbClr val="4945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13"/>
            <p:cNvSpPr/>
            <p:nvPr/>
          </p:nvSpPr>
          <p:spPr bwMode="auto">
            <a:xfrm>
              <a:off x="4114" y="780"/>
              <a:ext cx="204" cy="603"/>
            </a:xfrm>
            <a:custGeom>
              <a:avLst/>
              <a:gdLst>
                <a:gd name="T0" fmla="*/ 204 w 204"/>
                <a:gd name="T1" fmla="*/ 603 h 603"/>
                <a:gd name="T2" fmla="*/ 0 w 204"/>
                <a:gd name="T3" fmla="*/ 603 h 603"/>
                <a:gd name="T4" fmla="*/ 0 w 204"/>
                <a:gd name="T5" fmla="*/ 0 h 603"/>
                <a:gd name="T6" fmla="*/ 202 w 204"/>
                <a:gd name="T7" fmla="*/ 0 h 603"/>
                <a:gd name="T8" fmla="*/ 204 w 204"/>
                <a:gd name="T9" fmla="*/ 603 h 603"/>
              </a:gdLst>
              <a:ahLst/>
              <a:cxnLst>
                <a:cxn ang="0">
                  <a:pos x="T0" y="T1"/>
                </a:cxn>
                <a:cxn ang="0">
                  <a:pos x="T2" y="T3"/>
                </a:cxn>
                <a:cxn ang="0">
                  <a:pos x="T4" y="T5"/>
                </a:cxn>
                <a:cxn ang="0">
                  <a:pos x="T6" y="T7"/>
                </a:cxn>
                <a:cxn ang="0">
                  <a:pos x="T8" y="T9"/>
                </a:cxn>
              </a:cxnLst>
              <a:rect l="0" t="0" r="r" b="b"/>
              <a:pathLst>
                <a:path w="204" h="603">
                  <a:moveTo>
                    <a:pt x="204" y="603"/>
                  </a:moveTo>
                  <a:lnTo>
                    <a:pt x="0" y="603"/>
                  </a:lnTo>
                  <a:lnTo>
                    <a:pt x="0" y="0"/>
                  </a:lnTo>
                  <a:lnTo>
                    <a:pt x="202" y="0"/>
                  </a:lnTo>
                  <a:lnTo>
                    <a:pt x="204" y="603"/>
                  </a:lnTo>
                  <a:close/>
                </a:path>
              </a:pathLst>
            </a:custGeom>
            <a:solidFill>
              <a:srgbClr val="26B8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4"/>
            <p:cNvSpPr/>
            <p:nvPr/>
          </p:nvSpPr>
          <p:spPr bwMode="auto">
            <a:xfrm>
              <a:off x="2945" y="416"/>
              <a:ext cx="1531" cy="1024"/>
            </a:xfrm>
            <a:custGeom>
              <a:avLst/>
              <a:gdLst>
                <a:gd name="T0" fmla="*/ 1531 w 1531"/>
                <a:gd name="T1" fmla="*/ 1022 h 1024"/>
                <a:gd name="T2" fmla="*/ 2 w 1531"/>
                <a:gd name="T3" fmla="*/ 1024 h 1024"/>
                <a:gd name="T4" fmla="*/ 0 w 1531"/>
                <a:gd name="T5" fmla="*/ 0 h 1024"/>
                <a:gd name="T6" fmla="*/ 28 w 1531"/>
                <a:gd name="T7" fmla="*/ 0 h 1024"/>
                <a:gd name="T8" fmla="*/ 30 w 1531"/>
                <a:gd name="T9" fmla="*/ 996 h 1024"/>
                <a:gd name="T10" fmla="*/ 1531 w 1531"/>
                <a:gd name="T11" fmla="*/ 995 h 1024"/>
                <a:gd name="T12" fmla="*/ 1531 w 1531"/>
                <a:gd name="T13" fmla="*/ 1022 h 1024"/>
              </a:gdLst>
              <a:ahLst/>
              <a:cxnLst>
                <a:cxn ang="0">
                  <a:pos x="T0" y="T1"/>
                </a:cxn>
                <a:cxn ang="0">
                  <a:pos x="T2" y="T3"/>
                </a:cxn>
                <a:cxn ang="0">
                  <a:pos x="T4" y="T5"/>
                </a:cxn>
                <a:cxn ang="0">
                  <a:pos x="T6" y="T7"/>
                </a:cxn>
                <a:cxn ang="0">
                  <a:pos x="T8" y="T9"/>
                </a:cxn>
                <a:cxn ang="0">
                  <a:pos x="T10" y="T11"/>
                </a:cxn>
                <a:cxn ang="0">
                  <a:pos x="T12" y="T13"/>
                </a:cxn>
              </a:cxnLst>
              <a:rect l="0" t="0" r="r" b="b"/>
              <a:pathLst>
                <a:path w="1531" h="1024">
                  <a:moveTo>
                    <a:pt x="1531" y="1022"/>
                  </a:moveTo>
                  <a:lnTo>
                    <a:pt x="2" y="1024"/>
                  </a:lnTo>
                  <a:lnTo>
                    <a:pt x="0" y="0"/>
                  </a:lnTo>
                  <a:lnTo>
                    <a:pt x="28" y="0"/>
                  </a:lnTo>
                  <a:lnTo>
                    <a:pt x="30" y="996"/>
                  </a:lnTo>
                  <a:lnTo>
                    <a:pt x="1531" y="995"/>
                  </a:lnTo>
                  <a:lnTo>
                    <a:pt x="1531" y="1022"/>
                  </a:lnTo>
                  <a:close/>
                </a:path>
              </a:pathLst>
            </a:custGeom>
            <a:solidFill>
              <a:srgbClr val="B0B9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用户管理</a:t>
            </a:r>
          </a:p>
        </p:txBody>
      </p:sp>
      <p:sp>
        <p:nvSpPr>
          <p:cNvPr id="3" name="文本框 2"/>
          <p:cNvSpPr txBox="1"/>
          <p:nvPr/>
        </p:nvSpPr>
        <p:spPr>
          <a:xfrm>
            <a:off x="6858000" y="1676400"/>
            <a:ext cx="4688205" cy="922020"/>
          </a:xfrm>
          <a:prstGeom prst="rect">
            <a:avLst/>
          </a:prstGeom>
          <a:noFill/>
        </p:spPr>
        <p:txBody>
          <a:bodyPr wrap="square" rtlCol="0">
            <a:spAutoFit/>
          </a:bodyPr>
          <a:lstStyle/>
          <a:p>
            <a:r>
              <a:rPr lang="zh-CN" altLang="en-US" b="1"/>
              <a:t>​ </a:t>
            </a:r>
            <a:r>
              <a:rPr lang="zh-CN" altLang="en-US" sz="1200" b="1">
                <a:solidFill>
                  <a:schemeClr val="tx1">
                    <a:lumMod val="50000"/>
                    <a:lumOff val="50000"/>
                  </a:schemeClr>
                </a:solidFill>
              </a:rPr>
              <a:t>​为了预防一些恶意用户的恶意行为，对用户的管理也是非常必要的，需要是适当的管理才能将网站保持在一个正常运作的状态。在一些用户做出恶意行为之后，需要管理员采取措施来对问题用户进行封禁处理。</a:t>
            </a:r>
          </a:p>
        </p:txBody>
      </p:sp>
      <p:pic>
        <p:nvPicPr>
          <p:cNvPr id="5" name="图片 4"/>
          <p:cNvPicPr>
            <a:picLocks noChangeAspect="1"/>
          </p:cNvPicPr>
          <p:nvPr/>
        </p:nvPicPr>
        <p:blipFill>
          <a:blip r:embed="rId2"/>
          <a:stretch>
            <a:fillRect/>
          </a:stretch>
        </p:blipFill>
        <p:spPr>
          <a:xfrm>
            <a:off x="7010400" y="3200400"/>
            <a:ext cx="4872990" cy="2216150"/>
          </a:xfrm>
          <a:prstGeom prst="rect">
            <a:avLst/>
          </a:prstGeom>
        </p:spPr>
      </p:pic>
      <p:grpSp>
        <p:nvGrpSpPr>
          <p:cNvPr id="6" name="PA_chenying0907 4"/>
          <p:cNvGrpSpPr/>
          <p:nvPr/>
        </p:nvGrpSpPr>
        <p:grpSpPr>
          <a:xfrm>
            <a:off x="1219200" y="1905000"/>
            <a:ext cx="3225165" cy="3646805"/>
            <a:chOff x="3213101" y="3067051"/>
            <a:chExt cx="541337" cy="720725"/>
          </a:xfrm>
          <a:solidFill>
            <a:schemeClr val="tx1">
              <a:lumMod val="75000"/>
              <a:lumOff val="25000"/>
            </a:schemeClr>
          </a:solidFill>
        </p:grpSpPr>
        <p:sp>
          <p:nvSpPr>
            <p:cNvPr id="18" name="chenying0907 873"/>
            <p:cNvSpPr/>
            <p:nvPr/>
          </p:nvSpPr>
          <p:spPr bwMode="auto">
            <a:xfrm>
              <a:off x="3225801" y="3094038"/>
              <a:ext cx="158750" cy="142875"/>
            </a:xfrm>
            <a:custGeom>
              <a:avLst/>
              <a:gdLst/>
              <a:ahLst/>
              <a:cxnLst>
                <a:cxn ang="0">
                  <a:pos x="393" y="0"/>
                </a:cxn>
                <a:cxn ang="0">
                  <a:pos x="393" y="0"/>
                </a:cxn>
                <a:cxn ang="0">
                  <a:pos x="381" y="3"/>
                </a:cxn>
                <a:cxn ang="0">
                  <a:pos x="369" y="5"/>
                </a:cxn>
                <a:cxn ang="0">
                  <a:pos x="358" y="10"/>
                </a:cxn>
                <a:cxn ang="0">
                  <a:pos x="347" y="16"/>
                </a:cxn>
                <a:cxn ang="0">
                  <a:pos x="326" y="27"/>
                </a:cxn>
                <a:cxn ang="0">
                  <a:pos x="307" y="42"/>
                </a:cxn>
                <a:cxn ang="0">
                  <a:pos x="307" y="42"/>
                </a:cxn>
                <a:cxn ang="0">
                  <a:pos x="252" y="86"/>
                </a:cxn>
                <a:cxn ang="0">
                  <a:pos x="224" y="108"/>
                </a:cxn>
                <a:cxn ang="0">
                  <a:pos x="198" y="132"/>
                </a:cxn>
                <a:cxn ang="0">
                  <a:pos x="198" y="132"/>
                </a:cxn>
                <a:cxn ang="0">
                  <a:pos x="172" y="157"/>
                </a:cxn>
                <a:cxn ang="0">
                  <a:pos x="146" y="183"/>
                </a:cxn>
                <a:cxn ang="0">
                  <a:pos x="122" y="210"/>
                </a:cxn>
                <a:cxn ang="0">
                  <a:pos x="97" y="238"/>
                </a:cxn>
                <a:cxn ang="0">
                  <a:pos x="50" y="294"/>
                </a:cxn>
                <a:cxn ang="0">
                  <a:pos x="2" y="349"/>
                </a:cxn>
                <a:cxn ang="0">
                  <a:pos x="2" y="349"/>
                </a:cxn>
                <a:cxn ang="0">
                  <a:pos x="0" y="352"/>
                </a:cxn>
                <a:cxn ang="0">
                  <a:pos x="0" y="353"/>
                </a:cxn>
                <a:cxn ang="0">
                  <a:pos x="2" y="357"/>
                </a:cxn>
                <a:cxn ang="0">
                  <a:pos x="6" y="360"/>
                </a:cxn>
                <a:cxn ang="0">
                  <a:pos x="8" y="358"/>
                </a:cxn>
                <a:cxn ang="0">
                  <a:pos x="10" y="357"/>
                </a:cxn>
                <a:cxn ang="0">
                  <a:pos x="10" y="357"/>
                </a:cxn>
                <a:cxn ang="0">
                  <a:pos x="55" y="306"/>
                </a:cxn>
                <a:cxn ang="0">
                  <a:pos x="99" y="254"/>
                </a:cxn>
                <a:cxn ang="0">
                  <a:pos x="144" y="203"/>
                </a:cxn>
                <a:cxn ang="0">
                  <a:pos x="167" y="178"/>
                </a:cxn>
                <a:cxn ang="0">
                  <a:pos x="190" y="154"/>
                </a:cxn>
                <a:cxn ang="0">
                  <a:pos x="190" y="154"/>
                </a:cxn>
                <a:cxn ang="0">
                  <a:pos x="215" y="131"/>
                </a:cxn>
                <a:cxn ang="0">
                  <a:pos x="240" y="110"/>
                </a:cxn>
                <a:cxn ang="0">
                  <a:pos x="266" y="89"/>
                </a:cxn>
                <a:cxn ang="0">
                  <a:pos x="292" y="68"/>
                </a:cxn>
                <a:cxn ang="0">
                  <a:pos x="292" y="68"/>
                </a:cxn>
                <a:cxn ang="0">
                  <a:pos x="316" y="50"/>
                </a:cxn>
                <a:cxn ang="0">
                  <a:pos x="341" y="33"/>
                </a:cxn>
                <a:cxn ang="0">
                  <a:pos x="354" y="25"/>
                </a:cxn>
                <a:cxn ang="0">
                  <a:pos x="367" y="20"/>
                </a:cxn>
                <a:cxn ang="0">
                  <a:pos x="381" y="14"/>
                </a:cxn>
                <a:cxn ang="0">
                  <a:pos x="395" y="10"/>
                </a:cxn>
                <a:cxn ang="0">
                  <a:pos x="395" y="10"/>
                </a:cxn>
                <a:cxn ang="0">
                  <a:pos x="398" y="9"/>
                </a:cxn>
                <a:cxn ang="0">
                  <a:pos x="399" y="8"/>
                </a:cxn>
                <a:cxn ang="0">
                  <a:pos x="399" y="6"/>
                </a:cxn>
                <a:cxn ang="0">
                  <a:pos x="399" y="4"/>
                </a:cxn>
                <a:cxn ang="0">
                  <a:pos x="397" y="0"/>
                </a:cxn>
                <a:cxn ang="0">
                  <a:pos x="395" y="0"/>
                </a:cxn>
                <a:cxn ang="0">
                  <a:pos x="393" y="0"/>
                </a:cxn>
                <a:cxn ang="0">
                  <a:pos x="393" y="0"/>
                </a:cxn>
              </a:cxnLst>
              <a:rect l="0" t="0" r="r" b="b"/>
              <a:pathLst>
                <a:path w="399" h="360">
                  <a:moveTo>
                    <a:pt x="393" y="0"/>
                  </a:moveTo>
                  <a:lnTo>
                    <a:pt x="393" y="0"/>
                  </a:lnTo>
                  <a:lnTo>
                    <a:pt x="381" y="3"/>
                  </a:lnTo>
                  <a:lnTo>
                    <a:pt x="369" y="5"/>
                  </a:lnTo>
                  <a:lnTo>
                    <a:pt x="358" y="10"/>
                  </a:lnTo>
                  <a:lnTo>
                    <a:pt x="347" y="16"/>
                  </a:lnTo>
                  <a:lnTo>
                    <a:pt x="326" y="27"/>
                  </a:lnTo>
                  <a:lnTo>
                    <a:pt x="307" y="42"/>
                  </a:lnTo>
                  <a:lnTo>
                    <a:pt x="307" y="42"/>
                  </a:lnTo>
                  <a:lnTo>
                    <a:pt x="252" y="86"/>
                  </a:lnTo>
                  <a:lnTo>
                    <a:pt x="224" y="108"/>
                  </a:lnTo>
                  <a:lnTo>
                    <a:pt x="198" y="132"/>
                  </a:lnTo>
                  <a:lnTo>
                    <a:pt x="198" y="132"/>
                  </a:lnTo>
                  <a:lnTo>
                    <a:pt x="172" y="157"/>
                  </a:lnTo>
                  <a:lnTo>
                    <a:pt x="146" y="183"/>
                  </a:lnTo>
                  <a:lnTo>
                    <a:pt x="122" y="210"/>
                  </a:lnTo>
                  <a:lnTo>
                    <a:pt x="97" y="238"/>
                  </a:lnTo>
                  <a:lnTo>
                    <a:pt x="50" y="294"/>
                  </a:lnTo>
                  <a:lnTo>
                    <a:pt x="2" y="349"/>
                  </a:lnTo>
                  <a:lnTo>
                    <a:pt x="2" y="349"/>
                  </a:lnTo>
                  <a:lnTo>
                    <a:pt x="0" y="352"/>
                  </a:lnTo>
                  <a:lnTo>
                    <a:pt x="0" y="353"/>
                  </a:lnTo>
                  <a:lnTo>
                    <a:pt x="2" y="357"/>
                  </a:lnTo>
                  <a:lnTo>
                    <a:pt x="6" y="360"/>
                  </a:lnTo>
                  <a:lnTo>
                    <a:pt x="8" y="358"/>
                  </a:lnTo>
                  <a:lnTo>
                    <a:pt x="10" y="357"/>
                  </a:lnTo>
                  <a:lnTo>
                    <a:pt x="10" y="357"/>
                  </a:lnTo>
                  <a:lnTo>
                    <a:pt x="55" y="306"/>
                  </a:lnTo>
                  <a:lnTo>
                    <a:pt x="99" y="254"/>
                  </a:lnTo>
                  <a:lnTo>
                    <a:pt x="144" y="203"/>
                  </a:lnTo>
                  <a:lnTo>
                    <a:pt x="167" y="178"/>
                  </a:lnTo>
                  <a:lnTo>
                    <a:pt x="190" y="154"/>
                  </a:lnTo>
                  <a:lnTo>
                    <a:pt x="190" y="154"/>
                  </a:lnTo>
                  <a:lnTo>
                    <a:pt x="215" y="131"/>
                  </a:lnTo>
                  <a:lnTo>
                    <a:pt x="240" y="110"/>
                  </a:lnTo>
                  <a:lnTo>
                    <a:pt x="266" y="89"/>
                  </a:lnTo>
                  <a:lnTo>
                    <a:pt x="292" y="68"/>
                  </a:lnTo>
                  <a:lnTo>
                    <a:pt x="292" y="68"/>
                  </a:lnTo>
                  <a:lnTo>
                    <a:pt x="316" y="50"/>
                  </a:lnTo>
                  <a:lnTo>
                    <a:pt x="341" y="33"/>
                  </a:lnTo>
                  <a:lnTo>
                    <a:pt x="354" y="25"/>
                  </a:lnTo>
                  <a:lnTo>
                    <a:pt x="367" y="20"/>
                  </a:lnTo>
                  <a:lnTo>
                    <a:pt x="381" y="14"/>
                  </a:lnTo>
                  <a:lnTo>
                    <a:pt x="395" y="10"/>
                  </a:lnTo>
                  <a:lnTo>
                    <a:pt x="395" y="10"/>
                  </a:lnTo>
                  <a:lnTo>
                    <a:pt x="398" y="9"/>
                  </a:lnTo>
                  <a:lnTo>
                    <a:pt x="399" y="8"/>
                  </a:lnTo>
                  <a:lnTo>
                    <a:pt x="399" y="6"/>
                  </a:lnTo>
                  <a:lnTo>
                    <a:pt x="399" y="4"/>
                  </a:lnTo>
                  <a:lnTo>
                    <a:pt x="397" y="0"/>
                  </a:lnTo>
                  <a:lnTo>
                    <a:pt x="395" y="0"/>
                  </a:lnTo>
                  <a:lnTo>
                    <a:pt x="393" y="0"/>
                  </a:lnTo>
                  <a:lnTo>
                    <a:pt x="393"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19" name="chenying0907 874"/>
            <p:cNvSpPr/>
            <p:nvPr/>
          </p:nvSpPr>
          <p:spPr bwMode="auto">
            <a:xfrm>
              <a:off x="3244851" y="3078163"/>
              <a:ext cx="209550" cy="179388"/>
            </a:xfrm>
            <a:custGeom>
              <a:avLst/>
              <a:gdLst/>
              <a:ahLst/>
              <a:cxnLst>
                <a:cxn ang="0">
                  <a:pos x="523" y="0"/>
                </a:cxn>
                <a:cxn ang="0">
                  <a:pos x="523" y="0"/>
                </a:cxn>
                <a:cxn ang="0">
                  <a:pos x="505" y="8"/>
                </a:cxn>
                <a:cxn ang="0">
                  <a:pos x="487" y="16"/>
                </a:cxn>
                <a:cxn ang="0">
                  <a:pos x="452" y="34"/>
                </a:cxn>
                <a:cxn ang="0">
                  <a:pos x="383" y="76"/>
                </a:cxn>
                <a:cxn ang="0">
                  <a:pos x="383" y="76"/>
                </a:cxn>
                <a:cxn ang="0">
                  <a:pos x="364" y="88"/>
                </a:cxn>
                <a:cxn ang="0">
                  <a:pos x="347" y="101"/>
                </a:cxn>
                <a:cxn ang="0">
                  <a:pos x="330" y="115"/>
                </a:cxn>
                <a:cxn ang="0">
                  <a:pos x="313" y="131"/>
                </a:cxn>
                <a:cxn ang="0">
                  <a:pos x="280" y="163"/>
                </a:cxn>
                <a:cxn ang="0">
                  <a:pos x="249" y="193"/>
                </a:cxn>
                <a:cxn ang="0">
                  <a:pos x="249" y="193"/>
                </a:cxn>
                <a:cxn ang="0">
                  <a:pos x="215" y="223"/>
                </a:cxn>
                <a:cxn ang="0">
                  <a:pos x="183" y="254"/>
                </a:cxn>
                <a:cxn ang="0">
                  <a:pos x="118" y="317"/>
                </a:cxn>
                <a:cxn ang="0">
                  <a:pos x="118" y="317"/>
                </a:cxn>
                <a:cxn ang="0">
                  <a:pos x="88" y="347"/>
                </a:cxn>
                <a:cxn ang="0">
                  <a:pos x="56" y="377"/>
                </a:cxn>
                <a:cxn ang="0">
                  <a:pos x="28" y="410"/>
                </a:cxn>
                <a:cxn ang="0">
                  <a:pos x="13" y="425"/>
                </a:cxn>
                <a:cxn ang="0">
                  <a:pos x="0" y="442"/>
                </a:cxn>
                <a:cxn ang="0">
                  <a:pos x="0" y="442"/>
                </a:cxn>
                <a:cxn ang="0">
                  <a:pos x="0" y="445"/>
                </a:cxn>
                <a:cxn ang="0">
                  <a:pos x="0" y="446"/>
                </a:cxn>
                <a:cxn ang="0">
                  <a:pos x="2" y="449"/>
                </a:cxn>
                <a:cxn ang="0">
                  <a:pos x="3" y="450"/>
                </a:cxn>
                <a:cxn ang="0">
                  <a:pos x="7" y="450"/>
                </a:cxn>
                <a:cxn ang="0">
                  <a:pos x="9" y="450"/>
                </a:cxn>
                <a:cxn ang="0">
                  <a:pos x="11" y="449"/>
                </a:cxn>
                <a:cxn ang="0">
                  <a:pos x="11" y="449"/>
                </a:cxn>
                <a:cxn ang="0">
                  <a:pos x="24" y="432"/>
                </a:cxn>
                <a:cxn ang="0">
                  <a:pos x="37" y="415"/>
                </a:cxn>
                <a:cxn ang="0">
                  <a:pos x="66" y="384"/>
                </a:cxn>
                <a:cxn ang="0">
                  <a:pos x="96" y="353"/>
                </a:cxn>
                <a:cxn ang="0">
                  <a:pos x="127" y="325"/>
                </a:cxn>
                <a:cxn ang="0">
                  <a:pos x="127" y="325"/>
                </a:cxn>
                <a:cxn ang="0">
                  <a:pos x="187" y="266"/>
                </a:cxn>
                <a:cxn ang="0">
                  <a:pos x="217" y="236"/>
                </a:cxn>
                <a:cxn ang="0">
                  <a:pos x="249" y="207"/>
                </a:cxn>
                <a:cxn ang="0">
                  <a:pos x="249" y="207"/>
                </a:cxn>
                <a:cxn ang="0">
                  <a:pos x="313" y="151"/>
                </a:cxn>
                <a:cxn ang="0">
                  <a:pos x="344" y="122"/>
                </a:cxn>
                <a:cxn ang="0">
                  <a:pos x="378" y="96"/>
                </a:cxn>
                <a:cxn ang="0">
                  <a:pos x="412" y="71"/>
                </a:cxn>
                <a:cxn ang="0">
                  <a:pos x="431" y="59"/>
                </a:cxn>
                <a:cxn ang="0">
                  <a:pos x="449" y="47"/>
                </a:cxn>
                <a:cxn ang="0">
                  <a:pos x="467" y="37"/>
                </a:cxn>
                <a:cxn ang="0">
                  <a:pos x="487" y="28"/>
                </a:cxn>
                <a:cxn ang="0">
                  <a:pos x="506" y="19"/>
                </a:cxn>
                <a:cxn ang="0">
                  <a:pos x="527" y="12"/>
                </a:cxn>
                <a:cxn ang="0">
                  <a:pos x="527" y="12"/>
                </a:cxn>
                <a:cxn ang="0">
                  <a:pos x="529" y="11"/>
                </a:cxn>
                <a:cxn ang="0">
                  <a:pos x="530" y="8"/>
                </a:cxn>
                <a:cxn ang="0">
                  <a:pos x="530" y="4"/>
                </a:cxn>
                <a:cxn ang="0">
                  <a:pos x="530" y="2"/>
                </a:cxn>
                <a:cxn ang="0">
                  <a:pos x="529" y="0"/>
                </a:cxn>
                <a:cxn ang="0">
                  <a:pos x="526" y="0"/>
                </a:cxn>
                <a:cxn ang="0">
                  <a:pos x="523" y="0"/>
                </a:cxn>
                <a:cxn ang="0">
                  <a:pos x="523" y="0"/>
                </a:cxn>
              </a:cxnLst>
              <a:rect l="0" t="0" r="r" b="b"/>
              <a:pathLst>
                <a:path w="530" h="450">
                  <a:moveTo>
                    <a:pt x="523" y="0"/>
                  </a:moveTo>
                  <a:lnTo>
                    <a:pt x="523" y="0"/>
                  </a:lnTo>
                  <a:lnTo>
                    <a:pt x="505" y="8"/>
                  </a:lnTo>
                  <a:lnTo>
                    <a:pt x="487" y="16"/>
                  </a:lnTo>
                  <a:lnTo>
                    <a:pt x="452" y="34"/>
                  </a:lnTo>
                  <a:lnTo>
                    <a:pt x="383" y="76"/>
                  </a:lnTo>
                  <a:lnTo>
                    <a:pt x="383" y="76"/>
                  </a:lnTo>
                  <a:lnTo>
                    <a:pt x="364" y="88"/>
                  </a:lnTo>
                  <a:lnTo>
                    <a:pt x="347" y="101"/>
                  </a:lnTo>
                  <a:lnTo>
                    <a:pt x="330" y="115"/>
                  </a:lnTo>
                  <a:lnTo>
                    <a:pt x="313" y="131"/>
                  </a:lnTo>
                  <a:lnTo>
                    <a:pt x="280" y="163"/>
                  </a:lnTo>
                  <a:lnTo>
                    <a:pt x="249" y="193"/>
                  </a:lnTo>
                  <a:lnTo>
                    <a:pt x="249" y="193"/>
                  </a:lnTo>
                  <a:lnTo>
                    <a:pt x="215" y="223"/>
                  </a:lnTo>
                  <a:lnTo>
                    <a:pt x="183" y="254"/>
                  </a:lnTo>
                  <a:lnTo>
                    <a:pt x="118" y="317"/>
                  </a:lnTo>
                  <a:lnTo>
                    <a:pt x="118" y="317"/>
                  </a:lnTo>
                  <a:lnTo>
                    <a:pt x="88" y="347"/>
                  </a:lnTo>
                  <a:lnTo>
                    <a:pt x="56" y="377"/>
                  </a:lnTo>
                  <a:lnTo>
                    <a:pt x="28" y="410"/>
                  </a:lnTo>
                  <a:lnTo>
                    <a:pt x="13" y="425"/>
                  </a:lnTo>
                  <a:lnTo>
                    <a:pt x="0" y="442"/>
                  </a:lnTo>
                  <a:lnTo>
                    <a:pt x="0" y="442"/>
                  </a:lnTo>
                  <a:lnTo>
                    <a:pt x="0" y="445"/>
                  </a:lnTo>
                  <a:lnTo>
                    <a:pt x="0" y="446"/>
                  </a:lnTo>
                  <a:lnTo>
                    <a:pt x="2" y="449"/>
                  </a:lnTo>
                  <a:lnTo>
                    <a:pt x="3" y="450"/>
                  </a:lnTo>
                  <a:lnTo>
                    <a:pt x="7" y="450"/>
                  </a:lnTo>
                  <a:lnTo>
                    <a:pt x="9" y="450"/>
                  </a:lnTo>
                  <a:lnTo>
                    <a:pt x="11" y="449"/>
                  </a:lnTo>
                  <a:lnTo>
                    <a:pt x="11" y="449"/>
                  </a:lnTo>
                  <a:lnTo>
                    <a:pt x="24" y="432"/>
                  </a:lnTo>
                  <a:lnTo>
                    <a:pt x="37" y="415"/>
                  </a:lnTo>
                  <a:lnTo>
                    <a:pt x="66" y="384"/>
                  </a:lnTo>
                  <a:lnTo>
                    <a:pt x="96" y="353"/>
                  </a:lnTo>
                  <a:lnTo>
                    <a:pt x="127" y="325"/>
                  </a:lnTo>
                  <a:lnTo>
                    <a:pt x="127" y="325"/>
                  </a:lnTo>
                  <a:lnTo>
                    <a:pt x="187" y="266"/>
                  </a:lnTo>
                  <a:lnTo>
                    <a:pt x="217" y="236"/>
                  </a:lnTo>
                  <a:lnTo>
                    <a:pt x="249" y="207"/>
                  </a:lnTo>
                  <a:lnTo>
                    <a:pt x="249" y="207"/>
                  </a:lnTo>
                  <a:lnTo>
                    <a:pt x="313" y="151"/>
                  </a:lnTo>
                  <a:lnTo>
                    <a:pt x="344" y="122"/>
                  </a:lnTo>
                  <a:lnTo>
                    <a:pt x="378" y="96"/>
                  </a:lnTo>
                  <a:lnTo>
                    <a:pt x="412" y="71"/>
                  </a:lnTo>
                  <a:lnTo>
                    <a:pt x="431" y="59"/>
                  </a:lnTo>
                  <a:lnTo>
                    <a:pt x="449" y="47"/>
                  </a:lnTo>
                  <a:lnTo>
                    <a:pt x="467" y="37"/>
                  </a:lnTo>
                  <a:lnTo>
                    <a:pt x="487" y="28"/>
                  </a:lnTo>
                  <a:lnTo>
                    <a:pt x="506" y="19"/>
                  </a:lnTo>
                  <a:lnTo>
                    <a:pt x="527" y="12"/>
                  </a:lnTo>
                  <a:lnTo>
                    <a:pt x="527" y="12"/>
                  </a:lnTo>
                  <a:lnTo>
                    <a:pt x="529" y="11"/>
                  </a:lnTo>
                  <a:lnTo>
                    <a:pt x="530" y="8"/>
                  </a:lnTo>
                  <a:lnTo>
                    <a:pt x="530" y="4"/>
                  </a:lnTo>
                  <a:lnTo>
                    <a:pt x="530" y="2"/>
                  </a:lnTo>
                  <a:lnTo>
                    <a:pt x="529" y="0"/>
                  </a:lnTo>
                  <a:lnTo>
                    <a:pt x="526" y="0"/>
                  </a:lnTo>
                  <a:lnTo>
                    <a:pt x="523" y="0"/>
                  </a:lnTo>
                  <a:lnTo>
                    <a:pt x="523"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3" name="chenying0907 875"/>
            <p:cNvSpPr/>
            <p:nvPr/>
          </p:nvSpPr>
          <p:spPr bwMode="auto">
            <a:xfrm>
              <a:off x="3276601" y="3081338"/>
              <a:ext cx="225425" cy="176213"/>
            </a:xfrm>
            <a:custGeom>
              <a:avLst/>
              <a:gdLst/>
              <a:ahLst/>
              <a:cxnLst>
                <a:cxn ang="0">
                  <a:pos x="560" y="4"/>
                </a:cxn>
                <a:cxn ang="0">
                  <a:pos x="557" y="5"/>
                </a:cxn>
                <a:cxn ang="0">
                  <a:pos x="547" y="5"/>
                </a:cxn>
                <a:cxn ang="0">
                  <a:pos x="539" y="8"/>
                </a:cxn>
                <a:cxn ang="0">
                  <a:pos x="518" y="23"/>
                </a:cxn>
                <a:cxn ang="0">
                  <a:pos x="479" y="52"/>
                </a:cxn>
                <a:cxn ang="0">
                  <a:pos x="440" y="81"/>
                </a:cxn>
                <a:cxn ang="0">
                  <a:pos x="323" y="159"/>
                </a:cxn>
                <a:cxn ang="0">
                  <a:pos x="286" y="187"/>
                </a:cxn>
                <a:cxn ang="0">
                  <a:pos x="177" y="276"/>
                </a:cxn>
                <a:cxn ang="0">
                  <a:pos x="141" y="309"/>
                </a:cxn>
                <a:cxn ang="0">
                  <a:pos x="75" y="373"/>
                </a:cxn>
                <a:cxn ang="0">
                  <a:pos x="56" y="388"/>
                </a:cxn>
                <a:cxn ang="0">
                  <a:pos x="38" y="404"/>
                </a:cxn>
                <a:cxn ang="0">
                  <a:pos x="13" y="428"/>
                </a:cxn>
                <a:cxn ang="0">
                  <a:pos x="4" y="433"/>
                </a:cxn>
                <a:cxn ang="0">
                  <a:pos x="3" y="434"/>
                </a:cxn>
                <a:cxn ang="0">
                  <a:pos x="0" y="441"/>
                </a:cxn>
                <a:cxn ang="0">
                  <a:pos x="5" y="445"/>
                </a:cxn>
                <a:cxn ang="0">
                  <a:pos x="7" y="445"/>
                </a:cxn>
                <a:cxn ang="0">
                  <a:pos x="20" y="438"/>
                </a:cxn>
                <a:cxn ang="0">
                  <a:pos x="43" y="416"/>
                </a:cxn>
                <a:cxn ang="0">
                  <a:pos x="54" y="407"/>
                </a:cxn>
                <a:cxn ang="0">
                  <a:pos x="127" y="337"/>
                </a:cxn>
                <a:cxn ang="0">
                  <a:pos x="166" y="301"/>
                </a:cxn>
                <a:cxn ang="0">
                  <a:pos x="286" y="201"/>
                </a:cxn>
                <a:cxn ang="0">
                  <a:pos x="307" y="186"/>
                </a:cxn>
                <a:cxn ang="0">
                  <a:pos x="373" y="139"/>
                </a:cxn>
                <a:cxn ang="0">
                  <a:pos x="462" y="80"/>
                </a:cxn>
                <a:cxn ang="0">
                  <a:pos x="500" y="51"/>
                </a:cxn>
                <a:cxn ang="0">
                  <a:pos x="538" y="22"/>
                </a:cxn>
                <a:cxn ang="0">
                  <a:pos x="543" y="21"/>
                </a:cxn>
                <a:cxn ang="0">
                  <a:pos x="557" y="18"/>
                </a:cxn>
                <a:cxn ang="0">
                  <a:pos x="565" y="14"/>
                </a:cxn>
                <a:cxn ang="0">
                  <a:pos x="570" y="6"/>
                </a:cxn>
                <a:cxn ang="0">
                  <a:pos x="570" y="4"/>
                </a:cxn>
                <a:cxn ang="0">
                  <a:pos x="566" y="0"/>
                </a:cxn>
                <a:cxn ang="0">
                  <a:pos x="561" y="1"/>
                </a:cxn>
                <a:cxn ang="0">
                  <a:pos x="560" y="4"/>
                </a:cxn>
              </a:cxnLst>
              <a:rect l="0" t="0" r="r" b="b"/>
              <a:pathLst>
                <a:path w="570" h="445">
                  <a:moveTo>
                    <a:pt x="560" y="4"/>
                  </a:moveTo>
                  <a:lnTo>
                    <a:pt x="560" y="4"/>
                  </a:lnTo>
                  <a:lnTo>
                    <a:pt x="559" y="4"/>
                  </a:lnTo>
                  <a:lnTo>
                    <a:pt x="557" y="5"/>
                  </a:lnTo>
                  <a:lnTo>
                    <a:pt x="553" y="5"/>
                  </a:lnTo>
                  <a:lnTo>
                    <a:pt x="547" y="5"/>
                  </a:lnTo>
                  <a:lnTo>
                    <a:pt x="547" y="5"/>
                  </a:lnTo>
                  <a:lnTo>
                    <a:pt x="539" y="8"/>
                  </a:lnTo>
                  <a:lnTo>
                    <a:pt x="531" y="13"/>
                  </a:lnTo>
                  <a:lnTo>
                    <a:pt x="518" y="23"/>
                  </a:lnTo>
                  <a:lnTo>
                    <a:pt x="518" y="23"/>
                  </a:lnTo>
                  <a:lnTo>
                    <a:pt x="479" y="52"/>
                  </a:lnTo>
                  <a:lnTo>
                    <a:pt x="440" y="81"/>
                  </a:lnTo>
                  <a:lnTo>
                    <a:pt x="440" y="81"/>
                  </a:lnTo>
                  <a:lnTo>
                    <a:pt x="361" y="132"/>
                  </a:lnTo>
                  <a:lnTo>
                    <a:pt x="323" y="159"/>
                  </a:lnTo>
                  <a:lnTo>
                    <a:pt x="286" y="187"/>
                  </a:lnTo>
                  <a:lnTo>
                    <a:pt x="286" y="187"/>
                  </a:lnTo>
                  <a:lnTo>
                    <a:pt x="212" y="246"/>
                  </a:lnTo>
                  <a:lnTo>
                    <a:pt x="177" y="276"/>
                  </a:lnTo>
                  <a:lnTo>
                    <a:pt x="141" y="309"/>
                  </a:lnTo>
                  <a:lnTo>
                    <a:pt x="141" y="309"/>
                  </a:lnTo>
                  <a:lnTo>
                    <a:pt x="107" y="340"/>
                  </a:lnTo>
                  <a:lnTo>
                    <a:pt x="75" y="373"/>
                  </a:lnTo>
                  <a:lnTo>
                    <a:pt x="75" y="373"/>
                  </a:lnTo>
                  <a:lnTo>
                    <a:pt x="56" y="388"/>
                  </a:lnTo>
                  <a:lnTo>
                    <a:pt x="38" y="404"/>
                  </a:lnTo>
                  <a:lnTo>
                    <a:pt x="38" y="404"/>
                  </a:lnTo>
                  <a:lnTo>
                    <a:pt x="22" y="421"/>
                  </a:lnTo>
                  <a:lnTo>
                    <a:pt x="13" y="428"/>
                  </a:lnTo>
                  <a:lnTo>
                    <a:pt x="9" y="431"/>
                  </a:lnTo>
                  <a:lnTo>
                    <a:pt x="4" y="433"/>
                  </a:lnTo>
                  <a:lnTo>
                    <a:pt x="4" y="433"/>
                  </a:lnTo>
                  <a:lnTo>
                    <a:pt x="3" y="434"/>
                  </a:lnTo>
                  <a:lnTo>
                    <a:pt x="1" y="435"/>
                  </a:lnTo>
                  <a:lnTo>
                    <a:pt x="0" y="441"/>
                  </a:lnTo>
                  <a:lnTo>
                    <a:pt x="3" y="443"/>
                  </a:lnTo>
                  <a:lnTo>
                    <a:pt x="5" y="445"/>
                  </a:lnTo>
                  <a:lnTo>
                    <a:pt x="7" y="445"/>
                  </a:lnTo>
                  <a:lnTo>
                    <a:pt x="7" y="445"/>
                  </a:lnTo>
                  <a:lnTo>
                    <a:pt x="14" y="441"/>
                  </a:lnTo>
                  <a:lnTo>
                    <a:pt x="20" y="438"/>
                  </a:lnTo>
                  <a:lnTo>
                    <a:pt x="33" y="428"/>
                  </a:lnTo>
                  <a:lnTo>
                    <a:pt x="43" y="416"/>
                  </a:lnTo>
                  <a:lnTo>
                    <a:pt x="54" y="407"/>
                  </a:lnTo>
                  <a:lnTo>
                    <a:pt x="54" y="407"/>
                  </a:lnTo>
                  <a:lnTo>
                    <a:pt x="92" y="371"/>
                  </a:lnTo>
                  <a:lnTo>
                    <a:pt x="127" y="337"/>
                  </a:lnTo>
                  <a:lnTo>
                    <a:pt x="127" y="337"/>
                  </a:lnTo>
                  <a:lnTo>
                    <a:pt x="166" y="301"/>
                  </a:lnTo>
                  <a:lnTo>
                    <a:pt x="205" y="268"/>
                  </a:lnTo>
                  <a:lnTo>
                    <a:pt x="286" y="201"/>
                  </a:lnTo>
                  <a:lnTo>
                    <a:pt x="286" y="201"/>
                  </a:lnTo>
                  <a:lnTo>
                    <a:pt x="307" y="186"/>
                  </a:lnTo>
                  <a:lnTo>
                    <a:pt x="328" y="169"/>
                  </a:lnTo>
                  <a:lnTo>
                    <a:pt x="373" y="139"/>
                  </a:lnTo>
                  <a:lnTo>
                    <a:pt x="462" y="80"/>
                  </a:lnTo>
                  <a:lnTo>
                    <a:pt x="462" y="80"/>
                  </a:lnTo>
                  <a:lnTo>
                    <a:pt x="481" y="65"/>
                  </a:lnTo>
                  <a:lnTo>
                    <a:pt x="500" y="51"/>
                  </a:lnTo>
                  <a:lnTo>
                    <a:pt x="519" y="37"/>
                  </a:lnTo>
                  <a:lnTo>
                    <a:pt x="538" y="22"/>
                  </a:lnTo>
                  <a:lnTo>
                    <a:pt x="538" y="22"/>
                  </a:lnTo>
                  <a:lnTo>
                    <a:pt x="543" y="21"/>
                  </a:lnTo>
                  <a:lnTo>
                    <a:pt x="548" y="20"/>
                  </a:lnTo>
                  <a:lnTo>
                    <a:pt x="557" y="18"/>
                  </a:lnTo>
                  <a:lnTo>
                    <a:pt x="561" y="17"/>
                  </a:lnTo>
                  <a:lnTo>
                    <a:pt x="565" y="14"/>
                  </a:lnTo>
                  <a:lnTo>
                    <a:pt x="569" y="12"/>
                  </a:lnTo>
                  <a:lnTo>
                    <a:pt x="570" y="6"/>
                  </a:lnTo>
                  <a:lnTo>
                    <a:pt x="570" y="6"/>
                  </a:lnTo>
                  <a:lnTo>
                    <a:pt x="570" y="4"/>
                  </a:lnTo>
                  <a:lnTo>
                    <a:pt x="570" y="1"/>
                  </a:lnTo>
                  <a:lnTo>
                    <a:pt x="566" y="0"/>
                  </a:lnTo>
                  <a:lnTo>
                    <a:pt x="562" y="0"/>
                  </a:lnTo>
                  <a:lnTo>
                    <a:pt x="561" y="1"/>
                  </a:lnTo>
                  <a:lnTo>
                    <a:pt x="560" y="4"/>
                  </a:lnTo>
                  <a:lnTo>
                    <a:pt x="560" y="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4" name="chenying0907 876"/>
            <p:cNvSpPr/>
            <p:nvPr/>
          </p:nvSpPr>
          <p:spPr bwMode="auto">
            <a:xfrm>
              <a:off x="3311526" y="3082926"/>
              <a:ext cx="227013" cy="171450"/>
            </a:xfrm>
            <a:custGeom>
              <a:avLst/>
              <a:gdLst/>
              <a:ahLst/>
              <a:cxnLst>
                <a:cxn ang="0">
                  <a:pos x="567" y="0"/>
                </a:cxn>
                <a:cxn ang="0">
                  <a:pos x="551" y="4"/>
                </a:cxn>
                <a:cxn ang="0">
                  <a:pos x="524" y="20"/>
                </a:cxn>
                <a:cxn ang="0">
                  <a:pos x="510" y="29"/>
                </a:cxn>
                <a:cxn ang="0">
                  <a:pos x="424" y="96"/>
                </a:cxn>
                <a:cxn ang="0">
                  <a:pos x="275" y="213"/>
                </a:cxn>
                <a:cxn ang="0">
                  <a:pos x="224" y="251"/>
                </a:cxn>
                <a:cxn ang="0">
                  <a:pos x="100" y="343"/>
                </a:cxn>
                <a:cxn ang="0">
                  <a:pos x="57" y="372"/>
                </a:cxn>
                <a:cxn ang="0">
                  <a:pos x="29" y="389"/>
                </a:cxn>
                <a:cxn ang="0">
                  <a:pos x="11" y="403"/>
                </a:cxn>
                <a:cxn ang="0">
                  <a:pos x="2" y="416"/>
                </a:cxn>
                <a:cxn ang="0">
                  <a:pos x="0" y="426"/>
                </a:cxn>
                <a:cxn ang="0">
                  <a:pos x="2" y="430"/>
                </a:cxn>
                <a:cxn ang="0">
                  <a:pos x="7" y="433"/>
                </a:cxn>
                <a:cxn ang="0">
                  <a:pos x="13" y="433"/>
                </a:cxn>
                <a:cxn ang="0">
                  <a:pos x="17" y="432"/>
                </a:cxn>
                <a:cxn ang="0">
                  <a:pos x="17" y="424"/>
                </a:cxn>
                <a:cxn ang="0">
                  <a:pos x="13" y="423"/>
                </a:cxn>
                <a:cxn ang="0">
                  <a:pos x="11" y="421"/>
                </a:cxn>
                <a:cxn ang="0">
                  <a:pos x="12" y="419"/>
                </a:cxn>
                <a:cxn ang="0">
                  <a:pos x="21" y="411"/>
                </a:cxn>
                <a:cxn ang="0">
                  <a:pos x="49" y="391"/>
                </a:cxn>
                <a:cxn ang="0">
                  <a:pos x="88" y="364"/>
                </a:cxn>
                <a:cxn ang="0">
                  <a:pos x="131" y="335"/>
                </a:cxn>
                <a:cxn ang="0">
                  <a:pos x="257" y="242"/>
                </a:cxn>
                <a:cxn ang="0">
                  <a:pos x="333" y="183"/>
                </a:cxn>
                <a:cxn ang="0">
                  <a:pos x="407" y="124"/>
                </a:cxn>
                <a:cxn ang="0">
                  <a:pos x="484" y="63"/>
                </a:cxn>
                <a:cxn ang="0">
                  <a:pos x="522" y="32"/>
                </a:cxn>
                <a:cxn ang="0">
                  <a:pos x="544" y="18"/>
                </a:cxn>
                <a:cxn ang="0">
                  <a:pos x="567" y="11"/>
                </a:cxn>
                <a:cxn ang="0">
                  <a:pos x="569" y="11"/>
                </a:cxn>
                <a:cxn ang="0">
                  <a:pos x="572" y="5"/>
                </a:cxn>
                <a:cxn ang="0">
                  <a:pos x="571" y="1"/>
                </a:cxn>
                <a:cxn ang="0">
                  <a:pos x="567" y="0"/>
                </a:cxn>
              </a:cxnLst>
              <a:rect l="0" t="0" r="r" b="b"/>
              <a:pathLst>
                <a:path w="572" h="433">
                  <a:moveTo>
                    <a:pt x="567" y="0"/>
                  </a:moveTo>
                  <a:lnTo>
                    <a:pt x="567" y="0"/>
                  </a:lnTo>
                  <a:lnTo>
                    <a:pt x="559" y="1"/>
                  </a:lnTo>
                  <a:lnTo>
                    <a:pt x="551" y="4"/>
                  </a:lnTo>
                  <a:lnTo>
                    <a:pt x="537" y="11"/>
                  </a:lnTo>
                  <a:lnTo>
                    <a:pt x="524" y="20"/>
                  </a:lnTo>
                  <a:lnTo>
                    <a:pt x="510" y="29"/>
                  </a:lnTo>
                  <a:lnTo>
                    <a:pt x="510" y="29"/>
                  </a:lnTo>
                  <a:lnTo>
                    <a:pt x="424" y="96"/>
                  </a:lnTo>
                  <a:lnTo>
                    <a:pt x="424" y="96"/>
                  </a:lnTo>
                  <a:lnTo>
                    <a:pt x="325" y="174"/>
                  </a:lnTo>
                  <a:lnTo>
                    <a:pt x="275" y="213"/>
                  </a:lnTo>
                  <a:lnTo>
                    <a:pt x="224" y="251"/>
                  </a:lnTo>
                  <a:lnTo>
                    <a:pt x="224" y="251"/>
                  </a:lnTo>
                  <a:lnTo>
                    <a:pt x="142" y="313"/>
                  </a:lnTo>
                  <a:lnTo>
                    <a:pt x="100" y="343"/>
                  </a:lnTo>
                  <a:lnTo>
                    <a:pt x="57" y="372"/>
                  </a:lnTo>
                  <a:lnTo>
                    <a:pt x="57" y="372"/>
                  </a:lnTo>
                  <a:lnTo>
                    <a:pt x="40" y="382"/>
                  </a:lnTo>
                  <a:lnTo>
                    <a:pt x="29" y="389"/>
                  </a:lnTo>
                  <a:lnTo>
                    <a:pt x="20" y="395"/>
                  </a:lnTo>
                  <a:lnTo>
                    <a:pt x="11" y="403"/>
                  </a:lnTo>
                  <a:lnTo>
                    <a:pt x="4" y="412"/>
                  </a:lnTo>
                  <a:lnTo>
                    <a:pt x="2" y="416"/>
                  </a:lnTo>
                  <a:lnTo>
                    <a:pt x="0" y="421"/>
                  </a:lnTo>
                  <a:lnTo>
                    <a:pt x="0" y="426"/>
                  </a:lnTo>
                  <a:lnTo>
                    <a:pt x="2" y="430"/>
                  </a:lnTo>
                  <a:lnTo>
                    <a:pt x="2" y="430"/>
                  </a:lnTo>
                  <a:lnTo>
                    <a:pt x="4" y="433"/>
                  </a:lnTo>
                  <a:lnTo>
                    <a:pt x="7" y="433"/>
                  </a:lnTo>
                  <a:lnTo>
                    <a:pt x="13" y="433"/>
                  </a:lnTo>
                  <a:lnTo>
                    <a:pt x="13" y="433"/>
                  </a:lnTo>
                  <a:lnTo>
                    <a:pt x="15" y="433"/>
                  </a:lnTo>
                  <a:lnTo>
                    <a:pt x="17" y="432"/>
                  </a:lnTo>
                  <a:lnTo>
                    <a:pt x="19" y="428"/>
                  </a:lnTo>
                  <a:lnTo>
                    <a:pt x="17" y="424"/>
                  </a:lnTo>
                  <a:lnTo>
                    <a:pt x="15" y="423"/>
                  </a:lnTo>
                  <a:lnTo>
                    <a:pt x="13" y="423"/>
                  </a:lnTo>
                  <a:lnTo>
                    <a:pt x="13" y="423"/>
                  </a:lnTo>
                  <a:lnTo>
                    <a:pt x="11" y="421"/>
                  </a:lnTo>
                  <a:lnTo>
                    <a:pt x="9" y="421"/>
                  </a:lnTo>
                  <a:lnTo>
                    <a:pt x="12" y="419"/>
                  </a:lnTo>
                  <a:lnTo>
                    <a:pt x="21" y="411"/>
                  </a:lnTo>
                  <a:lnTo>
                    <a:pt x="21" y="411"/>
                  </a:lnTo>
                  <a:lnTo>
                    <a:pt x="34" y="400"/>
                  </a:lnTo>
                  <a:lnTo>
                    <a:pt x="49" y="391"/>
                  </a:lnTo>
                  <a:lnTo>
                    <a:pt x="49" y="391"/>
                  </a:lnTo>
                  <a:lnTo>
                    <a:pt x="88" y="364"/>
                  </a:lnTo>
                  <a:lnTo>
                    <a:pt x="88" y="364"/>
                  </a:lnTo>
                  <a:lnTo>
                    <a:pt x="131" y="335"/>
                  </a:lnTo>
                  <a:lnTo>
                    <a:pt x="173" y="304"/>
                  </a:lnTo>
                  <a:lnTo>
                    <a:pt x="257" y="242"/>
                  </a:lnTo>
                  <a:lnTo>
                    <a:pt x="257" y="242"/>
                  </a:lnTo>
                  <a:lnTo>
                    <a:pt x="333" y="183"/>
                  </a:lnTo>
                  <a:lnTo>
                    <a:pt x="407" y="124"/>
                  </a:lnTo>
                  <a:lnTo>
                    <a:pt x="407" y="124"/>
                  </a:lnTo>
                  <a:lnTo>
                    <a:pt x="484" y="63"/>
                  </a:lnTo>
                  <a:lnTo>
                    <a:pt x="484" y="63"/>
                  </a:lnTo>
                  <a:lnTo>
                    <a:pt x="503" y="49"/>
                  </a:lnTo>
                  <a:lnTo>
                    <a:pt x="522" y="32"/>
                  </a:lnTo>
                  <a:lnTo>
                    <a:pt x="534" y="24"/>
                  </a:lnTo>
                  <a:lnTo>
                    <a:pt x="544" y="18"/>
                  </a:lnTo>
                  <a:lnTo>
                    <a:pt x="555" y="13"/>
                  </a:lnTo>
                  <a:lnTo>
                    <a:pt x="567" y="11"/>
                  </a:lnTo>
                  <a:lnTo>
                    <a:pt x="567" y="11"/>
                  </a:lnTo>
                  <a:lnTo>
                    <a:pt x="569" y="11"/>
                  </a:lnTo>
                  <a:lnTo>
                    <a:pt x="571" y="9"/>
                  </a:lnTo>
                  <a:lnTo>
                    <a:pt x="572" y="5"/>
                  </a:lnTo>
                  <a:lnTo>
                    <a:pt x="572" y="3"/>
                  </a:lnTo>
                  <a:lnTo>
                    <a:pt x="571" y="1"/>
                  </a:lnTo>
                  <a:lnTo>
                    <a:pt x="569" y="0"/>
                  </a:lnTo>
                  <a:lnTo>
                    <a:pt x="567" y="0"/>
                  </a:lnTo>
                  <a:lnTo>
                    <a:pt x="567"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5" name="chenying0907 877"/>
            <p:cNvSpPr/>
            <p:nvPr/>
          </p:nvSpPr>
          <p:spPr bwMode="auto">
            <a:xfrm>
              <a:off x="3371851" y="3092451"/>
              <a:ext cx="185738" cy="153988"/>
            </a:xfrm>
            <a:custGeom>
              <a:avLst/>
              <a:gdLst/>
              <a:ahLst/>
              <a:cxnLst>
                <a:cxn ang="0">
                  <a:pos x="458" y="2"/>
                </a:cxn>
                <a:cxn ang="0">
                  <a:pos x="437" y="20"/>
                </a:cxn>
                <a:cxn ang="0">
                  <a:pos x="414" y="38"/>
                </a:cxn>
                <a:cxn ang="0">
                  <a:pos x="400" y="53"/>
                </a:cxn>
                <a:cxn ang="0">
                  <a:pos x="353" y="93"/>
                </a:cxn>
                <a:cxn ang="0">
                  <a:pos x="234" y="199"/>
                </a:cxn>
                <a:cxn ang="0">
                  <a:pos x="202" y="227"/>
                </a:cxn>
                <a:cxn ang="0">
                  <a:pos x="102" y="300"/>
                </a:cxn>
                <a:cxn ang="0">
                  <a:pos x="76" y="319"/>
                </a:cxn>
                <a:cxn ang="0">
                  <a:pos x="52" y="339"/>
                </a:cxn>
                <a:cxn ang="0">
                  <a:pos x="43" y="347"/>
                </a:cxn>
                <a:cxn ang="0">
                  <a:pos x="13" y="367"/>
                </a:cxn>
                <a:cxn ang="0">
                  <a:pos x="10" y="369"/>
                </a:cxn>
                <a:cxn ang="0">
                  <a:pos x="6" y="376"/>
                </a:cxn>
                <a:cxn ang="0">
                  <a:pos x="2" y="377"/>
                </a:cxn>
                <a:cxn ang="0">
                  <a:pos x="0" y="381"/>
                </a:cxn>
                <a:cxn ang="0">
                  <a:pos x="0" y="387"/>
                </a:cxn>
                <a:cxn ang="0">
                  <a:pos x="4" y="389"/>
                </a:cxn>
                <a:cxn ang="0">
                  <a:pos x="6" y="389"/>
                </a:cxn>
                <a:cxn ang="0">
                  <a:pos x="21" y="378"/>
                </a:cxn>
                <a:cxn ang="0">
                  <a:pos x="36" y="365"/>
                </a:cxn>
                <a:cxn ang="0">
                  <a:pos x="52" y="353"/>
                </a:cxn>
                <a:cxn ang="0">
                  <a:pos x="99" y="317"/>
                </a:cxn>
                <a:cxn ang="0">
                  <a:pos x="132" y="293"/>
                </a:cxn>
                <a:cxn ang="0">
                  <a:pos x="196" y="246"/>
                </a:cxn>
                <a:cxn ang="0">
                  <a:pos x="227" y="220"/>
                </a:cxn>
                <a:cxn ang="0">
                  <a:pos x="353" y="108"/>
                </a:cxn>
                <a:cxn ang="0">
                  <a:pos x="409" y="59"/>
                </a:cxn>
                <a:cxn ang="0">
                  <a:pos x="465" y="11"/>
                </a:cxn>
                <a:cxn ang="0">
                  <a:pos x="467" y="8"/>
                </a:cxn>
                <a:cxn ang="0">
                  <a:pos x="465" y="3"/>
                </a:cxn>
                <a:cxn ang="0">
                  <a:pos x="459" y="0"/>
                </a:cxn>
                <a:cxn ang="0">
                  <a:pos x="458" y="2"/>
                </a:cxn>
              </a:cxnLst>
              <a:rect l="0" t="0" r="r" b="b"/>
              <a:pathLst>
                <a:path w="467" h="389">
                  <a:moveTo>
                    <a:pt x="458" y="2"/>
                  </a:moveTo>
                  <a:lnTo>
                    <a:pt x="458" y="2"/>
                  </a:lnTo>
                  <a:lnTo>
                    <a:pt x="447" y="12"/>
                  </a:lnTo>
                  <a:lnTo>
                    <a:pt x="437" y="20"/>
                  </a:lnTo>
                  <a:lnTo>
                    <a:pt x="425" y="29"/>
                  </a:lnTo>
                  <a:lnTo>
                    <a:pt x="414" y="38"/>
                  </a:lnTo>
                  <a:lnTo>
                    <a:pt x="414" y="38"/>
                  </a:lnTo>
                  <a:lnTo>
                    <a:pt x="400" y="53"/>
                  </a:lnTo>
                  <a:lnTo>
                    <a:pt x="384" y="66"/>
                  </a:lnTo>
                  <a:lnTo>
                    <a:pt x="353" y="93"/>
                  </a:lnTo>
                  <a:lnTo>
                    <a:pt x="353" y="93"/>
                  </a:lnTo>
                  <a:lnTo>
                    <a:pt x="234" y="199"/>
                  </a:lnTo>
                  <a:lnTo>
                    <a:pt x="234" y="199"/>
                  </a:lnTo>
                  <a:lnTo>
                    <a:pt x="202" y="227"/>
                  </a:lnTo>
                  <a:lnTo>
                    <a:pt x="168" y="251"/>
                  </a:lnTo>
                  <a:lnTo>
                    <a:pt x="102" y="300"/>
                  </a:lnTo>
                  <a:lnTo>
                    <a:pt x="102" y="300"/>
                  </a:lnTo>
                  <a:lnTo>
                    <a:pt x="76" y="319"/>
                  </a:lnTo>
                  <a:lnTo>
                    <a:pt x="64" y="329"/>
                  </a:lnTo>
                  <a:lnTo>
                    <a:pt x="52" y="339"/>
                  </a:lnTo>
                  <a:lnTo>
                    <a:pt x="52" y="339"/>
                  </a:lnTo>
                  <a:lnTo>
                    <a:pt x="43" y="347"/>
                  </a:lnTo>
                  <a:lnTo>
                    <a:pt x="32" y="353"/>
                  </a:lnTo>
                  <a:lnTo>
                    <a:pt x="13" y="367"/>
                  </a:lnTo>
                  <a:lnTo>
                    <a:pt x="13" y="367"/>
                  </a:lnTo>
                  <a:lnTo>
                    <a:pt x="10" y="369"/>
                  </a:lnTo>
                  <a:lnTo>
                    <a:pt x="9" y="372"/>
                  </a:lnTo>
                  <a:lnTo>
                    <a:pt x="6" y="376"/>
                  </a:lnTo>
                  <a:lnTo>
                    <a:pt x="2" y="377"/>
                  </a:lnTo>
                  <a:lnTo>
                    <a:pt x="2" y="377"/>
                  </a:lnTo>
                  <a:lnTo>
                    <a:pt x="1" y="378"/>
                  </a:lnTo>
                  <a:lnTo>
                    <a:pt x="0" y="381"/>
                  </a:lnTo>
                  <a:lnTo>
                    <a:pt x="0" y="385"/>
                  </a:lnTo>
                  <a:lnTo>
                    <a:pt x="0" y="387"/>
                  </a:lnTo>
                  <a:lnTo>
                    <a:pt x="2" y="389"/>
                  </a:lnTo>
                  <a:lnTo>
                    <a:pt x="4" y="389"/>
                  </a:lnTo>
                  <a:lnTo>
                    <a:pt x="6" y="389"/>
                  </a:lnTo>
                  <a:lnTo>
                    <a:pt x="6" y="389"/>
                  </a:lnTo>
                  <a:lnTo>
                    <a:pt x="14" y="384"/>
                  </a:lnTo>
                  <a:lnTo>
                    <a:pt x="21" y="378"/>
                  </a:lnTo>
                  <a:lnTo>
                    <a:pt x="28" y="370"/>
                  </a:lnTo>
                  <a:lnTo>
                    <a:pt x="36" y="365"/>
                  </a:lnTo>
                  <a:lnTo>
                    <a:pt x="36" y="365"/>
                  </a:lnTo>
                  <a:lnTo>
                    <a:pt x="52" y="353"/>
                  </a:lnTo>
                  <a:lnTo>
                    <a:pt x="68" y="340"/>
                  </a:lnTo>
                  <a:lnTo>
                    <a:pt x="99" y="317"/>
                  </a:lnTo>
                  <a:lnTo>
                    <a:pt x="99" y="317"/>
                  </a:lnTo>
                  <a:lnTo>
                    <a:pt x="132" y="293"/>
                  </a:lnTo>
                  <a:lnTo>
                    <a:pt x="165" y="270"/>
                  </a:lnTo>
                  <a:lnTo>
                    <a:pt x="196" y="246"/>
                  </a:lnTo>
                  <a:lnTo>
                    <a:pt x="227" y="220"/>
                  </a:lnTo>
                  <a:lnTo>
                    <a:pt x="227" y="220"/>
                  </a:lnTo>
                  <a:lnTo>
                    <a:pt x="353" y="108"/>
                  </a:lnTo>
                  <a:lnTo>
                    <a:pt x="353" y="108"/>
                  </a:lnTo>
                  <a:lnTo>
                    <a:pt x="380" y="84"/>
                  </a:lnTo>
                  <a:lnTo>
                    <a:pt x="409" y="59"/>
                  </a:lnTo>
                  <a:lnTo>
                    <a:pt x="438" y="36"/>
                  </a:lnTo>
                  <a:lnTo>
                    <a:pt x="465" y="11"/>
                  </a:lnTo>
                  <a:lnTo>
                    <a:pt x="465" y="11"/>
                  </a:lnTo>
                  <a:lnTo>
                    <a:pt x="467" y="8"/>
                  </a:lnTo>
                  <a:lnTo>
                    <a:pt x="467" y="6"/>
                  </a:lnTo>
                  <a:lnTo>
                    <a:pt x="465" y="3"/>
                  </a:lnTo>
                  <a:lnTo>
                    <a:pt x="461" y="0"/>
                  </a:lnTo>
                  <a:lnTo>
                    <a:pt x="459" y="0"/>
                  </a:lnTo>
                  <a:lnTo>
                    <a:pt x="458" y="2"/>
                  </a:lnTo>
                  <a:lnTo>
                    <a:pt x="458"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6" name="chenying0907 878"/>
            <p:cNvSpPr/>
            <p:nvPr/>
          </p:nvSpPr>
          <p:spPr bwMode="auto">
            <a:xfrm>
              <a:off x="3521076" y="3098801"/>
              <a:ext cx="65088" cy="63500"/>
            </a:xfrm>
            <a:custGeom>
              <a:avLst/>
              <a:gdLst/>
              <a:ahLst/>
              <a:cxnLst>
                <a:cxn ang="0">
                  <a:pos x="158" y="0"/>
                </a:cxn>
                <a:cxn ang="0">
                  <a:pos x="158" y="0"/>
                </a:cxn>
                <a:cxn ang="0">
                  <a:pos x="145" y="7"/>
                </a:cxn>
                <a:cxn ang="0">
                  <a:pos x="134" y="15"/>
                </a:cxn>
                <a:cxn ang="0">
                  <a:pos x="122" y="24"/>
                </a:cxn>
                <a:cxn ang="0">
                  <a:pos x="111" y="34"/>
                </a:cxn>
                <a:cxn ang="0">
                  <a:pos x="90" y="55"/>
                </a:cxn>
                <a:cxn ang="0">
                  <a:pos x="71" y="76"/>
                </a:cxn>
                <a:cxn ang="0">
                  <a:pos x="71" y="76"/>
                </a:cxn>
                <a:cxn ang="0">
                  <a:pos x="62" y="85"/>
                </a:cxn>
                <a:cxn ang="0">
                  <a:pos x="51" y="95"/>
                </a:cxn>
                <a:cxn ang="0">
                  <a:pos x="30" y="110"/>
                </a:cxn>
                <a:cxn ang="0">
                  <a:pos x="21" y="119"/>
                </a:cxn>
                <a:cxn ang="0">
                  <a:pos x="12" y="129"/>
                </a:cxn>
                <a:cxn ang="0">
                  <a:pos x="5" y="140"/>
                </a:cxn>
                <a:cxn ang="0">
                  <a:pos x="1" y="153"/>
                </a:cxn>
                <a:cxn ang="0">
                  <a:pos x="1" y="153"/>
                </a:cxn>
                <a:cxn ang="0">
                  <a:pos x="0" y="156"/>
                </a:cxn>
                <a:cxn ang="0">
                  <a:pos x="1" y="157"/>
                </a:cxn>
                <a:cxn ang="0">
                  <a:pos x="5" y="160"/>
                </a:cxn>
                <a:cxn ang="0">
                  <a:pos x="9" y="160"/>
                </a:cxn>
                <a:cxn ang="0">
                  <a:pos x="11" y="159"/>
                </a:cxn>
                <a:cxn ang="0">
                  <a:pos x="12" y="156"/>
                </a:cxn>
                <a:cxn ang="0">
                  <a:pos x="12" y="156"/>
                </a:cxn>
                <a:cxn ang="0">
                  <a:pos x="16" y="146"/>
                </a:cxn>
                <a:cxn ang="0">
                  <a:pos x="21" y="135"/>
                </a:cxn>
                <a:cxn ang="0">
                  <a:pos x="29" y="126"/>
                </a:cxn>
                <a:cxn ang="0">
                  <a:pos x="38" y="118"/>
                </a:cxn>
                <a:cxn ang="0">
                  <a:pos x="56" y="102"/>
                </a:cxn>
                <a:cxn ang="0">
                  <a:pos x="75" y="88"/>
                </a:cxn>
                <a:cxn ang="0">
                  <a:pos x="75" y="88"/>
                </a:cxn>
                <a:cxn ang="0">
                  <a:pos x="86" y="79"/>
                </a:cxn>
                <a:cxn ang="0">
                  <a:pos x="96" y="68"/>
                </a:cxn>
                <a:cxn ang="0">
                  <a:pos x="115" y="46"/>
                </a:cxn>
                <a:cxn ang="0">
                  <a:pos x="126" y="36"/>
                </a:cxn>
                <a:cxn ang="0">
                  <a:pos x="136" y="27"/>
                </a:cxn>
                <a:cxn ang="0">
                  <a:pos x="148" y="19"/>
                </a:cxn>
                <a:cxn ang="0">
                  <a:pos x="162" y="12"/>
                </a:cxn>
                <a:cxn ang="0">
                  <a:pos x="162" y="12"/>
                </a:cxn>
                <a:cxn ang="0">
                  <a:pos x="164" y="11"/>
                </a:cxn>
                <a:cxn ang="0">
                  <a:pos x="165" y="8"/>
                </a:cxn>
                <a:cxn ang="0">
                  <a:pos x="165" y="4"/>
                </a:cxn>
                <a:cxn ang="0">
                  <a:pos x="165" y="3"/>
                </a:cxn>
                <a:cxn ang="0">
                  <a:pos x="164" y="2"/>
                </a:cxn>
                <a:cxn ang="0">
                  <a:pos x="161" y="0"/>
                </a:cxn>
                <a:cxn ang="0">
                  <a:pos x="158" y="0"/>
                </a:cxn>
                <a:cxn ang="0">
                  <a:pos x="158" y="0"/>
                </a:cxn>
              </a:cxnLst>
              <a:rect l="0" t="0" r="r" b="b"/>
              <a:pathLst>
                <a:path w="165" h="160">
                  <a:moveTo>
                    <a:pt x="158" y="0"/>
                  </a:moveTo>
                  <a:lnTo>
                    <a:pt x="158" y="0"/>
                  </a:lnTo>
                  <a:lnTo>
                    <a:pt x="145" y="7"/>
                  </a:lnTo>
                  <a:lnTo>
                    <a:pt x="134" y="15"/>
                  </a:lnTo>
                  <a:lnTo>
                    <a:pt x="122" y="24"/>
                  </a:lnTo>
                  <a:lnTo>
                    <a:pt x="111" y="34"/>
                  </a:lnTo>
                  <a:lnTo>
                    <a:pt x="90" y="55"/>
                  </a:lnTo>
                  <a:lnTo>
                    <a:pt x="71" y="76"/>
                  </a:lnTo>
                  <a:lnTo>
                    <a:pt x="71" y="76"/>
                  </a:lnTo>
                  <a:lnTo>
                    <a:pt x="62" y="85"/>
                  </a:lnTo>
                  <a:lnTo>
                    <a:pt x="51" y="95"/>
                  </a:lnTo>
                  <a:lnTo>
                    <a:pt x="30" y="110"/>
                  </a:lnTo>
                  <a:lnTo>
                    <a:pt x="21" y="119"/>
                  </a:lnTo>
                  <a:lnTo>
                    <a:pt x="12" y="129"/>
                  </a:lnTo>
                  <a:lnTo>
                    <a:pt x="5" y="140"/>
                  </a:lnTo>
                  <a:lnTo>
                    <a:pt x="1" y="153"/>
                  </a:lnTo>
                  <a:lnTo>
                    <a:pt x="1" y="153"/>
                  </a:lnTo>
                  <a:lnTo>
                    <a:pt x="0" y="156"/>
                  </a:lnTo>
                  <a:lnTo>
                    <a:pt x="1" y="157"/>
                  </a:lnTo>
                  <a:lnTo>
                    <a:pt x="5" y="160"/>
                  </a:lnTo>
                  <a:lnTo>
                    <a:pt x="9" y="160"/>
                  </a:lnTo>
                  <a:lnTo>
                    <a:pt x="11" y="159"/>
                  </a:lnTo>
                  <a:lnTo>
                    <a:pt x="12" y="156"/>
                  </a:lnTo>
                  <a:lnTo>
                    <a:pt x="12" y="156"/>
                  </a:lnTo>
                  <a:lnTo>
                    <a:pt x="16" y="146"/>
                  </a:lnTo>
                  <a:lnTo>
                    <a:pt x="21" y="135"/>
                  </a:lnTo>
                  <a:lnTo>
                    <a:pt x="29" y="126"/>
                  </a:lnTo>
                  <a:lnTo>
                    <a:pt x="38" y="118"/>
                  </a:lnTo>
                  <a:lnTo>
                    <a:pt x="56" y="102"/>
                  </a:lnTo>
                  <a:lnTo>
                    <a:pt x="75" y="88"/>
                  </a:lnTo>
                  <a:lnTo>
                    <a:pt x="75" y="88"/>
                  </a:lnTo>
                  <a:lnTo>
                    <a:pt x="86" y="79"/>
                  </a:lnTo>
                  <a:lnTo>
                    <a:pt x="96" y="68"/>
                  </a:lnTo>
                  <a:lnTo>
                    <a:pt x="115" y="46"/>
                  </a:lnTo>
                  <a:lnTo>
                    <a:pt x="126" y="36"/>
                  </a:lnTo>
                  <a:lnTo>
                    <a:pt x="136" y="27"/>
                  </a:lnTo>
                  <a:lnTo>
                    <a:pt x="148" y="19"/>
                  </a:lnTo>
                  <a:lnTo>
                    <a:pt x="162" y="12"/>
                  </a:lnTo>
                  <a:lnTo>
                    <a:pt x="162" y="12"/>
                  </a:lnTo>
                  <a:lnTo>
                    <a:pt x="164" y="11"/>
                  </a:lnTo>
                  <a:lnTo>
                    <a:pt x="165" y="8"/>
                  </a:lnTo>
                  <a:lnTo>
                    <a:pt x="165" y="4"/>
                  </a:lnTo>
                  <a:lnTo>
                    <a:pt x="165" y="3"/>
                  </a:lnTo>
                  <a:lnTo>
                    <a:pt x="164" y="2"/>
                  </a:lnTo>
                  <a:lnTo>
                    <a:pt x="161" y="0"/>
                  </a:lnTo>
                  <a:lnTo>
                    <a:pt x="158" y="0"/>
                  </a:lnTo>
                  <a:lnTo>
                    <a:pt x="158"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7" name="chenying0907 879"/>
            <p:cNvSpPr/>
            <p:nvPr/>
          </p:nvSpPr>
          <p:spPr bwMode="auto">
            <a:xfrm>
              <a:off x="3532188" y="3103563"/>
              <a:ext cx="90488" cy="82550"/>
            </a:xfrm>
            <a:custGeom>
              <a:avLst/>
              <a:gdLst/>
              <a:ahLst/>
              <a:cxnLst>
                <a:cxn ang="0">
                  <a:pos x="220" y="1"/>
                </a:cxn>
                <a:cxn ang="0">
                  <a:pos x="220" y="1"/>
                </a:cxn>
                <a:cxn ang="0">
                  <a:pos x="191" y="20"/>
                </a:cxn>
                <a:cxn ang="0">
                  <a:pos x="163" y="39"/>
                </a:cxn>
                <a:cxn ang="0">
                  <a:pos x="150" y="50"/>
                </a:cxn>
                <a:cxn ang="0">
                  <a:pos x="139" y="62"/>
                </a:cxn>
                <a:cxn ang="0">
                  <a:pos x="127" y="73"/>
                </a:cxn>
                <a:cxn ang="0">
                  <a:pos x="115" y="86"/>
                </a:cxn>
                <a:cxn ang="0">
                  <a:pos x="115" y="86"/>
                </a:cxn>
                <a:cxn ang="0">
                  <a:pos x="102" y="101"/>
                </a:cxn>
                <a:cxn ang="0">
                  <a:pos x="88" y="114"/>
                </a:cxn>
                <a:cxn ang="0">
                  <a:pos x="73" y="126"/>
                </a:cxn>
                <a:cxn ang="0">
                  <a:pos x="60" y="139"/>
                </a:cxn>
                <a:cxn ang="0">
                  <a:pos x="60" y="139"/>
                </a:cxn>
                <a:cxn ang="0">
                  <a:pos x="31" y="170"/>
                </a:cxn>
                <a:cxn ang="0">
                  <a:pos x="1" y="202"/>
                </a:cxn>
                <a:cxn ang="0">
                  <a:pos x="1" y="202"/>
                </a:cxn>
                <a:cxn ang="0">
                  <a:pos x="0" y="204"/>
                </a:cxn>
                <a:cxn ang="0">
                  <a:pos x="0" y="205"/>
                </a:cxn>
                <a:cxn ang="0">
                  <a:pos x="3" y="209"/>
                </a:cxn>
                <a:cxn ang="0">
                  <a:pos x="5" y="211"/>
                </a:cxn>
                <a:cxn ang="0">
                  <a:pos x="8" y="211"/>
                </a:cxn>
                <a:cxn ang="0">
                  <a:pos x="10" y="209"/>
                </a:cxn>
                <a:cxn ang="0">
                  <a:pos x="10" y="209"/>
                </a:cxn>
                <a:cxn ang="0">
                  <a:pos x="37" y="182"/>
                </a:cxn>
                <a:cxn ang="0">
                  <a:pos x="61" y="153"/>
                </a:cxn>
                <a:cxn ang="0">
                  <a:pos x="89" y="127"/>
                </a:cxn>
                <a:cxn ang="0">
                  <a:pos x="102" y="114"/>
                </a:cxn>
                <a:cxn ang="0">
                  <a:pos x="118" y="102"/>
                </a:cxn>
                <a:cxn ang="0">
                  <a:pos x="118" y="102"/>
                </a:cxn>
                <a:cxn ang="0">
                  <a:pos x="127" y="93"/>
                </a:cxn>
                <a:cxn ang="0">
                  <a:pos x="136" y="83"/>
                </a:cxn>
                <a:cxn ang="0">
                  <a:pos x="145" y="71"/>
                </a:cxn>
                <a:cxn ang="0">
                  <a:pos x="154" y="62"/>
                </a:cxn>
                <a:cxn ang="0">
                  <a:pos x="154" y="62"/>
                </a:cxn>
                <a:cxn ang="0">
                  <a:pos x="171" y="47"/>
                </a:cxn>
                <a:cxn ang="0">
                  <a:pos x="188" y="34"/>
                </a:cxn>
                <a:cxn ang="0">
                  <a:pos x="226" y="11"/>
                </a:cxn>
                <a:cxn ang="0">
                  <a:pos x="226" y="11"/>
                </a:cxn>
                <a:cxn ang="0">
                  <a:pos x="228" y="9"/>
                </a:cxn>
                <a:cxn ang="0">
                  <a:pos x="229" y="7"/>
                </a:cxn>
                <a:cxn ang="0">
                  <a:pos x="228" y="3"/>
                </a:cxn>
                <a:cxn ang="0">
                  <a:pos x="226" y="1"/>
                </a:cxn>
                <a:cxn ang="0">
                  <a:pos x="225" y="0"/>
                </a:cxn>
                <a:cxn ang="0">
                  <a:pos x="222" y="0"/>
                </a:cxn>
                <a:cxn ang="0">
                  <a:pos x="220" y="1"/>
                </a:cxn>
                <a:cxn ang="0">
                  <a:pos x="220" y="1"/>
                </a:cxn>
              </a:cxnLst>
              <a:rect l="0" t="0" r="r" b="b"/>
              <a:pathLst>
                <a:path w="229" h="211">
                  <a:moveTo>
                    <a:pt x="220" y="1"/>
                  </a:moveTo>
                  <a:lnTo>
                    <a:pt x="220" y="1"/>
                  </a:lnTo>
                  <a:lnTo>
                    <a:pt x="191" y="20"/>
                  </a:lnTo>
                  <a:lnTo>
                    <a:pt x="163" y="39"/>
                  </a:lnTo>
                  <a:lnTo>
                    <a:pt x="150" y="50"/>
                  </a:lnTo>
                  <a:lnTo>
                    <a:pt x="139" y="62"/>
                  </a:lnTo>
                  <a:lnTo>
                    <a:pt x="127" y="73"/>
                  </a:lnTo>
                  <a:lnTo>
                    <a:pt x="115" y="86"/>
                  </a:lnTo>
                  <a:lnTo>
                    <a:pt x="115" y="86"/>
                  </a:lnTo>
                  <a:lnTo>
                    <a:pt x="102" y="101"/>
                  </a:lnTo>
                  <a:lnTo>
                    <a:pt x="88" y="114"/>
                  </a:lnTo>
                  <a:lnTo>
                    <a:pt x="73" y="126"/>
                  </a:lnTo>
                  <a:lnTo>
                    <a:pt x="60" y="139"/>
                  </a:lnTo>
                  <a:lnTo>
                    <a:pt x="60" y="139"/>
                  </a:lnTo>
                  <a:lnTo>
                    <a:pt x="31" y="170"/>
                  </a:lnTo>
                  <a:lnTo>
                    <a:pt x="1" y="202"/>
                  </a:lnTo>
                  <a:lnTo>
                    <a:pt x="1" y="202"/>
                  </a:lnTo>
                  <a:lnTo>
                    <a:pt x="0" y="204"/>
                  </a:lnTo>
                  <a:lnTo>
                    <a:pt x="0" y="205"/>
                  </a:lnTo>
                  <a:lnTo>
                    <a:pt x="3" y="209"/>
                  </a:lnTo>
                  <a:lnTo>
                    <a:pt x="5" y="211"/>
                  </a:lnTo>
                  <a:lnTo>
                    <a:pt x="8" y="211"/>
                  </a:lnTo>
                  <a:lnTo>
                    <a:pt x="10" y="209"/>
                  </a:lnTo>
                  <a:lnTo>
                    <a:pt x="10" y="209"/>
                  </a:lnTo>
                  <a:lnTo>
                    <a:pt x="37" y="182"/>
                  </a:lnTo>
                  <a:lnTo>
                    <a:pt x="61" y="153"/>
                  </a:lnTo>
                  <a:lnTo>
                    <a:pt x="89" y="127"/>
                  </a:lnTo>
                  <a:lnTo>
                    <a:pt x="102" y="114"/>
                  </a:lnTo>
                  <a:lnTo>
                    <a:pt x="118" y="102"/>
                  </a:lnTo>
                  <a:lnTo>
                    <a:pt x="118" y="102"/>
                  </a:lnTo>
                  <a:lnTo>
                    <a:pt x="127" y="93"/>
                  </a:lnTo>
                  <a:lnTo>
                    <a:pt x="136" y="83"/>
                  </a:lnTo>
                  <a:lnTo>
                    <a:pt x="145" y="71"/>
                  </a:lnTo>
                  <a:lnTo>
                    <a:pt x="154" y="62"/>
                  </a:lnTo>
                  <a:lnTo>
                    <a:pt x="154" y="62"/>
                  </a:lnTo>
                  <a:lnTo>
                    <a:pt x="171" y="47"/>
                  </a:lnTo>
                  <a:lnTo>
                    <a:pt x="188" y="34"/>
                  </a:lnTo>
                  <a:lnTo>
                    <a:pt x="226" y="11"/>
                  </a:lnTo>
                  <a:lnTo>
                    <a:pt x="226" y="11"/>
                  </a:lnTo>
                  <a:lnTo>
                    <a:pt x="228" y="9"/>
                  </a:lnTo>
                  <a:lnTo>
                    <a:pt x="229" y="7"/>
                  </a:lnTo>
                  <a:lnTo>
                    <a:pt x="228" y="3"/>
                  </a:lnTo>
                  <a:lnTo>
                    <a:pt x="226" y="1"/>
                  </a:lnTo>
                  <a:lnTo>
                    <a:pt x="225" y="0"/>
                  </a:lnTo>
                  <a:lnTo>
                    <a:pt x="222" y="0"/>
                  </a:lnTo>
                  <a:lnTo>
                    <a:pt x="220" y="1"/>
                  </a:lnTo>
                  <a:lnTo>
                    <a:pt x="220"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8" name="chenying0907 880"/>
            <p:cNvSpPr/>
            <p:nvPr/>
          </p:nvSpPr>
          <p:spPr bwMode="auto">
            <a:xfrm>
              <a:off x="3559176" y="3119438"/>
              <a:ext cx="95250" cy="85725"/>
            </a:xfrm>
            <a:custGeom>
              <a:avLst/>
              <a:gdLst/>
              <a:ahLst/>
              <a:cxnLst>
                <a:cxn ang="0">
                  <a:pos x="230" y="0"/>
                </a:cxn>
                <a:cxn ang="0">
                  <a:pos x="230" y="0"/>
                </a:cxn>
                <a:cxn ang="0">
                  <a:pos x="217" y="8"/>
                </a:cxn>
                <a:cxn ang="0">
                  <a:pos x="206" y="17"/>
                </a:cxn>
                <a:cxn ang="0">
                  <a:pos x="194" y="27"/>
                </a:cxn>
                <a:cxn ang="0">
                  <a:pos x="182" y="39"/>
                </a:cxn>
                <a:cxn ang="0">
                  <a:pos x="161" y="61"/>
                </a:cxn>
                <a:cxn ang="0">
                  <a:pos x="140" y="85"/>
                </a:cxn>
                <a:cxn ang="0">
                  <a:pos x="140" y="85"/>
                </a:cxn>
                <a:cxn ang="0">
                  <a:pos x="110" y="115"/>
                </a:cxn>
                <a:cxn ang="0">
                  <a:pos x="77" y="145"/>
                </a:cxn>
                <a:cxn ang="0">
                  <a:pos x="45" y="172"/>
                </a:cxn>
                <a:cxn ang="0">
                  <a:pos x="11" y="200"/>
                </a:cxn>
                <a:cxn ang="0">
                  <a:pos x="11" y="200"/>
                </a:cxn>
                <a:cxn ang="0">
                  <a:pos x="8" y="200"/>
                </a:cxn>
                <a:cxn ang="0">
                  <a:pos x="5" y="202"/>
                </a:cxn>
                <a:cxn ang="0">
                  <a:pos x="5" y="202"/>
                </a:cxn>
                <a:cxn ang="0">
                  <a:pos x="3" y="205"/>
                </a:cxn>
                <a:cxn ang="0">
                  <a:pos x="3" y="205"/>
                </a:cxn>
                <a:cxn ang="0">
                  <a:pos x="0" y="209"/>
                </a:cxn>
                <a:cxn ang="0">
                  <a:pos x="0" y="212"/>
                </a:cxn>
                <a:cxn ang="0">
                  <a:pos x="2" y="215"/>
                </a:cxn>
                <a:cxn ang="0">
                  <a:pos x="3" y="215"/>
                </a:cxn>
                <a:cxn ang="0">
                  <a:pos x="5" y="215"/>
                </a:cxn>
                <a:cxn ang="0">
                  <a:pos x="5" y="215"/>
                </a:cxn>
                <a:cxn ang="0">
                  <a:pos x="9" y="215"/>
                </a:cxn>
                <a:cxn ang="0">
                  <a:pos x="13" y="214"/>
                </a:cxn>
                <a:cxn ang="0">
                  <a:pos x="15" y="212"/>
                </a:cxn>
                <a:cxn ang="0">
                  <a:pos x="16" y="209"/>
                </a:cxn>
                <a:cxn ang="0">
                  <a:pos x="16" y="209"/>
                </a:cxn>
                <a:cxn ang="0">
                  <a:pos x="45" y="187"/>
                </a:cxn>
                <a:cxn ang="0">
                  <a:pos x="72" y="163"/>
                </a:cxn>
                <a:cxn ang="0">
                  <a:pos x="100" y="140"/>
                </a:cxn>
                <a:cxn ang="0">
                  <a:pos x="126" y="115"/>
                </a:cxn>
                <a:cxn ang="0">
                  <a:pos x="126" y="115"/>
                </a:cxn>
                <a:cxn ang="0">
                  <a:pos x="155" y="86"/>
                </a:cxn>
                <a:cxn ang="0">
                  <a:pos x="182" y="56"/>
                </a:cxn>
                <a:cxn ang="0">
                  <a:pos x="182" y="56"/>
                </a:cxn>
                <a:cxn ang="0">
                  <a:pos x="195" y="43"/>
                </a:cxn>
                <a:cxn ang="0">
                  <a:pos x="208" y="31"/>
                </a:cxn>
                <a:cxn ang="0">
                  <a:pos x="221" y="19"/>
                </a:cxn>
                <a:cxn ang="0">
                  <a:pos x="237" y="10"/>
                </a:cxn>
                <a:cxn ang="0">
                  <a:pos x="237" y="10"/>
                </a:cxn>
                <a:cxn ang="0">
                  <a:pos x="238" y="8"/>
                </a:cxn>
                <a:cxn ang="0">
                  <a:pos x="240" y="6"/>
                </a:cxn>
                <a:cxn ang="0">
                  <a:pos x="238" y="2"/>
                </a:cxn>
                <a:cxn ang="0">
                  <a:pos x="236" y="0"/>
                </a:cxn>
                <a:cxn ang="0">
                  <a:pos x="233" y="0"/>
                </a:cxn>
                <a:cxn ang="0">
                  <a:pos x="230" y="0"/>
                </a:cxn>
                <a:cxn ang="0">
                  <a:pos x="230" y="0"/>
                </a:cxn>
              </a:cxnLst>
              <a:rect l="0" t="0" r="r" b="b"/>
              <a:pathLst>
                <a:path w="240" h="215">
                  <a:moveTo>
                    <a:pt x="230" y="0"/>
                  </a:moveTo>
                  <a:lnTo>
                    <a:pt x="230" y="0"/>
                  </a:lnTo>
                  <a:lnTo>
                    <a:pt x="217" y="8"/>
                  </a:lnTo>
                  <a:lnTo>
                    <a:pt x="206" y="17"/>
                  </a:lnTo>
                  <a:lnTo>
                    <a:pt x="194" y="27"/>
                  </a:lnTo>
                  <a:lnTo>
                    <a:pt x="182" y="39"/>
                  </a:lnTo>
                  <a:lnTo>
                    <a:pt x="161" y="61"/>
                  </a:lnTo>
                  <a:lnTo>
                    <a:pt x="140" y="85"/>
                  </a:lnTo>
                  <a:lnTo>
                    <a:pt x="140" y="85"/>
                  </a:lnTo>
                  <a:lnTo>
                    <a:pt x="110" y="115"/>
                  </a:lnTo>
                  <a:lnTo>
                    <a:pt x="77" y="145"/>
                  </a:lnTo>
                  <a:lnTo>
                    <a:pt x="45" y="172"/>
                  </a:lnTo>
                  <a:lnTo>
                    <a:pt x="11" y="200"/>
                  </a:lnTo>
                  <a:lnTo>
                    <a:pt x="11" y="200"/>
                  </a:lnTo>
                  <a:lnTo>
                    <a:pt x="8" y="200"/>
                  </a:lnTo>
                  <a:lnTo>
                    <a:pt x="5" y="202"/>
                  </a:lnTo>
                  <a:lnTo>
                    <a:pt x="5" y="202"/>
                  </a:lnTo>
                  <a:lnTo>
                    <a:pt x="3" y="205"/>
                  </a:lnTo>
                  <a:lnTo>
                    <a:pt x="3" y="205"/>
                  </a:lnTo>
                  <a:lnTo>
                    <a:pt x="0" y="209"/>
                  </a:lnTo>
                  <a:lnTo>
                    <a:pt x="0" y="212"/>
                  </a:lnTo>
                  <a:lnTo>
                    <a:pt x="2" y="215"/>
                  </a:lnTo>
                  <a:lnTo>
                    <a:pt x="3" y="215"/>
                  </a:lnTo>
                  <a:lnTo>
                    <a:pt x="5" y="215"/>
                  </a:lnTo>
                  <a:lnTo>
                    <a:pt x="5" y="215"/>
                  </a:lnTo>
                  <a:lnTo>
                    <a:pt x="9" y="215"/>
                  </a:lnTo>
                  <a:lnTo>
                    <a:pt x="13" y="214"/>
                  </a:lnTo>
                  <a:lnTo>
                    <a:pt x="15" y="212"/>
                  </a:lnTo>
                  <a:lnTo>
                    <a:pt x="16" y="209"/>
                  </a:lnTo>
                  <a:lnTo>
                    <a:pt x="16" y="209"/>
                  </a:lnTo>
                  <a:lnTo>
                    <a:pt x="45" y="187"/>
                  </a:lnTo>
                  <a:lnTo>
                    <a:pt x="72" y="163"/>
                  </a:lnTo>
                  <a:lnTo>
                    <a:pt x="100" y="140"/>
                  </a:lnTo>
                  <a:lnTo>
                    <a:pt x="126" y="115"/>
                  </a:lnTo>
                  <a:lnTo>
                    <a:pt x="126" y="115"/>
                  </a:lnTo>
                  <a:lnTo>
                    <a:pt x="155" y="86"/>
                  </a:lnTo>
                  <a:lnTo>
                    <a:pt x="182" y="56"/>
                  </a:lnTo>
                  <a:lnTo>
                    <a:pt x="182" y="56"/>
                  </a:lnTo>
                  <a:lnTo>
                    <a:pt x="195" y="43"/>
                  </a:lnTo>
                  <a:lnTo>
                    <a:pt x="208" y="31"/>
                  </a:lnTo>
                  <a:lnTo>
                    <a:pt x="221" y="19"/>
                  </a:lnTo>
                  <a:lnTo>
                    <a:pt x="237" y="10"/>
                  </a:lnTo>
                  <a:lnTo>
                    <a:pt x="237" y="10"/>
                  </a:lnTo>
                  <a:lnTo>
                    <a:pt x="238" y="8"/>
                  </a:lnTo>
                  <a:lnTo>
                    <a:pt x="240" y="6"/>
                  </a:lnTo>
                  <a:lnTo>
                    <a:pt x="238" y="2"/>
                  </a:lnTo>
                  <a:lnTo>
                    <a:pt x="236" y="0"/>
                  </a:lnTo>
                  <a:lnTo>
                    <a:pt x="233" y="0"/>
                  </a:lnTo>
                  <a:lnTo>
                    <a:pt x="230" y="0"/>
                  </a:lnTo>
                  <a:lnTo>
                    <a:pt x="230"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29" name="chenying0907 881"/>
            <p:cNvSpPr/>
            <p:nvPr/>
          </p:nvSpPr>
          <p:spPr bwMode="auto">
            <a:xfrm>
              <a:off x="3589338" y="3135313"/>
              <a:ext cx="92075" cy="92075"/>
            </a:xfrm>
            <a:custGeom>
              <a:avLst/>
              <a:gdLst/>
              <a:ahLst/>
              <a:cxnLst>
                <a:cxn ang="0">
                  <a:pos x="225" y="1"/>
                </a:cxn>
                <a:cxn ang="0">
                  <a:pos x="225" y="1"/>
                </a:cxn>
                <a:cxn ang="0">
                  <a:pos x="205" y="22"/>
                </a:cxn>
                <a:cxn ang="0">
                  <a:pos x="194" y="31"/>
                </a:cxn>
                <a:cxn ang="0">
                  <a:pos x="185" y="43"/>
                </a:cxn>
                <a:cxn ang="0">
                  <a:pos x="185" y="43"/>
                </a:cxn>
                <a:cxn ang="0">
                  <a:pos x="171" y="59"/>
                </a:cxn>
                <a:cxn ang="0">
                  <a:pos x="155" y="74"/>
                </a:cxn>
                <a:cxn ang="0">
                  <a:pos x="140" y="89"/>
                </a:cxn>
                <a:cxn ang="0">
                  <a:pos x="127" y="106"/>
                </a:cxn>
                <a:cxn ang="0">
                  <a:pos x="127" y="106"/>
                </a:cxn>
                <a:cxn ang="0">
                  <a:pos x="114" y="123"/>
                </a:cxn>
                <a:cxn ang="0">
                  <a:pos x="100" y="139"/>
                </a:cxn>
                <a:cxn ang="0">
                  <a:pos x="86" y="154"/>
                </a:cxn>
                <a:cxn ang="0">
                  <a:pos x="70" y="170"/>
                </a:cxn>
                <a:cxn ang="0">
                  <a:pos x="70" y="170"/>
                </a:cxn>
                <a:cxn ang="0">
                  <a:pos x="53" y="184"/>
                </a:cxn>
                <a:cxn ang="0">
                  <a:pos x="36" y="197"/>
                </a:cxn>
                <a:cxn ang="0">
                  <a:pos x="19" y="210"/>
                </a:cxn>
                <a:cxn ang="0">
                  <a:pos x="3" y="225"/>
                </a:cxn>
                <a:cxn ang="0">
                  <a:pos x="3" y="225"/>
                </a:cxn>
                <a:cxn ang="0">
                  <a:pos x="0" y="226"/>
                </a:cxn>
                <a:cxn ang="0">
                  <a:pos x="0" y="229"/>
                </a:cxn>
                <a:cxn ang="0">
                  <a:pos x="3" y="233"/>
                </a:cxn>
                <a:cxn ang="0">
                  <a:pos x="6" y="234"/>
                </a:cxn>
                <a:cxn ang="0">
                  <a:pos x="8" y="234"/>
                </a:cxn>
                <a:cxn ang="0">
                  <a:pos x="11" y="233"/>
                </a:cxn>
                <a:cxn ang="0">
                  <a:pos x="11" y="233"/>
                </a:cxn>
                <a:cxn ang="0">
                  <a:pos x="25" y="220"/>
                </a:cxn>
                <a:cxn ang="0">
                  <a:pos x="41" y="208"/>
                </a:cxn>
                <a:cxn ang="0">
                  <a:pos x="55" y="197"/>
                </a:cxn>
                <a:cxn ang="0">
                  <a:pos x="71" y="184"/>
                </a:cxn>
                <a:cxn ang="0">
                  <a:pos x="71" y="184"/>
                </a:cxn>
                <a:cxn ang="0">
                  <a:pos x="99" y="157"/>
                </a:cxn>
                <a:cxn ang="0">
                  <a:pos x="113" y="142"/>
                </a:cxn>
                <a:cxn ang="0">
                  <a:pos x="125" y="128"/>
                </a:cxn>
                <a:cxn ang="0">
                  <a:pos x="125" y="128"/>
                </a:cxn>
                <a:cxn ang="0">
                  <a:pos x="151" y="97"/>
                </a:cxn>
                <a:cxn ang="0">
                  <a:pos x="177" y="67"/>
                </a:cxn>
                <a:cxn ang="0">
                  <a:pos x="205" y="38"/>
                </a:cxn>
                <a:cxn ang="0">
                  <a:pos x="233" y="10"/>
                </a:cxn>
                <a:cxn ang="0">
                  <a:pos x="233" y="10"/>
                </a:cxn>
                <a:cxn ang="0">
                  <a:pos x="235" y="8"/>
                </a:cxn>
                <a:cxn ang="0">
                  <a:pos x="235" y="5"/>
                </a:cxn>
                <a:cxn ang="0">
                  <a:pos x="233" y="1"/>
                </a:cxn>
                <a:cxn ang="0">
                  <a:pos x="229" y="0"/>
                </a:cxn>
                <a:cxn ang="0">
                  <a:pos x="227" y="0"/>
                </a:cxn>
                <a:cxn ang="0">
                  <a:pos x="225" y="1"/>
                </a:cxn>
                <a:cxn ang="0">
                  <a:pos x="225" y="1"/>
                </a:cxn>
              </a:cxnLst>
              <a:rect l="0" t="0" r="r" b="b"/>
              <a:pathLst>
                <a:path w="235" h="234">
                  <a:moveTo>
                    <a:pt x="225" y="1"/>
                  </a:moveTo>
                  <a:lnTo>
                    <a:pt x="225" y="1"/>
                  </a:lnTo>
                  <a:lnTo>
                    <a:pt x="205" y="22"/>
                  </a:lnTo>
                  <a:lnTo>
                    <a:pt x="194" y="31"/>
                  </a:lnTo>
                  <a:lnTo>
                    <a:pt x="185" y="43"/>
                  </a:lnTo>
                  <a:lnTo>
                    <a:pt x="185" y="43"/>
                  </a:lnTo>
                  <a:lnTo>
                    <a:pt x="171" y="59"/>
                  </a:lnTo>
                  <a:lnTo>
                    <a:pt x="155" y="74"/>
                  </a:lnTo>
                  <a:lnTo>
                    <a:pt x="140" y="89"/>
                  </a:lnTo>
                  <a:lnTo>
                    <a:pt x="127" y="106"/>
                  </a:lnTo>
                  <a:lnTo>
                    <a:pt x="127" y="106"/>
                  </a:lnTo>
                  <a:lnTo>
                    <a:pt x="114" y="123"/>
                  </a:lnTo>
                  <a:lnTo>
                    <a:pt x="100" y="139"/>
                  </a:lnTo>
                  <a:lnTo>
                    <a:pt x="86" y="154"/>
                  </a:lnTo>
                  <a:lnTo>
                    <a:pt x="70" y="170"/>
                  </a:lnTo>
                  <a:lnTo>
                    <a:pt x="70" y="170"/>
                  </a:lnTo>
                  <a:lnTo>
                    <a:pt x="53" y="184"/>
                  </a:lnTo>
                  <a:lnTo>
                    <a:pt x="36" y="197"/>
                  </a:lnTo>
                  <a:lnTo>
                    <a:pt x="19" y="210"/>
                  </a:lnTo>
                  <a:lnTo>
                    <a:pt x="3" y="225"/>
                  </a:lnTo>
                  <a:lnTo>
                    <a:pt x="3" y="225"/>
                  </a:lnTo>
                  <a:lnTo>
                    <a:pt x="0" y="226"/>
                  </a:lnTo>
                  <a:lnTo>
                    <a:pt x="0" y="229"/>
                  </a:lnTo>
                  <a:lnTo>
                    <a:pt x="3" y="233"/>
                  </a:lnTo>
                  <a:lnTo>
                    <a:pt x="6" y="234"/>
                  </a:lnTo>
                  <a:lnTo>
                    <a:pt x="8" y="234"/>
                  </a:lnTo>
                  <a:lnTo>
                    <a:pt x="11" y="233"/>
                  </a:lnTo>
                  <a:lnTo>
                    <a:pt x="11" y="233"/>
                  </a:lnTo>
                  <a:lnTo>
                    <a:pt x="25" y="220"/>
                  </a:lnTo>
                  <a:lnTo>
                    <a:pt x="41" y="208"/>
                  </a:lnTo>
                  <a:lnTo>
                    <a:pt x="55" y="197"/>
                  </a:lnTo>
                  <a:lnTo>
                    <a:pt x="71" y="184"/>
                  </a:lnTo>
                  <a:lnTo>
                    <a:pt x="71" y="184"/>
                  </a:lnTo>
                  <a:lnTo>
                    <a:pt x="99" y="157"/>
                  </a:lnTo>
                  <a:lnTo>
                    <a:pt x="113" y="142"/>
                  </a:lnTo>
                  <a:lnTo>
                    <a:pt x="125" y="128"/>
                  </a:lnTo>
                  <a:lnTo>
                    <a:pt x="125" y="128"/>
                  </a:lnTo>
                  <a:lnTo>
                    <a:pt x="151" y="97"/>
                  </a:lnTo>
                  <a:lnTo>
                    <a:pt x="177" y="67"/>
                  </a:lnTo>
                  <a:lnTo>
                    <a:pt x="205" y="38"/>
                  </a:lnTo>
                  <a:lnTo>
                    <a:pt x="233" y="10"/>
                  </a:lnTo>
                  <a:lnTo>
                    <a:pt x="233" y="10"/>
                  </a:lnTo>
                  <a:lnTo>
                    <a:pt x="235" y="8"/>
                  </a:lnTo>
                  <a:lnTo>
                    <a:pt x="235" y="5"/>
                  </a:lnTo>
                  <a:lnTo>
                    <a:pt x="233" y="1"/>
                  </a:lnTo>
                  <a:lnTo>
                    <a:pt x="229" y="0"/>
                  </a:lnTo>
                  <a:lnTo>
                    <a:pt x="227" y="0"/>
                  </a:lnTo>
                  <a:lnTo>
                    <a:pt x="225" y="1"/>
                  </a:lnTo>
                  <a:lnTo>
                    <a:pt x="225"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0" name="chenying0907 882"/>
            <p:cNvSpPr/>
            <p:nvPr/>
          </p:nvSpPr>
          <p:spPr bwMode="auto">
            <a:xfrm>
              <a:off x="3629026" y="3171826"/>
              <a:ext cx="68263" cy="60325"/>
            </a:xfrm>
            <a:custGeom>
              <a:avLst/>
              <a:gdLst/>
              <a:ahLst/>
              <a:cxnLst>
                <a:cxn ang="0">
                  <a:pos x="161" y="2"/>
                </a:cxn>
                <a:cxn ang="0">
                  <a:pos x="161" y="2"/>
                </a:cxn>
                <a:cxn ang="0">
                  <a:pos x="120" y="36"/>
                </a:cxn>
                <a:cxn ang="0">
                  <a:pos x="80" y="71"/>
                </a:cxn>
                <a:cxn ang="0">
                  <a:pos x="40" y="108"/>
                </a:cxn>
                <a:cxn ang="0">
                  <a:pos x="1" y="144"/>
                </a:cxn>
                <a:cxn ang="0">
                  <a:pos x="1" y="144"/>
                </a:cxn>
                <a:cxn ang="0">
                  <a:pos x="0" y="147"/>
                </a:cxn>
                <a:cxn ang="0">
                  <a:pos x="0" y="148"/>
                </a:cxn>
                <a:cxn ang="0">
                  <a:pos x="1" y="152"/>
                </a:cxn>
                <a:cxn ang="0">
                  <a:pos x="5" y="155"/>
                </a:cxn>
                <a:cxn ang="0">
                  <a:pos x="8" y="153"/>
                </a:cxn>
                <a:cxn ang="0">
                  <a:pos x="9" y="152"/>
                </a:cxn>
                <a:cxn ang="0">
                  <a:pos x="9" y="152"/>
                </a:cxn>
                <a:cxn ang="0">
                  <a:pos x="48" y="116"/>
                </a:cxn>
                <a:cxn ang="0">
                  <a:pos x="87" y="79"/>
                </a:cxn>
                <a:cxn ang="0">
                  <a:pos x="128" y="44"/>
                </a:cxn>
                <a:cxn ang="0">
                  <a:pos x="170" y="10"/>
                </a:cxn>
                <a:cxn ang="0">
                  <a:pos x="170" y="10"/>
                </a:cxn>
                <a:cxn ang="0">
                  <a:pos x="171" y="8"/>
                </a:cxn>
                <a:cxn ang="0">
                  <a:pos x="171" y="6"/>
                </a:cxn>
                <a:cxn ang="0">
                  <a:pos x="171" y="4"/>
                </a:cxn>
                <a:cxn ang="0">
                  <a:pos x="170" y="3"/>
                </a:cxn>
                <a:cxn ang="0">
                  <a:pos x="166" y="0"/>
                </a:cxn>
                <a:cxn ang="0">
                  <a:pos x="163" y="0"/>
                </a:cxn>
                <a:cxn ang="0">
                  <a:pos x="161" y="2"/>
                </a:cxn>
                <a:cxn ang="0">
                  <a:pos x="161" y="2"/>
                </a:cxn>
              </a:cxnLst>
              <a:rect l="0" t="0" r="r" b="b"/>
              <a:pathLst>
                <a:path w="171" h="155">
                  <a:moveTo>
                    <a:pt x="161" y="2"/>
                  </a:moveTo>
                  <a:lnTo>
                    <a:pt x="161" y="2"/>
                  </a:lnTo>
                  <a:lnTo>
                    <a:pt x="120" y="36"/>
                  </a:lnTo>
                  <a:lnTo>
                    <a:pt x="80" y="71"/>
                  </a:lnTo>
                  <a:lnTo>
                    <a:pt x="40" y="108"/>
                  </a:lnTo>
                  <a:lnTo>
                    <a:pt x="1" y="144"/>
                  </a:lnTo>
                  <a:lnTo>
                    <a:pt x="1" y="144"/>
                  </a:lnTo>
                  <a:lnTo>
                    <a:pt x="0" y="147"/>
                  </a:lnTo>
                  <a:lnTo>
                    <a:pt x="0" y="148"/>
                  </a:lnTo>
                  <a:lnTo>
                    <a:pt x="1" y="152"/>
                  </a:lnTo>
                  <a:lnTo>
                    <a:pt x="5" y="155"/>
                  </a:lnTo>
                  <a:lnTo>
                    <a:pt x="8" y="153"/>
                  </a:lnTo>
                  <a:lnTo>
                    <a:pt x="9" y="152"/>
                  </a:lnTo>
                  <a:lnTo>
                    <a:pt x="9" y="152"/>
                  </a:lnTo>
                  <a:lnTo>
                    <a:pt x="48" y="116"/>
                  </a:lnTo>
                  <a:lnTo>
                    <a:pt x="87" y="79"/>
                  </a:lnTo>
                  <a:lnTo>
                    <a:pt x="128" y="44"/>
                  </a:lnTo>
                  <a:lnTo>
                    <a:pt x="170" y="10"/>
                  </a:lnTo>
                  <a:lnTo>
                    <a:pt x="170" y="10"/>
                  </a:lnTo>
                  <a:lnTo>
                    <a:pt x="171" y="8"/>
                  </a:lnTo>
                  <a:lnTo>
                    <a:pt x="171" y="6"/>
                  </a:lnTo>
                  <a:lnTo>
                    <a:pt x="171" y="4"/>
                  </a:lnTo>
                  <a:lnTo>
                    <a:pt x="170" y="3"/>
                  </a:lnTo>
                  <a:lnTo>
                    <a:pt x="166" y="0"/>
                  </a:lnTo>
                  <a:lnTo>
                    <a:pt x="163" y="0"/>
                  </a:lnTo>
                  <a:lnTo>
                    <a:pt x="161" y="2"/>
                  </a:lnTo>
                  <a:lnTo>
                    <a:pt x="161"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1" name="chenying0907 883"/>
            <p:cNvSpPr/>
            <p:nvPr/>
          </p:nvSpPr>
          <p:spPr bwMode="auto">
            <a:xfrm>
              <a:off x="3644901" y="3186113"/>
              <a:ext cx="73025" cy="68263"/>
            </a:xfrm>
            <a:custGeom>
              <a:avLst/>
              <a:gdLst/>
              <a:ahLst/>
              <a:cxnLst>
                <a:cxn ang="0">
                  <a:pos x="174" y="2"/>
                </a:cxn>
                <a:cxn ang="0">
                  <a:pos x="174" y="2"/>
                </a:cxn>
                <a:cxn ang="0">
                  <a:pos x="157" y="22"/>
                </a:cxn>
                <a:cxn ang="0">
                  <a:pos x="149" y="31"/>
                </a:cxn>
                <a:cxn ang="0">
                  <a:pos x="140" y="40"/>
                </a:cxn>
                <a:cxn ang="0">
                  <a:pos x="140" y="40"/>
                </a:cxn>
                <a:cxn ang="0">
                  <a:pos x="128" y="49"/>
                </a:cxn>
                <a:cxn ang="0">
                  <a:pos x="115" y="59"/>
                </a:cxn>
                <a:cxn ang="0">
                  <a:pos x="103" y="68"/>
                </a:cxn>
                <a:cxn ang="0">
                  <a:pos x="92" y="78"/>
                </a:cxn>
                <a:cxn ang="0">
                  <a:pos x="92" y="78"/>
                </a:cxn>
                <a:cxn ang="0">
                  <a:pos x="68" y="98"/>
                </a:cxn>
                <a:cxn ang="0">
                  <a:pos x="45" y="119"/>
                </a:cxn>
                <a:cxn ang="0">
                  <a:pos x="31" y="129"/>
                </a:cxn>
                <a:cxn ang="0">
                  <a:pos x="21" y="140"/>
                </a:cxn>
                <a:cxn ang="0">
                  <a:pos x="11" y="151"/>
                </a:cxn>
                <a:cxn ang="0">
                  <a:pos x="1" y="163"/>
                </a:cxn>
                <a:cxn ang="0">
                  <a:pos x="1" y="163"/>
                </a:cxn>
                <a:cxn ang="0">
                  <a:pos x="0" y="166"/>
                </a:cxn>
                <a:cxn ang="0">
                  <a:pos x="0" y="167"/>
                </a:cxn>
                <a:cxn ang="0">
                  <a:pos x="3" y="171"/>
                </a:cxn>
                <a:cxn ang="0">
                  <a:pos x="8" y="171"/>
                </a:cxn>
                <a:cxn ang="0">
                  <a:pos x="9" y="171"/>
                </a:cxn>
                <a:cxn ang="0">
                  <a:pos x="12" y="168"/>
                </a:cxn>
                <a:cxn ang="0">
                  <a:pos x="12" y="168"/>
                </a:cxn>
                <a:cxn ang="0">
                  <a:pos x="18" y="159"/>
                </a:cxn>
                <a:cxn ang="0">
                  <a:pos x="28" y="150"/>
                </a:cxn>
                <a:cxn ang="0">
                  <a:pos x="47" y="134"/>
                </a:cxn>
                <a:cxn ang="0">
                  <a:pos x="47" y="134"/>
                </a:cxn>
                <a:cxn ang="0">
                  <a:pos x="73" y="110"/>
                </a:cxn>
                <a:cxn ang="0">
                  <a:pos x="99" y="86"/>
                </a:cxn>
                <a:cxn ang="0">
                  <a:pos x="99" y="86"/>
                </a:cxn>
                <a:cxn ang="0">
                  <a:pos x="111" y="76"/>
                </a:cxn>
                <a:cxn ang="0">
                  <a:pos x="124" y="66"/>
                </a:cxn>
                <a:cxn ang="0">
                  <a:pos x="148" y="48"/>
                </a:cxn>
                <a:cxn ang="0">
                  <a:pos x="148" y="48"/>
                </a:cxn>
                <a:cxn ang="0">
                  <a:pos x="157" y="39"/>
                </a:cxn>
                <a:cxn ang="0">
                  <a:pos x="166" y="30"/>
                </a:cxn>
                <a:cxn ang="0">
                  <a:pos x="182" y="10"/>
                </a:cxn>
                <a:cxn ang="0">
                  <a:pos x="182" y="10"/>
                </a:cxn>
                <a:cxn ang="0">
                  <a:pos x="183" y="8"/>
                </a:cxn>
                <a:cxn ang="0">
                  <a:pos x="183" y="6"/>
                </a:cxn>
                <a:cxn ang="0">
                  <a:pos x="181" y="2"/>
                </a:cxn>
                <a:cxn ang="0">
                  <a:pos x="179" y="1"/>
                </a:cxn>
                <a:cxn ang="0">
                  <a:pos x="178" y="0"/>
                </a:cxn>
                <a:cxn ang="0">
                  <a:pos x="175" y="1"/>
                </a:cxn>
                <a:cxn ang="0">
                  <a:pos x="174" y="2"/>
                </a:cxn>
                <a:cxn ang="0">
                  <a:pos x="174" y="2"/>
                </a:cxn>
              </a:cxnLst>
              <a:rect l="0" t="0" r="r" b="b"/>
              <a:pathLst>
                <a:path w="183" h="171">
                  <a:moveTo>
                    <a:pt x="174" y="2"/>
                  </a:moveTo>
                  <a:lnTo>
                    <a:pt x="174" y="2"/>
                  </a:lnTo>
                  <a:lnTo>
                    <a:pt x="157" y="22"/>
                  </a:lnTo>
                  <a:lnTo>
                    <a:pt x="149" y="31"/>
                  </a:lnTo>
                  <a:lnTo>
                    <a:pt x="140" y="40"/>
                  </a:lnTo>
                  <a:lnTo>
                    <a:pt x="140" y="40"/>
                  </a:lnTo>
                  <a:lnTo>
                    <a:pt x="128" y="49"/>
                  </a:lnTo>
                  <a:lnTo>
                    <a:pt x="115" y="59"/>
                  </a:lnTo>
                  <a:lnTo>
                    <a:pt x="103" y="68"/>
                  </a:lnTo>
                  <a:lnTo>
                    <a:pt x="92" y="78"/>
                  </a:lnTo>
                  <a:lnTo>
                    <a:pt x="92" y="78"/>
                  </a:lnTo>
                  <a:lnTo>
                    <a:pt x="68" y="98"/>
                  </a:lnTo>
                  <a:lnTo>
                    <a:pt x="45" y="119"/>
                  </a:lnTo>
                  <a:lnTo>
                    <a:pt x="31" y="129"/>
                  </a:lnTo>
                  <a:lnTo>
                    <a:pt x="21" y="140"/>
                  </a:lnTo>
                  <a:lnTo>
                    <a:pt x="11" y="151"/>
                  </a:lnTo>
                  <a:lnTo>
                    <a:pt x="1" y="163"/>
                  </a:lnTo>
                  <a:lnTo>
                    <a:pt x="1" y="163"/>
                  </a:lnTo>
                  <a:lnTo>
                    <a:pt x="0" y="166"/>
                  </a:lnTo>
                  <a:lnTo>
                    <a:pt x="0" y="167"/>
                  </a:lnTo>
                  <a:lnTo>
                    <a:pt x="3" y="171"/>
                  </a:lnTo>
                  <a:lnTo>
                    <a:pt x="8" y="171"/>
                  </a:lnTo>
                  <a:lnTo>
                    <a:pt x="9" y="171"/>
                  </a:lnTo>
                  <a:lnTo>
                    <a:pt x="12" y="168"/>
                  </a:lnTo>
                  <a:lnTo>
                    <a:pt x="12" y="168"/>
                  </a:lnTo>
                  <a:lnTo>
                    <a:pt x="18" y="159"/>
                  </a:lnTo>
                  <a:lnTo>
                    <a:pt x="28" y="150"/>
                  </a:lnTo>
                  <a:lnTo>
                    <a:pt x="47" y="134"/>
                  </a:lnTo>
                  <a:lnTo>
                    <a:pt x="47" y="134"/>
                  </a:lnTo>
                  <a:lnTo>
                    <a:pt x="73" y="110"/>
                  </a:lnTo>
                  <a:lnTo>
                    <a:pt x="99" y="86"/>
                  </a:lnTo>
                  <a:lnTo>
                    <a:pt x="99" y="86"/>
                  </a:lnTo>
                  <a:lnTo>
                    <a:pt x="111" y="76"/>
                  </a:lnTo>
                  <a:lnTo>
                    <a:pt x="124" y="66"/>
                  </a:lnTo>
                  <a:lnTo>
                    <a:pt x="148" y="48"/>
                  </a:lnTo>
                  <a:lnTo>
                    <a:pt x="148" y="48"/>
                  </a:lnTo>
                  <a:lnTo>
                    <a:pt x="157" y="39"/>
                  </a:lnTo>
                  <a:lnTo>
                    <a:pt x="166" y="30"/>
                  </a:lnTo>
                  <a:lnTo>
                    <a:pt x="182" y="10"/>
                  </a:lnTo>
                  <a:lnTo>
                    <a:pt x="182" y="10"/>
                  </a:lnTo>
                  <a:lnTo>
                    <a:pt x="183" y="8"/>
                  </a:lnTo>
                  <a:lnTo>
                    <a:pt x="183" y="6"/>
                  </a:lnTo>
                  <a:lnTo>
                    <a:pt x="181" y="2"/>
                  </a:lnTo>
                  <a:lnTo>
                    <a:pt x="179" y="1"/>
                  </a:lnTo>
                  <a:lnTo>
                    <a:pt x="178" y="0"/>
                  </a:lnTo>
                  <a:lnTo>
                    <a:pt x="175" y="1"/>
                  </a:lnTo>
                  <a:lnTo>
                    <a:pt x="174" y="2"/>
                  </a:lnTo>
                  <a:lnTo>
                    <a:pt x="174"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2" name="chenying0907 884"/>
            <p:cNvSpPr/>
            <p:nvPr/>
          </p:nvSpPr>
          <p:spPr bwMode="auto">
            <a:xfrm>
              <a:off x="3673476" y="3219451"/>
              <a:ext cx="49213" cy="42863"/>
            </a:xfrm>
            <a:custGeom>
              <a:avLst/>
              <a:gdLst/>
              <a:ahLst/>
              <a:cxnLst>
                <a:cxn ang="0">
                  <a:pos x="116" y="1"/>
                </a:cxn>
                <a:cxn ang="0">
                  <a:pos x="116" y="1"/>
                </a:cxn>
                <a:cxn ang="0">
                  <a:pos x="110" y="5"/>
                </a:cxn>
                <a:cxn ang="0">
                  <a:pos x="102" y="8"/>
                </a:cxn>
                <a:cxn ang="0">
                  <a:pos x="96" y="10"/>
                </a:cxn>
                <a:cxn ang="0">
                  <a:pos x="91" y="15"/>
                </a:cxn>
                <a:cxn ang="0">
                  <a:pos x="91" y="15"/>
                </a:cxn>
                <a:cxn ang="0">
                  <a:pos x="76" y="30"/>
                </a:cxn>
                <a:cxn ang="0">
                  <a:pos x="61" y="43"/>
                </a:cxn>
                <a:cxn ang="0">
                  <a:pos x="61" y="43"/>
                </a:cxn>
                <a:cxn ang="0">
                  <a:pos x="45" y="55"/>
                </a:cxn>
                <a:cxn ang="0">
                  <a:pos x="29" y="68"/>
                </a:cxn>
                <a:cxn ang="0">
                  <a:pos x="15" y="82"/>
                </a:cxn>
                <a:cxn ang="0">
                  <a:pos x="2" y="98"/>
                </a:cxn>
                <a:cxn ang="0">
                  <a:pos x="2" y="98"/>
                </a:cxn>
                <a:cxn ang="0">
                  <a:pos x="0" y="100"/>
                </a:cxn>
                <a:cxn ang="0">
                  <a:pos x="0" y="102"/>
                </a:cxn>
                <a:cxn ang="0">
                  <a:pos x="3" y="106"/>
                </a:cxn>
                <a:cxn ang="0">
                  <a:pos x="4" y="107"/>
                </a:cxn>
                <a:cxn ang="0">
                  <a:pos x="6" y="108"/>
                </a:cxn>
                <a:cxn ang="0">
                  <a:pos x="8" y="107"/>
                </a:cxn>
                <a:cxn ang="0">
                  <a:pos x="10" y="106"/>
                </a:cxn>
                <a:cxn ang="0">
                  <a:pos x="10" y="106"/>
                </a:cxn>
                <a:cxn ang="0">
                  <a:pos x="25" y="89"/>
                </a:cxn>
                <a:cxn ang="0">
                  <a:pos x="41" y="73"/>
                </a:cxn>
                <a:cxn ang="0">
                  <a:pos x="59" y="59"/>
                </a:cxn>
                <a:cxn ang="0">
                  <a:pos x="78" y="44"/>
                </a:cxn>
                <a:cxn ang="0">
                  <a:pos x="78" y="44"/>
                </a:cxn>
                <a:cxn ang="0">
                  <a:pos x="88" y="34"/>
                </a:cxn>
                <a:cxn ang="0">
                  <a:pos x="98" y="23"/>
                </a:cxn>
                <a:cxn ang="0">
                  <a:pos x="98" y="23"/>
                </a:cxn>
                <a:cxn ang="0">
                  <a:pos x="104" y="19"/>
                </a:cxn>
                <a:cxn ang="0">
                  <a:pos x="110" y="15"/>
                </a:cxn>
                <a:cxn ang="0">
                  <a:pos x="118" y="13"/>
                </a:cxn>
                <a:cxn ang="0">
                  <a:pos x="125" y="9"/>
                </a:cxn>
                <a:cxn ang="0">
                  <a:pos x="125" y="9"/>
                </a:cxn>
                <a:cxn ang="0">
                  <a:pos x="126" y="8"/>
                </a:cxn>
                <a:cxn ang="0">
                  <a:pos x="126" y="5"/>
                </a:cxn>
                <a:cxn ang="0">
                  <a:pos x="126" y="4"/>
                </a:cxn>
                <a:cxn ang="0">
                  <a:pos x="125" y="1"/>
                </a:cxn>
                <a:cxn ang="0">
                  <a:pos x="121" y="0"/>
                </a:cxn>
                <a:cxn ang="0">
                  <a:pos x="118" y="0"/>
                </a:cxn>
                <a:cxn ang="0">
                  <a:pos x="116" y="1"/>
                </a:cxn>
                <a:cxn ang="0">
                  <a:pos x="116" y="1"/>
                </a:cxn>
              </a:cxnLst>
              <a:rect l="0" t="0" r="r" b="b"/>
              <a:pathLst>
                <a:path w="126" h="108">
                  <a:moveTo>
                    <a:pt x="116" y="1"/>
                  </a:moveTo>
                  <a:lnTo>
                    <a:pt x="116" y="1"/>
                  </a:lnTo>
                  <a:lnTo>
                    <a:pt x="110" y="5"/>
                  </a:lnTo>
                  <a:lnTo>
                    <a:pt x="102" y="8"/>
                  </a:lnTo>
                  <a:lnTo>
                    <a:pt x="96" y="10"/>
                  </a:lnTo>
                  <a:lnTo>
                    <a:pt x="91" y="15"/>
                  </a:lnTo>
                  <a:lnTo>
                    <a:pt x="91" y="15"/>
                  </a:lnTo>
                  <a:lnTo>
                    <a:pt x="76" y="30"/>
                  </a:lnTo>
                  <a:lnTo>
                    <a:pt x="61" y="43"/>
                  </a:lnTo>
                  <a:lnTo>
                    <a:pt x="61" y="43"/>
                  </a:lnTo>
                  <a:lnTo>
                    <a:pt x="45" y="55"/>
                  </a:lnTo>
                  <a:lnTo>
                    <a:pt x="29" y="68"/>
                  </a:lnTo>
                  <a:lnTo>
                    <a:pt x="15" y="82"/>
                  </a:lnTo>
                  <a:lnTo>
                    <a:pt x="2" y="98"/>
                  </a:lnTo>
                  <a:lnTo>
                    <a:pt x="2" y="98"/>
                  </a:lnTo>
                  <a:lnTo>
                    <a:pt x="0" y="100"/>
                  </a:lnTo>
                  <a:lnTo>
                    <a:pt x="0" y="102"/>
                  </a:lnTo>
                  <a:lnTo>
                    <a:pt x="3" y="106"/>
                  </a:lnTo>
                  <a:lnTo>
                    <a:pt x="4" y="107"/>
                  </a:lnTo>
                  <a:lnTo>
                    <a:pt x="6" y="108"/>
                  </a:lnTo>
                  <a:lnTo>
                    <a:pt x="8" y="107"/>
                  </a:lnTo>
                  <a:lnTo>
                    <a:pt x="10" y="106"/>
                  </a:lnTo>
                  <a:lnTo>
                    <a:pt x="10" y="106"/>
                  </a:lnTo>
                  <a:lnTo>
                    <a:pt x="25" y="89"/>
                  </a:lnTo>
                  <a:lnTo>
                    <a:pt x="41" y="73"/>
                  </a:lnTo>
                  <a:lnTo>
                    <a:pt x="59" y="59"/>
                  </a:lnTo>
                  <a:lnTo>
                    <a:pt x="78" y="44"/>
                  </a:lnTo>
                  <a:lnTo>
                    <a:pt x="78" y="44"/>
                  </a:lnTo>
                  <a:lnTo>
                    <a:pt x="88" y="34"/>
                  </a:lnTo>
                  <a:lnTo>
                    <a:pt x="98" y="23"/>
                  </a:lnTo>
                  <a:lnTo>
                    <a:pt x="98" y="23"/>
                  </a:lnTo>
                  <a:lnTo>
                    <a:pt x="104" y="19"/>
                  </a:lnTo>
                  <a:lnTo>
                    <a:pt x="110" y="15"/>
                  </a:lnTo>
                  <a:lnTo>
                    <a:pt x="118" y="13"/>
                  </a:lnTo>
                  <a:lnTo>
                    <a:pt x="125" y="9"/>
                  </a:lnTo>
                  <a:lnTo>
                    <a:pt x="125" y="9"/>
                  </a:lnTo>
                  <a:lnTo>
                    <a:pt x="126" y="8"/>
                  </a:lnTo>
                  <a:lnTo>
                    <a:pt x="126" y="5"/>
                  </a:lnTo>
                  <a:lnTo>
                    <a:pt x="126" y="4"/>
                  </a:lnTo>
                  <a:lnTo>
                    <a:pt x="125" y="1"/>
                  </a:lnTo>
                  <a:lnTo>
                    <a:pt x="121" y="0"/>
                  </a:lnTo>
                  <a:lnTo>
                    <a:pt x="118" y="0"/>
                  </a:lnTo>
                  <a:lnTo>
                    <a:pt x="116" y="1"/>
                  </a:lnTo>
                  <a:lnTo>
                    <a:pt x="116"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3" name="chenying0907 885"/>
            <p:cNvSpPr/>
            <p:nvPr/>
          </p:nvSpPr>
          <p:spPr bwMode="auto">
            <a:xfrm>
              <a:off x="3289301" y="3514726"/>
              <a:ext cx="87313" cy="93663"/>
            </a:xfrm>
            <a:custGeom>
              <a:avLst/>
              <a:gdLst/>
              <a:ahLst/>
              <a:cxnLst>
                <a:cxn ang="0">
                  <a:pos x="212" y="0"/>
                </a:cxn>
                <a:cxn ang="0">
                  <a:pos x="212" y="0"/>
                </a:cxn>
                <a:cxn ang="0">
                  <a:pos x="204" y="1"/>
                </a:cxn>
                <a:cxn ang="0">
                  <a:pos x="196" y="3"/>
                </a:cxn>
                <a:cxn ang="0">
                  <a:pos x="190" y="6"/>
                </a:cxn>
                <a:cxn ang="0">
                  <a:pos x="184" y="10"/>
                </a:cxn>
                <a:cxn ang="0">
                  <a:pos x="173" y="19"/>
                </a:cxn>
                <a:cxn ang="0">
                  <a:pos x="162" y="30"/>
                </a:cxn>
                <a:cxn ang="0">
                  <a:pos x="162" y="30"/>
                </a:cxn>
                <a:cxn ang="0">
                  <a:pos x="145" y="47"/>
                </a:cxn>
                <a:cxn ang="0">
                  <a:pos x="127" y="62"/>
                </a:cxn>
                <a:cxn ang="0">
                  <a:pos x="110" y="79"/>
                </a:cxn>
                <a:cxn ang="0">
                  <a:pos x="93" y="96"/>
                </a:cxn>
                <a:cxn ang="0">
                  <a:pos x="93" y="96"/>
                </a:cxn>
                <a:cxn ang="0">
                  <a:pos x="65" y="129"/>
                </a:cxn>
                <a:cxn ang="0">
                  <a:pos x="39" y="163"/>
                </a:cxn>
                <a:cxn ang="0">
                  <a:pos x="39" y="163"/>
                </a:cxn>
                <a:cxn ang="0">
                  <a:pos x="17" y="194"/>
                </a:cxn>
                <a:cxn ang="0">
                  <a:pos x="8" y="210"/>
                </a:cxn>
                <a:cxn ang="0">
                  <a:pos x="0" y="227"/>
                </a:cxn>
                <a:cxn ang="0">
                  <a:pos x="0" y="227"/>
                </a:cxn>
                <a:cxn ang="0">
                  <a:pos x="0" y="230"/>
                </a:cxn>
                <a:cxn ang="0">
                  <a:pos x="1" y="231"/>
                </a:cxn>
                <a:cxn ang="0">
                  <a:pos x="3" y="232"/>
                </a:cxn>
                <a:cxn ang="0">
                  <a:pos x="4" y="234"/>
                </a:cxn>
                <a:cxn ang="0">
                  <a:pos x="8" y="234"/>
                </a:cxn>
                <a:cxn ang="0">
                  <a:pos x="10" y="232"/>
                </a:cxn>
                <a:cxn ang="0">
                  <a:pos x="12" y="230"/>
                </a:cxn>
                <a:cxn ang="0">
                  <a:pos x="12" y="230"/>
                </a:cxn>
                <a:cxn ang="0">
                  <a:pos x="18" y="214"/>
                </a:cxn>
                <a:cxn ang="0">
                  <a:pos x="27" y="198"/>
                </a:cxn>
                <a:cxn ang="0">
                  <a:pos x="38" y="183"/>
                </a:cxn>
                <a:cxn ang="0">
                  <a:pos x="48" y="168"/>
                </a:cxn>
                <a:cxn ang="0">
                  <a:pos x="72" y="139"/>
                </a:cxn>
                <a:cxn ang="0">
                  <a:pos x="96" y="111"/>
                </a:cxn>
                <a:cxn ang="0">
                  <a:pos x="96" y="111"/>
                </a:cxn>
                <a:cxn ang="0">
                  <a:pos x="106" y="99"/>
                </a:cxn>
                <a:cxn ang="0">
                  <a:pos x="118" y="86"/>
                </a:cxn>
                <a:cxn ang="0">
                  <a:pos x="143" y="64"/>
                </a:cxn>
                <a:cxn ang="0">
                  <a:pos x="143" y="64"/>
                </a:cxn>
                <a:cxn ang="0">
                  <a:pos x="157" y="48"/>
                </a:cxn>
                <a:cxn ang="0">
                  <a:pos x="174" y="32"/>
                </a:cxn>
                <a:cxn ang="0">
                  <a:pos x="183" y="24"/>
                </a:cxn>
                <a:cxn ang="0">
                  <a:pos x="192" y="18"/>
                </a:cxn>
                <a:cxn ang="0">
                  <a:pos x="201" y="14"/>
                </a:cxn>
                <a:cxn ang="0">
                  <a:pos x="212" y="11"/>
                </a:cxn>
                <a:cxn ang="0">
                  <a:pos x="212" y="11"/>
                </a:cxn>
                <a:cxn ang="0">
                  <a:pos x="213" y="10"/>
                </a:cxn>
                <a:cxn ang="0">
                  <a:pos x="216" y="9"/>
                </a:cxn>
                <a:cxn ang="0">
                  <a:pos x="217" y="5"/>
                </a:cxn>
                <a:cxn ang="0">
                  <a:pos x="217" y="3"/>
                </a:cxn>
                <a:cxn ang="0">
                  <a:pos x="216" y="1"/>
                </a:cxn>
                <a:cxn ang="0">
                  <a:pos x="213" y="0"/>
                </a:cxn>
                <a:cxn ang="0">
                  <a:pos x="212" y="0"/>
                </a:cxn>
                <a:cxn ang="0">
                  <a:pos x="212" y="0"/>
                </a:cxn>
              </a:cxnLst>
              <a:rect l="0" t="0" r="r" b="b"/>
              <a:pathLst>
                <a:path w="217" h="234">
                  <a:moveTo>
                    <a:pt x="212" y="0"/>
                  </a:moveTo>
                  <a:lnTo>
                    <a:pt x="212" y="0"/>
                  </a:lnTo>
                  <a:lnTo>
                    <a:pt x="204" y="1"/>
                  </a:lnTo>
                  <a:lnTo>
                    <a:pt x="196" y="3"/>
                  </a:lnTo>
                  <a:lnTo>
                    <a:pt x="190" y="6"/>
                  </a:lnTo>
                  <a:lnTo>
                    <a:pt x="184" y="10"/>
                  </a:lnTo>
                  <a:lnTo>
                    <a:pt x="173" y="19"/>
                  </a:lnTo>
                  <a:lnTo>
                    <a:pt x="162" y="30"/>
                  </a:lnTo>
                  <a:lnTo>
                    <a:pt x="162" y="30"/>
                  </a:lnTo>
                  <a:lnTo>
                    <a:pt x="145" y="47"/>
                  </a:lnTo>
                  <a:lnTo>
                    <a:pt x="127" y="62"/>
                  </a:lnTo>
                  <a:lnTo>
                    <a:pt x="110" y="79"/>
                  </a:lnTo>
                  <a:lnTo>
                    <a:pt x="93" y="96"/>
                  </a:lnTo>
                  <a:lnTo>
                    <a:pt x="93" y="96"/>
                  </a:lnTo>
                  <a:lnTo>
                    <a:pt x="65" y="129"/>
                  </a:lnTo>
                  <a:lnTo>
                    <a:pt x="39" y="163"/>
                  </a:lnTo>
                  <a:lnTo>
                    <a:pt x="39" y="163"/>
                  </a:lnTo>
                  <a:lnTo>
                    <a:pt x="17" y="194"/>
                  </a:lnTo>
                  <a:lnTo>
                    <a:pt x="8" y="210"/>
                  </a:lnTo>
                  <a:lnTo>
                    <a:pt x="0" y="227"/>
                  </a:lnTo>
                  <a:lnTo>
                    <a:pt x="0" y="227"/>
                  </a:lnTo>
                  <a:lnTo>
                    <a:pt x="0" y="230"/>
                  </a:lnTo>
                  <a:lnTo>
                    <a:pt x="1" y="231"/>
                  </a:lnTo>
                  <a:lnTo>
                    <a:pt x="3" y="232"/>
                  </a:lnTo>
                  <a:lnTo>
                    <a:pt x="4" y="234"/>
                  </a:lnTo>
                  <a:lnTo>
                    <a:pt x="8" y="234"/>
                  </a:lnTo>
                  <a:lnTo>
                    <a:pt x="10" y="232"/>
                  </a:lnTo>
                  <a:lnTo>
                    <a:pt x="12" y="230"/>
                  </a:lnTo>
                  <a:lnTo>
                    <a:pt x="12" y="230"/>
                  </a:lnTo>
                  <a:lnTo>
                    <a:pt x="18" y="214"/>
                  </a:lnTo>
                  <a:lnTo>
                    <a:pt x="27" y="198"/>
                  </a:lnTo>
                  <a:lnTo>
                    <a:pt x="38" y="183"/>
                  </a:lnTo>
                  <a:lnTo>
                    <a:pt x="48" y="168"/>
                  </a:lnTo>
                  <a:lnTo>
                    <a:pt x="72" y="139"/>
                  </a:lnTo>
                  <a:lnTo>
                    <a:pt x="96" y="111"/>
                  </a:lnTo>
                  <a:lnTo>
                    <a:pt x="96" y="111"/>
                  </a:lnTo>
                  <a:lnTo>
                    <a:pt x="106" y="99"/>
                  </a:lnTo>
                  <a:lnTo>
                    <a:pt x="118" y="86"/>
                  </a:lnTo>
                  <a:lnTo>
                    <a:pt x="143" y="64"/>
                  </a:lnTo>
                  <a:lnTo>
                    <a:pt x="143" y="64"/>
                  </a:lnTo>
                  <a:lnTo>
                    <a:pt x="157" y="48"/>
                  </a:lnTo>
                  <a:lnTo>
                    <a:pt x="174" y="32"/>
                  </a:lnTo>
                  <a:lnTo>
                    <a:pt x="183" y="24"/>
                  </a:lnTo>
                  <a:lnTo>
                    <a:pt x="192" y="18"/>
                  </a:lnTo>
                  <a:lnTo>
                    <a:pt x="201" y="14"/>
                  </a:lnTo>
                  <a:lnTo>
                    <a:pt x="212" y="11"/>
                  </a:lnTo>
                  <a:lnTo>
                    <a:pt x="212" y="11"/>
                  </a:lnTo>
                  <a:lnTo>
                    <a:pt x="213" y="10"/>
                  </a:lnTo>
                  <a:lnTo>
                    <a:pt x="216" y="9"/>
                  </a:lnTo>
                  <a:lnTo>
                    <a:pt x="217" y="5"/>
                  </a:lnTo>
                  <a:lnTo>
                    <a:pt x="217" y="3"/>
                  </a:lnTo>
                  <a:lnTo>
                    <a:pt x="216" y="1"/>
                  </a:lnTo>
                  <a:lnTo>
                    <a:pt x="213" y="0"/>
                  </a:lnTo>
                  <a:lnTo>
                    <a:pt x="212" y="0"/>
                  </a:lnTo>
                  <a:lnTo>
                    <a:pt x="212"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4" name="chenying0907 886"/>
            <p:cNvSpPr/>
            <p:nvPr/>
          </p:nvSpPr>
          <p:spPr bwMode="auto">
            <a:xfrm>
              <a:off x="3252788" y="3548063"/>
              <a:ext cx="125413" cy="130175"/>
            </a:xfrm>
            <a:custGeom>
              <a:avLst/>
              <a:gdLst/>
              <a:ahLst/>
              <a:cxnLst>
                <a:cxn ang="0">
                  <a:pos x="305" y="1"/>
                </a:cxn>
                <a:cxn ang="0">
                  <a:pos x="305" y="1"/>
                </a:cxn>
                <a:cxn ang="0">
                  <a:pos x="296" y="6"/>
                </a:cxn>
                <a:cxn ang="0">
                  <a:pos x="287" y="13"/>
                </a:cxn>
                <a:cxn ang="0">
                  <a:pos x="278" y="18"/>
                </a:cxn>
                <a:cxn ang="0">
                  <a:pos x="270" y="24"/>
                </a:cxn>
                <a:cxn ang="0">
                  <a:pos x="270" y="24"/>
                </a:cxn>
                <a:cxn ang="0">
                  <a:pos x="249" y="45"/>
                </a:cxn>
                <a:cxn ang="0">
                  <a:pos x="227" y="65"/>
                </a:cxn>
                <a:cxn ang="0">
                  <a:pos x="227" y="65"/>
                </a:cxn>
                <a:cxn ang="0">
                  <a:pos x="181" y="107"/>
                </a:cxn>
                <a:cxn ang="0">
                  <a:pos x="159" y="129"/>
                </a:cxn>
                <a:cxn ang="0">
                  <a:pos x="138" y="151"/>
                </a:cxn>
                <a:cxn ang="0">
                  <a:pos x="138" y="151"/>
                </a:cxn>
                <a:cxn ang="0">
                  <a:pos x="95" y="200"/>
                </a:cxn>
                <a:cxn ang="0">
                  <a:pos x="50" y="247"/>
                </a:cxn>
                <a:cxn ang="0">
                  <a:pos x="50" y="247"/>
                </a:cxn>
                <a:cxn ang="0">
                  <a:pos x="36" y="264"/>
                </a:cxn>
                <a:cxn ang="0">
                  <a:pos x="21" y="282"/>
                </a:cxn>
                <a:cxn ang="0">
                  <a:pos x="10" y="302"/>
                </a:cxn>
                <a:cxn ang="0">
                  <a:pos x="4" y="312"/>
                </a:cxn>
                <a:cxn ang="0">
                  <a:pos x="0" y="323"/>
                </a:cxn>
                <a:cxn ang="0">
                  <a:pos x="0" y="323"/>
                </a:cxn>
                <a:cxn ang="0">
                  <a:pos x="0" y="325"/>
                </a:cxn>
                <a:cxn ang="0">
                  <a:pos x="2" y="327"/>
                </a:cxn>
                <a:cxn ang="0">
                  <a:pos x="4" y="329"/>
                </a:cxn>
                <a:cxn ang="0">
                  <a:pos x="10" y="329"/>
                </a:cxn>
                <a:cxn ang="0">
                  <a:pos x="11" y="328"/>
                </a:cxn>
                <a:cxn ang="0">
                  <a:pos x="12" y="325"/>
                </a:cxn>
                <a:cxn ang="0">
                  <a:pos x="12" y="325"/>
                </a:cxn>
                <a:cxn ang="0">
                  <a:pos x="17" y="313"/>
                </a:cxn>
                <a:cxn ang="0">
                  <a:pos x="23" y="302"/>
                </a:cxn>
                <a:cxn ang="0">
                  <a:pos x="31" y="290"/>
                </a:cxn>
                <a:cxn ang="0">
                  <a:pos x="38" y="279"/>
                </a:cxn>
                <a:cxn ang="0">
                  <a:pos x="55" y="259"/>
                </a:cxn>
                <a:cxn ang="0">
                  <a:pos x="74" y="239"/>
                </a:cxn>
                <a:cxn ang="0">
                  <a:pos x="74" y="239"/>
                </a:cxn>
                <a:cxn ang="0">
                  <a:pos x="113" y="196"/>
                </a:cxn>
                <a:cxn ang="0">
                  <a:pos x="154" y="151"/>
                </a:cxn>
                <a:cxn ang="0">
                  <a:pos x="154" y="151"/>
                </a:cxn>
                <a:cxn ang="0">
                  <a:pos x="172" y="130"/>
                </a:cxn>
                <a:cxn ang="0">
                  <a:pos x="193" y="111"/>
                </a:cxn>
                <a:cxn ang="0">
                  <a:pos x="235" y="73"/>
                </a:cxn>
                <a:cxn ang="0">
                  <a:pos x="235" y="73"/>
                </a:cxn>
                <a:cxn ang="0">
                  <a:pos x="271" y="39"/>
                </a:cxn>
                <a:cxn ang="0">
                  <a:pos x="271" y="39"/>
                </a:cxn>
                <a:cxn ang="0">
                  <a:pos x="280" y="31"/>
                </a:cxn>
                <a:cxn ang="0">
                  <a:pos x="292" y="23"/>
                </a:cxn>
                <a:cxn ang="0">
                  <a:pos x="303" y="17"/>
                </a:cxn>
                <a:cxn ang="0">
                  <a:pos x="313" y="9"/>
                </a:cxn>
                <a:cxn ang="0">
                  <a:pos x="313" y="9"/>
                </a:cxn>
                <a:cxn ang="0">
                  <a:pos x="314" y="6"/>
                </a:cxn>
                <a:cxn ang="0">
                  <a:pos x="316" y="5"/>
                </a:cxn>
                <a:cxn ang="0">
                  <a:pos x="314" y="2"/>
                </a:cxn>
                <a:cxn ang="0">
                  <a:pos x="313" y="1"/>
                </a:cxn>
                <a:cxn ang="0">
                  <a:pos x="309" y="0"/>
                </a:cxn>
                <a:cxn ang="0">
                  <a:pos x="308" y="0"/>
                </a:cxn>
                <a:cxn ang="0">
                  <a:pos x="305" y="1"/>
                </a:cxn>
                <a:cxn ang="0">
                  <a:pos x="305" y="1"/>
                </a:cxn>
              </a:cxnLst>
              <a:rect l="0" t="0" r="r" b="b"/>
              <a:pathLst>
                <a:path w="316" h="329">
                  <a:moveTo>
                    <a:pt x="305" y="1"/>
                  </a:moveTo>
                  <a:lnTo>
                    <a:pt x="305" y="1"/>
                  </a:lnTo>
                  <a:lnTo>
                    <a:pt x="296" y="6"/>
                  </a:lnTo>
                  <a:lnTo>
                    <a:pt x="287" y="13"/>
                  </a:lnTo>
                  <a:lnTo>
                    <a:pt x="278" y="18"/>
                  </a:lnTo>
                  <a:lnTo>
                    <a:pt x="270" y="24"/>
                  </a:lnTo>
                  <a:lnTo>
                    <a:pt x="270" y="24"/>
                  </a:lnTo>
                  <a:lnTo>
                    <a:pt x="249" y="45"/>
                  </a:lnTo>
                  <a:lnTo>
                    <a:pt x="227" y="65"/>
                  </a:lnTo>
                  <a:lnTo>
                    <a:pt x="227" y="65"/>
                  </a:lnTo>
                  <a:lnTo>
                    <a:pt x="181" y="107"/>
                  </a:lnTo>
                  <a:lnTo>
                    <a:pt x="159" y="129"/>
                  </a:lnTo>
                  <a:lnTo>
                    <a:pt x="138" y="151"/>
                  </a:lnTo>
                  <a:lnTo>
                    <a:pt x="138" y="151"/>
                  </a:lnTo>
                  <a:lnTo>
                    <a:pt x="95" y="200"/>
                  </a:lnTo>
                  <a:lnTo>
                    <a:pt x="50" y="247"/>
                  </a:lnTo>
                  <a:lnTo>
                    <a:pt x="50" y="247"/>
                  </a:lnTo>
                  <a:lnTo>
                    <a:pt x="36" y="264"/>
                  </a:lnTo>
                  <a:lnTo>
                    <a:pt x="21" y="282"/>
                  </a:lnTo>
                  <a:lnTo>
                    <a:pt x="10" y="302"/>
                  </a:lnTo>
                  <a:lnTo>
                    <a:pt x="4" y="312"/>
                  </a:lnTo>
                  <a:lnTo>
                    <a:pt x="0" y="323"/>
                  </a:lnTo>
                  <a:lnTo>
                    <a:pt x="0" y="323"/>
                  </a:lnTo>
                  <a:lnTo>
                    <a:pt x="0" y="325"/>
                  </a:lnTo>
                  <a:lnTo>
                    <a:pt x="2" y="327"/>
                  </a:lnTo>
                  <a:lnTo>
                    <a:pt x="4" y="329"/>
                  </a:lnTo>
                  <a:lnTo>
                    <a:pt x="10" y="329"/>
                  </a:lnTo>
                  <a:lnTo>
                    <a:pt x="11" y="328"/>
                  </a:lnTo>
                  <a:lnTo>
                    <a:pt x="12" y="325"/>
                  </a:lnTo>
                  <a:lnTo>
                    <a:pt x="12" y="325"/>
                  </a:lnTo>
                  <a:lnTo>
                    <a:pt x="17" y="313"/>
                  </a:lnTo>
                  <a:lnTo>
                    <a:pt x="23" y="302"/>
                  </a:lnTo>
                  <a:lnTo>
                    <a:pt x="31" y="290"/>
                  </a:lnTo>
                  <a:lnTo>
                    <a:pt x="38" y="279"/>
                  </a:lnTo>
                  <a:lnTo>
                    <a:pt x="55" y="259"/>
                  </a:lnTo>
                  <a:lnTo>
                    <a:pt x="74" y="239"/>
                  </a:lnTo>
                  <a:lnTo>
                    <a:pt x="74" y="239"/>
                  </a:lnTo>
                  <a:lnTo>
                    <a:pt x="113" y="196"/>
                  </a:lnTo>
                  <a:lnTo>
                    <a:pt x="154" y="151"/>
                  </a:lnTo>
                  <a:lnTo>
                    <a:pt x="154" y="151"/>
                  </a:lnTo>
                  <a:lnTo>
                    <a:pt x="172" y="130"/>
                  </a:lnTo>
                  <a:lnTo>
                    <a:pt x="193" y="111"/>
                  </a:lnTo>
                  <a:lnTo>
                    <a:pt x="235" y="73"/>
                  </a:lnTo>
                  <a:lnTo>
                    <a:pt x="235" y="73"/>
                  </a:lnTo>
                  <a:lnTo>
                    <a:pt x="271" y="39"/>
                  </a:lnTo>
                  <a:lnTo>
                    <a:pt x="271" y="39"/>
                  </a:lnTo>
                  <a:lnTo>
                    <a:pt x="280" y="31"/>
                  </a:lnTo>
                  <a:lnTo>
                    <a:pt x="292" y="23"/>
                  </a:lnTo>
                  <a:lnTo>
                    <a:pt x="303" y="17"/>
                  </a:lnTo>
                  <a:lnTo>
                    <a:pt x="313" y="9"/>
                  </a:lnTo>
                  <a:lnTo>
                    <a:pt x="313" y="9"/>
                  </a:lnTo>
                  <a:lnTo>
                    <a:pt x="314" y="6"/>
                  </a:lnTo>
                  <a:lnTo>
                    <a:pt x="316" y="5"/>
                  </a:lnTo>
                  <a:lnTo>
                    <a:pt x="314" y="2"/>
                  </a:lnTo>
                  <a:lnTo>
                    <a:pt x="313" y="1"/>
                  </a:lnTo>
                  <a:lnTo>
                    <a:pt x="309" y="0"/>
                  </a:lnTo>
                  <a:lnTo>
                    <a:pt x="308" y="0"/>
                  </a:lnTo>
                  <a:lnTo>
                    <a:pt x="305" y="1"/>
                  </a:lnTo>
                  <a:lnTo>
                    <a:pt x="305"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5" name="chenying0907 887"/>
            <p:cNvSpPr/>
            <p:nvPr/>
          </p:nvSpPr>
          <p:spPr bwMode="auto">
            <a:xfrm>
              <a:off x="3255963" y="3578226"/>
              <a:ext cx="133350" cy="146050"/>
            </a:xfrm>
            <a:custGeom>
              <a:avLst/>
              <a:gdLst/>
              <a:ahLst/>
              <a:cxnLst>
                <a:cxn ang="0">
                  <a:pos x="328" y="1"/>
                </a:cxn>
                <a:cxn ang="0">
                  <a:pos x="277" y="42"/>
                </a:cxn>
                <a:cxn ang="0">
                  <a:pos x="230" y="86"/>
                </a:cxn>
                <a:cxn ang="0">
                  <a:pos x="186" y="136"/>
                </a:cxn>
                <a:cxn ang="0">
                  <a:pos x="144" y="184"/>
                </a:cxn>
                <a:cxn ang="0">
                  <a:pos x="122" y="208"/>
                </a:cxn>
                <a:cxn ang="0">
                  <a:pos x="73" y="252"/>
                </a:cxn>
                <a:cxn ang="0">
                  <a:pos x="50" y="275"/>
                </a:cxn>
                <a:cxn ang="0">
                  <a:pos x="26" y="303"/>
                </a:cxn>
                <a:cxn ang="0">
                  <a:pos x="12" y="324"/>
                </a:cxn>
                <a:cxn ang="0">
                  <a:pos x="3" y="348"/>
                </a:cxn>
                <a:cxn ang="0">
                  <a:pos x="0" y="360"/>
                </a:cxn>
                <a:cxn ang="0">
                  <a:pos x="3" y="365"/>
                </a:cxn>
                <a:cxn ang="0">
                  <a:pos x="9" y="365"/>
                </a:cxn>
                <a:cxn ang="0">
                  <a:pos x="16" y="358"/>
                </a:cxn>
                <a:cxn ang="0">
                  <a:pos x="17" y="353"/>
                </a:cxn>
                <a:cxn ang="0">
                  <a:pos x="13" y="349"/>
                </a:cxn>
                <a:cxn ang="0">
                  <a:pos x="17" y="337"/>
                </a:cxn>
                <a:cxn ang="0">
                  <a:pos x="30" y="315"/>
                </a:cxn>
                <a:cxn ang="0">
                  <a:pos x="55" y="285"/>
                </a:cxn>
                <a:cxn ang="0">
                  <a:pos x="72" y="268"/>
                </a:cxn>
                <a:cxn ang="0">
                  <a:pos x="116" y="228"/>
                </a:cxn>
                <a:cxn ang="0">
                  <a:pos x="149" y="196"/>
                </a:cxn>
                <a:cxn ang="0">
                  <a:pos x="158" y="186"/>
                </a:cxn>
                <a:cxn ang="0">
                  <a:pos x="220" y="115"/>
                </a:cxn>
                <a:cxn ang="0">
                  <a:pos x="263" y="71"/>
                </a:cxn>
                <a:cxn ang="0">
                  <a:pos x="309" y="30"/>
                </a:cxn>
                <a:cxn ang="0">
                  <a:pos x="334" y="12"/>
                </a:cxn>
                <a:cxn ang="0">
                  <a:pos x="336" y="8"/>
                </a:cxn>
                <a:cxn ang="0">
                  <a:pos x="334" y="1"/>
                </a:cxn>
                <a:cxn ang="0">
                  <a:pos x="330" y="0"/>
                </a:cxn>
                <a:cxn ang="0">
                  <a:pos x="328" y="1"/>
                </a:cxn>
              </a:cxnLst>
              <a:rect l="0" t="0" r="r" b="b"/>
              <a:pathLst>
                <a:path w="336" h="366">
                  <a:moveTo>
                    <a:pt x="328" y="1"/>
                  </a:moveTo>
                  <a:lnTo>
                    <a:pt x="328" y="1"/>
                  </a:lnTo>
                  <a:lnTo>
                    <a:pt x="302" y="21"/>
                  </a:lnTo>
                  <a:lnTo>
                    <a:pt x="277" y="42"/>
                  </a:lnTo>
                  <a:lnTo>
                    <a:pt x="252" y="64"/>
                  </a:lnTo>
                  <a:lnTo>
                    <a:pt x="230" y="86"/>
                  </a:lnTo>
                  <a:lnTo>
                    <a:pt x="208" y="111"/>
                  </a:lnTo>
                  <a:lnTo>
                    <a:pt x="186" y="136"/>
                  </a:lnTo>
                  <a:lnTo>
                    <a:pt x="144" y="184"/>
                  </a:lnTo>
                  <a:lnTo>
                    <a:pt x="144" y="184"/>
                  </a:lnTo>
                  <a:lnTo>
                    <a:pt x="133" y="198"/>
                  </a:lnTo>
                  <a:lnTo>
                    <a:pt x="122" y="208"/>
                  </a:lnTo>
                  <a:lnTo>
                    <a:pt x="98" y="230"/>
                  </a:lnTo>
                  <a:lnTo>
                    <a:pt x="73" y="252"/>
                  </a:lnTo>
                  <a:lnTo>
                    <a:pt x="50" y="275"/>
                  </a:lnTo>
                  <a:lnTo>
                    <a:pt x="50" y="275"/>
                  </a:lnTo>
                  <a:lnTo>
                    <a:pt x="34" y="293"/>
                  </a:lnTo>
                  <a:lnTo>
                    <a:pt x="26" y="303"/>
                  </a:lnTo>
                  <a:lnTo>
                    <a:pt x="18" y="314"/>
                  </a:lnTo>
                  <a:lnTo>
                    <a:pt x="12" y="324"/>
                  </a:lnTo>
                  <a:lnTo>
                    <a:pt x="7" y="336"/>
                  </a:lnTo>
                  <a:lnTo>
                    <a:pt x="3" y="348"/>
                  </a:lnTo>
                  <a:lnTo>
                    <a:pt x="0" y="360"/>
                  </a:lnTo>
                  <a:lnTo>
                    <a:pt x="0" y="360"/>
                  </a:lnTo>
                  <a:lnTo>
                    <a:pt x="0" y="364"/>
                  </a:lnTo>
                  <a:lnTo>
                    <a:pt x="3" y="365"/>
                  </a:lnTo>
                  <a:lnTo>
                    <a:pt x="7" y="366"/>
                  </a:lnTo>
                  <a:lnTo>
                    <a:pt x="9" y="365"/>
                  </a:lnTo>
                  <a:lnTo>
                    <a:pt x="16" y="358"/>
                  </a:lnTo>
                  <a:lnTo>
                    <a:pt x="16" y="358"/>
                  </a:lnTo>
                  <a:lnTo>
                    <a:pt x="17" y="356"/>
                  </a:lnTo>
                  <a:lnTo>
                    <a:pt x="17" y="353"/>
                  </a:lnTo>
                  <a:lnTo>
                    <a:pt x="16" y="352"/>
                  </a:lnTo>
                  <a:lnTo>
                    <a:pt x="13" y="349"/>
                  </a:lnTo>
                  <a:lnTo>
                    <a:pt x="13" y="349"/>
                  </a:lnTo>
                  <a:lnTo>
                    <a:pt x="17" y="337"/>
                  </a:lnTo>
                  <a:lnTo>
                    <a:pt x="24" y="327"/>
                  </a:lnTo>
                  <a:lnTo>
                    <a:pt x="30" y="315"/>
                  </a:lnTo>
                  <a:lnTo>
                    <a:pt x="38" y="305"/>
                  </a:lnTo>
                  <a:lnTo>
                    <a:pt x="55" y="285"/>
                  </a:lnTo>
                  <a:lnTo>
                    <a:pt x="72" y="268"/>
                  </a:lnTo>
                  <a:lnTo>
                    <a:pt x="72" y="268"/>
                  </a:lnTo>
                  <a:lnTo>
                    <a:pt x="94" y="247"/>
                  </a:lnTo>
                  <a:lnTo>
                    <a:pt x="116" y="228"/>
                  </a:lnTo>
                  <a:lnTo>
                    <a:pt x="139" y="207"/>
                  </a:lnTo>
                  <a:lnTo>
                    <a:pt x="149" y="196"/>
                  </a:lnTo>
                  <a:lnTo>
                    <a:pt x="158" y="186"/>
                  </a:lnTo>
                  <a:lnTo>
                    <a:pt x="158" y="186"/>
                  </a:lnTo>
                  <a:lnTo>
                    <a:pt x="199" y="139"/>
                  </a:lnTo>
                  <a:lnTo>
                    <a:pt x="220" y="115"/>
                  </a:lnTo>
                  <a:lnTo>
                    <a:pt x="241" y="93"/>
                  </a:lnTo>
                  <a:lnTo>
                    <a:pt x="263" y="71"/>
                  </a:lnTo>
                  <a:lnTo>
                    <a:pt x="285" y="50"/>
                  </a:lnTo>
                  <a:lnTo>
                    <a:pt x="309" y="30"/>
                  </a:lnTo>
                  <a:lnTo>
                    <a:pt x="334" y="12"/>
                  </a:lnTo>
                  <a:lnTo>
                    <a:pt x="334" y="12"/>
                  </a:lnTo>
                  <a:lnTo>
                    <a:pt x="335" y="9"/>
                  </a:lnTo>
                  <a:lnTo>
                    <a:pt x="336" y="8"/>
                  </a:lnTo>
                  <a:lnTo>
                    <a:pt x="335" y="3"/>
                  </a:lnTo>
                  <a:lnTo>
                    <a:pt x="334" y="1"/>
                  </a:lnTo>
                  <a:lnTo>
                    <a:pt x="332" y="0"/>
                  </a:lnTo>
                  <a:lnTo>
                    <a:pt x="330" y="0"/>
                  </a:lnTo>
                  <a:lnTo>
                    <a:pt x="328" y="1"/>
                  </a:lnTo>
                  <a:lnTo>
                    <a:pt x="328"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6" name="chenying0907 888"/>
            <p:cNvSpPr/>
            <p:nvPr/>
          </p:nvSpPr>
          <p:spPr bwMode="auto">
            <a:xfrm>
              <a:off x="3267076" y="3592513"/>
              <a:ext cx="152400" cy="169863"/>
            </a:xfrm>
            <a:custGeom>
              <a:avLst/>
              <a:gdLst/>
              <a:ahLst/>
              <a:cxnLst>
                <a:cxn ang="0">
                  <a:pos x="371" y="2"/>
                </a:cxn>
                <a:cxn ang="0">
                  <a:pos x="371" y="2"/>
                </a:cxn>
                <a:cxn ang="0">
                  <a:pos x="319" y="51"/>
                </a:cxn>
                <a:cxn ang="0">
                  <a:pos x="293" y="76"/>
                </a:cxn>
                <a:cxn ang="0">
                  <a:pos x="267" y="100"/>
                </a:cxn>
                <a:cxn ang="0">
                  <a:pos x="267" y="100"/>
                </a:cxn>
                <a:cxn ang="0">
                  <a:pos x="212" y="147"/>
                </a:cxn>
                <a:cxn ang="0">
                  <a:pos x="186" y="172"/>
                </a:cxn>
                <a:cxn ang="0">
                  <a:pos x="161" y="199"/>
                </a:cxn>
                <a:cxn ang="0">
                  <a:pos x="161" y="199"/>
                </a:cxn>
                <a:cxn ang="0">
                  <a:pos x="149" y="212"/>
                </a:cxn>
                <a:cxn ang="0">
                  <a:pos x="138" y="228"/>
                </a:cxn>
                <a:cxn ang="0">
                  <a:pos x="119" y="258"/>
                </a:cxn>
                <a:cxn ang="0">
                  <a:pos x="99" y="289"/>
                </a:cxn>
                <a:cxn ang="0">
                  <a:pos x="81" y="321"/>
                </a:cxn>
                <a:cxn ang="0">
                  <a:pos x="81" y="321"/>
                </a:cxn>
                <a:cxn ang="0">
                  <a:pos x="63" y="346"/>
                </a:cxn>
                <a:cxn ang="0">
                  <a:pos x="46" y="372"/>
                </a:cxn>
                <a:cxn ang="0">
                  <a:pos x="46" y="372"/>
                </a:cxn>
                <a:cxn ang="0">
                  <a:pos x="38" y="385"/>
                </a:cxn>
                <a:cxn ang="0">
                  <a:pos x="29" y="399"/>
                </a:cxn>
                <a:cxn ang="0">
                  <a:pos x="22" y="406"/>
                </a:cxn>
                <a:cxn ang="0">
                  <a:pos x="17" y="411"/>
                </a:cxn>
                <a:cxn ang="0">
                  <a:pos x="10" y="415"/>
                </a:cxn>
                <a:cxn ang="0">
                  <a:pos x="4" y="416"/>
                </a:cxn>
                <a:cxn ang="0">
                  <a:pos x="4" y="416"/>
                </a:cxn>
                <a:cxn ang="0">
                  <a:pos x="1" y="418"/>
                </a:cxn>
                <a:cxn ang="0">
                  <a:pos x="0" y="419"/>
                </a:cxn>
                <a:cxn ang="0">
                  <a:pos x="0" y="421"/>
                </a:cxn>
                <a:cxn ang="0">
                  <a:pos x="0" y="423"/>
                </a:cxn>
                <a:cxn ang="0">
                  <a:pos x="2" y="427"/>
                </a:cxn>
                <a:cxn ang="0">
                  <a:pos x="4" y="428"/>
                </a:cxn>
                <a:cxn ang="0">
                  <a:pos x="6" y="428"/>
                </a:cxn>
                <a:cxn ang="0">
                  <a:pos x="6" y="428"/>
                </a:cxn>
                <a:cxn ang="0">
                  <a:pos x="15" y="425"/>
                </a:cxn>
                <a:cxn ang="0">
                  <a:pos x="25" y="419"/>
                </a:cxn>
                <a:cxn ang="0">
                  <a:pos x="31" y="412"/>
                </a:cxn>
                <a:cxn ang="0">
                  <a:pos x="39" y="403"/>
                </a:cxn>
                <a:cxn ang="0">
                  <a:pos x="51" y="385"/>
                </a:cxn>
                <a:cxn ang="0">
                  <a:pos x="61" y="368"/>
                </a:cxn>
                <a:cxn ang="0">
                  <a:pos x="61" y="368"/>
                </a:cxn>
                <a:cxn ang="0">
                  <a:pos x="153" y="229"/>
                </a:cxn>
                <a:cxn ang="0">
                  <a:pos x="153" y="229"/>
                </a:cxn>
                <a:cxn ang="0">
                  <a:pos x="163" y="212"/>
                </a:cxn>
                <a:cxn ang="0">
                  <a:pos x="176" y="197"/>
                </a:cxn>
                <a:cxn ang="0">
                  <a:pos x="191" y="182"/>
                </a:cxn>
                <a:cxn ang="0">
                  <a:pos x="205" y="168"/>
                </a:cxn>
                <a:cxn ang="0">
                  <a:pos x="235" y="140"/>
                </a:cxn>
                <a:cxn ang="0">
                  <a:pos x="267" y="114"/>
                </a:cxn>
                <a:cxn ang="0">
                  <a:pos x="267" y="114"/>
                </a:cxn>
                <a:cxn ang="0">
                  <a:pos x="295" y="89"/>
                </a:cxn>
                <a:cxn ang="0">
                  <a:pos x="324" y="63"/>
                </a:cxn>
                <a:cxn ang="0">
                  <a:pos x="380" y="10"/>
                </a:cxn>
                <a:cxn ang="0">
                  <a:pos x="380" y="10"/>
                </a:cxn>
                <a:cxn ang="0">
                  <a:pos x="382" y="8"/>
                </a:cxn>
                <a:cxn ang="0">
                  <a:pos x="382" y="6"/>
                </a:cxn>
                <a:cxn ang="0">
                  <a:pos x="380" y="2"/>
                </a:cxn>
                <a:cxn ang="0">
                  <a:pos x="377" y="0"/>
                </a:cxn>
                <a:cxn ang="0">
                  <a:pos x="374" y="0"/>
                </a:cxn>
                <a:cxn ang="0">
                  <a:pos x="371" y="2"/>
                </a:cxn>
                <a:cxn ang="0">
                  <a:pos x="371" y="2"/>
                </a:cxn>
              </a:cxnLst>
              <a:rect l="0" t="0" r="r" b="b"/>
              <a:pathLst>
                <a:path w="382" h="428">
                  <a:moveTo>
                    <a:pt x="371" y="2"/>
                  </a:moveTo>
                  <a:lnTo>
                    <a:pt x="371" y="2"/>
                  </a:lnTo>
                  <a:lnTo>
                    <a:pt x="319" y="51"/>
                  </a:lnTo>
                  <a:lnTo>
                    <a:pt x="293" y="76"/>
                  </a:lnTo>
                  <a:lnTo>
                    <a:pt x="267" y="100"/>
                  </a:lnTo>
                  <a:lnTo>
                    <a:pt x="267" y="100"/>
                  </a:lnTo>
                  <a:lnTo>
                    <a:pt x="212" y="147"/>
                  </a:lnTo>
                  <a:lnTo>
                    <a:pt x="186" y="172"/>
                  </a:lnTo>
                  <a:lnTo>
                    <a:pt x="161" y="199"/>
                  </a:lnTo>
                  <a:lnTo>
                    <a:pt x="161" y="199"/>
                  </a:lnTo>
                  <a:lnTo>
                    <a:pt x="149" y="212"/>
                  </a:lnTo>
                  <a:lnTo>
                    <a:pt x="138" y="228"/>
                  </a:lnTo>
                  <a:lnTo>
                    <a:pt x="119" y="258"/>
                  </a:lnTo>
                  <a:lnTo>
                    <a:pt x="99" y="289"/>
                  </a:lnTo>
                  <a:lnTo>
                    <a:pt x="81" y="321"/>
                  </a:lnTo>
                  <a:lnTo>
                    <a:pt x="81" y="321"/>
                  </a:lnTo>
                  <a:lnTo>
                    <a:pt x="63" y="346"/>
                  </a:lnTo>
                  <a:lnTo>
                    <a:pt x="46" y="372"/>
                  </a:lnTo>
                  <a:lnTo>
                    <a:pt x="46" y="372"/>
                  </a:lnTo>
                  <a:lnTo>
                    <a:pt x="38" y="385"/>
                  </a:lnTo>
                  <a:lnTo>
                    <a:pt x="29" y="399"/>
                  </a:lnTo>
                  <a:lnTo>
                    <a:pt x="22" y="406"/>
                  </a:lnTo>
                  <a:lnTo>
                    <a:pt x="17" y="411"/>
                  </a:lnTo>
                  <a:lnTo>
                    <a:pt x="10" y="415"/>
                  </a:lnTo>
                  <a:lnTo>
                    <a:pt x="4" y="416"/>
                  </a:lnTo>
                  <a:lnTo>
                    <a:pt x="4" y="416"/>
                  </a:lnTo>
                  <a:lnTo>
                    <a:pt x="1" y="418"/>
                  </a:lnTo>
                  <a:lnTo>
                    <a:pt x="0" y="419"/>
                  </a:lnTo>
                  <a:lnTo>
                    <a:pt x="0" y="421"/>
                  </a:lnTo>
                  <a:lnTo>
                    <a:pt x="0" y="423"/>
                  </a:lnTo>
                  <a:lnTo>
                    <a:pt x="2" y="427"/>
                  </a:lnTo>
                  <a:lnTo>
                    <a:pt x="4" y="428"/>
                  </a:lnTo>
                  <a:lnTo>
                    <a:pt x="6" y="428"/>
                  </a:lnTo>
                  <a:lnTo>
                    <a:pt x="6" y="428"/>
                  </a:lnTo>
                  <a:lnTo>
                    <a:pt x="15" y="425"/>
                  </a:lnTo>
                  <a:lnTo>
                    <a:pt x="25" y="419"/>
                  </a:lnTo>
                  <a:lnTo>
                    <a:pt x="31" y="412"/>
                  </a:lnTo>
                  <a:lnTo>
                    <a:pt x="39" y="403"/>
                  </a:lnTo>
                  <a:lnTo>
                    <a:pt x="51" y="385"/>
                  </a:lnTo>
                  <a:lnTo>
                    <a:pt x="61" y="368"/>
                  </a:lnTo>
                  <a:lnTo>
                    <a:pt x="61" y="368"/>
                  </a:lnTo>
                  <a:lnTo>
                    <a:pt x="153" y="229"/>
                  </a:lnTo>
                  <a:lnTo>
                    <a:pt x="153" y="229"/>
                  </a:lnTo>
                  <a:lnTo>
                    <a:pt x="163" y="212"/>
                  </a:lnTo>
                  <a:lnTo>
                    <a:pt x="176" y="197"/>
                  </a:lnTo>
                  <a:lnTo>
                    <a:pt x="191" y="182"/>
                  </a:lnTo>
                  <a:lnTo>
                    <a:pt x="205" y="168"/>
                  </a:lnTo>
                  <a:lnTo>
                    <a:pt x="235" y="140"/>
                  </a:lnTo>
                  <a:lnTo>
                    <a:pt x="267" y="114"/>
                  </a:lnTo>
                  <a:lnTo>
                    <a:pt x="267" y="114"/>
                  </a:lnTo>
                  <a:lnTo>
                    <a:pt x="295" y="89"/>
                  </a:lnTo>
                  <a:lnTo>
                    <a:pt x="324" y="63"/>
                  </a:lnTo>
                  <a:lnTo>
                    <a:pt x="380" y="10"/>
                  </a:lnTo>
                  <a:lnTo>
                    <a:pt x="380" y="10"/>
                  </a:lnTo>
                  <a:lnTo>
                    <a:pt x="382" y="8"/>
                  </a:lnTo>
                  <a:lnTo>
                    <a:pt x="382" y="6"/>
                  </a:lnTo>
                  <a:lnTo>
                    <a:pt x="380" y="2"/>
                  </a:lnTo>
                  <a:lnTo>
                    <a:pt x="377" y="0"/>
                  </a:lnTo>
                  <a:lnTo>
                    <a:pt x="374" y="0"/>
                  </a:lnTo>
                  <a:lnTo>
                    <a:pt x="371" y="2"/>
                  </a:lnTo>
                  <a:lnTo>
                    <a:pt x="371"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7" name="chenying0907 889"/>
            <p:cNvSpPr/>
            <p:nvPr/>
          </p:nvSpPr>
          <p:spPr bwMode="auto">
            <a:xfrm>
              <a:off x="3327401" y="3587751"/>
              <a:ext cx="139700" cy="176213"/>
            </a:xfrm>
            <a:custGeom>
              <a:avLst/>
              <a:gdLst/>
              <a:ahLst/>
              <a:cxnLst>
                <a:cxn ang="0">
                  <a:pos x="340" y="1"/>
                </a:cxn>
                <a:cxn ang="0">
                  <a:pos x="323" y="15"/>
                </a:cxn>
                <a:cxn ang="0">
                  <a:pos x="310" y="34"/>
                </a:cxn>
                <a:cxn ang="0">
                  <a:pos x="298" y="49"/>
                </a:cxn>
                <a:cxn ang="0">
                  <a:pos x="264" y="94"/>
                </a:cxn>
                <a:cxn ang="0">
                  <a:pos x="214" y="162"/>
                </a:cxn>
                <a:cxn ang="0">
                  <a:pos x="161" y="227"/>
                </a:cxn>
                <a:cxn ang="0">
                  <a:pos x="110" y="285"/>
                </a:cxn>
                <a:cxn ang="0">
                  <a:pos x="74" y="329"/>
                </a:cxn>
                <a:cxn ang="0">
                  <a:pos x="64" y="345"/>
                </a:cxn>
                <a:cxn ang="0">
                  <a:pos x="25" y="405"/>
                </a:cxn>
                <a:cxn ang="0">
                  <a:pos x="9" y="421"/>
                </a:cxn>
                <a:cxn ang="0">
                  <a:pos x="2" y="429"/>
                </a:cxn>
                <a:cxn ang="0">
                  <a:pos x="0" y="439"/>
                </a:cxn>
                <a:cxn ang="0">
                  <a:pos x="1" y="442"/>
                </a:cxn>
                <a:cxn ang="0">
                  <a:pos x="6" y="444"/>
                </a:cxn>
                <a:cxn ang="0">
                  <a:pos x="12" y="442"/>
                </a:cxn>
                <a:cxn ang="0">
                  <a:pos x="12" y="439"/>
                </a:cxn>
                <a:cxn ang="0">
                  <a:pos x="16" y="431"/>
                </a:cxn>
                <a:cxn ang="0">
                  <a:pos x="33" y="412"/>
                </a:cxn>
                <a:cxn ang="0">
                  <a:pos x="40" y="402"/>
                </a:cxn>
                <a:cxn ang="0">
                  <a:pos x="65" y="363"/>
                </a:cxn>
                <a:cxn ang="0">
                  <a:pos x="74" y="350"/>
                </a:cxn>
                <a:cxn ang="0">
                  <a:pos x="123" y="289"/>
                </a:cxn>
                <a:cxn ang="0">
                  <a:pos x="175" y="227"/>
                </a:cxn>
                <a:cxn ang="0">
                  <a:pos x="217" y="176"/>
                </a:cxn>
                <a:cxn ang="0">
                  <a:pos x="256" y="124"/>
                </a:cxn>
                <a:cxn ang="0">
                  <a:pos x="301" y="65"/>
                </a:cxn>
                <a:cxn ang="0">
                  <a:pos x="311" y="51"/>
                </a:cxn>
                <a:cxn ang="0">
                  <a:pos x="327" y="28"/>
                </a:cxn>
                <a:cxn ang="0">
                  <a:pos x="339" y="15"/>
                </a:cxn>
                <a:cxn ang="0">
                  <a:pos x="345" y="10"/>
                </a:cxn>
                <a:cxn ang="0">
                  <a:pos x="349" y="6"/>
                </a:cxn>
                <a:cxn ang="0">
                  <a:pos x="344" y="0"/>
                </a:cxn>
                <a:cxn ang="0">
                  <a:pos x="340" y="1"/>
                </a:cxn>
              </a:cxnLst>
              <a:rect l="0" t="0" r="r" b="b"/>
              <a:pathLst>
                <a:path w="349" h="444">
                  <a:moveTo>
                    <a:pt x="340" y="1"/>
                  </a:moveTo>
                  <a:lnTo>
                    <a:pt x="340" y="1"/>
                  </a:lnTo>
                  <a:lnTo>
                    <a:pt x="329" y="7"/>
                  </a:lnTo>
                  <a:lnTo>
                    <a:pt x="323" y="15"/>
                  </a:lnTo>
                  <a:lnTo>
                    <a:pt x="316" y="23"/>
                  </a:lnTo>
                  <a:lnTo>
                    <a:pt x="310" y="34"/>
                  </a:lnTo>
                  <a:lnTo>
                    <a:pt x="310" y="34"/>
                  </a:lnTo>
                  <a:lnTo>
                    <a:pt x="298" y="49"/>
                  </a:lnTo>
                  <a:lnTo>
                    <a:pt x="286" y="64"/>
                  </a:lnTo>
                  <a:lnTo>
                    <a:pt x="264" y="94"/>
                  </a:lnTo>
                  <a:lnTo>
                    <a:pt x="264" y="94"/>
                  </a:lnTo>
                  <a:lnTo>
                    <a:pt x="214" y="162"/>
                  </a:lnTo>
                  <a:lnTo>
                    <a:pt x="188" y="194"/>
                  </a:lnTo>
                  <a:lnTo>
                    <a:pt x="161" y="227"/>
                  </a:lnTo>
                  <a:lnTo>
                    <a:pt x="161" y="227"/>
                  </a:lnTo>
                  <a:lnTo>
                    <a:pt x="110" y="285"/>
                  </a:lnTo>
                  <a:lnTo>
                    <a:pt x="86" y="313"/>
                  </a:lnTo>
                  <a:lnTo>
                    <a:pt x="74" y="329"/>
                  </a:lnTo>
                  <a:lnTo>
                    <a:pt x="64" y="345"/>
                  </a:lnTo>
                  <a:lnTo>
                    <a:pt x="64" y="345"/>
                  </a:lnTo>
                  <a:lnTo>
                    <a:pt x="25" y="405"/>
                  </a:lnTo>
                  <a:lnTo>
                    <a:pt x="25" y="405"/>
                  </a:lnTo>
                  <a:lnTo>
                    <a:pt x="18" y="413"/>
                  </a:lnTo>
                  <a:lnTo>
                    <a:pt x="9" y="421"/>
                  </a:lnTo>
                  <a:lnTo>
                    <a:pt x="6" y="425"/>
                  </a:lnTo>
                  <a:lnTo>
                    <a:pt x="2" y="429"/>
                  </a:lnTo>
                  <a:lnTo>
                    <a:pt x="1" y="434"/>
                  </a:lnTo>
                  <a:lnTo>
                    <a:pt x="0" y="439"/>
                  </a:lnTo>
                  <a:lnTo>
                    <a:pt x="0" y="439"/>
                  </a:lnTo>
                  <a:lnTo>
                    <a:pt x="1" y="442"/>
                  </a:lnTo>
                  <a:lnTo>
                    <a:pt x="2" y="443"/>
                  </a:lnTo>
                  <a:lnTo>
                    <a:pt x="6" y="444"/>
                  </a:lnTo>
                  <a:lnTo>
                    <a:pt x="10" y="443"/>
                  </a:lnTo>
                  <a:lnTo>
                    <a:pt x="12" y="442"/>
                  </a:lnTo>
                  <a:lnTo>
                    <a:pt x="12" y="439"/>
                  </a:lnTo>
                  <a:lnTo>
                    <a:pt x="12" y="439"/>
                  </a:lnTo>
                  <a:lnTo>
                    <a:pt x="13" y="435"/>
                  </a:lnTo>
                  <a:lnTo>
                    <a:pt x="16" y="431"/>
                  </a:lnTo>
                  <a:lnTo>
                    <a:pt x="23" y="421"/>
                  </a:lnTo>
                  <a:lnTo>
                    <a:pt x="33" y="412"/>
                  </a:lnTo>
                  <a:lnTo>
                    <a:pt x="40" y="402"/>
                  </a:lnTo>
                  <a:lnTo>
                    <a:pt x="40" y="402"/>
                  </a:lnTo>
                  <a:lnTo>
                    <a:pt x="56" y="376"/>
                  </a:lnTo>
                  <a:lnTo>
                    <a:pt x="65" y="363"/>
                  </a:lnTo>
                  <a:lnTo>
                    <a:pt x="74" y="350"/>
                  </a:lnTo>
                  <a:lnTo>
                    <a:pt x="74" y="350"/>
                  </a:lnTo>
                  <a:lnTo>
                    <a:pt x="98" y="319"/>
                  </a:lnTo>
                  <a:lnTo>
                    <a:pt x="123" y="289"/>
                  </a:lnTo>
                  <a:lnTo>
                    <a:pt x="175" y="227"/>
                  </a:lnTo>
                  <a:lnTo>
                    <a:pt x="175" y="227"/>
                  </a:lnTo>
                  <a:lnTo>
                    <a:pt x="196" y="202"/>
                  </a:lnTo>
                  <a:lnTo>
                    <a:pt x="217" y="176"/>
                  </a:lnTo>
                  <a:lnTo>
                    <a:pt x="256" y="124"/>
                  </a:lnTo>
                  <a:lnTo>
                    <a:pt x="256" y="124"/>
                  </a:lnTo>
                  <a:lnTo>
                    <a:pt x="278" y="94"/>
                  </a:lnTo>
                  <a:lnTo>
                    <a:pt x="301" y="65"/>
                  </a:lnTo>
                  <a:lnTo>
                    <a:pt x="301" y="65"/>
                  </a:lnTo>
                  <a:lnTo>
                    <a:pt x="311" y="51"/>
                  </a:lnTo>
                  <a:lnTo>
                    <a:pt x="322" y="35"/>
                  </a:lnTo>
                  <a:lnTo>
                    <a:pt x="327" y="28"/>
                  </a:lnTo>
                  <a:lnTo>
                    <a:pt x="332" y="21"/>
                  </a:lnTo>
                  <a:lnTo>
                    <a:pt x="339" y="15"/>
                  </a:lnTo>
                  <a:lnTo>
                    <a:pt x="345" y="10"/>
                  </a:lnTo>
                  <a:lnTo>
                    <a:pt x="345" y="10"/>
                  </a:lnTo>
                  <a:lnTo>
                    <a:pt x="348" y="9"/>
                  </a:lnTo>
                  <a:lnTo>
                    <a:pt x="349" y="6"/>
                  </a:lnTo>
                  <a:lnTo>
                    <a:pt x="348" y="2"/>
                  </a:lnTo>
                  <a:lnTo>
                    <a:pt x="344" y="0"/>
                  </a:lnTo>
                  <a:lnTo>
                    <a:pt x="343" y="0"/>
                  </a:lnTo>
                  <a:lnTo>
                    <a:pt x="340" y="1"/>
                  </a:lnTo>
                  <a:lnTo>
                    <a:pt x="340"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38" name="chenying0907 890"/>
            <p:cNvSpPr/>
            <p:nvPr/>
          </p:nvSpPr>
          <p:spPr bwMode="auto">
            <a:xfrm>
              <a:off x="3362326" y="3660776"/>
              <a:ext cx="88900" cy="106363"/>
            </a:xfrm>
            <a:custGeom>
              <a:avLst/>
              <a:gdLst/>
              <a:ahLst/>
              <a:cxnLst>
                <a:cxn ang="0">
                  <a:pos x="213" y="1"/>
                </a:cxn>
                <a:cxn ang="0">
                  <a:pos x="213" y="1"/>
                </a:cxn>
                <a:cxn ang="0">
                  <a:pos x="185" y="31"/>
                </a:cxn>
                <a:cxn ang="0">
                  <a:pos x="156" y="62"/>
                </a:cxn>
                <a:cxn ang="0">
                  <a:pos x="128" y="94"/>
                </a:cxn>
                <a:cxn ang="0">
                  <a:pos x="102" y="127"/>
                </a:cxn>
                <a:cxn ang="0">
                  <a:pos x="102" y="127"/>
                </a:cxn>
                <a:cxn ang="0">
                  <a:pos x="75" y="163"/>
                </a:cxn>
                <a:cxn ang="0">
                  <a:pos x="47" y="201"/>
                </a:cxn>
                <a:cxn ang="0">
                  <a:pos x="47" y="201"/>
                </a:cxn>
                <a:cxn ang="0">
                  <a:pos x="35" y="215"/>
                </a:cxn>
                <a:cxn ang="0">
                  <a:pos x="22" y="229"/>
                </a:cxn>
                <a:cxn ang="0">
                  <a:pos x="11" y="243"/>
                </a:cxn>
                <a:cxn ang="0">
                  <a:pos x="0" y="259"/>
                </a:cxn>
                <a:cxn ang="0">
                  <a:pos x="0" y="259"/>
                </a:cxn>
                <a:cxn ang="0">
                  <a:pos x="0" y="261"/>
                </a:cxn>
                <a:cxn ang="0">
                  <a:pos x="0" y="264"/>
                </a:cxn>
                <a:cxn ang="0">
                  <a:pos x="3" y="266"/>
                </a:cxn>
                <a:cxn ang="0">
                  <a:pos x="7" y="268"/>
                </a:cxn>
                <a:cxn ang="0">
                  <a:pos x="9" y="266"/>
                </a:cxn>
                <a:cxn ang="0">
                  <a:pos x="11" y="265"/>
                </a:cxn>
                <a:cxn ang="0">
                  <a:pos x="11" y="265"/>
                </a:cxn>
                <a:cxn ang="0">
                  <a:pos x="16" y="256"/>
                </a:cxn>
                <a:cxn ang="0">
                  <a:pos x="22" y="247"/>
                </a:cxn>
                <a:cxn ang="0">
                  <a:pos x="34" y="231"/>
                </a:cxn>
                <a:cxn ang="0">
                  <a:pos x="49" y="217"/>
                </a:cxn>
                <a:cxn ang="0">
                  <a:pos x="62" y="201"/>
                </a:cxn>
                <a:cxn ang="0">
                  <a:pos x="62" y="201"/>
                </a:cxn>
                <a:cxn ang="0">
                  <a:pos x="84" y="171"/>
                </a:cxn>
                <a:cxn ang="0">
                  <a:pos x="106" y="141"/>
                </a:cxn>
                <a:cxn ang="0">
                  <a:pos x="106" y="141"/>
                </a:cxn>
                <a:cxn ang="0">
                  <a:pos x="132" y="107"/>
                </a:cxn>
                <a:cxn ang="0">
                  <a:pos x="161" y="73"/>
                </a:cxn>
                <a:cxn ang="0">
                  <a:pos x="191" y="40"/>
                </a:cxn>
                <a:cxn ang="0">
                  <a:pos x="221" y="9"/>
                </a:cxn>
                <a:cxn ang="0">
                  <a:pos x="221" y="9"/>
                </a:cxn>
                <a:cxn ang="0">
                  <a:pos x="223" y="8"/>
                </a:cxn>
                <a:cxn ang="0">
                  <a:pos x="223" y="5"/>
                </a:cxn>
                <a:cxn ang="0">
                  <a:pos x="221" y="1"/>
                </a:cxn>
                <a:cxn ang="0">
                  <a:pos x="217" y="0"/>
                </a:cxn>
                <a:cxn ang="0">
                  <a:pos x="215" y="0"/>
                </a:cxn>
                <a:cxn ang="0">
                  <a:pos x="213" y="1"/>
                </a:cxn>
                <a:cxn ang="0">
                  <a:pos x="213" y="1"/>
                </a:cxn>
              </a:cxnLst>
              <a:rect l="0" t="0" r="r" b="b"/>
              <a:pathLst>
                <a:path w="223" h="268">
                  <a:moveTo>
                    <a:pt x="213" y="1"/>
                  </a:moveTo>
                  <a:lnTo>
                    <a:pt x="213" y="1"/>
                  </a:lnTo>
                  <a:lnTo>
                    <a:pt x="185" y="31"/>
                  </a:lnTo>
                  <a:lnTo>
                    <a:pt x="156" y="62"/>
                  </a:lnTo>
                  <a:lnTo>
                    <a:pt x="128" y="94"/>
                  </a:lnTo>
                  <a:lnTo>
                    <a:pt x="102" y="127"/>
                  </a:lnTo>
                  <a:lnTo>
                    <a:pt x="102" y="127"/>
                  </a:lnTo>
                  <a:lnTo>
                    <a:pt x="75" y="163"/>
                  </a:lnTo>
                  <a:lnTo>
                    <a:pt x="47" y="201"/>
                  </a:lnTo>
                  <a:lnTo>
                    <a:pt x="47" y="201"/>
                  </a:lnTo>
                  <a:lnTo>
                    <a:pt x="35" y="215"/>
                  </a:lnTo>
                  <a:lnTo>
                    <a:pt x="22" y="229"/>
                  </a:lnTo>
                  <a:lnTo>
                    <a:pt x="11" y="243"/>
                  </a:lnTo>
                  <a:lnTo>
                    <a:pt x="0" y="259"/>
                  </a:lnTo>
                  <a:lnTo>
                    <a:pt x="0" y="259"/>
                  </a:lnTo>
                  <a:lnTo>
                    <a:pt x="0" y="261"/>
                  </a:lnTo>
                  <a:lnTo>
                    <a:pt x="0" y="264"/>
                  </a:lnTo>
                  <a:lnTo>
                    <a:pt x="3" y="266"/>
                  </a:lnTo>
                  <a:lnTo>
                    <a:pt x="7" y="268"/>
                  </a:lnTo>
                  <a:lnTo>
                    <a:pt x="9" y="266"/>
                  </a:lnTo>
                  <a:lnTo>
                    <a:pt x="11" y="265"/>
                  </a:lnTo>
                  <a:lnTo>
                    <a:pt x="11" y="265"/>
                  </a:lnTo>
                  <a:lnTo>
                    <a:pt x="16" y="256"/>
                  </a:lnTo>
                  <a:lnTo>
                    <a:pt x="22" y="247"/>
                  </a:lnTo>
                  <a:lnTo>
                    <a:pt x="34" y="231"/>
                  </a:lnTo>
                  <a:lnTo>
                    <a:pt x="49" y="217"/>
                  </a:lnTo>
                  <a:lnTo>
                    <a:pt x="62" y="201"/>
                  </a:lnTo>
                  <a:lnTo>
                    <a:pt x="62" y="201"/>
                  </a:lnTo>
                  <a:lnTo>
                    <a:pt x="84" y="171"/>
                  </a:lnTo>
                  <a:lnTo>
                    <a:pt x="106" y="141"/>
                  </a:lnTo>
                  <a:lnTo>
                    <a:pt x="106" y="141"/>
                  </a:lnTo>
                  <a:lnTo>
                    <a:pt x="132" y="107"/>
                  </a:lnTo>
                  <a:lnTo>
                    <a:pt x="161" y="73"/>
                  </a:lnTo>
                  <a:lnTo>
                    <a:pt x="191" y="40"/>
                  </a:lnTo>
                  <a:lnTo>
                    <a:pt x="221" y="9"/>
                  </a:lnTo>
                  <a:lnTo>
                    <a:pt x="221" y="9"/>
                  </a:lnTo>
                  <a:lnTo>
                    <a:pt x="223" y="8"/>
                  </a:lnTo>
                  <a:lnTo>
                    <a:pt x="223" y="5"/>
                  </a:lnTo>
                  <a:lnTo>
                    <a:pt x="221" y="1"/>
                  </a:lnTo>
                  <a:lnTo>
                    <a:pt x="217" y="0"/>
                  </a:lnTo>
                  <a:lnTo>
                    <a:pt x="215" y="0"/>
                  </a:lnTo>
                  <a:lnTo>
                    <a:pt x="213" y="1"/>
                  </a:lnTo>
                  <a:lnTo>
                    <a:pt x="213"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0" name="chenying0907 891"/>
            <p:cNvSpPr/>
            <p:nvPr/>
          </p:nvSpPr>
          <p:spPr bwMode="auto">
            <a:xfrm>
              <a:off x="3398838" y="3705226"/>
              <a:ext cx="47625" cy="66675"/>
            </a:xfrm>
            <a:custGeom>
              <a:avLst/>
              <a:gdLst/>
              <a:ahLst/>
              <a:cxnLst>
                <a:cxn ang="0">
                  <a:pos x="108" y="4"/>
                </a:cxn>
                <a:cxn ang="0">
                  <a:pos x="108" y="4"/>
                </a:cxn>
                <a:cxn ang="0">
                  <a:pos x="106" y="14"/>
                </a:cxn>
                <a:cxn ang="0">
                  <a:pos x="102" y="21"/>
                </a:cxn>
                <a:cxn ang="0">
                  <a:pos x="97" y="29"/>
                </a:cxn>
                <a:cxn ang="0">
                  <a:pos x="90" y="37"/>
                </a:cxn>
                <a:cxn ang="0">
                  <a:pos x="76" y="53"/>
                </a:cxn>
                <a:cxn ang="0">
                  <a:pos x="64" y="67"/>
                </a:cxn>
                <a:cxn ang="0">
                  <a:pos x="64" y="67"/>
                </a:cxn>
                <a:cxn ang="0">
                  <a:pos x="48" y="89"/>
                </a:cxn>
                <a:cxn ang="0">
                  <a:pos x="34" y="113"/>
                </a:cxn>
                <a:cxn ang="0">
                  <a:pos x="18" y="135"/>
                </a:cxn>
                <a:cxn ang="0">
                  <a:pos x="10" y="146"/>
                </a:cxn>
                <a:cxn ang="0">
                  <a:pos x="1" y="156"/>
                </a:cxn>
                <a:cxn ang="0">
                  <a:pos x="1" y="156"/>
                </a:cxn>
                <a:cxn ang="0">
                  <a:pos x="0" y="159"/>
                </a:cxn>
                <a:cxn ang="0">
                  <a:pos x="0" y="160"/>
                </a:cxn>
                <a:cxn ang="0">
                  <a:pos x="1" y="164"/>
                </a:cxn>
                <a:cxn ang="0">
                  <a:pos x="5" y="167"/>
                </a:cxn>
                <a:cxn ang="0">
                  <a:pos x="8" y="165"/>
                </a:cxn>
                <a:cxn ang="0">
                  <a:pos x="9" y="164"/>
                </a:cxn>
                <a:cxn ang="0">
                  <a:pos x="9" y="164"/>
                </a:cxn>
                <a:cxn ang="0">
                  <a:pos x="26" y="144"/>
                </a:cxn>
                <a:cxn ang="0">
                  <a:pos x="40" y="123"/>
                </a:cxn>
                <a:cxn ang="0">
                  <a:pos x="68" y="80"/>
                </a:cxn>
                <a:cxn ang="0">
                  <a:pos x="68" y="80"/>
                </a:cxn>
                <a:cxn ang="0">
                  <a:pos x="74" y="71"/>
                </a:cxn>
                <a:cxn ang="0">
                  <a:pos x="82" y="63"/>
                </a:cxn>
                <a:cxn ang="0">
                  <a:pos x="98" y="46"/>
                </a:cxn>
                <a:cxn ang="0">
                  <a:pos x="104" y="37"/>
                </a:cxn>
                <a:cxn ang="0">
                  <a:pos x="111" y="28"/>
                </a:cxn>
                <a:cxn ang="0">
                  <a:pos x="116" y="17"/>
                </a:cxn>
                <a:cxn ang="0">
                  <a:pos x="119" y="7"/>
                </a:cxn>
                <a:cxn ang="0">
                  <a:pos x="119" y="7"/>
                </a:cxn>
                <a:cxn ang="0">
                  <a:pos x="119" y="6"/>
                </a:cxn>
                <a:cxn ang="0">
                  <a:pos x="117" y="3"/>
                </a:cxn>
                <a:cxn ang="0">
                  <a:pos x="115" y="0"/>
                </a:cxn>
                <a:cxn ang="0">
                  <a:pos x="112" y="0"/>
                </a:cxn>
                <a:cxn ang="0">
                  <a:pos x="111" y="0"/>
                </a:cxn>
                <a:cxn ang="0">
                  <a:pos x="108" y="2"/>
                </a:cxn>
                <a:cxn ang="0">
                  <a:pos x="108" y="4"/>
                </a:cxn>
                <a:cxn ang="0">
                  <a:pos x="108" y="4"/>
                </a:cxn>
              </a:cxnLst>
              <a:rect l="0" t="0" r="r" b="b"/>
              <a:pathLst>
                <a:path w="119" h="167">
                  <a:moveTo>
                    <a:pt x="108" y="4"/>
                  </a:moveTo>
                  <a:lnTo>
                    <a:pt x="108" y="4"/>
                  </a:lnTo>
                  <a:lnTo>
                    <a:pt x="106" y="14"/>
                  </a:lnTo>
                  <a:lnTo>
                    <a:pt x="102" y="21"/>
                  </a:lnTo>
                  <a:lnTo>
                    <a:pt x="97" y="29"/>
                  </a:lnTo>
                  <a:lnTo>
                    <a:pt x="90" y="37"/>
                  </a:lnTo>
                  <a:lnTo>
                    <a:pt x="76" y="53"/>
                  </a:lnTo>
                  <a:lnTo>
                    <a:pt x="64" y="67"/>
                  </a:lnTo>
                  <a:lnTo>
                    <a:pt x="64" y="67"/>
                  </a:lnTo>
                  <a:lnTo>
                    <a:pt x="48" y="89"/>
                  </a:lnTo>
                  <a:lnTo>
                    <a:pt x="34" y="113"/>
                  </a:lnTo>
                  <a:lnTo>
                    <a:pt x="18" y="135"/>
                  </a:lnTo>
                  <a:lnTo>
                    <a:pt x="10" y="146"/>
                  </a:lnTo>
                  <a:lnTo>
                    <a:pt x="1" y="156"/>
                  </a:lnTo>
                  <a:lnTo>
                    <a:pt x="1" y="156"/>
                  </a:lnTo>
                  <a:lnTo>
                    <a:pt x="0" y="159"/>
                  </a:lnTo>
                  <a:lnTo>
                    <a:pt x="0" y="160"/>
                  </a:lnTo>
                  <a:lnTo>
                    <a:pt x="1" y="164"/>
                  </a:lnTo>
                  <a:lnTo>
                    <a:pt x="5" y="167"/>
                  </a:lnTo>
                  <a:lnTo>
                    <a:pt x="8" y="165"/>
                  </a:lnTo>
                  <a:lnTo>
                    <a:pt x="9" y="164"/>
                  </a:lnTo>
                  <a:lnTo>
                    <a:pt x="9" y="164"/>
                  </a:lnTo>
                  <a:lnTo>
                    <a:pt x="26" y="144"/>
                  </a:lnTo>
                  <a:lnTo>
                    <a:pt x="40" y="123"/>
                  </a:lnTo>
                  <a:lnTo>
                    <a:pt x="68" y="80"/>
                  </a:lnTo>
                  <a:lnTo>
                    <a:pt x="68" y="80"/>
                  </a:lnTo>
                  <a:lnTo>
                    <a:pt x="74" y="71"/>
                  </a:lnTo>
                  <a:lnTo>
                    <a:pt x="82" y="63"/>
                  </a:lnTo>
                  <a:lnTo>
                    <a:pt x="98" y="46"/>
                  </a:lnTo>
                  <a:lnTo>
                    <a:pt x="104" y="37"/>
                  </a:lnTo>
                  <a:lnTo>
                    <a:pt x="111" y="28"/>
                  </a:lnTo>
                  <a:lnTo>
                    <a:pt x="116" y="17"/>
                  </a:lnTo>
                  <a:lnTo>
                    <a:pt x="119" y="7"/>
                  </a:lnTo>
                  <a:lnTo>
                    <a:pt x="119" y="7"/>
                  </a:lnTo>
                  <a:lnTo>
                    <a:pt x="119" y="6"/>
                  </a:lnTo>
                  <a:lnTo>
                    <a:pt x="117" y="3"/>
                  </a:lnTo>
                  <a:lnTo>
                    <a:pt x="115" y="0"/>
                  </a:lnTo>
                  <a:lnTo>
                    <a:pt x="112" y="0"/>
                  </a:lnTo>
                  <a:lnTo>
                    <a:pt x="111" y="0"/>
                  </a:lnTo>
                  <a:lnTo>
                    <a:pt x="108" y="2"/>
                  </a:lnTo>
                  <a:lnTo>
                    <a:pt x="108" y="4"/>
                  </a:lnTo>
                  <a:lnTo>
                    <a:pt x="108" y="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1" name="chenying0907 892"/>
            <p:cNvSpPr/>
            <p:nvPr/>
          </p:nvSpPr>
          <p:spPr bwMode="auto">
            <a:xfrm>
              <a:off x="3432176" y="3724276"/>
              <a:ext cx="47625" cy="53975"/>
            </a:xfrm>
            <a:custGeom>
              <a:avLst/>
              <a:gdLst/>
              <a:ahLst/>
              <a:cxnLst>
                <a:cxn ang="0">
                  <a:pos x="110" y="2"/>
                </a:cxn>
                <a:cxn ang="0">
                  <a:pos x="110" y="2"/>
                </a:cxn>
                <a:cxn ang="0">
                  <a:pos x="74" y="38"/>
                </a:cxn>
                <a:cxn ang="0">
                  <a:pos x="57" y="56"/>
                </a:cxn>
                <a:cxn ang="0">
                  <a:pos x="42" y="76"/>
                </a:cxn>
                <a:cxn ang="0">
                  <a:pos x="42" y="76"/>
                </a:cxn>
                <a:cxn ang="0">
                  <a:pos x="30" y="89"/>
                </a:cxn>
                <a:cxn ang="0">
                  <a:pos x="18" y="101"/>
                </a:cxn>
                <a:cxn ang="0">
                  <a:pos x="13" y="107"/>
                </a:cxn>
                <a:cxn ang="0">
                  <a:pos x="8" y="114"/>
                </a:cxn>
                <a:cxn ang="0">
                  <a:pos x="4" y="122"/>
                </a:cxn>
                <a:cxn ang="0">
                  <a:pos x="0" y="130"/>
                </a:cxn>
                <a:cxn ang="0">
                  <a:pos x="0" y="130"/>
                </a:cxn>
                <a:cxn ang="0">
                  <a:pos x="0" y="132"/>
                </a:cxn>
                <a:cxn ang="0">
                  <a:pos x="1" y="134"/>
                </a:cxn>
                <a:cxn ang="0">
                  <a:pos x="4" y="136"/>
                </a:cxn>
                <a:cxn ang="0">
                  <a:pos x="8" y="136"/>
                </a:cxn>
                <a:cxn ang="0">
                  <a:pos x="10" y="135"/>
                </a:cxn>
                <a:cxn ang="0">
                  <a:pos x="12" y="132"/>
                </a:cxn>
                <a:cxn ang="0">
                  <a:pos x="12" y="132"/>
                </a:cxn>
                <a:cxn ang="0">
                  <a:pos x="14" y="124"/>
                </a:cxn>
                <a:cxn ang="0">
                  <a:pos x="19" y="117"/>
                </a:cxn>
                <a:cxn ang="0">
                  <a:pos x="25" y="109"/>
                </a:cxn>
                <a:cxn ang="0">
                  <a:pos x="31" y="102"/>
                </a:cxn>
                <a:cxn ang="0">
                  <a:pos x="43" y="89"/>
                </a:cxn>
                <a:cxn ang="0">
                  <a:pos x="56" y="76"/>
                </a:cxn>
                <a:cxn ang="0">
                  <a:pos x="56" y="76"/>
                </a:cxn>
                <a:cxn ang="0">
                  <a:pos x="70" y="59"/>
                </a:cxn>
                <a:cxn ang="0">
                  <a:pos x="86" y="42"/>
                </a:cxn>
                <a:cxn ang="0">
                  <a:pos x="119" y="9"/>
                </a:cxn>
                <a:cxn ang="0">
                  <a:pos x="119" y="9"/>
                </a:cxn>
                <a:cxn ang="0">
                  <a:pos x="120" y="8"/>
                </a:cxn>
                <a:cxn ang="0">
                  <a:pos x="120" y="5"/>
                </a:cxn>
                <a:cxn ang="0">
                  <a:pos x="117" y="2"/>
                </a:cxn>
                <a:cxn ang="0">
                  <a:pos x="115" y="0"/>
                </a:cxn>
                <a:cxn ang="0">
                  <a:pos x="112" y="0"/>
                </a:cxn>
                <a:cxn ang="0">
                  <a:pos x="110" y="2"/>
                </a:cxn>
                <a:cxn ang="0">
                  <a:pos x="110" y="2"/>
                </a:cxn>
              </a:cxnLst>
              <a:rect l="0" t="0" r="r" b="b"/>
              <a:pathLst>
                <a:path w="120" h="136">
                  <a:moveTo>
                    <a:pt x="110" y="2"/>
                  </a:moveTo>
                  <a:lnTo>
                    <a:pt x="110" y="2"/>
                  </a:lnTo>
                  <a:lnTo>
                    <a:pt x="74" y="38"/>
                  </a:lnTo>
                  <a:lnTo>
                    <a:pt x="57" y="56"/>
                  </a:lnTo>
                  <a:lnTo>
                    <a:pt x="42" y="76"/>
                  </a:lnTo>
                  <a:lnTo>
                    <a:pt x="42" y="76"/>
                  </a:lnTo>
                  <a:lnTo>
                    <a:pt x="30" y="89"/>
                  </a:lnTo>
                  <a:lnTo>
                    <a:pt x="18" y="101"/>
                  </a:lnTo>
                  <a:lnTo>
                    <a:pt x="13" y="107"/>
                  </a:lnTo>
                  <a:lnTo>
                    <a:pt x="8" y="114"/>
                  </a:lnTo>
                  <a:lnTo>
                    <a:pt x="4" y="122"/>
                  </a:lnTo>
                  <a:lnTo>
                    <a:pt x="0" y="130"/>
                  </a:lnTo>
                  <a:lnTo>
                    <a:pt x="0" y="130"/>
                  </a:lnTo>
                  <a:lnTo>
                    <a:pt x="0" y="132"/>
                  </a:lnTo>
                  <a:lnTo>
                    <a:pt x="1" y="134"/>
                  </a:lnTo>
                  <a:lnTo>
                    <a:pt x="4" y="136"/>
                  </a:lnTo>
                  <a:lnTo>
                    <a:pt x="8" y="136"/>
                  </a:lnTo>
                  <a:lnTo>
                    <a:pt x="10" y="135"/>
                  </a:lnTo>
                  <a:lnTo>
                    <a:pt x="12" y="132"/>
                  </a:lnTo>
                  <a:lnTo>
                    <a:pt x="12" y="132"/>
                  </a:lnTo>
                  <a:lnTo>
                    <a:pt x="14" y="124"/>
                  </a:lnTo>
                  <a:lnTo>
                    <a:pt x="19" y="117"/>
                  </a:lnTo>
                  <a:lnTo>
                    <a:pt x="25" y="109"/>
                  </a:lnTo>
                  <a:lnTo>
                    <a:pt x="31" y="102"/>
                  </a:lnTo>
                  <a:lnTo>
                    <a:pt x="43" y="89"/>
                  </a:lnTo>
                  <a:lnTo>
                    <a:pt x="56" y="76"/>
                  </a:lnTo>
                  <a:lnTo>
                    <a:pt x="56" y="76"/>
                  </a:lnTo>
                  <a:lnTo>
                    <a:pt x="70" y="59"/>
                  </a:lnTo>
                  <a:lnTo>
                    <a:pt x="86" y="42"/>
                  </a:lnTo>
                  <a:lnTo>
                    <a:pt x="119" y="9"/>
                  </a:lnTo>
                  <a:lnTo>
                    <a:pt x="119" y="9"/>
                  </a:lnTo>
                  <a:lnTo>
                    <a:pt x="120" y="8"/>
                  </a:lnTo>
                  <a:lnTo>
                    <a:pt x="120" y="5"/>
                  </a:lnTo>
                  <a:lnTo>
                    <a:pt x="117" y="2"/>
                  </a:lnTo>
                  <a:lnTo>
                    <a:pt x="115" y="0"/>
                  </a:lnTo>
                  <a:lnTo>
                    <a:pt x="112" y="0"/>
                  </a:lnTo>
                  <a:lnTo>
                    <a:pt x="110" y="2"/>
                  </a:lnTo>
                  <a:lnTo>
                    <a:pt x="110"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2" name="chenying0907 893"/>
            <p:cNvSpPr/>
            <p:nvPr/>
          </p:nvSpPr>
          <p:spPr bwMode="auto">
            <a:xfrm>
              <a:off x="3463926" y="3732213"/>
              <a:ext cx="38100" cy="47625"/>
            </a:xfrm>
            <a:custGeom>
              <a:avLst/>
              <a:gdLst/>
              <a:ahLst/>
              <a:cxnLst>
                <a:cxn ang="0">
                  <a:pos x="86" y="3"/>
                </a:cxn>
                <a:cxn ang="0">
                  <a:pos x="86" y="3"/>
                </a:cxn>
                <a:cxn ang="0">
                  <a:pos x="74" y="23"/>
                </a:cxn>
                <a:cxn ang="0">
                  <a:pos x="60" y="41"/>
                </a:cxn>
                <a:cxn ang="0">
                  <a:pos x="44" y="58"/>
                </a:cxn>
                <a:cxn ang="0">
                  <a:pos x="27" y="74"/>
                </a:cxn>
                <a:cxn ang="0">
                  <a:pos x="27" y="74"/>
                </a:cxn>
                <a:cxn ang="0">
                  <a:pos x="18" y="82"/>
                </a:cxn>
                <a:cxn ang="0">
                  <a:pos x="7" y="92"/>
                </a:cxn>
                <a:cxn ang="0">
                  <a:pos x="3" y="99"/>
                </a:cxn>
                <a:cxn ang="0">
                  <a:pos x="1" y="104"/>
                </a:cxn>
                <a:cxn ang="0">
                  <a:pos x="0" y="110"/>
                </a:cxn>
                <a:cxn ang="0">
                  <a:pos x="0" y="117"/>
                </a:cxn>
                <a:cxn ang="0">
                  <a:pos x="0" y="117"/>
                </a:cxn>
                <a:cxn ang="0">
                  <a:pos x="1" y="118"/>
                </a:cxn>
                <a:cxn ang="0">
                  <a:pos x="3" y="119"/>
                </a:cxn>
                <a:cxn ang="0">
                  <a:pos x="7" y="121"/>
                </a:cxn>
                <a:cxn ang="0">
                  <a:pos x="10" y="118"/>
                </a:cxn>
                <a:cxn ang="0">
                  <a:pos x="11" y="116"/>
                </a:cxn>
                <a:cxn ang="0">
                  <a:pos x="11" y="113"/>
                </a:cxn>
                <a:cxn ang="0">
                  <a:pos x="11" y="113"/>
                </a:cxn>
                <a:cxn ang="0">
                  <a:pos x="11" y="109"/>
                </a:cxn>
                <a:cxn ang="0">
                  <a:pos x="14" y="102"/>
                </a:cxn>
                <a:cxn ang="0">
                  <a:pos x="18" y="97"/>
                </a:cxn>
                <a:cxn ang="0">
                  <a:pos x="23" y="92"/>
                </a:cxn>
                <a:cxn ang="0">
                  <a:pos x="35" y="82"/>
                </a:cxn>
                <a:cxn ang="0">
                  <a:pos x="44" y="74"/>
                </a:cxn>
                <a:cxn ang="0">
                  <a:pos x="44" y="74"/>
                </a:cxn>
                <a:cxn ang="0">
                  <a:pos x="58" y="59"/>
                </a:cxn>
                <a:cxn ang="0">
                  <a:pos x="73" y="44"/>
                </a:cxn>
                <a:cxn ang="0">
                  <a:pos x="86" y="27"/>
                </a:cxn>
                <a:cxn ang="0">
                  <a:pos x="96" y="10"/>
                </a:cxn>
                <a:cxn ang="0">
                  <a:pos x="96" y="10"/>
                </a:cxn>
                <a:cxn ang="0">
                  <a:pos x="96" y="7"/>
                </a:cxn>
                <a:cxn ang="0">
                  <a:pos x="96" y="4"/>
                </a:cxn>
                <a:cxn ang="0">
                  <a:pos x="94" y="2"/>
                </a:cxn>
                <a:cxn ang="0">
                  <a:pos x="90" y="0"/>
                </a:cxn>
                <a:cxn ang="0">
                  <a:pos x="88" y="2"/>
                </a:cxn>
                <a:cxn ang="0">
                  <a:pos x="86" y="3"/>
                </a:cxn>
                <a:cxn ang="0">
                  <a:pos x="86" y="3"/>
                </a:cxn>
              </a:cxnLst>
              <a:rect l="0" t="0" r="r" b="b"/>
              <a:pathLst>
                <a:path w="96" h="121">
                  <a:moveTo>
                    <a:pt x="86" y="3"/>
                  </a:moveTo>
                  <a:lnTo>
                    <a:pt x="86" y="3"/>
                  </a:lnTo>
                  <a:lnTo>
                    <a:pt x="74" y="23"/>
                  </a:lnTo>
                  <a:lnTo>
                    <a:pt x="60" y="41"/>
                  </a:lnTo>
                  <a:lnTo>
                    <a:pt x="44" y="58"/>
                  </a:lnTo>
                  <a:lnTo>
                    <a:pt x="27" y="74"/>
                  </a:lnTo>
                  <a:lnTo>
                    <a:pt x="27" y="74"/>
                  </a:lnTo>
                  <a:lnTo>
                    <a:pt x="18" y="82"/>
                  </a:lnTo>
                  <a:lnTo>
                    <a:pt x="7" y="92"/>
                  </a:lnTo>
                  <a:lnTo>
                    <a:pt x="3" y="99"/>
                  </a:lnTo>
                  <a:lnTo>
                    <a:pt x="1" y="104"/>
                  </a:lnTo>
                  <a:lnTo>
                    <a:pt x="0" y="110"/>
                  </a:lnTo>
                  <a:lnTo>
                    <a:pt x="0" y="117"/>
                  </a:lnTo>
                  <a:lnTo>
                    <a:pt x="0" y="117"/>
                  </a:lnTo>
                  <a:lnTo>
                    <a:pt x="1" y="118"/>
                  </a:lnTo>
                  <a:lnTo>
                    <a:pt x="3" y="119"/>
                  </a:lnTo>
                  <a:lnTo>
                    <a:pt x="7" y="121"/>
                  </a:lnTo>
                  <a:lnTo>
                    <a:pt x="10" y="118"/>
                  </a:lnTo>
                  <a:lnTo>
                    <a:pt x="11" y="116"/>
                  </a:lnTo>
                  <a:lnTo>
                    <a:pt x="11" y="113"/>
                  </a:lnTo>
                  <a:lnTo>
                    <a:pt x="11" y="113"/>
                  </a:lnTo>
                  <a:lnTo>
                    <a:pt x="11" y="109"/>
                  </a:lnTo>
                  <a:lnTo>
                    <a:pt x="14" y="102"/>
                  </a:lnTo>
                  <a:lnTo>
                    <a:pt x="18" y="97"/>
                  </a:lnTo>
                  <a:lnTo>
                    <a:pt x="23" y="92"/>
                  </a:lnTo>
                  <a:lnTo>
                    <a:pt x="35" y="82"/>
                  </a:lnTo>
                  <a:lnTo>
                    <a:pt x="44" y="74"/>
                  </a:lnTo>
                  <a:lnTo>
                    <a:pt x="44" y="74"/>
                  </a:lnTo>
                  <a:lnTo>
                    <a:pt x="58" y="59"/>
                  </a:lnTo>
                  <a:lnTo>
                    <a:pt x="73" y="44"/>
                  </a:lnTo>
                  <a:lnTo>
                    <a:pt x="86" y="27"/>
                  </a:lnTo>
                  <a:lnTo>
                    <a:pt x="96" y="10"/>
                  </a:lnTo>
                  <a:lnTo>
                    <a:pt x="96" y="10"/>
                  </a:lnTo>
                  <a:lnTo>
                    <a:pt x="96" y="7"/>
                  </a:lnTo>
                  <a:lnTo>
                    <a:pt x="96" y="4"/>
                  </a:lnTo>
                  <a:lnTo>
                    <a:pt x="94" y="2"/>
                  </a:lnTo>
                  <a:lnTo>
                    <a:pt x="90" y="0"/>
                  </a:lnTo>
                  <a:lnTo>
                    <a:pt x="88" y="2"/>
                  </a:lnTo>
                  <a:lnTo>
                    <a:pt x="86" y="3"/>
                  </a:lnTo>
                  <a:lnTo>
                    <a:pt x="86" y="3"/>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3" name="chenying0907 894"/>
            <p:cNvSpPr/>
            <p:nvPr/>
          </p:nvSpPr>
          <p:spPr bwMode="auto">
            <a:xfrm>
              <a:off x="3511551" y="3668713"/>
              <a:ext cx="79375" cy="104775"/>
            </a:xfrm>
            <a:custGeom>
              <a:avLst/>
              <a:gdLst/>
              <a:ahLst/>
              <a:cxnLst>
                <a:cxn ang="0">
                  <a:pos x="190" y="1"/>
                </a:cxn>
                <a:cxn ang="0">
                  <a:pos x="190" y="1"/>
                </a:cxn>
                <a:cxn ang="0">
                  <a:pos x="161" y="33"/>
                </a:cxn>
                <a:cxn ang="0">
                  <a:pos x="132" y="65"/>
                </a:cxn>
                <a:cxn ang="0">
                  <a:pos x="106" y="98"/>
                </a:cxn>
                <a:cxn ang="0">
                  <a:pos x="80" y="132"/>
                </a:cxn>
                <a:cxn ang="0">
                  <a:pos x="80" y="132"/>
                </a:cxn>
                <a:cxn ang="0">
                  <a:pos x="67" y="153"/>
                </a:cxn>
                <a:cxn ang="0">
                  <a:pos x="54" y="174"/>
                </a:cxn>
                <a:cxn ang="0">
                  <a:pos x="40" y="193"/>
                </a:cxn>
                <a:cxn ang="0">
                  <a:pos x="33" y="204"/>
                </a:cxn>
                <a:cxn ang="0">
                  <a:pos x="25" y="213"/>
                </a:cxn>
                <a:cxn ang="0">
                  <a:pos x="25" y="213"/>
                </a:cxn>
                <a:cxn ang="0">
                  <a:pos x="16" y="222"/>
                </a:cxn>
                <a:cxn ang="0">
                  <a:pos x="9" y="233"/>
                </a:cxn>
                <a:cxn ang="0">
                  <a:pos x="3" y="244"/>
                </a:cxn>
                <a:cxn ang="0">
                  <a:pos x="0" y="258"/>
                </a:cxn>
                <a:cxn ang="0">
                  <a:pos x="0" y="258"/>
                </a:cxn>
                <a:cxn ang="0">
                  <a:pos x="0" y="259"/>
                </a:cxn>
                <a:cxn ang="0">
                  <a:pos x="1" y="261"/>
                </a:cxn>
                <a:cxn ang="0">
                  <a:pos x="3" y="261"/>
                </a:cxn>
                <a:cxn ang="0">
                  <a:pos x="5" y="263"/>
                </a:cxn>
                <a:cxn ang="0">
                  <a:pos x="9" y="261"/>
                </a:cxn>
                <a:cxn ang="0">
                  <a:pos x="10" y="259"/>
                </a:cxn>
                <a:cxn ang="0">
                  <a:pos x="12" y="258"/>
                </a:cxn>
                <a:cxn ang="0">
                  <a:pos x="12" y="258"/>
                </a:cxn>
                <a:cxn ang="0">
                  <a:pos x="13" y="248"/>
                </a:cxn>
                <a:cxn ang="0">
                  <a:pos x="17" y="241"/>
                </a:cxn>
                <a:cxn ang="0">
                  <a:pos x="22" y="233"/>
                </a:cxn>
                <a:cxn ang="0">
                  <a:pos x="27" y="225"/>
                </a:cxn>
                <a:cxn ang="0">
                  <a:pos x="40" y="210"/>
                </a:cxn>
                <a:cxn ang="0">
                  <a:pos x="51" y="196"/>
                </a:cxn>
                <a:cxn ang="0">
                  <a:pos x="51" y="196"/>
                </a:cxn>
                <a:cxn ang="0">
                  <a:pos x="76" y="159"/>
                </a:cxn>
                <a:cxn ang="0">
                  <a:pos x="88" y="141"/>
                </a:cxn>
                <a:cxn ang="0">
                  <a:pos x="101" y="124"/>
                </a:cxn>
                <a:cxn ang="0">
                  <a:pos x="101" y="124"/>
                </a:cxn>
                <a:cxn ang="0">
                  <a:pos x="148" y="65"/>
                </a:cxn>
                <a:cxn ang="0">
                  <a:pos x="173" y="37"/>
                </a:cxn>
                <a:cxn ang="0">
                  <a:pos x="197" y="10"/>
                </a:cxn>
                <a:cxn ang="0">
                  <a:pos x="197" y="10"/>
                </a:cxn>
                <a:cxn ang="0">
                  <a:pos x="199" y="8"/>
                </a:cxn>
                <a:cxn ang="0">
                  <a:pos x="200" y="5"/>
                </a:cxn>
                <a:cxn ang="0">
                  <a:pos x="197" y="1"/>
                </a:cxn>
                <a:cxn ang="0">
                  <a:pos x="193" y="0"/>
                </a:cxn>
                <a:cxn ang="0">
                  <a:pos x="192" y="0"/>
                </a:cxn>
                <a:cxn ang="0">
                  <a:pos x="190" y="1"/>
                </a:cxn>
                <a:cxn ang="0">
                  <a:pos x="190" y="1"/>
                </a:cxn>
              </a:cxnLst>
              <a:rect l="0" t="0" r="r" b="b"/>
              <a:pathLst>
                <a:path w="200" h="263">
                  <a:moveTo>
                    <a:pt x="190" y="1"/>
                  </a:moveTo>
                  <a:lnTo>
                    <a:pt x="190" y="1"/>
                  </a:lnTo>
                  <a:lnTo>
                    <a:pt x="161" y="33"/>
                  </a:lnTo>
                  <a:lnTo>
                    <a:pt x="132" y="65"/>
                  </a:lnTo>
                  <a:lnTo>
                    <a:pt x="106" y="98"/>
                  </a:lnTo>
                  <a:lnTo>
                    <a:pt x="80" y="132"/>
                  </a:lnTo>
                  <a:lnTo>
                    <a:pt x="80" y="132"/>
                  </a:lnTo>
                  <a:lnTo>
                    <a:pt x="67" y="153"/>
                  </a:lnTo>
                  <a:lnTo>
                    <a:pt x="54" y="174"/>
                  </a:lnTo>
                  <a:lnTo>
                    <a:pt x="40" y="193"/>
                  </a:lnTo>
                  <a:lnTo>
                    <a:pt x="33" y="204"/>
                  </a:lnTo>
                  <a:lnTo>
                    <a:pt x="25" y="213"/>
                  </a:lnTo>
                  <a:lnTo>
                    <a:pt x="25" y="213"/>
                  </a:lnTo>
                  <a:lnTo>
                    <a:pt x="16" y="222"/>
                  </a:lnTo>
                  <a:lnTo>
                    <a:pt x="9" y="233"/>
                  </a:lnTo>
                  <a:lnTo>
                    <a:pt x="3" y="244"/>
                  </a:lnTo>
                  <a:lnTo>
                    <a:pt x="0" y="258"/>
                  </a:lnTo>
                  <a:lnTo>
                    <a:pt x="0" y="258"/>
                  </a:lnTo>
                  <a:lnTo>
                    <a:pt x="0" y="259"/>
                  </a:lnTo>
                  <a:lnTo>
                    <a:pt x="1" y="261"/>
                  </a:lnTo>
                  <a:lnTo>
                    <a:pt x="3" y="261"/>
                  </a:lnTo>
                  <a:lnTo>
                    <a:pt x="5" y="263"/>
                  </a:lnTo>
                  <a:lnTo>
                    <a:pt x="9" y="261"/>
                  </a:lnTo>
                  <a:lnTo>
                    <a:pt x="10" y="259"/>
                  </a:lnTo>
                  <a:lnTo>
                    <a:pt x="12" y="258"/>
                  </a:lnTo>
                  <a:lnTo>
                    <a:pt x="12" y="258"/>
                  </a:lnTo>
                  <a:lnTo>
                    <a:pt x="13" y="248"/>
                  </a:lnTo>
                  <a:lnTo>
                    <a:pt x="17" y="241"/>
                  </a:lnTo>
                  <a:lnTo>
                    <a:pt x="22" y="233"/>
                  </a:lnTo>
                  <a:lnTo>
                    <a:pt x="27" y="225"/>
                  </a:lnTo>
                  <a:lnTo>
                    <a:pt x="40" y="210"/>
                  </a:lnTo>
                  <a:lnTo>
                    <a:pt x="51" y="196"/>
                  </a:lnTo>
                  <a:lnTo>
                    <a:pt x="51" y="196"/>
                  </a:lnTo>
                  <a:lnTo>
                    <a:pt x="76" y="159"/>
                  </a:lnTo>
                  <a:lnTo>
                    <a:pt x="88" y="141"/>
                  </a:lnTo>
                  <a:lnTo>
                    <a:pt x="101" y="124"/>
                  </a:lnTo>
                  <a:lnTo>
                    <a:pt x="101" y="124"/>
                  </a:lnTo>
                  <a:lnTo>
                    <a:pt x="148" y="65"/>
                  </a:lnTo>
                  <a:lnTo>
                    <a:pt x="173" y="37"/>
                  </a:lnTo>
                  <a:lnTo>
                    <a:pt x="197" y="10"/>
                  </a:lnTo>
                  <a:lnTo>
                    <a:pt x="197" y="10"/>
                  </a:lnTo>
                  <a:lnTo>
                    <a:pt x="199" y="8"/>
                  </a:lnTo>
                  <a:lnTo>
                    <a:pt x="200" y="5"/>
                  </a:lnTo>
                  <a:lnTo>
                    <a:pt x="197" y="1"/>
                  </a:lnTo>
                  <a:lnTo>
                    <a:pt x="193" y="0"/>
                  </a:lnTo>
                  <a:lnTo>
                    <a:pt x="192" y="0"/>
                  </a:lnTo>
                  <a:lnTo>
                    <a:pt x="190" y="1"/>
                  </a:lnTo>
                  <a:lnTo>
                    <a:pt x="190"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4" name="chenying0907 895"/>
            <p:cNvSpPr/>
            <p:nvPr/>
          </p:nvSpPr>
          <p:spPr bwMode="auto">
            <a:xfrm>
              <a:off x="3559176" y="3678238"/>
              <a:ext cx="74613" cy="98425"/>
            </a:xfrm>
            <a:custGeom>
              <a:avLst/>
              <a:gdLst/>
              <a:ahLst/>
              <a:cxnLst>
                <a:cxn ang="0">
                  <a:pos x="178" y="2"/>
                </a:cxn>
                <a:cxn ang="0">
                  <a:pos x="178" y="2"/>
                </a:cxn>
                <a:cxn ang="0">
                  <a:pos x="165" y="12"/>
                </a:cxn>
                <a:cxn ang="0">
                  <a:pos x="151" y="24"/>
                </a:cxn>
                <a:cxn ang="0">
                  <a:pos x="136" y="36"/>
                </a:cxn>
                <a:cxn ang="0">
                  <a:pos x="131" y="42"/>
                </a:cxn>
                <a:cxn ang="0">
                  <a:pos x="126" y="49"/>
                </a:cxn>
                <a:cxn ang="0">
                  <a:pos x="126" y="49"/>
                </a:cxn>
                <a:cxn ang="0">
                  <a:pos x="104" y="82"/>
                </a:cxn>
                <a:cxn ang="0">
                  <a:pos x="80" y="116"/>
                </a:cxn>
                <a:cxn ang="0">
                  <a:pos x="80" y="116"/>
                </a:cxn>
                <a:cxn ang="0">
                  <a:pos x="68" y="133"/>
                </a:cxn>
                <a:cxn ang="0">
                  <a:pos x="56" y="151"/>
                </a:cxn>
                <a:cxn ang="0">
                  <a:pos x="34" y="189"/>
                </a:cxn>
                <a:cxn ang="0">
                  <a:pos x="34" y="189"/>
                </a:cxn>
                <a:cxn ang="0">
                  <a:pos x="25" y="201"/>
                </a:cxn>
                <a:cxn ang="0">
                  <a:pos x="15" y="212"/>
                </a:cxn>
                <a:cxn ang="0">
                  <a:pos x="5" y="224"/>
                </a:cxn>
                <a:cxn ang="0">
                  <a:pos x="2" y="231"/>
                </a:cxn>
                <a:cxn ang="0">
                  <a:pos x="0" y="238"/>
                </a:cxn>
                <a:cxn ang="0">
                  <a:pos x="0" y="238"/>
                </a:cxn>
                <a:cxn ang="0">
                  <a:pos x="0" y="241"/>
                </a:cxn>
                <a:cxn ang="0">
                  <a:pos x="0" y="242"/>
                </a:cxn>
                <a:cxn ang="0">
                  <a:pos x="4" y="245"/>
                </a:cxn>
                <a:cxn ang="0">
                  <a:pos x="8" y="245"/>
                </a:cxn>
                <a:cxn ang="0">
                  <a:pos x="9" y="244"/>
                </a:cxn>
                <a:cxn ang="0">
                  <a:pos x="11" y="241"/>
                </a:cxn>
                <a:cxn ang="0">
                  <a:pos x="11" y="241"/>
                </a:cxn>
                <a:cxn ang="0">
                  <a:pos x="13" y="235"/>
                </a:cxn>
                <a:cxn ang="0">
                  <a:pos x="17" y="228"/>
                </a:cxn>
                <a:cxn ang="0">
                  <a:pos x="29" y="219"/>
                </a:cxn>
                <a:cxn ang="0">
                  <a:pos x="29" y="219"/>
                </a:cxn>
                <a:cxn ang="0">
                  <a:pos x="33" y="214"/>
                </a:cxn>
                <a:cxn ang="0">
                  <a:pos x="37" y="207"/>
                </a:cxn>
                <a:cxn ang="0">
                  <a:pos x="45" y="195"/>
                </a:cxn>
                <a:cxn ang="0">
                  <a:pos x="45" y="195"/>
                </a:cxn>
                <a:cxn ang="0">
                  <a:pos x="84" y="129"/>
                </a:cxn>
                <a:cxn ang="0">
                  <a:pos x="84" y="129"/>
                </a:cxn>
                <a:cxn ang="0">
                  <a:pos x="94" y="114"/>
                </a:cxn>
                <a:cxn ang="0">
                  <a:pos x="104" y="100"/>
                </a:cxn>
                <a:cxn ang="0">
                  <a:pos x="124" y="72"/>
                </a:cxn>
                <a:cxn ang="0">
                  <a:pos x="124" y="72"/>
                </a:cxn>
                <a:cxn ang="0">
                  <a:pos x="131" y="63"/>
                </a:cxn>
                <a:cxn ang="0">
                  <a:pos x="138" y="54"/>
                </a:cxn>
                <a:cxn ang="0">
                  <a:pos x="153" y="40"/>
                </a:cxn>
                <a:cxn ang="0">
                  <a:pos x="186" y="10"/>
                </a:cxn>
                <a:cxn ang="0">
                  <a:pos x="186" y="10"/>
                </a:cxn>
                <a:cxn ang="0">
                  <a:pos x="187" y="7"/>
                </a:cxn>
                <a:cxn ang="0">
                  <a:pos x="189" y="6"/>
                </a:cxn>
                <a:cxn ang="0">
                  <a:pos x="186" y="2"/>
                </a:cxn>
                <a:cxn ang="0">
                  <a:pos x="182" y="0"/>
                </a:cxn>
                <a:cxn ang="0">
                  <a:pos x="181" y="0"/>
                </a:cxn>
                <a:cxn ang="0">
                  <a:pos x="178" y="2"/>
                </a:cxn>
                <a:cxn ang="0">
                  <a:pos x="178" y="2"/>
                </a:cxn>
              </a:cxnLst>
              <a:rect l="0" t="0" r="r" b="b"/>
              <a:pathLst>
                <a:path w="189" h="245">
                  <a:moveTo>
                    <a:pt x="178" y="2"/>
                  </a:moveTo>
                  <a:lnTo>
                    <a:pt x="178" y="2"/>
                  </a:lnTo>
                  <a:lnTo>
                    <a:pt x="165" y="12"/>
                  </a:lnTo>
                  <a:lnTo>
                    <a:pt x="151" y="24"/>
                  </a:lnTo>
                  <a:lnTo>
                    <a:pt x="136" y="36"/>
                  </a:lnTo>
                  <a:lnTo>
                    <a:pt x="131" y="42"/>
                  </a:lnTo>
                  <a:lnTo>
                    <a:pt x="126" y="49"/>
                  </a:lnTo>
                  <a:lnTo>
                    <a:pt x="126" y="49"/>
                  </a:lnTo>
                  <a:lnTo>
                    <a:pt x="104" y="82"/>
                  </a:lnTo>
                  <a:lnTo>
                    <a:pt x="80" y="116"/>
                  </a:lnTo>
                  <a:lnTo>
                    <a:pt x="80" y="116"/>
                  </a:lnTo>
                  <a:lnTo>
                    <a:pt x="68" y="133"/>
                  </a:lnTo>
                  <a:lnTo>
                    <a:pt x="56" y="151"/>
                  </a:lnTo>
                  <a:lnTo>
                    <a:pt x="34" y="189"/>
                  </a:lnTo>
                  <a:lnTo>
                    <a:pt x="34" y="189"/>
                  </a:lnTo>
                  <a:lnTo>
                    <a:pt x="25" y="201"/>
                  </a:lnTo>
                  <a:lnTo>
                    <a:pt x="15" y="212"/>
                  </a:lnTo>
                  <a:lnTo>
                    <a:pt x="5" y="224"/>
                  </a:lnTo>
                  <a:lnTo>
                    <a:pt x="2" y="231"/>
                  </a:lnTo>
                  <a:lnTo>
                    <a:pt x="0" y="238"/>
                  </a:lnTo>
                  <a:lnTo>
                    <a:pt x="0" y="238"/>
                  </a:lnTo>
                  <a:lnTo>
                    <a:pt x="0" y="241"/>
                  </a:lnTo>
                  <a:lnTo>
                    <a:pt x="0" y="242"/>
                  </a:lnTo>
                  <a:lnTo>
                    <a:pt x="4" y="245"/>
                  </a:lnTo>
                  <a:lnTo>
                    <a:pt x="8" y="245"/>
                  </a:lnTo>
                  <a:lnTo>
                    <a:pt x="9" y="244"/>
                  </a:lnTo>
                  <a:lnTo>
                    <a:pt x="11" y="241"/>
                  </a:lnTo>
                  <a:lnTo>
                    <a:pt x="11" y="241"/>
                  </a:lnTo>
                  <a:lnTo>
                    <a:pt x="13" y="235"/>
                  </a:lnTo>
                  <a:lnTo>
                    <a:pt x="17" y="228"/>
                  </a:lnTo>
                  <a:lnTo>
                    <a:pt x="29" y="219"/>
                  </a:lnTo>
                  <a:lnTo>
                    <a:pt x="29" y="219"/>
                  </a:lnTo>
                  <a:lnTo>
                    <a:pt x="33" y="214"/>
                  </a:lnTo>
                  <a:lnTo>
                    <a:pt x="37" y="207"/>
                  </a:lnTo>
                  <a:lnTo>
                    <a:pt x="45" y="195"/>
                  </a:lnTo>
                  <a:lnTo>
                    <a:pt x="45" y="195"/>
                  </a:lnTo>
                  <a:lnTo>
                    <a:pt x="84" y="129"/>
                  </a:lnTo>
                  <a:lnTo>
                    <a:pt x="84" y="129"/>
                  </a:lnTo>
                  <a:lnTo>
                    <a:pt x="94" y="114"/>
                  </a:lnTo>
                  <a:lnTo>
                    <a:pt x="104" y="100"/>
                  </a:lnTo>
                  <a:lnTo>
                    <a:pt x="124" y="72"/>
                  </a:lnTo>
                  <a:lnTo>
                    <a:pt x="124" y="72"/>
                  </a:lnTo>
                  <a:lnTo>
                    <a:pt x="131" y="63"/>
                  </a:lnTo>
                  <a:lnTo>
                    <a:pt x="138" y="54"/>
                  </a:lnTo>
                  <a:lnTo>
                    <a:pt x="153" y="40"/>
                  </a:lnTo>
                  <a:lnTo>
                    <a:pt x="186" y="10"/>
                  </a:lnTo>
                  <a:lnTo>
                    <a:pt x="186" y="10"/>
                  </a:lnTo>
                  <a:lnTo>
                    <a:pt x="187" y="7"/>
                  </a:lnTo>
                  <a:lnTo>
                    <a:pt x="189" y="6"/>
                  </a:lnTo>
                  <a:lnTo>
                    <a:pt x="186" y="2"/>
                  </a:lnTo>
                  <a:lnTo>
                    <a:pt x="182" y="0"/>
                  </a:lnTo>
                  <a:lnTo>
                    <a:pt x="181" y="0"/>
                  </a:lnTo>
                  <a:lnTo>
                    <a:pt x="178" y="2"/>
                  </a:lnTo>
                  <a:lnTo>
                    <a:pt x="178"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5" name="chenying0907 896"/>
            <p:cNvSpPr/>
            <p:nvPr/>
          </p:nvSpPr>
          <p:spPr bwMode="auto">
            <a:xfrm>
              <a:off x="3594101" y="3630613"/>
              <a:ext cx="122238" cy="152400"/>
            </a:xfrm>
            <a:custGeom>
              <a:avLst/>
              <a:gdLst/>
              <a:ahLst/>
              <a:cxnLst>
                <a:cxn ang="0">
                  <a:pos x="298" y="1"/>
                </a:cxn>
                <a:cxn ang="0">
                  <a:pos x="298" y="1"/>
                </a:cxn>
                <a:cxn ang="0">
                  <a:pos x="280" y="22"/>
                </a:cxn>
                <a:cxn ang="0">
                  <a:pos x="263" y="43"/>
                </a:cxn>
                <a:cxn ang="0">
                  <a:pos x="228" y="86"/>
                </a:cxn>
                <a:cxn ang="0">
                  <a:pos x="228" y="86"/>
                </a:cxn>
                <a:cxn ang="0">
                  <a:pos x="190" y="132"/>
                </a:cxn>
                <a:cxn ang="0">
                  <a:pos x="173" y="154"/>
                </a:cxn>
                <a:cxn ang="0">
                  <a:pos x="156" y="179"/>
                </a:cxn>
                <a:cxn ang="0">
                  <a:pos x="156" y="179"/>
                </a:cxn>
                <a:cxn ang="0">
                  <a:pos x="135" y="205"/>
                </a:cxn>
                <a:cxn ang="0">
                  <a:pos x="114" y="230"/>
                </a:cxn>
                <a:cxn ang="0">
                  <a:pos x="70" y="280"/>
                </a:cxn>
                <a:cxn ang="0">
                  <a:pos x="70" y="280"/>
                </a:cxn>
                <a:cxn ang="0">
                  <a:pos x="53" y="302"/>
                </a:cxn>
                <a:cxn ang="0">
                  <a:pos x="36" y="327"/>
                </a:cxn>
                <a:cxn ang="0">
                  <a:pos x="20" y="351"/>
                </a:cxn>
                <a:cxn ang="0">
                  <a:pos x="11" y="361"/>
                </a:cxn>
                <a:cxn ang="0">
                  <a:pos x="2" y="373"/>
                </a:cxn>
                <a:cxn ang="0">
                  <a:pos x="2" y="373"/>
                </a:cxn>
                <a:cxn ang="0">
                  <a:pos x="0" y="375"/>
                </a:cxn>
                <a:cxn ang="0">
                  <a:pos x="0" y="377"/>
                </a:cxn>
                <a:cxn ang="0">
                  <a:pos x="3" y="381"/>
                </a:cxn>
                <a:cxn ang="0">
                  <a:pos x="5" y="382"/>
                </a:cxn>
                <a:cxn ang="0">
                  <a:pos x="8" y="382"/>
                </a:cxn>
                <a:cxn ang="0">
                  <a:pos x="9" y="381"/>
                </a:cxn>
                <a:cxn ang="0">
                  <a:pos x="9" y="381"/>
                </a:cxn>
                <a:cxn ang="0">
                  <a:pos x="26" y="360"/>
                </a:cxn>
                <a:cxn ang="0">
                  <a:pos x="41" y="339"/>
                </a:cxn>
                <a:cxn ang="0">
                  <a:pos x="55" y="317"/>
                </a:cxn>
                <a:cxn ang="0">
                  <a:pos x="71" y="296"/>
                </a:cxn>
                <a:cxn ang="0">
                  <a:pos x="71" y="296"/>
                </a:cxn>
                <a:cxn ang="0">
                  <a:pos x="91" y="272"/>
                </a:cxn>
                <a:cxn ang="0">
                  <a:pos x="111" y="250"/>
                </a:cxn>
                <a:cxn ang="0">
                  <a:pos x="153" y="204"/>
                </a:cxn>
                <a:cxn ang="0">
                  <a:pos x="153" y="204"/>
                </a:cxn>
                <a:cxn ang="0">
                  <a:pos x="161" y="194"/>
                </a:cxn>
                <a:cxn ang="0">
                  <a:pos x="169" y="182"/>
                </a:cxn>
                <a:cxn ang="0">
                  <a:pos x="183" y="158"/>
                </a:cxn>
                <a:cxn ang="0">
                  <a:pos x="183" y="158"/>
                </a:cxn>
                <a:cxn ang="0">
                  <a:pos x="206" y="130"/>
                </a:cxn>
                <a:cxn ang="0">
                  <a:pos x="229" y="102"/>
                </a:cxn>
                <a:cxn ang="0">
                  <a:pos x="229" y="102"/>
                </a:cxn>
                <a:cxn ang="0">
                  <a:pos x="267" y="55"/>
                </a:cxn>
                <a:cxn ang="0">
                  <a:pos x="287" y="32"/>
                </a:cxn>
                <a:cxn ang="0">
                  <a:pos x="306" y="9"/>
                </a:cxn>
                <a:cxn ang="0">
                  <a:pos x="306" y="9"/>
                </a:cxn>
                <a:cxn ang="0">
                  <a:pos x="308" y="8"/>
                </a:cxn>
                <a:cxn ang="0">
                  <a:pos x="309" y="5"/>
                </a:cxn>
                <a:cxn ang="0">
                  <a:pos x="306" y="1"/>
                </a:cxn>
                <a:cxn ang="0">
                  <a:pos x="302" y="0"/>
                </a:cxn>
                <a:cxn ang="0">
                  <a:pos x="301" y="0"/>
                </a:cxn>
                <a:cxn ang="0">
                  <a:pos x="298" y="1"/>
                </a:cxn>
                <a:cxn ang="0">
                  <a:pos x="298" y="1"/>
                </a:cxn>
              </a:cxnLst>
              <a:rect l="0" t="0" r="r" b="b"/>
              <a:pathLst>
                <a:path w="309" h="382">
                  <a:moveTo>
                    <a:pt x="298" y="1"/>
                  </a:moveTo>
                  <a:lnTo>
                    <a:pt x="298" y="1"/>
                  </a:lnTo>
                  <a:lnTo>
                    <a:pt x="280" y="22"/>
                  </a:lnTo>
                  <a:lnTo>
                    <a:pt x="263" y="43"/>
                  </a:lnTo>
                  <a:lnTo>
                    <a:pt x="228" y="86"/>
                  </a:lnTo>
                  <a:lnTo>
                    <a:pt x="228" y="86"/>
                  </a:lnTo>
                  <a:lnTo>
                    <a:pt x="190" y="132"/>
                  </a:lnTo>
                  <a:lnTo>
                    <a:pt x="173" y="154"/>
                  </a:lnTo>
                  <a:lnTo>
                    <a:pt x="156" y="179"/>
                  </a:lnTo>
                  <a:lnTo>
                    <a:pt x="156" y="179"/>
                  </a:lnTo>
                  <a:lnTo>
                    <a:pt x="135" y="205"/>
                  </a:lnTo>
                  <a:lnTo>
                    <a:pt x="114" y="230"/>
                  </a:lnTo>
                  <a:lnTo>
                    <a:pt x="70" y="280"/>
                  </a:lnTo>
                  <a:lnTo>
                    <a:pt x="70" y="280"/>
                  </a:lnTo>
                  <a:lnTo>
                    <a:pt x="53" y="302"/>
                  </a:lnTo>
                  <a:lnTo>
                    <a:pt x="36" y="327"/>
                  </a:lnTo>
                  <a:lnTo>
                    <a:pt x="20" y="351"/>
                  </a:lnTo>
                  <a:lnTo>
                    <a:pt x="11" y="361"/>
                  </a:lnTo>
                  <a:lnTo>
                    <a:pt x="2" y="373"/>
                  </a:lnTo>
                  <a:lnTo>
                    <a:pt x="2" y="373"/>
                  </a:lnTo>
                  <a:lnTo>
                    <a:pt x="0" y="375"/>
                  </a:lnTo>
                  <a:lnTo>
                    <a:pt x="0" y="377"/>
                  </a:lnTo>
                  <a:lnTo>
                    <a:pt x="3" y="381"/>
                  </a:lnTo>
                  <a:lnTo>
                    <a:pt x="5" y="382"/>
                  </a:lnTo>
                  <a:lnTo>
                    <a:pt x="8" y="382"/>
                  </a:lnTo>
                  <a:lnTo>
                    <a:pt x="9" y="381"/>
                  </a:lnTo>
                  <a:lnTo>
                    <a:pt x="9" y="381"/>
                  </a:lnTo>
                  <a:lnTo>
                    <a:pt x="26" y="360"/>
                  </a:lnTo>
                  <a:lnTo>
                    <a:pt x="41" y="339"/>
                  </a:lnTo>
                  <a:lnTo>
                    <a:pt x="55" y="317"/>
                  </a:lnTo>
                  <a:lnTo>
                    <a:pt x="71" y="296"/>
                  </a:lnTo>
                  <a:lnTo>
                    <a:pt x="71" y="296"/>
                  </a:lnTo>
                  <a:lnTo>
                    <a:pt x="91" y="272"/>
                  </a:lnTo>
                  <a:lnTo>
                    <a:pt x="111" y="250"/>
                  </a:lnTo>
                  <a:lnTo>
                    <a:pt x="153" y="204"/>
                  </a:lnTo>
                  <a:lnTo>
                    <a:pt x="153" y="204"/>
                  </a:lnTo>
                  <a:lnTo>
                    <a:pt x="161" y="194"/>
                  </a:lnTo>
                  <a:lnTo>
                    <a:pt x="169" y="182"/>
                  </a:lnTo>
                  <a:lnTo>
                    <a:pt x="183" y="158"/>
                  </a:lnTo>
                  <a:lnTo>
                    <a:pt x="183" y="158"/>
                  </a:lnTo>
                  <a:lnTo>
                    <a:pt x="206" y="130"/>
                  </a:lnTo>
                  <a:lnTo>
                    <a:pt x="229" y="102"/>
                  </a:lnTo>
                  <a:lnTo>
                    <a:pt x="229" y="102"/>
                  </a:lnTo>
                  <a:lnTo>
                    <a:pt x="267" y="55"/>
                  </a:lnTo>
                  <a:lnTo>
                    <a:pt x="287" y="32"/>
                  </a:lnTo>
                  <a:lnTo>
                    <a:pt x="306" y="9"/>
                  </a:lnTo>
                  <a:lnTo>
                    <a:pt x="306" y="9"/>
                  </a:lnTo>
                  <a:lnTo>
                    <a:pt x="308" y="8"/>
                  </a:lnTo>
                  <a:lnTo>
                    <a:pt x="309" y="5"/>
                  </a:lnTo>
                  <a:lnTo>
                    <a:pt x="306" y="1"/>
                  </a:lnTo>
                  <a:lnTo>
                    <a:pt x="302" y="0"/>
                  </a:lnTo>
                  <a:lnTo>
                    <a:pt x="301" y="0"/>
                  </a:lnTo>
                  <a:lnTo>
                    <a:pt x="298" y="1"/>
                  </a:lnTo>
                  <a:lnTo>
                    <a:pt x="298"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6" name="chenying0907 897"/>
            <p:cNvSpPr/>
            <p:nvPr/>
          </p:nvSpPr>
          <p:spPr bwMode="auto">
            <a:xfrm>
              <a:off x="3629026" y="3665538"/>
              <a:ext cx="88900" cy="111125"/>
            </a:xfrm>
            <a:custGeom>
              <a:avLst/>
              <a:gdLst/>
              <a:ahLst/>
              <a:cxnLst>
                <a:cxn ang="0">
                  <a:pos x="222" y="5"/>
                </a:cxn>
                <a:cxn ang="0">
                  <a:pos x="220" y="1"/>
                </a:cxn>
                <a:cxn ang="0">
                  <a:pos x="216" y="1"/>
                </a:cxn>
                <a:cxn ang="0">
                  <a:pos x="212" y="5"/>
                </a:cxn>
                <a:cxn ang="0">
                  <a:pos x="212" y="8"/>
                </a:cxn>
                <a:cxn ang="0">
                  <a:pos x="210" y="13"/>
                </a:cxn>
                <a:cxn ang="0">
                  <a:pos x="201" y="28"/>
                </a:cxn>
                <a:cxn ang="0">
                  <a:pos x="180" y="50"/>
                </a:cxn>
                <a:cxn ang="0">
                  <a:pos x="170" y="60"/>
                </a:cxn>
                <a:cxn ang="0">
                  <a:pos x="124" y="123"/>
                </a:cxn>
                <a:cxn ang="0">
                  <a:pos x="107" y="144"/>
                </a:cxn>
                <a:cxn ang="0">
                  <a:pos x="51" y="207"/>
                </a:cxn>
                <a:cxn ang="0">
                  <a:pos x="39" y="219"/>
                </a:cxn>
                <a:cxn ang="0">
                  <a:pos x="29" y="232"/>
                </a:cxn>
                <a:cxn ang="0">
                  <a:pos x="23" y="242"/>
                </a:cxn>
                <a:cxn ang="0">
                  <a:pos x="12" y="262"/>
                </a:cxn>
                <a:cxn ang="0">
                  <a:pos x="2" y="270"/>
                </a:cxn>
                <a:cxn ang="0">
                  <a:pos x="0" y="273"/>
                </a:cxn>
                <a:cxn ang="0">
                  <a:pos x="2" y="280"/>
                </a:cxn>
                <a:cxn ang="0">
                  <a:pos x="6" y="280"/>
                </a:cxn>
                <a:cxn ang="0">
                  <a:pos x="8" y="280"/>
                </a:cxn>
                <a:cxn ang="0">
                  <a:pos x="21" y="267"/>
                </a:cxn>
                <a:cxn ang="0">
                  <a:pos x="40" y="237"/>
                </a:cxn>
                <a:cxn ang="0">
                  <a:pos x="51" y="222"/>
                </a:cxn>
                <a:cxn ang="0">
                  <a:pos x="129" y="136"/>
                </a:cxn>
                <a:cxn ang="0">
                  <a:pos x="138" y="124"/>
                </a:cxn>
                <a:cxn ang="0">
                  <a:pos x="162" y="90"/>
                </a:cxn>
                <a:cxn ang="0">
                  <a:pos x="187" y="56"/>
                </a:cxn>
                <a:cxn ang="0">
                  <a:pos x="197" y="46"/>
                </a:cxn>
                <a:cxn ang="0">
                  <a:pos x="216" y="28"/>
                </a:cxn>
                <a:cxn ang="0">
                  <a:pos x="221" y="17"/>
                </a:cxn>
                <a:cxn ang="0">
                  <a:pos x="222" y="5"/>
                </a:cxn>
              </a:cxnLst>
              <a:rect l="0" t="0" r="r" b="b"/>
              <a:pathLst>
                <a:path w="222" h="280">
                  <a:moveTo>
                    <a:pt x="222" y="5"/>
                  </a:moveTo>
                  <a:lnTo>
                    <a:pt x="222" y="5"/>
                  </a:lnTo>
                  <a:lnTo>
                    <a:pt x="221" y="3"/>
                  </a:lnTo>
                  <a:lnTo>
                    <a:pt x="220" y="1"/>
                  </a:lnTo>
                  <a:lnTo>
                    <a:pt x="218" y="0"/>
                  </a:lnTo>
                  <a:lnTo>
                    <a:pt x="216" y="1"/>
                  </a:lnTo>
                  <a:lnTo>
                    <a:pt x="212" y="3"/>
                  </a:lnTo>
                  <a:lnTo>
                    <a:pt x="212" y="5"/>
                  </a:lnTo>
                  <a:lnTo>
                    <a:pt x="212" y="8"/>
                  </a:lnTo>
                  <a:lnTo>
                    <a:pt x="212" y="8"/>
                  </a:lnTo>
                  <a:lnTo>
                    <a:pt x="212" y="11"/>
                  </a:lnTo>
                  <a:lnTo>
                    <a:pt x="210" y="13"/>
                  </a:lnTo>
                  <a:lnTo>
                    <a:pt x="206" y="20"/>
                  </a:lnTo>
                  <a:lnTo>
                    <a:pt x="201" y="28"/>
                  </a:lnTo>
                  <a:lnTo>
                    <a:pt x="195" y="35"/>
                  </a:lnTo>
                  <a:lnTo>
                    <a:pt x="180" y="50"/>
                  </a:lnTo>
                  <a:lnTo>
                    <a:pt x="170" y="60"/>
                  </a:lnTo>
                  <a:lnTo>
                    <a:pt x="170" y="60"/>
                  </a:lnTo>
                  <a:lnTo>
                    <a:pt x="140" y="102"/>
                  </a:lnTo>
                  <a:lnTo>
                    <a:pt x="124" y="123"/>
                  </a:lnTo>
                  <a:lnTo>
                    <a:pt x="107" y="144"/>
                  </a:lnTo>
                  <a:lnTo>
                    <a:pt x="107" y="144"/>
                  </a:lnTo>
                  <a:lnTo>
                    <a:pt x="80" y="175"/>
                  </a:lnTo>
                  <a:lnTo>
                    <a:pt x="51" y="207"/>
                  </a:lnTo>
                  <a:lnTo>
                    <a:pt x="51" y="207"/>
                  </a:lnTo>
                  <a:lnTo>
                    <a:pt x="39" y="219"/>
                  </a:lnTo>
                  <a:lnTo>
                    <a:pt x="34" y="225"/>
                  </a:lnTo>
                  <a:lnTo>
                    <a:pt x="29" y="232"/>
                  </a:lnTo>
                  <a:lnTo>
                    <a:pt x="29" y="232"/>
                  </a:lnTo>
                  <a:lnTo>
                    <a:pt x="23" y="242"/>
                  </a:lnTo>
                  <a:lnTo>
                    <a:pt x="18" y="253"/>
                  </a:lnTo>
                  <a:lnTo>
                    <a:pt x="12" y="262"/>
                  </a:lnTo>
                  <a:lnTo>
                    <a:pt x="2" y="270"/>
                  </a:lnTo>
                  <a:lnTo>
                    <a:pt x="2" y="270"/>
                  </a:lnTo>
                  <a:lnTo>
                    <a:pt x="1" y="271"/>
                  </a:lnTo>
                  <a:lnTo>
                    <a:pt x="0" y="273"/>
                  </a:lnTo>
                  <a:lnTo>
                    <a:pt x="1" y="277"/>
                  </a:lnTo>
                  <a:lnTo>
                    <a:pt x="2" y="280"/>
                  </a:lnTo>
                  <a:lnTo>
                    <a:pt x="4" y="280"/>
                  </a:lnTo>
                  <a:lnTo>
                    <a:pt x="6" y="280"/>
                  </a:lnTo>
                  <a:lnTo>
                    <a:pt x="8" y="280"/>
                  </a:lnTo>
                  <a:lnTo>
                    <a:pt x="8" y="280"/>
                  </a:lnTo>
                  <a:lnTo>
                    <a:pt x="16" y="273"/>
                  </a:lnTo>
                  <a:lnTo>
                    <a:pt x="21" y="267"/>
                  </a:lnTo>
                  <a:lnTo>
                    <a:pt x="31" y="253"/>
                  </a:lnTo>
                  <a:lnTo>
                    <a:pt x="40" y="237"/>
                  </a:lnTo>
                  <a:lnTo>
                    <a:pt x="51" y="222"/>
                  </a:lnTo>
                  <a:lnTo>
                    <a:pt x="51" y="222"/>
                  </a:lnTo>
                  <a:lnTo>
                    <a:pt x="90" y="179"/>
                  </a:lnTo>
                  <a:lnTo>
                    <a:pt x="129" y="136"/>
                  </a:lnTo>
                  <a:lnTo>
                    <a:pt x="129" y="136"/>
                  </a:lnTo>
                  <a:lnTo>
                    <a:pt x="138" y="124"/>
                  </a:lnTo>
                  <a:lnTo>
                    <a:pt x="146" y="114"/>
                  </a:lnTo>
                  <a:lnTo>
                    <a:pt x="162" y="90"/>
                  </a:lnTo>
                  <a:lnTo>
                    <a:pt x="178" y="67"/>
                  </a:lnTo>
                  <a:lnTo>
                    <a:pt x="187" y="56"/>
                  </a:lnTo>
                  <a:lnTo>
                    <a:pt x="197" y="46"/>
                  </a:lnTo>
                  <a:lnTo>
                    <a:pt x="197" y="46"/>
                  </a:lnTo>
                  <a:lnTo>
                    <a:pt x="206" y="37"/>
                  </a:lnTo>
                  <a:lnTo>
                    <a:pt x="216" y="28"/>
                  </a:lnTo>
                  <a:lnTo>
                    <a:pt x="218" y="22"/>
                  </a:lnTo>
                  <a:lnTo>
                    <a:pt x="221" y="17"/>
                  </a:lnTo>
                  <a:lnTo>
                    <a:pt x="222" y="12"/>
                  </a:lnTo>
                  <a:lnTo>
                    <a:pt x="222" y="5"/>
                  </a:lnTo>
                  <a:lnTo>
                    <a:pt x="222" y="5"/>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7" name="chenying0907 898"/>
            <p:cNvSpPr/>
            <p:nvPr/>
          </p:nvSpPr>
          <p:spPr bwMode="auto">
            <a:xfrm>
              <a:off x="3668713" y="3692526"/>
              <a:ext cx="60325" cy="80963"/>
            </a:xfrm>
            <a:custGeom>
              <a:avLst/>
              <a:gdLst/>
              <a:ahLst/>
              <a:cxnLst>
                <a:cxn ang="0">
                  <a:pos x="142" y="4"/>
                </a:cxn>
                <a:cxn ang="0">
                  <a:pos x="142" y="4"/>
                </a:cxn>
                <a:cxn ang="0">
                  <a:pos x="141" y="8"/>
                </a:cxn>
                <a:cxn ang="0">
                  <a:pos x="138" y="14"/>
                </a:cxn>
                <a:cxn ang="0">
                  <a:pos x="130" y="24"/>
                </a:cxn>
                <a:cxn ang="0">
                  <a:pos x="121" y="34"/>
                </a:cxn>
                <a:cxn ang="0">
                  <a:pos x="115" y="42"/>
                </a:cxn>
                <a:cxn ang="0">
                  <a:pos x="115" y="42"/>
                </a:cxn>
                <a:cxn ang="0">
                  <a:pos x="95" y="70"/>
                </a:cxn>
                <a:cxn ang="0">
                  <a:pos x="77" y="97"/>
                </a:cxn>
                <a:cxn ang="0">
                  <a:pos x="77" y="97"/>
                </a:cxn>
                <a:cxn ang="0">
                  <a:pos x="68" y="110"/>
                </a:cxn>
                <a:cxn ang="0">
                  <a:pos x="58" y="122"/>
                </a:cxn>
                <a:cxn ang="0">
                  <a:pos x="38" y="147"/>
                </a:cxn>
                <a:cxn ang="0">
                  <a:pos x="18" y="170"/>
                </a:cxn>
                <a:cxn ang="0">
                  <a:pos x="9" y="184"/>
                </a:cxn>
                <a:cxn ang="0">
                  <a:pos x="1" y="197"/>
                </a:cxn>
                <a:cxn ang="0">
                  <a:pos x="1" y="197"/>
                </a:cxn>
                <a:cxn ang="0">
                  <a:pos x="0" y="199"/>
                </a:cxn>
                <a:cxn ang="0">
                  <a:pos x="0" y="202"/>
                </a:cxn>
                <a:cxn ang="0">
                  <a:pos x="2" y="204"/>
                </a:cxn>
                <a:cxn ang="0">
                  <a:pos x="6" y="206"/>
                </a:cxn>
                <a:cxn ang="0">
                  <a:pos x="9" y="204"/>
                </a:cxn>
                <a:cxn ang="0">
                  <a:pos x="10" y="203"/>
                </a:cxn>
                <a:cxn ang="0">
                  <a:pos x="10" y="203"/>
                </a:cxn>
                <a:cxn ang="0">
                  <a:pos x="19" y="189"/>
                </a:cxn>
                <a:cxn ang="0">
                  <a:pos x="30" y="177"/>
                </a:cxn>
                <a:cxn ang="0">
                  <a:pos x="51" y="152"/>
                </a:cxn>
                <a:cxn ang="0">
                  <a:pos x="51" y="152"/>
                </a:cxn>
                <a:cxn ang="0">
                  <a:pos x="69" y="129"/>
                </a:cxn>
                <a:cxn ang="0">
                  <a:pos x="87" y="102"/>
                </a:cxn>
                <a:cxn ang="0">
                  <a:pos x="87" y="102"/>
                </a:cxn>
                <a:cxn ang="0">
                  <a:pos x="124" y="49"/>
                </a:cxn>
                <a:cxn ang="0">
                  <a:pos x="124" y="49"/>
                </a:cxn>
                <a:cxn ang="0">
                  <a:pos x="133" y="38"/>
                </a:cxn>
                <a:cxn ang="0">
                  <a:pos x="141" y="29"/>
                </a:cxn>
                <a:cxn ang="0">
                  <a:pos x="149" y="19"/>
                </a:cxn>
                <a:cxn ang="0">
                  <a:pos x="151" y="14"/>
                </a:cxn>
                <a:cxn ang="0">
                  <a:pos x="154" y="7"/>
                </a:cxn>
                <a:cxn ang="0">
                  <a:pos x="154" y="7"/>
                </a:cxn>
                <a:cxn ang="0">
                  <a:pos x="154" y="4"/>
                </a:cxn>
                <a:cxn ang="0">
                  <a:pos x="153" y="3"/>
                </a:cxn>
                <a:cxn ang="0">
                  <a:pos x="149" y="0"/>
                </a:cxn>
                <a:cxn ang="0">
                  <a:pos x="145" y="0"/>
                </a:cxn>
                <a:cxn ang="0">
                  <a:pos x="144" y="2"/>
                </a:cxn>
                <a:cxn ang="0">
                  <a:pos x="142" y="4"/>
                </a:cxn>
                <a:cxn ang="0">
                  <a:pos x="142" y="4"/>
                </a:cxn>
              </a:cxnLst>
              <a:rect l="0" t="0" r="r" b="b"/>
              <a:pathLst>
                <a:path w="154" h="206">
                  <a:moveTo>
                    <a:pt x="142" y="4"/>
                  </a:moveTo>
                  <a:lnTo>
                    <a:pt x="142" y="4"/>
                  </a:lnTo>
                  <a:lnTo>
                    <a:pt x="141" y="8"/>
                  </a:lnTo>
                  <a:lnTo>
                    <a:pt x="138" y="14"/>
                  </a:lnTo>
                  <a:lnTo>
                    <a:pt x="130" y="24"/>
                  </a:lnTo>
                  <a:lnTo>
                    <a:pt x="121" y="34"/>
                  </a:lnTo>
                  <a:lnTo>
                    <a:pt x="115" y="42"/>
                  </a:lnTo>
                  <a:lnTo>
                    <a:pt x="115" y="42"/>
                  </a:lnTo>
                  <a:lnTo>
                    <a:pt x="95" y="70"/>
                  </a:lnTo>
                  <a:lnTo>
                    <a:pt x="77" y="97"/>
                  </a:lnTo>
                  <a:lnTo>
                    <a:pt x="77" y="97"/>
                  </a:lnTo>
                  <a:lnTo>
                    <a:pt x="68" y="110"/>
                  </a:lnTo>
                  <a:lnTo>
                    <a:pt x="58" y="122"/>
                  </a:lnTo>
                  <a:lnTo>
                    <a:pt x="38" y="147"/>
                  </a:lnTo>
                  <a:lnTo>
                    <a:pt x="18" y="170"/>
                  </a:lnTo>
                  <a:lnTo>
                    <a:pt x="9" y="184"/>
                  </a:lnTo>
                  <a:lnTo>
                    <a:pt x="1" y="197"/>
                  </a:lnTo>
                  <a:lnTo>
                    <a:pt x="1" y="197"/>
                  </a:lnTo>
                  <a:lnTo>
                    <a:pt x="0" y="199"/>
                  </a:lnTo>
                  <a:lnTo>
                    <a:pt x="0" y="202"/>
                  </a:lnTo>
                  <a:lnTo>
                    <a:pt x="2" y="204"/>
                  </a:lnTo>
                  <a:lnTo>
                    <a:pt x="6" y="206"/>
                  </a:lnTo>
                  <a:lnTo>
                    <a:pt x="9" y="204"/>
                  </a:lnTo>
                  <a:lnTo>
                    <a:pt x="10" y="203"/>
                  </a:lnTo>
                  <a:lnTo>
                    <a:pt x="10" y="203"/>
                  </a:lnTo>
                  <a:lnTo>
                    <a:pt x="19" y="189"/>
                  </a:lnTo>
                  <a:lnTo>
                    <a:pt x="30" y="177"/>
                  </a:lnTo>
                  <a:lnTo>
                    <a:pt x="51" y="152"/>
                  </a:lnTo>
                  <a:lnTo>
                    <a:pt x="51" y="152"/>
                  </a:lnTo>
                  <a:lnTo>
                    <a:pt x="69" y="129"/>
                  </a:lnTo>
                  <a:lnTo>
                    <a:pt x="87" y="102"/>
                  </a:lnTo>
                  <a:lnTo>
                    <a:pt x="87" y="102"/>
                  </a:lnTo>
                  <a:lnTo>
                    <a:pt x="124" y="49"/>
                  </a:lnTo>
                  <a:lnTo>
                    <a:pt x="124" y="49"/>
                  </a:lnTo>
                  <a:lnTo>
                    <a:pt x="133" y="38"/>
                  </a:lnTo>
                  <a:lnTo>
                    <a:pt x="141" y="29"/>
                  </a:lnTo>
                  <a:lnTo>
                    <a:pt x="149" y="19"/>
                  </a:lnTo>
                  <a:lnTo>
                    <a:pt x="151" y="14"/>
                  </a:lnTo>
                  <a:lnTo>
                    <a:pt x="154" y="7"/>
                  </a:lnTo>
                  <a:lnTo>
                    <a:pt x="154" y="7"/>
                  </a:lnTo>
                  <a:lnTo>
                    <a:pt x="154" y="4"/>
                  </a:lnTo>
                  <a:lnTo>
                    <a:pt x="153" y="3"/>
                  </a:lnTo>
                  <a:lnTo>
                    <a:pt x="149" y="0"/>
                  </a:lnTo>
                  <a:lnTo>
                    <a:pt x="145" y="0"/>
                  </a:lnTo>
                  <a:lnTo>
                    <a:pt x="144" y="2"/>
                  </a:lnTo>
                  <a:lnTo>
                    <a:pt x="142" y="4"/>
                  </a:lnTo>
                  <a:lnTo>
                    <a:pt x="142" y="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8" name="chenying0907 899"/>
            <p:cNvSpPr/>
            <p:nvPr/>
          </p:nvSpPr>
          <p:spPr bwMode="auto">
            <a:xfrm>
              <a:off x="3697288" y="3721101"/>
              <a:ext cx="41275" cy="50800"/>
            </a:xfrm>
            <a:custGeom>
              <a:avLst/>
              <a:gdLst/>
              <a:ahLst/>
              <a:cxnLst>
                <a:cxn ang="0">
                  <a:pos x="93" y="2"/>
                </a:cxn>
                <a:cxn ang="0">
                  <a:pos x="93" y="2"/>
                </a:cxn>
                <a:cxn ang="0">
                  <a:pos x="80" y="15"/>
                </a:cxn>
                <a:cxn ang="0">
                  <a:pos x="68" y="30"/>
                </a:cxn>
                <a:cxn ang="0">
                  <a:pos x="46" y="59"/>
                </a:cxn>
                <a:cxn ang="0">
                  <a:pos x="24" y="87"/>
                </a:cxn>
                <a:cxn ang="0">
                  <a:pos x="1" y="116"/>
                </a:cxn>
                <a:cxn ang="0">
                  <a:pos x="1" y="116"/>
                </a:cxn>
                <a:cxn ang="0">
                  <a:pos x="0" y="119"/>
                </a:cxn>
                <a:cxn ang="0">
                  <a:pos x="0" y="120"/>
                </a:cxn>
                <a:cxn ang="0">
                  <a:pos x="1" y="124"/>
                </a:cxn>
                <a:cxn ang="0">
                  <a:pos x="4" y="125"/>
                </a:cxn>
                <a:cxn ang="0">
                  <a:pos x="5" y="127"/>
                </a:cxn>
                <a:cxn ang="0">
                  <a:pos x="8" y="125"/>
                </a:cxn>
                <a:cxn ang="0">
                  <a:pos x="9" y="124"/>
                </a:cxn>
                <a:cxn ang="0">
                  <a:pos x="9" y="124"/>
                </a:cxn>
                <a:cxn ang="0">
                  <a:pos x="32" y="95"/>
                </a:cxn>
                <a:cxn ang="0">
                  <a:pos x="54" y="66"/>
                </a:cxn>
                <a:cxn ang="0">
                  <a:pos x="76" y="38"/>
                </a:cxn>
                <a:cxn ang="0">
                  <a:pos x="89" y="23"/>
                </a:cxn>
                <a:cxn ang="0">
                  <a:pos x="101" y="10"/>
                </a:cxn>
                <a:cxn ang="0">
                  <a:pos x="101" y="10"/>
                </a:cxn>
                <a:cxn ang="0">
                  <a:pos x="102" y="8"/>
                </a:cxn>
                <a:cxn ang="0">
                  <a:pos x="102" y="6"/>
                </a:cxn>
                <a:cxn ang="0">
                  <a:pos x="101" y="2"/>
                </a:cxn>
                <a:cxn ang="0">
                  <a:pos x="97" y="0"/>
                </a:cxn>
                <a:cxn ang="0">
                  <a:pos x="94" y="1"/>
                </a:cxn>
                <a:cxn ang="0">
                  <a:pos x="93" y="2"/>
                </a:cxn>
                <a:cxn ang="0">
                  <a:pos x="93" y="2"/>
                </a:cxn>
              </a:cxnLst>
              <a:rect l="0" t="0" r="r" b="b"/>
              <a:pathLst>
                <a:path w="102" h="127">
                  <a:moveTo>
                    <a:pt x="93" y="2"/>
                  </a:moveTo>
                  <a:lnTo>
                    <a:pt x="93" y="2"/>
                  </a:lnTo>
                  <a:lnTo>
                    <a:pt x="80" y="15"/>
                  </a:lnTo>
                  <a:lnTo>
                    <a:pt x="68" y="30"/>
                  </a:lnTo>
                  <a:lnTo>
                    <a:pt x="46" y="59"/>
                  </a:lnTo>
                  <a:lnTo>
                    <a:pt x="24" y="87"/>
                  </a:lnTo>
                  <a:lnTo>
                    <a:pt x="1" y="116"/>
                  </a:lnTo>
                  <a:lnTo>
                    <a:pt x="1" y="116"/>
                  </a:lnTo>
                  <a:lnTo>
                    <a:pt x="0" y="119"/>
                  </a:lnTo>
                  <a:lnTo>
                    <a:pt x="0" y="120"/>
                  </a:lnTo>
                  <a:lnTo>
                    <a:pt x="1" y="124"/>
                  </a:lnTo>
                  <a:lnTo>
                    <a:pt x="4" y="125"/>
                  </a:lnTo>
                  <a:lnTo>
                    <a:pt x="5" y="127"/>
                  </a:lnTo>
                  <a:lnTo>
                    <a:pt x="8" y="125"/>
                  </a:lnTo>
                  <a:lnTo>
                    <a:pt x="9" y="124"/>
                  </a:lnTo>
                  <a:lnTo>
                    <a:pt x="9" y="124"/>
                  </a:lnTo>
                  <a:lnTo>
                    <a:pt x="32" y="95"/>
                  </a:lnTo>
                  <a:lnTo>
                    <a:pt x="54" y="66"/>
                  </a:lnTo>
                  <a:lnTo>
                    <a:pt x="76" y="38"/>
                  </a:lnTo>
                  <a:lnTo>
                    <a:pt x="89" y="23"/>
                  </a:lnTo>
                  <a:lnTo>
                    <a:pt x="101" y="10"/>
                  </a:lnTo>
                  <a:lnTo>
                    <a:pt x="101" y="10"/>
                  </a:lnTo>
                  <a:lnTo>
                    <a:pt x="102" y="8"/>
                  </a:lnTo>
                  <a:lnTo>
                    <a:pt x="102" y="6"/>
                  </a:lnTo>
                  <a:lnTo>
                    <a:pt x="101" y="2"/>
                  </a:lnTo>
                  <a:lnTo>
                    <a:pt x="97" y="0"/>
                  </a:lnTo>
                  <a:lnTo>
                    <a:pt x="94" y="1"/>
                  </a:lnTo>
                  <a:lnTo>
                    <a:pt x="93" y="2"/>
                  </a:lnTo>
                  <a:lnTo>
                    <a:pt x="93"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49" name="chenying0907 900"/>
            <p:cNvSpPr/>
            <p:nvPr/>
          </p:nvSpPr>
          <p:spPr bwMode="auto">
            <a:xfrm>
              <a:off x="3511551" y="3597276"/>
              <a:ext cx="38100" cy="52388"/>
            </a:xfrm>
            <a:custGeom>
              <a:avLst/>
              <a:gdLst/>
              <a:ahLst/>
              <a:cxnLst>
                <a:cxn ang="0">
                  <a:pos x="86" y="4"/>
                </a:cxn>
                <a:cxn ang="0">
                  <a:pos x="86" y="4"/>
                </a:cxn>
                <a:cxn ang="0">
                  <a:pos x="68" y="35"/>
                </a:cxn>
                <a:cxn ang="0">
                  <a:pos x="48" y="65"/>
                </a:cxn>
                <a:cxn ang="0">
                  <a:pos x="26" y="95"/>
                </a:cxn>
                <a:cxn ang="0">
                  <a:pos x="1" y="121"/>
                </a:cxn>
                <a:cxn ang="0">
                  <a:pos x="1" y="121"/>
                </a:cxn>
                <a:cxn ang="0">
                  <a:pos x="0" y="124"/>
                </a:cxn>
                <a:cxn ang="0">
                  <a:pos x="0" y="127"/>
                </a:cxn>
                <a:cxn ang="0">
                  <a:pos x="1" y="129"/>
                </a:cxn>
                <a:cxn ang="0">
                  <a:pos x="5" y="132"/>
                </a:cxn>
                <a:cxn ang="0">
                  <a:pos x="8" y="132"/>
                </a:cxn>
                <a:cxn ang="0">
                  <a:pos x="9" y="131"/>
                </a:cxn>
                <a:cxn ang="0">
                  <a:pos x="9" y="131"/>
                </a:cxn>
                <a:cxn ang="0">
                  <a:pos x="35" y="102"/>
                </a:cxn>
                <a:cxn ang="0">
                  <a:pos x="57" y="73"/>
                </a:cxn>
                <a:cxn ang="0">
                  <a:pos x="78" y="42"/>
                </a:cxn>
                <a:cxn ang="0">
                  <a:pos x="95" y="9"/>
                </a:cxn>
                <a:cxn ang="0">
                  <a:pos x="95" y="9"/>
                </a:cxn>
                <a:cxn ang="0">
                  <a:pos x="97" y="6"/>
                </a:cxn>
                <a:cxn ang="0">
                  <a:pos x="97" y="4"/>
                </a:cxn>
                <a:cxn ang="0">
                  <a:pos x="94" y="1"/>
                </a:cxn>
                <a:cxn ang="0">
                  <a:pos x="90" y="0"/>
                </a:cxn>
                <a:cxn ang="0">
                  <a:pos x="88" y="1"/>
                </a:cxn>
                <a:cxn ang="0">
                  <a:pos x="86" y="4"/>
                </a:cxn>
                <a:cxn ang="0">
                  <a:pos x="86" y="4"/>
                </a:cxn>
              </a:cxnLst>
              <a:rect l="0" t="0" r="r" b="b"/>
              <a:pathLst>
                <a:path w="97" h="132">
                  <a:moveTo>
                    <a:pt x="86" y="4"/>
                  </a:moveTo>
                  <a:lnTo>
                    <a:pt x="86" y="4"/>
                  </a:lnTo>
                  <a:lnTo>
                    <a:pt x="68" y="35"/>
                  </a:lnTo>
                  <a:lnTo>
                    <a:pt x="48" y="65"/>
                  </a:lnTo>
                  <a:lnTo>
                    <a:pt x="26" y="95"/>
                  </a:lnTo>
                  <a:lnTo>
                    <a:pt x="1" y="121"/>
                  </a:lnTo>
                  <a:lnTo>
                    <a:pt x="1" y="121"/>
                  </a:lnTo>
                  <a:lnTo>
                    <a:pt x="0" y="124"/>
                  </a:lnTo>
                  <a:lnTo>
                    <a:pt x="0" y="127"/>
                  </a:lnTo>
                  <a:lnTo>
                    <a:pt x="1" y="129"/>
                  </a:lnTo>
                  <a:lnTo>
                    <a:pt x="5" y="132"/>
                  </a:lnTo>
                  <a:lnTo>
                    <a:pt x="8" y="132"/>
                  </a:lnTo>
                  <a:lnTo>
                    <a:pt x="9" y="131"/>
                  </a:lnTo>
                  <a:lnTo>
                    <a:pt x="9" y="131"/>
                  </a:lnTo>
                  <a:lnTo>
                    <a:pt x="35" y="102"/>
                  </a:lnTo>
                  <a:lnTo>
                    <a:pt x="57" y="73"/>
                  </a:lnTo>
                  <a:lnTo>
                    <a:pt x="78" y="42"/>
                  </a:lnTo>
                  <a:lnTo>
                    <a:pt x="95" y="9"/>
                  </a:lnTo>
                  <a:lnTo>
                    <a:pt x="95" y="9"/>
                  </a:lnTo>
                  <a:lnTo>
                    <a:pt x="97" y="6"/>
                  </a:lnTo>
                  <a:lnTo>
                    <a:pt x="97" y="4"/>
                  </a:lnTo>
                  <a:lnTo>
                    <a:pt x="94" y="1"/>
                  </a:lnTo>
                  <a:lnTo>
                    <a:pt x="90" y="0"/>
                  </a:lnTo>
                  <a:lnTo>
                    <a:pt x="88" y="1"/>
                  </a:lnTo>
                  <a:lnTo>
                    <a:pt x="86" y="4"/>
                  </a:lnTo>
                  <a:lnTo>
                    <a:pt x="86" y="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0" name="chenying0907 901"/>
            <p:cNvSpPr/>
            <p:nvPr/>
          </p:nvSpPr>
          <p:spPr bwMode="auto">
            <a:xfrm>
              <a:off x="3522663" y="3532188"/>
              <a:ext cx="114300" cy="157163"/>
            </a:xfrm>
            <a:custGeom>
              <a:avLst/>
              <a:gdLst/>
              <a:ahLst/>
              <a:cxnLst>
                <a:cxn ang="0">
                  <a:pos x="273" y="4"/>
                </a:cxn>
                <a:cxn ang="0">
                  <a:pos x="267" y="18"/>
                </a:cxn>
                <a:cxn ang="0">
                  <a:pos x="233" y="55"/>
                </a:cxn>
                <a:cxn ang="0">
                  <a:pos x="223" y="65"/>
                </a:cxn>
                <a:cxn ang="0">
                  <a:pos x="200" y="98"/>
                </a:cxn>
                <a:cxn ang="0">
                  <a:pos x="163" y="157"/>
                </a:cxn>
                <a:cxn ang="0">
                  <a:pos x="127" y="216"/>
                </a:cxn>
                <a:cxn ang="0">
                  <a:pos x="89" y="264"/>
                </a:cxn>
                <a:cxn ang="0">
                  <a:pos x="62" y="300"/>
                </a:cxn>
                <a:cxn ang="0">
                  <a:pos x="53" y="313"/>
                </a:cxn>
                <a:cxn ang="0">
                  <a:pos x="25" y="358"/>
                </a:cxn>
                <a:cxn ang="0">
                  <a:pos x="14" y="375"/>
                </a:cxn>
                <a:cxn ang="0">
                  <a:pos x="6" y="387"/>
                </a:cxn>
                <a:cxn ang="0">
                  <a:pos x="5" y="388"/>
                </a:cxn>
                <a:cxn ang="0">
                  <a:pos x="1" y="390"/>
                </a:cxn>
                <a:cxn ang="0">
                  <a:pos x="1" y="398"/>
                </a:cxn>
                <a:cxn ang="0">
                  <a:pos x="5" y="399"/>
                </a:cxn>
                <a:cxn ang="0">
                  <a:pos x="11" y="398"/>
                </a:cxn>
                <a:cxn ang="0">
                  <a:pos x="22" y="387"/>
                </a:cxn>
                <a:cxn ang="0">
                  <a:pos x="35" y="364"/>
                </a:cxn>
                <a:cxn ang="0">
                  <a:pos x="43" y="352"/>
                </a:cxn>
                <a:cxn ang="0">
                  <a:pos x="52" y="340"/>
                </a:cxn>
                <a:cxn ang="0">
                  <a:pos x="73" y="302"/>
                </a:cxn>
                <a:cxn ang="0">
                  <a:pos x="79" y="293"/>
                </a:cxn>
                <a:cxn ang="0">
                  <a:pos x="95" y="277"/>
                </a:cxn>
                <a:cxn ang="0">
                  <a:pos x="103" y="269"/>
                </a:cxn>
                <a:cxn ang="0">
                  <a:pos x="119" y="246"/>
                </a:cxn>
                <a:cxn ang="0">
                  <a:pos x="141" y="213"/>
                </a:cxn>
                <a:cxn ang="0">
                  <a:pos x="204" y="114"/>
                </a:cxn>
                <a:cxn ang="0">
                  <a:pos x="215" y="96"/>
                </a:cxn>
                <a:cxn ang="0">
                  <a:pos x="255" y="48"/>
                </a:cxn>
                <a:cxn ang="0">
                  <a:pos x="272" y="29"/>
                </a:cxn>
                <a:cxn ang="0">
                  <a:pos x="282" y="13"/>
                </a:cxn>
                <a:cxn ang="0">
                  <a:pos x="285" y="7"/>
                </a:cxn>
                <a:cxn ang="0">
                  <a:pos x="284" y="3"/>
                </a:cxn>
                <a:cxn ang="0">
                  <a:pos x="277" y="0"/>
                </a:cxn>
                <a:cxn ang="0">
                  <a:pos x="273" y="4"/>
                </a:cxn>
              </a:cxnLst>
              <a:rect l="0" t="0" r="r" b="b"/>
              <a:pathLst>
                <a:path w="285" h="399">
                  <a:moveTo>
                    <a:pt x="273" y="4"/>
                  </a:moveTo>
                  <a:lnTo>
                    <a:pt x="273" y="4"/>
                  </a:lnTo>
                  <a:lnTo>
                    <a:pt x="270" y="11"/>
                  </a:lnTo>
                  <a:lnTo>
                    <a:pt x="267" y="18"/>
                  </a:lnTo>
                  <a:lnTo>
                    <a:pt x="256" y="31"/>
                  </a:lnTo>
                  <a:lnTo>
                    <a:pt x="233" y="55"/>
                  </a:lnTo>
                  <a:lnTo>
                    <a:pt x="233" y="55"/>
                  </a:lnTo>
                  <a:lnTo>
                    <a:pt x="223" y="65"/>
                  </a:lnTo>
                  <a:lnTo>
                    <a:pt x="215" y="76"/>
                  </a:lnTo>
                  <a:lnTo>
                    <a:pt x="200" y="98"/>
                  </a:lnTo>
                  <a:lnTo>
                    <a:pt x="200" y="98"/>
                  </a:lnTo>
                  <a:lnTo>
                    <a:pt x="163" y="157"/>
                  </a:lnTo>
                  <a:lnTo>
                    <a:pt x="127" y="216"/>
                  </a:lnTo>
                  <a:lnTo>
                    <a:pt x="127" y="216"/>
                  </a:lnTo>
                  <a:lnTo>
                    <a:pt x="108" y="241"/>
                  </a:lnTo>
                  <a:lnTo>
                    <a:pt x="89" y="264"/>
                  </a:lnTo>
                  <a:lnTo>
                    <a:pt x="70" y="288"/>
                  </a:lnTo>
                  <a:lnTo>
                    <a:pt x="62" y="300"/>
                  </a:lnTo>
                  <a:lnTo>
                    <a:pt x="53" y="313"/>
                  </a:lnTo>
                  <a:lnTo>
                    <a:pt x="53" y="313"/>
                  </a:lnTo>
                  <a:lnTo>
                    <a:pt x="40" y="336"/>
                  </a:lnTo>
                  <a:lnTo>
                    <a:pt x="25" y="358"/>
                  </a:lnTo>
                  <a:lnTo>
                    <a:pt x="25" y="358"/>
                  </a:lnTo>
                  <a:lnTo>
                    <a:pt x="14" y="375"/>
                  </a:lnTo>
                  <a:lnTo>
                    <a:pt x="9" y="385"/>
                  </a:lnTo>
                  <a:lnTo>
                    <a:pt x="6" y="387"/>
                  </a:lnTo>
                  <a:lnTo>
                    <a:pt x="5" y="388"/>
                  </a:lnTo>
                  <a:lnTo>
                    <a:pt x="5" y="388"/>
                  </a:lnTo>
                  <a:lnTo>
                    <a:pt x="2" y="388"/>
                  </a:lnTo>
                  <a:lnTo>
                    <a:pt x="1" y="390"/>
                  </a:lnTo>
                  <a:lnTo>
                    <a:pt x="0" y="394"/>
                  </a:lnTo>
                  <a:lnTo>
                    <a:pt x="1" y="398"/>
                  </a:lnTo>
                  <a:lnTo>
                    <a:pt x="2" y="399"/>
                  </a:lnTo>
                  <a:lnTo>
                    <a:pt x="5" y="399"/>
                  </a:lnTo>
                  <a:lnTo>
                    <a:pt x="5" y="399"/>
                  </a:lnTo>
                  <a:lnTo>
                    <a:pt x="11" y="398"/>
                  </a:lnTo>
                  <a:lnTo>
                    <a:pt x="17" y="394"/>
                  </a:lnTo>
                  <a:lnTo>
                    <a:pt x="22" y="387"/>
                  </a:lnTo>
                  <a:lnTo>
                    <a:pt x="27" y="379"/>
                  </a:lnTo>
                  <a:lnTo>
                    <a:pt x="35" y="364"/>
                  </a:lnTo>
                  <a:lnTo>
                    <a:pt x="39" y="357"/>
                  </a:lnTo>
                  <a:lnTo>
                    <a:pt x="43" y="352"/>
                  </a:lnTo>
                  <a:lnTo>
                    <a:pt x="43" y="352"/>
                  </a:lnTo>
                  <a:lnTo>
                    <a:pt x="52" y="340"/>
                  </a:lnTo>
                  <a:lnTo>
                    <a:pt x="60" y="327"/>
                  </a:lnTo>
                  <a:lnTo>
                    <a:pt x="73" y="302"/>
                  </a:lnTo>
                  <a:lnTo>
                    <a:pt x="73" y="302"/>
                  </a:lnTo>
                  <a:lnTo>
                    <a:pt x="79" y="293"/>
                  </a:lnTo>
                  <a:lnTo>
                    <a:pt x="87" y="285"/>
                  </a:lnTo>
                  <a:lnTo>
                    <a:pt x="95" y="277"/>
                  </a:lnTo>
                  <a:lnTo>
                    <a:pt x="103" y="269"/>
                  </a:lnTo>
                  <a:lnTo>
                    <a:pt x="103" y="269"/>
                  </a:lnTo>
                  <a:lnTo>
                    <a:pt x="111" y="258"/>
                  </a:lnTo>
                  <a:lnTo>
                    <a:pt x="119" y="246"/>
                  </a:lnTo>
                  <a:lnTo>
                    <a:pt x="119" y="246"/>
                  </a:lnTo>
                  <a:lnTo>
                    <a:pt x="141" y="213"/>
                  </a:lnTo>
                  <a:lnTo>
                    <a:pt x="162" y="181"/>
                  </a:lnTo>
                  <a:lnTo>
                    <a:pt x="204" y="114"/>
                  </a:lnTo>
                  <a:lnTo>
                    <a:pt x="204" y="114"/>
                  </a:lnTo>
                  <a:lnTo>
                    <a:pt x="215" y="96"/>
                  </a:lnTo>
                  <a:lnTo>
                    <a:pt x="227" y="80"/>
                  </a:lnTo>
                  <a:lnTo>
                    <a:pt x="255" y="48"/>
                  </a:lnTo>
                  <a:lnTo>
                    <a:pt x="255" y="48"/>
                  </a:lnTo>
                  <a:lnTo>
                    <a:pt x="272" y="29"/>
                  </a:lnTo>
                  <a:lnTo>
                    <a:pt x="280" y="18"/>
                  </a:lnTo>
                  <a:lnTo>
                    <a:pt x="282" y="13"/>
                  </a:lnTo>
                  <a:lnTo>
                    <a:pt x="285" y="7"/>
                  </a:lnTo>
                  <a:lnTo>
                    <a:pt x="285" y="7"/>
                  </a:lnTo>
                  <a:lnTo>
                    <a:pt x="285" y="5"/>
                  </a:lnTo>
                  <a:lnTo>
                    <a:pt x="284" y="3"/>
                  </a:lnTo>
                  <a:lnTo>
                    <a:pt x="281" y="0"/>
                  </a:lnTo>
                  <a:lnTo>
                    <a:pt x="277" y="0"/>
                  </a:lnTo>
                  <a:lnTo>
                    <a:pt x="274" y="1"/>
                  </a:lnTo>
                  <a:lnTo>
                    <a:pt x="273" y="4"/>
                  </a:lnTo>
                  <a:lnTo>
                    <a:pt x="273" y="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1" name="chenying0907 902"/>
            <p:cNvSpPr/>
            <p:nvPr/>
          </p:nvSpPr>
          <p:spPr bwMode="auto">
            <a:xfrm>
              <a:off x="3600451" y="3543301"/>
              <a:ext cx="68263" cy="95250"/>
            </a:xfrm>
            <a:custGeom>
              <a:avLst/>
              <a:gdLst/>
              <a:ahLst/>
              <a:cxnLst>
                <a:cxn ang="0">
                  <a:pos x="162" y="1"/>
                </a:cxn>
                <a:cxn ang="0">
                  <a:pos x="162" y="1"/>
                </a:cxn>
                <a:cxn ang="0">
                  <a:pos x="152" y="12"/>
                </a:cxn>
                <a:cxn ang="0">
                  <a:pos x="144" y="23"/>
                </a:cxn>
                <a:cxn ang="0">
                  <a:pos x="128" y="46"/>
                </a:cxn>
                <a:cxn ang="0">
                  <a:pos x="114" y="70"/>
                </a:cxn>
                <a:cxn ang="0">
                  <a:pos x="100" y="95"/>
                </a:cxn>
                <a:cxn ang="0">
                  <a:pos x="100" y="95"/>
                </a:cxn>
                <a:cxn ang="0">
                  <a:pos x="92" y="108"/>
                </a:cxn>
                <a:cxn ang="0">
                  <a:pos x="81" y="121"/>
                </a:cxn>
                <a:cxn ang="0">
                  <a:pos x="60" y="148"/>
                </a:cxn>
                <a:cxn ang="0">
                  <a:pos x="60" y="148"/>
                </a:cxn>
                <a:cxn ang="0">
                  <a:pos x="38" y="175"/>
                </a:cxn>
                <a:cxn ang="0">
                  <a:pos x="17" y="203"/>
                </a:cxn>
                <a:cxn ang="0">
                  <a:pos x="17" y="203"/>
                </a:cxn>
                <a:cxn ang="0">
                  <a:pos x="5" y="217"/>
                </a:cxn>
                <a:cxn ang="0">
                  <a:pos x="2" y="227"/>
                </a:cxn>
                <a:cxn ang="0">
                  <a:pos x="0" y="231"/>
                </a:cxn>
                <a:cxn ang="0">
                  <a:pos x="0" y="235"/>
                </a:cxn>
                <a:cxn ang="0">
                  <a:pos x="0" y="235"/>
                </a:cxn>
                <a:cxn ang="0">
                  <a:pos x="2" y="237"/>
                </a:cxn>
                <a:cxn ang="0">
                  <a:pos x="4" y="238"/>
                </a:cxn>
                <a:cxn ang="0">
                  <a:pos x="8" y="239"/>
                </a:cxn>
                <a:cxn ang="0">
                  <a:pos x="9" y="238"/>
                </a:cxn>
                <a:cxn ang="0">
                  <a:pos x="12" y="237"/>
                </a:cxn>
                <a:cxn ang="0">
                  <a:pos x="12" y="234"/>
                </a:cxn>
                <a:cxn ang="0">
                  <a:pos x="12" y="231"/>
                </a:cxn>
                <a:cxn ang="0">
                  <a:pos x="12" y="231"/>
                </a:cxn>
                <a:cxn ang="0">
                  <a:pos x="12" y="229"/>
                </a:cxn>
                <a:cxn ang="0">
                  <a:pos x="15" y="225"/>
                </a:cxn>
                <a:cxn ang="0">
                  <a:pos x="22" y="213"/>
                </a:cxn>
                <a:cxn ang="0">
                  <a:pos x="37" y="195"/>
                </a:cxn>
                <a:cxn ang="0">
                  <a:pos x="37" y="195"/>
                </a:cxn>
                <a:cxn ang="0">
                  <a:pos x="58" y="169"/>
                </a:cxn>
                <a:cxn ang="0">
                  <a:pos x="79" y="144"/>
                </a:cxn>
                <a:cxn ang="0">
                  <a:pos x="79" y="144"/>
                </a:cxn>
                <a:cxn ang="0">
                  <a:pos x="91" y="127"/>
                </a:cxn>
                <a:cxn ang="0">
                  <a:pos x="102" y="110"/>
                </a:cxn>
                <a:cxn ang="0">
                  <a:pos x="123" y="76"/>
                </a:cxn>
                <a:cxn ang="0">
                  <a:pos x="134" y="59"/>
                </a:cxn>
                <a:cxn ang="0">
                  <a:pos x="144" y="40"/>
                </a:cxn>
                <a:cxn ang="0">
                  <a:pos x="157" y="25"/>
                </a:cxn>
                <a:cxn ang="0">
                  <a:pos x="170" y="9"/>
                </a:cxn>
                <a:cxn ang="0">
                  <a:pos x="170" y="9"/>
                </a:cxn>
                <a:cxn ang="0">
                  <a:pos x="172" y="8"/>
                </a:cxn>
                <a:cxn ang="0">
                  <a:pos x="172" y="5"/>
                </a:cxn>
                <a:cxn ang="0">
                  <a:pos x="170" y="1"/>
                </a:cxn>
                <a:cxn ang="0">
                  <a:pos x="166" y="0"/>
                </a:cxn>
                <a:cxn ang="0">
                  <a:pos x="164" y="0"/>
                </a:cxn>
                <a:cxn ang="0">
                  <a:pos x="162" y="1"/>
                </a:cxn>
                <a:cxn ang="0">
                  <a:pos x="162" y="1"/>
                </a:cxn>
              </a:cxnLst>
              <a:rect l="0" t="0" r="r" b="b"/>
              <a:pathLst>
                <a:path w="172" h="239">
                  <a:moveTo>
                    <a:pt x="162" y="1"/>
                  </a:moveTo>
                  <a:lnTo>
                    <a:pt x="162" y="1"/>
                  </a:lnTo>
                  <a:lnTo>
                    <a:pt x="152" y="12"/>
                  </a:lnTo>
                  <a:lnTo>
                    <a:pt x="144" y="23"/>
                  </a:lnTo>
                  <a:lnTo>
                    <a:pt x="128" y="46"/>
                  </a:lnTo>
                  <a:lnTo>
                    <a:pt x="114" y="70"/>
                  </a:lnTo>
                  <a:lnTo>
                    <a:pt x="100" y="95"/>
                  </a:lnTo>
                  <a:lnTo>
                    <a:pt x="100" y="95"/>
                  </a:lnTo>
                  <a:lnTo>
                    <a:pt x="92" y="108"/>
                  </a:lnTo>
                  <a:lnTo>
                    <a:pt x="81" y="121"/>
                  </a:lnTo>
                  <a:lnTo>
                    <a:pt x="60" y="148"/>
                  </a:lnTo>
                  <a:lnTo>
                    <a:pt x="60" y="148"/>
                  </a:lnTo>
                  <a:lnTo>
                    <a:pt x="38" y="175"/>
                  </a:lnTo>
                  <a:lnTo>
                    <a:pt x="17" y="203"/>
                  </a:lnTo>
                  <a:lnTo>
                    <a:pt x="17" y="203"/>
                  </a:lnTo>
                  <a:lnTo>
                    <a:pt x="5" y="217"/>
                  </a:lnTo>
                  <a:lnTo>
                    <a:pt x="2" y="227"/>
                  </a:lnTo>
                  <a:lnTo>
                    <a:pt x="0" y="231"/>
                  </a:lnTo>
                  <a:lnTo>
                    <a:pt x="0" y="235"/>
                  </a:lnTo>
                  <a:lnTo>
                    <a:pt x="0" y="235"/>
                  </a:lnTo>
                  <a:lnTo>
                    <a:pt x="2" y="237"/>
                  </a:lnTo>
                  <a:lnTo>
                    <a:pt x="4" y="238"/>
                  </a:lnTo>
                  <a:lnTo>
                    <a:pt x="8" y="239"/>
                  </a:lnTo>
                  <a:lnTo>
                    <a:pt x="9" y="238"/>
                  </a:lnTo>
                  <a:lnTo>
                    <a:pt x="12" y="237"/>
                  </a:lnTo>
                  <a:lnTo>
                    <a:pt x="12" y="234"/>
                  </a:lnTo>
                  <a:lnTo>
                    <a:pt x="12" y="231"/>
                  </a:lnTo>
                  <a:lnTo>
                    <a:pt x="12" y="231"/>
                  </a:lnTo>
                  <a:lnTo>
                    <a:pt x="12" y="229"/>
                  </a:lnTo>
                  <a:lnTo>
                    <a:pt x="15" y="225"/>
                  </a:lnTo>
                  <a:lnTo>
                    <a:pt x="22" y="213"/>
                  </a:lnTo>
                  <a:lnTo>
                    <a:pt x="37" y="195"/>
                  </a:lnTo>
                  <a:lnTo>
                    <a:pt x="37" y="195"/>
                  </a:lnTo>
                  <a:lnTo>
                    <a:pt x="58" y="169"/>
                  </a:lnTo>
                  <a:lnTo>
                    <a:pt x="79" y="144"/>
                  </a:lnTo>
                  <a:lnTo>
                    <a:pt x="79" y="144"/>
                  </a:lnTo>
                  <a:lnTo>
                    <a:pt x="91" y="127"/>
                  </a:lnTo>
                  <a:lnTo>
                    <a:pt x="102" y="110"/>
                  </a:lnTo>
                  <a:lnTo>
                    <a:pt x="123" y="76"/>
                  </a:lnTo>
                  <a:lnTo>
                    <a:pt x="134" y="59"/>
                  </a:lnTo>
                  <a:lnTo>
                    <a:pt x="144" y="40"/>
                  </a:lnTo>
                  <a:lnTo>
                    <a:pt x="157" y="25"/>
                  </a:lnTo>
                  <a:lnTo>
                    <a:pt x="170" y="9"/>
                  </a:lnTo>
                  <a:lnTo>
                    <a:pt x="170" y="9"/>
                  </a:lnTo>
                  <a:lnTo>
                    <a:pt x="172" y="8"/>
                  </a:lnTo>
                  <a:lnTo>
                    <a:pt x="172" y="5"/>
                  </a:lnTo>
                  <a:lnTo>
                    <a:pt x="170" y="1"/>
                  </a:lnTo>
                  <a:lnTo>
                    <a:pt x="166" y="0"/>
                  </a:lnTo>
                  <a:lnTo>
                    <a:pt x="164" y="0"/>
                  </a:lnTo>
                  <a:lnTo>
                    <a:pt x="162" y="1"/>
                  </a:lnTo>
                  <a:lnTo>
                    <a:pt x="162"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2" name="chenying0907 903"/>
            <p:cNvSpPr/>
            <p:nvPr/>
          </p:nvSpPr>
          <p:spPr bwMode="auto">
            <a:xfrm>
              <a:off x="3633788" y="3560763"/>
              <a:ext cx="53975" cy="80963"/>
            </a:xfrm>
            <a:custGeom>
              <a:avLst/>
              <a:gdLst/>
              <a:ahLst/>
              <a:cxnLst>
                <a:cxn ang="0">
                  <a:pos x="125" y="2"/>
                </a:cxn>
                <a:cxn ang="0">
                  <a:pos x="125" y="2"/>
                </a:cxn>
                <a:cxn ang="0">
                  <a:pos x="119" y="17"/>
                </a:cxn>
                <a:cxn ang="0">
                  <a:pos x="111" y="31"/>
                </a:cxn>
                <a:cxn ang="0">
                  <a:pos x="94" y="58"/>
                </a:cxn>
                <a:cxn ang="0">
                  <a:pos x="57" y="113"/>
                </a:cxn>
                <a:cxn ang="0">
                  <a:pos x="57" y="113"/>
                </a:cxn>
                <a:cxn ang="0">
                  <a:pos x="22" y="164"/>
                </a:cxn>
                <a:cxn ang="0">
                  <a:pos x="22" y="164"/>
                </a:cxn>
                <a:cxn ang="0">
                  <a:pos x="15" y="172"/>
                </a:cxn>
                <a:cxn ang="0">
                  <a:pos x="9" y="180"/>
                </a:cxn>
                <a:cxn ang="0">
                  <a:pos x="4" y="188"/>
                </a:cxn>
                <a:cxn ang="0">
                  <a:pos x="1" y="192"/>
                </a:cxn>
                <a:cxn ang="0">
                  <a:pos x="0" y="197"/>
                </a:cxn>
                <a:cxn ang="0">
                  <a:pos x="0" y="197"/>
                </a:cxn>
                <a:cxn ang="0">
                  <a:pos x="0" y="200"/>
                </a:cxn>
                <a:cxn ang="0">
                  <a:pos x="0" y="202"/>
                </a:cxn>
                <a:cxn ang="0">
                  <a:pos x="4" y="204"/>
                </a:cxn>
                <a:cxn ang="0">
                  <a:pos x="6" y="205"/>
                </a:cxn>
                <a:cxn ang="0">
                  <a:pos x="7" y="204"/>
                </a:cxn>
                <a:cxn ang="0">
                  <a:pos x="9" y="202"/>
                </a:cxn>
                <a:cxn ang="0">
                  <a:pos x="10" y="201"/>
                </a:cxn>
                <a:cxn ang="0">
                  <a:pos x="10" y="201"/>
                </a:cxn>
                <a:cxn ang="0">
                  <a:pos x="11" y="196"/>
                </a:cxn>
                <a:cxn ang="0">
                  <a:pos x="14" y="192"/>
                </a:cxn>
                <a:cxn ang="0">
                  <a:pos x="22" y="180"/>
                </a:cxn>
                <a:cxn ang="0">
                  <a:pos x="31" y="171"/>
                </a:cxn>
                <a:cxn ang="0">
                  <a:pos x="38" y="162"/>
                </a:cxn>
                <a:cxn ang="0">
                  <a:pos x="38" y="162"/>
                </a:cxn>
                <a:cxn ang="0">
                  <a:pos x="56" y="136"/>
                </a:cxn>
                <a:cxn ang="0">
                  <a:pos x="73" y="111"/>
                </a:cxn>
                <a:cxn ang="0">
                  <a:pos x="73" y="111"/>
                </a:cxn>
                <a:cxn ang="0">
                  <a:pos x="107" y="60"/>
                </a:cxn>
                <a:cxn ang="0">
                  <a:pos x="123" y="35"/>
                </a:cxn>
                <a:cxn ang="0">
                  <a:pos x="136" y="7"/>
                </a:cxn>
                <a:cxn ang="0">
                  <a:pos x="136" y="7"/>
                </a:cxn>
                <a:cxn ang="0">
                  <a:pos x="136" y="5"/>
                </a:cxn>
                <a:cxn ang="0">
                  <a:pos x="136" y="4"/>
                </a:cxn>
                <a:cxn ang="0">
                  <a:pos x="133" y="0"/>
                </a:cxn>
                <a:cxn ang="0">
                  <a:pos x="130" y="0"/>
                </a:cxn>
                <a:cxn ang="0">
                  <a:pos x="129" y="0"/>
                </a:cxn>
                <a:cxn ang="0">
                  <a:pos x="126" y="0"/>
                </a:cxn>
                <a:cxn ang="0">
                  <a:pos x="125" y="2"/>
                </a:cxn>
                <a:cxn ang="0">
                  <a:pos x="125" y="2"/>
                </a:cxn>
              </a:cxnLst>
              <a:rect l="0" t="0" r="r" b="b"/>
              <a:pathLst>
                <a:path w="136" h="205">
                  <a:moveTo>
                    <a:pt x="125" y="2"/>
                  </a:moveTo>
                  <a:lnTo>
                    <a:pt x="125" y="2"/>
                  </a:lnTo>
                  <a:lnTo>
                    <a:pt x="119" y="17"/>
                  </a:lnTo>
                  <a:lnTo>
                    <a:pt x="111" y="31"/>
                  </a:lnTo>
                  <a:lnTo>
                    <a:pt x="94" y="58"/>
                  </a:lnTo>
                  <a:lnTo>
                    <a:pt x="57" y="113"/>
                  </a:lnTo>
                  <a:lnTo>
                    <a:pt x="57" y="113"/>
                  </a:lnTo>
                  <a:lnTo>
                    <a:pt x="22" y="164"/>
                  </a:lnTo>
                  <a:lnTo>
                    <a:pt x="22" y="164"/>
                  </a:lnTo>
                  <a:lnTo>
                    <a:pt x="15" y="172"/>
                  </a:lnTo>
                  <a:lnTo>
                    <a:pt x="9" y="180"/>
                  </a:lnTo>
                  <a:lnTo>
                    <a:pt x="4" y="188"/>
                  </a:lnTo>
                  <a:lnTo>
                    <a:pt x="1" y="192"/>
                  </a:lnTo>
                  <a:lnTo>
                    <a:pt x="0" y="197"/>
                  </a:lnTo>
                  <a:lnTo>
                    <a:pt x="0" y="197"/>
                  </a:lnTo>
                  <a:lnTo>
                    <a:pt x="0" y="200"/>
                  </a:lnTo>
                  <a:lnTo>
                    <a:pt x="0" y="202"/>
                  </a:lnTo>
                  <a:lnTo>
                    <a:pt x="4" y="204"/>
                  </a:lnTo>
                  <a:lnTo>
                    <a:pt x="6" y="205"/>
                  </a:lnTo>
                  <a:lnTo>
                    <a:pt x="7" y="204"/>
                  </a:lnTo>
                  <a:lnTo>
                    <a:pt x="9" y="202"/>
                  </a:lnTo>
                  <a:lnTo>
                    <a:pt x="10" y="201"/>
                  </a:lnTo>
                  <a:lnTo>
                    <a:pt x="10" y="201"/>
                  </a:lnTo>
                  <a:lnTo>
                    <a:pt x="11" y="196"/>
                  </a:lnTo>
                  <a:lnTo>
                    <a:pt x="14" y="192"/>
                  </a:lnTo>
                  <a:lnTo>
                    <a:pt x="22" y="180"/>
                  </a:lnTo>
                  <a:lnTo>
                    <a:pt x="31" y="171"/>
                  </a:lnTo>
                  <a:lnTo>
                    <a:pt x="38" y="162"/>
                  </a:lnTo>
                  <a:lnTo>
                    <a:pt x="38" y="162"/>
                  </a:lnTo>
                  <a:lnTo>
                    <a:pt x="56" y="136"/>
                  </a:lnTo>
                  <a:lnTo>
                    <a:pt x="73" y="111"/>
                  </a:lnTo>
                  <a:lnTo>
                    <a:pt x="73" y="111"/>
                  </a:lnTo>
                  <a:lnTo>
                    <a:pt x="107" y="60"/>
                  </a:lnTo>
                  <a:lnTo>
                    <a:pt x="123" y="35"/>
                  </a:lnTo>
                  <a:lnTo>
                    <a:pt x="136" y="7"/>
                  </a:lnTo>
                  <a:lnTo>
                    <a:pt x="136" y="7"/>
                  </a:lnTo>
                  <a:lnTo>
                    <a:pt x="136" y="5"/>
                  </a:lnTo>
                  <a:lnTo>
                    <a:pt x="136" y="4"/>
                  </a:lnTo>
                  <a:lnTo>
                    <a:pt x="133" y="0"/>
                  </a:lnTo>
                  <a:lnTo>
                    <a:pt x="130" y="0"/>
                  </a:lnTo>
                  <a:lnTo>
                    <a:pt x="129" y="0"/>
                  </a:lnTo>
                  <a:lnTo>
                    <a:pt x="126" y="0"/>
                  </a:lnTo>
                  <a:lnTo>
                    <a:pt x="125" y="2"/>
                  </a:lnTo>
                  <a:lnTo>
                    <a:pt x="125"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3" name="chenying0907 904"/>
            <p:cNvSpPr/>
            <p:nvPr/>
          </p:nvSpPr>
          <p:spPr bwMode="auto">
            <a:xfrm>
              <a:off x="3668713" y="3586163"/>
              <a:ext cx="38100" cy="55563"/>
            </a:xfrm>
            <a:custGeom>
              <a:avLst/>
              <a:gdLst/>
              <a:ahLst/>
              <a:cxnLst>
                <a:cxn ang="0">
                  <a:pos x="86" y="4"/>
                </a:cxn>
                <a:cxn ang="0">
                  <a:pos x="86" y="4"/>
                </a:cxn>
                <a:cxn ang="0">
                  <a:pos x="75" y="25"/>
                </a:cxn>
                <a:cxn ang="0">
                  <a:pos x="64" y="46"/>
                </a:cxn>
                <a:cxn ang="0">
                  <a:pos x="49" y="64"/>
                </a:cxn>
                <a:cxn ang="0">
                  <a:pos x="34" y="83"/>
                </a:cxn>
                <a:cxn ang="0">
                  <a:pos x="34" y="83"/>
                </a:cxn>
                <a:cxn ang="0">
                  <a:pos x="22" y="95"/>
                </a:cxn>
                <a:cxn ang="0">
                  <a:pos x="13" y="106"/>
                </a:cxn>
                <a:cxn ang="0">
                  <a:pos x="5" y="121"/>
                </a:cxn>
                <a:cxn ang="0">
                  <a:pos x="2" y="127"/>
                </a:cxn>
                <a:cxn ang="0">
                  <a:pos x="0" y="135"/>
                </a:cxn>
                <a:cxn ang="0">
                  <a:pos x="0" y="135"/>
                </a:cxn>
                <a:cxn ang="0">
                  <a:pos x="0" y="138"/>
                </a:cxn>
                <a:cxn ang="0">
                  <a:pos x="1" y="140"/>
                </a:cxn>
                <a:cxn ang="0">
                  <a:pos x="4" y="142"/>
                </a:cxn>
                <a:cxn ang="0">
                  <a:pos x="9" y="142"/>
                </a:cxn>
                <a:cxn ang="0">
                  <a:pos x="10" y="140"/>
                </a:cxn>
                <a:cxn ang="0">
                  <a:pos x="11" y="139"/>
                </a:cxn>
                <a:cxn ang="0">
                  <a:pos x="11" y="139"/>
                </a:cxn>
                <a:cxn ang="0">
                  <a:pos x="14" y="129"/>
                </a:cxn>
                <a:cxn ang="0">
                  <a:pos x="19" y="118"/>
                </a:cxn>
                <a:cxn ang="0">
                  <a:pos x="24" y="110"/>
                </a:cxn>
                <a:cxn ang="0">
                  <a:pos x="31" y="101"/>
                </a:cxn>
                <a:cxn ang="0">
                  <a:pos x="45" y="87"/>
                </a:cxn>
                <a:cxn ang="0">
                  <a:pos x="61" y="71"/>
                </a:cxn>
                <a:cxn ang="0">
                  <a:pos x="61" y="71"/>
                </a:cxn>
                <a:cxn ang="0">
                  <a:pos x="72" y="57"/>
                </a:cxn>
                <a:cxn ang="0">
                  <a:pos x="81" y="41"/>
                </a:cxn>
                <a:cxn ang="0">
                  <a:pos x="90" y="24"/>
                </a:cxn>
                <a:cxn ang="0">
                  <a:pos x="96" y="7"/>
                </a:cxn>
                <a:cxn ang="0">
                  <a:pos x="96" y="7"/>
                </a:cxn>
                <a:cxn ang="0">
                  <a:pos x="96" y="4"/>
                </a:cxn>
                <a:cxn ang="0">
                  <a:pos x="96" y="3"/>
                </a:cxn>
                <a:cxn ang="0">
                  <a:pos x="95" y="2"/>
                </a:cxn>
                <a:cxn ang="0">
                  <a:pos x="92" y="0"/>
                </a:cxn>
                <a:cxn ang="0">
                  <a:pos x="89" y="0"/>
                </a:cxn>
                <a:cxn ang="0">
                  <a:pos x="87" y="2"/>
                </a:cxn>
                <a:cxn ang="0">
                  <a:pos x="86" y="4"/>
                </a:cxn>
                <a:cxn ang="0">
                  <a:pos x="86" y="4"/>
                </a:cxn>
              </a:cxnLst>
              <a:rect l="0" t="0" r="r" b="b"/>
              <a:pathLst>
                <a:path w="96" h="142">
                  <a:moveTo>
                    <a:pt x="86" y="4"/>
                  </a:moveTo>
                  <a:lnTo>
                    <a:pt x="86" y="4"/>
                  </a:lnTo>
                  <a:lnTo>
                    <a:pt x="75" y="25"/>
                  </a:lnTo>
                  <a:lnTo>
                    <a:pt x="64" y="46"/>
                  </a:lnTo>
                  <a:lnTo>
                    <a:pt x="49" y="64"/>
                  </a:lnTo>
                  <a:lnTo>
                    <a:pt x="34" y="83"/>
                  </a:lnTo>
                  <a:lnTo>
                    <a:pt x="34" y="83"/>
                  </a:lnTo>
                  <a:lnTo>
                    <a:pt x="22" y="95"/>
                  </a:lnTo>
                  <a:lnTo>
                    <a:pt x="13" y="106"/>
                  </a:lnTo>
                  <a:lnTo>
                    <a:pt x="5" y="121"/>
                  </a:lnTo>
                  <a:lnTo>
                    <a:pt x="2" y="127"/>
                  </a:lnTo>
                  <a:lnTo>
                    <a:pt x="0" y="135"/>
                  </a:lnTo>
                  <a:lnTo>
                    <a:pt x="0" y="135"/>
                  </a:lnTo>
                  <a:lnTo>
                    <a:pt x="0" y="138"/>
                  </a:lnTo>
                  <a:lnTo>
                    <a:pt x="1" y="140"/>
                  </a:lnTo>
                  <a:lnTo>
                    <a:pt x="4" y="142"/>
                  </a:lnTo>
                  <a:lnTo>
                    <a:pt x="9" y="142"/>
                  </a:lnTo>
                  <a:lnTo>
                    <a:pt x="10" y="140"/>
                  </a:lnTo>
                  <a:lnTo>
                    <a:pt x="11" y="139"/>
                  </a:lnTo>
                  <a:lnTo>
                    <a:pt x="11" y="139"/>
                  </a:lnTo>
                  <a:lnTo>
                    <a:pt x="14" y="129"/>
                  </a:lnTo>
                  <a:lnTo>
                    <a:pt x="19" y="118"/>
                  </a:lnTo>
                  <a:lnTo>
                    <a:pt x="24" y="110"/>
                  </a:lnTo>
                  <a:lnTo>
                    <a:pt x="31" y="101"/>
                  </a:lnTo>
                  <a:lnTo>
                    <a:pt x="45" y="87"/>
                  </a:lnTo>
                  <a:lnTo>
                    <a:pt x="61" y="71"/>
                  </a:lnTo>
                  <a:lnTo>
                    <a:pt x="61" y="71"/>
                  </a:lnTo>
                  <a:lnTo>
                    <a:pt x="72" y="57"/>
                  </a:lnTo>
                  <a:lnTo>
                    <a:pt x="81" y="41"/>
                  </a:lnTo>
                  <a:lnTo>
                    <a:pt x="90" y="24"/>
                  </a:lnTo>
                  <a:lnTo>
                    <a:pt x="96" y="7"/>
                  </a:lnTo>
                  <a:lnTo>
                    <a:pt x="96" y="7"/>
                  </a:lnTo>
                  <a:lnTo>
                    <a:pt x="96" y="4"/>
                  </a:lnTo>
                  <a:lnTo>
                    <a:pt x="96" y="3"/>
                  </a:lnTo>
                  <a:lnTo>
                    <a:pt x="95" y="2"/>
                  </a:lnTo>
                  <a:lnTo>
                    <a:pt x="92" y="0"/>
                  </a:lnTo>
                  <a:lnTo>
                    <a:pt x="89" y="0"/>
                  </a:lnTo>
                  <a:lnTo>
                    <a:pt x="87" y="2"/>
                  </a:lnTo>
                  <a:lnTo>
                    <a:pt x="86" y="4"/>
                  </a:lnTo>
                  <a:lnTo>
                    <a:pt x="86" y="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4" name="chenying0907 905"/>
            <p:cNvSpPr/>
            <p:nvPr/>
          </p:nvSpPr>
          <p:spPr bwMode="auto">
            <a:xfrm>
              <a:off x="3271838" y="3430588"/>
              <a:ext cx="15875" cy="17463"/>
            </a:xfrm>
            <a:custGeom>
              <a:avLst/>
              <a:gdLst/>
              <a:ahLst/>
              <a:cxnLst>
                <a:cxn ang="0">
                  <a:pos x="34" y="2"/>
                </a:cxn>
                <a:cxn ang="0">
                  <a:pos x="34" y="2"/>
                </a:cxn>
                <a:cxn ang="0">
                  <a:pos x="25" y="8"/>
                </a:cxn>
                <a:cxn ang="0">
                  <a:pos x="16" y="16"/>
                </a:cxn>
                <a:cxn ang="0">
                  <a:pos x="8" y="25"/>
                </a:cxn>
                <a:cxn ang="0">
                  <a:pos x="2" y="34"/>
                </a:cxn>
                <a:cxn ang="0">
                  <a:pos x="2" y="34"/>
                </a:cxn>
                <a:cxn ang="0">
                  <a:pos x="0" y="37"/>
                </a:cxn>
                <a:cxn ang="0">
                  <a:pos x="0" y="38"/>
                </a:cxn>
                <a:cxn ang="0">
                  <a:pos x="2" y="40"/>
                </a:cxn>
                <a:cxn ang="0">
                  <a:pos x="3" y="41"/>
                </a:cxn>
                <a:cxn ang="0">
                  <a:pos x="7" y="42"/>
                </a:cxn>
                <a:cxn ang="0">
                  <a:pos x="9" y="42"/>
                </a:cxn>
                <a:cxn ang="0">
                  <a:pos x="11" y="40"/>
                </a:cxn>
                <a:cxn ang="0">
                  <a:pos x="11" y="40"/>
                </a:cxn>
                <a:cxn ang="0">
                  <a:pos x="17" y="32"/>
                </a:cxn>
                <a:cxn ang="0">
                  <a:pos x="24" y="24"/>
                </a:cxn>
                <a:cxn ang="0">
                  <a:pos x="32" y="17"/>
                </a:cxn>
                <a:cxn ang="0">
                  <a:pos x="39" y="11"/>
                </a:cxn>
                <a:cxn ang="0">
                  <a:pos x="39" y="11"/>
                </a:cxn>
                <a:cxn ang="0">
                  <a:pos x="41" y="10"/>
                </a:cxn>
                <a:cxn ang="0">
                  <a:pos x="42" y="8"/>
                </a:cxn>
                <a:cxn ang="0">
                  <a:pos x="41" y="3"/>
                </a:cxn>
                <a:cxn ang="0">
                  <a:pos x="39" y="2"/>
                </a:cxn>
                <a:cxn ang="0">
                  <a:pos x="38" y="0"/>
                </a:cxn>
                <a:cxn ang="0">
                  <a:pos x="36" y="0"/>
                </a:cxn>
                <a:cxn ang="0">
                  <a:pos x="34" y="2"/>
                </a:cxn>
                <a:cxn ang="0">
                  <a:pos x="34" y="2"/>
                </a:cxn>
              </a:cxnLst>
              <a:rect l="0" t="0" r="r" b="b"/>
              <a:pathLst>
                <a:path w="42" h="42">
                  <a:moveTo>
                    <a:pt x="34" y="2"/>
                  </a:moveTo>
                  <a:lnTo>
                    <a:pt x="34" y="2"/>
                  </a:lnTo>
                  <a:lnTo>
                    <a:pt x="25" y="8"/>
                  </a:lnTo>
                  <a:lnTo>
                    <a:pt x="16" y="16"/>
                  </a:lnTo>
                  <a:lnTo>
                    <a:pt x="8" y="25"/>
                  </a:lnTo>
                  <a:lnTo>
                    <a:pt x="2" y="34"/>
                  </a:lnTo>
                  <a:lnTo>
                    <a:pt x="2" y="34"/>
                  </a:lnTo>
                  <a:lnTo>
                    <a:pt x="0" y="37"/>
                  </a:lnTo>
                  <a:lnTo>
                    <a:pt x="0" y="38"/>
                  </a:lnTo>
                  <a:lnTo>
                    <a:pt x="2" y="40"/>
                  </a:lnTo>
                  <a:lnTo>
                    <a:pt x="3" y="41"/>
                  </a:lnTo>
                  <a:lnTo>
                    <a:pt x="7" y="42"/>
                  </a:lnTo>
                  <a:lnTo>
                    <a:pt x="9" y="42"/>
                  </a:lnTo>
                  <a:lnTo>
                    <a:pt x="11" y="40"/>
                  </a:lnTo>
                  <a:lnTo>
                    <a:pt x="11" y="40"/>
                  </a:lnTo>
                  <a:lnTo>
                    <a:pt x="17" y="32"/>
                  </a:lnTo>
                  <a:lnTo>
                    <a:pt x="24" y="24"/>
                  </a:lnTo>
                  <a:lnTo>
                    <a:pt x="32" y="17"/>
                  </a:lnTo>
                  <a:lnTo>
                    <a:pt x="39" y="11"/>
                  </a:lnTo>
                  <a:lnTo>
                    <a:pt x="39" y="11"/>
                  </a:lnTo>
                  <a:lnTo>
                    <a:pt x="41" y="10"/>
                  </a:lnTo>
                  <a:lnTo>
                    <a:pt x="42" y="8"/>
                  </a:lnTo>
                  <a:lnTo>
                    <a:pt x="41" y="3"/>
                  </a:lnTo>
                  <a:lnTo>
                    <a:pt x="39" y="2"/>
                  </a:lnTo>
                  <a:lnTo>
                    <a:pt x="38" y="0"/>
                  </a:lnTo>
                  <a:lnTo>
                    <a:pt x="36" y="0"/>
                  </a:lnTo>
                  <a:lnTo>
                    <a:pt x="34" y="2"/>
                  </a:lnTo>
                  <a:lnTo>
                    <a:pt x="34"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5" name="chenying0907 906"/>
            <p:cNvSpPr/>
            <p:nvPr/>
          </p:nvSpPr>
          <p:spPr bwMode="auto">
            <a:xfrm>
              <a:off x="3295651" y="3446463"/>
              <a:ext cx="20638" cy="20638"/>
            </a:xfrm>
            <a:custGeom>
              <a:avLst/>
              <a:gdLst/>
              <a:ahLst/>
              <a:cxnLst>
                <a:cxn ang="0">
                  <a:pos x="40" y="0"/>
                </a:cxn>
                <a:cxn ang="0">
                  <a:pos x="40" y="0"/>
                </a:cxn>
                <a:cxn ang="0">
                  <a:pos x="28" y="7"/>
                </a:cxn>
                <a:cxn ang="0">
                  <a:pos x="17" y="19"/>
                </a:cxn>
                <a:cxn ang="0">
                  <a:pos x="8" y="31"/>
                </a:cxn>
                <a:cxn ang="0">
                  <a:pos x="0" y="44"/>
                </a:cxn>
                <a:cxn ang="0">
                  <a:pos x="0" y="44"/>
                </a:cxn>
                <a:cxn ang="0">
                  <a:pos x="0" y="45"/>
                </a:cxn>
                <a:cxn ang="0">
                  <a:pos x="0" y="48"/>
                </a:cxn>
                <a:cxn ang="0">
                  <a:pos x="2" y="52"/>
                </a:cxn>
                <a:cxn ang="0">
                  <a:pos x="6" y="52"/>
                </a:cxn>
                <a:cxn ang="0">
                  <a:pos x="9" y="51"/>
                </a:cxn>
                <a:cxn ang="0">
                  <a:pos x="10" y="49"/>
                </a:cxn>
                <a:cxn ang="0">
                  <a:pos x="10" y="49"/>
                </a:cxn>
                <a:cxn ang="0">
                  <a:pos x="17" y="38"/>
                </a:cxn>
                <a:cxn ang="0">
                  <a:pos x="25" y="27"/>
                </a:cxn>
                <a:cxn ang="0">
                  <a:pos x="35" y="17"/>
                </a:cxn>
                <a:cxn ang="0">
                  <a:pos x="46" y="10"/>
                </a:cxn>
                <a:cxn ang="0">
                  <a:pos x="46" y="10"/>
                </a:cxn>
                <a:cxn ang="0">
                  <a:pos x="48" y="7"/>
                </a:cxn>
                <a:cxn ang="0">
                  <a:pos x="49" y="6"/>
                </a:cxn>
                <a:cxn ang="0">
                  <a:pos x="48" y="2"/>
                </a:cxn>
                <a:cxn ang="0">
                  <a:pos x="46" y="0"/>
                </a:cxn>
                <a:cxn ang="0">
                  <a:pos x="43" y="0"/>
                </a:cxn>
                <a:cxn ang="0">
                  <a:pos x="40" y="0"/>
                </a:cxn>
                <a:cxn ang="0">
                  <a:pos x="40" y="0"/>
                </a:cxn>
              </a:cxnLst>
              <a:rect l="0" t="0" r="r" b="b"/>
              <a:pathLst>
                <a:path w="49" h="52">
                  <a:moveTo>
                    <a:pt x="40" y="0"/>
                  </a:moveTo>
                  <a:lnTo>
                    <a:pt x="40" y="0"/>
                  </a:lnTo>
                  <a:lnTo>
                    <a:pt x="28" y="7"/>
                  </a:lnTo>
                  <a:lnTo>
                    <a:pt x="17" y="19"/>
                  </a:lnTo>
                  <a:lnTo>
                    <a:pt x="8" y="31"/>
                  </a:lnTo>
                  <a:lnTo>
                    <a:pt x="0" y="44"/>
                  </a:lnTo>
                  <a:lnTo>
                    <a:pt x="0" y="44"/>
                  </a:lnTo>
                  <a:lnTo>
                    <a:pt x="0" y="45"/>
                  </a:lnTo>
                  <a:lnTo>
                    <a:pt x="0" y="48"/>
                  </a:lnTo>
                  <a:lnTo>
                    <a:pt x="2" y="52"/>
                  </a:lnTo>
                  <a:lnTo>
                    <a:pt x="6" y="52"/>
                  </a:lnTo>
                  <a:lnTo>
                    <a:pt x="9" y="51"/>
                  </a:lnTo>
                  <a:lnTo>
                    <a:pt x="10" y="49"/>
                  </a:lnTo>
                  <a:lnTo>
                    <a:pt x="10" y="49"/>
                  </a:lnTo>
                  <a:lnTo>
                    <a:pt x="17" y="38"/>
                  </a:lnTo>
                  <a:lnTo>
                    <a:pt x="25" y="27"/>
                  </a:lnTo>
                  <a:lnTo>
                    <a:pt x="35" y="17"/>
                  </a:lnTo>
                  <a:lnTo>
                    <a:pt x="46" y="10"/>
                  </a:lnTo>
                  <a:lnTo>
                    <a:pt x="46" y="10"/>
                  </a:lnTo>
                  <a:lnTo>
                    <a:pt x="48" y="7"/>
                  </a:lnTo>
                  <a:lnTo>
                    <a:pt x="49" y="6"/>
                  </a:lnTo>
                  <a:lnTo>
                    <a:pt x="48" y="2"/>
                  </a:lnTo>
                  <a:lnTo>
                    <a:pt x="46" y="0"/>
                  </a:lnTo>
                  <a:lnTo>
                    <a:pt x="43" y="0"/>
                  </a:lnTo>
                  <a:lnTo>
                    <a:pt x="40" y="0"/>
                  </a:lnTo>
                  <a:lnTo>
                    <a:pt x="40"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6" name="chenying0907 907"/>
            <p:cNvSpPr/>
            <p:nvPr/>
          </p:nvSpPr>
          <p:spPr bwMode="auto">
            <a:xfrm>
              <a:off x="3322638" y="3460751"/>
              <a:ext cx="19050" cy="20638"/>
            </a:xfrm>
            <a:custGeom>
              <a:avLst/>
              <a:gdLst/>
              <a:ahLst/>
              <a:cxnLst>
                <a:cxn ang="0">
                  <a:pos x="35" y="2"/>
                </a:cxn>
                <a:cxn ang="0">
                  <a:pos x="35" y="2"/>
                </a:cxn>
                <a:cxn ang="0">
                  <a:pos x="31" y="7"/>
                </a:cxn>
                <a:cxn ang="0">
                  <a:pos x="27" y="13"/>
                </a:cxn>
                <a:cxn ang="0">
                  <a:pos x="18" y="22"/>
                </a:cxn>
                <a:cxn ang="0">
                  <a:pos x="8" y="32"/>
                </a:cxn>
                <a:cxn ang="0">
                  <a:pos x="4" y="37"/>
                </a:cxn>
                <a:cxn ang="0">
                  <a:pos x="1" y="44"/>
                </a:cxn>
                <a:cxn ang="0">
                  <a:pos x="1" y="44"/>
                </a:cxn>
                <a:cxn ang="0">
                  <a:pos x="0" y="47"/>
                </a:cxn>
                <a:cxn ang="0">
                  <a:pos x="1" y="48"/>
                </a:cxn>
                <a:cxn ang="0">
                  <a:pos x="4" y="52"/>
                </a:cxn>
                <a:cxn ang="0">
                  <a:pos x="5" y="52"/>
                </a:cxn>
                <a:cxn ang="0">
                  <a:pos x="8" y="52"/>
                </a:cxn>
                <a:cxn ang="0">
                  <a:pos x="9" y="52"/>
                </a:cxn>
                <a:cxn ang="0">
                  <a:pos x="10" y="49"/>
                </a:cxn>
                <a:cxn ang="0">
                  <a:pos x="10" y="49"/>
                </a:cxn>
                <a:cxn ang="0">
                  <a:pos x="14" y="43"/>
                </a:cxn>
                <a:cxn ang="0">
                  <a:pos x="18" y="37"/>
                </a:cxn>
                <a:cxn ang="0">
                  <a:pos x="27" y="28"/>
                </a:cxn>
                <a:cxn ang="0">
                  <a:pos x="36" y="19"/>
                </a:cxn>
                <a:cxn ang="0">
                  <a:pos x="42" y="14"/>
                </a:cxn>
                <a:cxn ang="0">
                  <a:pos x="46" y="7"/>
                </a:cxn>
                <a:cxn ang="0">
                  <a:pos x="46" y="7"/>
                </a:cxn>
                <a:cxn ang="0">
                  <a:pos x="46" y="5"/>
                </a:cxn>
                <a:cxn ang="0">
                  <a:pos x="46" y="3"/>
                </a:cxn>
                <a:cxn ang="0">
                  <a:pos x="43" y="0"/>
                </a:cxn>
                <a:cxn ang="0">
                  <a:pos x="39" y="0"/>
                </a:cxn>
                <a:cxn ang="0">
                  <a:pos x="36" y="0"/>
                </a:cxn>
                <a:cxn ang="0">
                  <a:pos x="35" y="2"/>
                </a:cxn>
                <a:cxn ang="0">
                  <a:pos x="35" y="2"/>
                </a:cxn>
              </a:cxnLst>
              <a:rect l="0" t="0" r="r" b="b"/>
              <a:pathLst>
                <a:path w="46" h="52">
                  <a:moveTo>
                    <a:pt x="35" y="2"/>
                  </a:moveTo>
                  <a:lnTo>
                    <a:pt x="35" y="2"/>
                  </a:lnTo>
                  <a:lnTo>
                    <a:pt x="31" y="7"/>
                  </a:lnTo>
                  <a:lnTo>
                    <a:pt x="27" y="13"/>
                  </a:lnTo>
                  <a:lnTo>
                    <a:pt x="18" y="22"/>
                  </a:lnTo>
                  <a:lnTo>
                    <a:pt x="8" y="32"/>
                  </a:lnTo>
                  <a:lnTo>
                    <a:pt x="4" y="37"/>
                  </a:lnTo>
                  <a:lnTo>
                    <a:pt x="1" y="44"/>
                  </a:lnTo>
                  <a:lnTo>
                    <a:pt x="1" y="44"/>
                  </a:lnTo>
                  <a:lnTo>
                    <a:pt x="0" y="47"/>
                  </a:lnTo>
                  <a:lnTo>
                    <a:pt x="1" y="48"/>
                  </a:lnTo>
                  <a:lnTo>
                    <a:pt x="4" y="52"/>
                  </a:lnTo>
                  <a:lnTo>
                    <a:pt x="5" y="52"/>
                  </a:lnTo>
                  <a:lnTo>
                    <a:pt x="8" y="52"/>
                  </a:lnTo>
                  <a:lnTo>
                    <a:pt x="9" y="52"/>
                  </a:lnTo>
                  <a:lnTo>
                    <a:pt x="10" y="49"/>
                  </a:lnTo>
                  <a:lnTo>
                    <a:pt x="10" y="49"/>
                  </a:lnTo>
                  <a:lnTo>
                    <a:pt x="14" y="43"/>
                  </a:lnTo>
                  <a:lnTo>
                    <a:pt x="18" y="37"/>
                  </a:lnTo>
                  <a:lnTo>
                    <a:pt x="27" y="28"/>
                  </a:lnTo>
                  <a:lnTo>
                    <a:pt x="36" y="19"/>
                  </a:lnTo>
                  <a:lnTo>
                    <a:pt x="42" y="14"/>
                  </a:lnTo>
                  <a:lnTo>
                    <a:pt x="46" y="7"/>
                  </a:lnTo>
                  <a:lnTo>
                    <a:pt x="46" y="7"/>
                  </a:lnTo>
                  <a:lnTo>
                    <a:pt x="46" y="5"/>
                  </a:lnTo>
                  <a:lnTo>
                    <a:pt x="46" y="3"/>
                  </a:lnTo>
                  <a:lnTo>
                    <a:pt x="43" y="0"/>
                  </a:lnTo>
                  <a:lnTo>
                    <a:pt x="39" y="0"/>
                  </a:lnTo>
                  <a:lnTo>
                    <a:pt x="36" y="0"/>
                  </a:lnTo>
                  <a:lnTo>
                    <a:pt x="35" y="2"/>
                  </a:lnTo>
                  <a:lnTo>
                    <a:pt x="35"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7" name="chenying0907 908"/>
            <p:cNvSpPr/>
            <p:nvPr/>
          </p:nvSpPr>
          <p:spPr bwMode="auto">
            <a:xfrm>
              <a:off x="3348038" y="3482976"/>
              <a:ext cx="23813" cy="26988"/>
            </a:xfrm>
            <a:custGeom>
              <a:avLst/>
              <a:gdLst/>
              <a:ahLst/>
              <a:cxnLst>
                <a:cxn ang="0">
                  <a:pos x="53" y="1"/>
                </a:cxn>
                <a:cxn ang="0">
                  <a:pos x="53" y="1"/>
                </a:cxn>
                <a:cxn ang="0">
                  <a:pos x="43" y="8"/>
                </a:cxn>
                <a:cxn ang="0">
                  <a:pos x="36" y="14"/>
                </a:cxn>
                <a:cxn ang="0">
                  <a:pos x="29" y="22"/>
                </a:cxn>
                <a:cxn ang="0">
                  <a:pos x="22" y="30"/>
                </a:cxn>
                <a:cxn ang="0">
                  <a:pos x="22" y="30"/>
                </a:cxn>
                <a:cxn ang="0">
                  <a:pos x="9" y="46"/>
                </a:cxn>
                <a:cxn ang="0">
                  <a:pos x="4" y="52"/>
                </a:cxn>
                <a:cxn ang="0">
                  <a:pos x="0" y="61"/>
                </a:cxn>
                <a:cxn ang="0">
                  <a:pos x="0" y="61"/>
                </a:cxn>
                <a:cxn ang="0">
                  <a:pos x="0" y="64"/>
                </a:cxn>
                <a:cxn ang="0">
                  <a:pos x="0" y="65"/>
                </a:cxn>
                <a:cxn ang="0">
                  <a:pos x="2" y="66"/>
                </a:cxn>
                <a:cxn ang="0">
                  <a:pos x="4" y="68"/>
                </a:cxn>
                <a:cxn ang="0">
                  <a:pos x="8" y="68"/>
                </a:cxn>
                <a:cxn ang="0">
                  <a:pos x="9" y="66"/>
                </a:cxn>
                <a:cxn ang="0">
                  <a:pos x="11" y="64"/>
                </a:cxn>
                <a:cxn ang="0">
                  <a:pos x="11" y="64"/>
                </a:cxn>
                <a:cxn ang="0">
                  <a:pos x="15" y="57"/>
                </a:cxn>
                <a:cxn ang="0">
                  <a:pos x="20" y="51"/>
                </a:cxn>
                <a:cxn ang="0">
                  <a:pos x="29" y="39"/>
                </a:cxn>
                <a:cxn ang="0">
                  <a:pos x="29" y="39"/>
                </a:cxn>
                <a:cxn ang="0">
                  <a:pos x="36" y="31"/>
                </a:cxn>
                <a:cxn ang="0">
                  <a:pos x="42" y="23"/>
                </a:cxn>
                <a:cxn ang="0">
                  <a:pos x="50" y="17"/>
                </a:cxn>
                <a:cxn ang="0">
                  <a:pos x="58" y="10"/>
                </a:cxn>
                <a:cxn ang="0">
                  <a:pos x="58" y="10"/>
                </a:cxn>
                <a:cxn ang="0">
                  <a:pos x="59" y="9"/>
                </a:cxn>
                <a:cxn ang="0">
                  <a:pos x="60" y="6"/>
                </a:cxn>
                <a:cxn ang="0">
                  <a:pos x="59" y="2"/>
                </a:cxn>
                <a:cxn ang="0">
                  <a:pos x="58" y="1"/>
                </a:cxn>
                <a:cxn ang="0">
                  <a:pos x="56" y="0"/>
                </a:cxn>
                <a:cxn ang="0">
                  <a:pos x="54" y="0"/>
                </a:cxn>
                <a:cxn ang="0">
                  <a:pos x="53" y="1"/>
                </a:cxn>
                <a:cxn ang="0">
                  <a:pos x="53" y="1"/>
                </a:cxn>
              </a:cxnLst>
              <a:rect l="0" t="0" r="r" b="b"/>
              <a:pathLst>
                <a:path w="60" h="68">
                  <a:moveTo>
                    <a:pt x="53" y="1"/>
                  </a:moveTo>
                  <a:lnTo>
                    <a:pt x="53" y="1"/>
                  </a:lnTo>
                  <a:lnTo>
                    <a:pt x="43" y="8"/>
                  </a:lnTo>
                  <a:lnTo>
                    <a:pt x="36" y="14"/>
                  </a:lnTo>
                  <a:lnTo>
                    <a:pt x="29" y="22"/>
                  </a:lnTo>
                  <a:lnTo>
                    <a:pt x="22" y="30"/>
                  </a:lnTo>
                  <a:lnTo>
                    <a:pt x="22" y="30"/>
                  </a:lnTo>
                  <a:lnTo>
                    <a:pt x="9" y="46"/>
                  </a:lnTo>
                  <a:lnTo>
                    <a:pt x="4" y="52"/>
                  </a:lnTo>
                  <a:lnTo>
                    <a:pt x="0" y="61"/>
                  </a:lnTo>
                  <a:lnTo>
                    <a:pt x="0" y="61"/>
                  </a:lnTo>
                  <a:lnTo>
                    <a:pt x="0" y="64"/>
                  </a:lnTo>
                  <a:lnTo>
                    <a:pt x="0" y="65"/>
                  </a:lnTo>
                  <a:lnTo>
                    <a:pt x="2" y="66"/>
                  </a:lnTo>
                  <a:lnTo>
                    <a:pt x="4" y="68"/>
                  </a:lnTo>
                  <a:lnTo>
                    <a:pt x="8" y="68"/>
                  </a:lnTo>
                  <a:lnTo>
                    <a:pt x="9" y="66"/>
                  </a:lnTo>
                  <a:lnTo>
                    <a:pt x="11" y="64"/>
                  </a:lnTo>
                  <a:lnTo>
                    <a:pt x="11" y="64"/>
                  </a:lnTo>
                  <a:lnTo>
                    <a:pt x="15" y="57"/>
                  </a:lnTo>
                  <a:lnTo>
                    <a:pt x="20" y="51"/>
                  </a:lnTo>
                  <a:lnTo>
                    <a:pt x="29" y="39"/>
                  </a:lnTo>
                  <a:lnTo>
                    <a:pt x="29" y="39"/>
                  </a:lnTo>
                  <a:lnTo>
                    <a:pt x="36" y="31"/>
                  </a:lnTo>
                  <a:lnTo>
                    <a:pt x="42" y="23"/>
                  </a:lnTo>
                  <a:lnTo>
                    <a:pt x="50" y="17"/>
                  </a:lnTo>
                  <a:lnTo>
                    <a:pt x="58" y="10"/>
                  </a:lnTo>
                  <a:lnTo>
                    <a:pt x="58" y="10"/>
                  </a:lnTo>
                  <a:lnTo>
                    <a:pt x="59" y="9"/>
                  </a:lnTo>
                  <a:lnTo>
                    <a:pt x="60" y="6"/>
                  </a:lnTo>
                  <a:lnTo>
                    <a:pt x="59" y="2"/>
                  </a:lnTo>
                  <a:lnTo>
                    <a:pt x="58" y="1"/>
                  </a:lnTo>
                  <a:lnTo>
                    <a:pt x="56" y="0"/>
                  </a:lnTo>
                  <a:lnTo>
                    <a:pt x="54" y="0"/>
                  </a:lnTo>
                  <a:lnTo>
                    <a:pt x="53" y="1"/>
                  </a:lnTo>
                  <a:lnTo>
                    <a:pt x="53"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8" name="chenying0907 909"/>
            <p:cNvSpPr/>
            <p:nvPr/>
          </p:nvSpPr>
          <p:spPr bwMode="auto">
            <a:xfrm>
              <a:off x="3398838" y="3498851"/>
              <a:ext cx="20638" cy="30163"/>
            </a:xfrm>
            <a:custGeom>
              <a:avLst/>
              <a:gdLst/>
              <a:ahLst/>
              <a:cxnLst>
                <a:cxn ang="0">
                  <a:pos x="42" y="1"/>
                </a:cxn>
                <a:cxn ang="0">
                  <a:pos x="42" y="1"/>
                </a:cxn>
                <a:cxn ang="0">
                  <a:pos x="31" y="20"/>
                </a:cxn>
                <a:cxn ang="0">
                  <a:pos x="31" y="20"/>
                </a:cxn>
                <a:cxn ang="0">
                  <a:pos x="25" y="31"/>
                </a:cxn>
                <a:cxn ang="0">
                  <a:pos x="22" y="37"/>
                </a:cxn>
                <a:cxn ang="0">
                  <a:pos x="18" y="42"/>
                </a:cxn>
                <a:cxn ang="0">
                  <a:pos x="18" y="42"/>
                </a:cxn>
                <a:cxn ang="0">
                  <a:pos x="6" y="54"/>
                </a:cxn>
                <a:cxn ang="0">
                  <a:pos x="2" y="60"/>
                </a:cxn>
                <a:cxn ang="0">
                  <a:pos x="0" y="68"/>
                </a:cxn>
                <a:cxn ang="0">
                  <a:pos x="0" y="68"/>
                </a:cxn>
                <a:cxn ang="0">
                  <a:pos x="0" y="71"/>
                </a:cxn>
                <a:cxn ang="0">
                  <a:pos x="1" y="72"/>
                </a:cxn>
                <a:cxn ang="0">
                  <a:pos x="4" y="75"/>
                </a:cxn>
                <a:cxn ang="0">
                  <a:pos x="6" y="75"/>
                </a:cxn>
                <a:cxn ang="0">
                  <a:pos x="9" y="75"/>
                </a:cxn>
                <a:cxn ang="0">
                  <a:pos x="10" y="73"/>
                </a:cxn>
                <a:cxn ang="0">
                  <a:pos x="10" y="71"/>
                </a:cxn>
                <a:cxn ang="0">
                  <a:pos x="10" y="71"/>
                </a:cxn>
                <a:cxn ang="0">
                  <a:pos x="11" y="67"/>
                </a:cxn>
                <a:cxn ang="0">
                  <a:pos x="13" y="64"/>
                </a:cxn>
                <a:cxn ang="0">
                  <a:pos x="18" y="58"/>
                </a:cxn>
                <a:cxn ang="0">
                  <a:pos x="25" y="52"/>
                </a:cxn>
                <a:cxn ang="0">
                  <a:pos x="28" y="46"/>
                </a:cxn>
                <a:cxn ang="0">
                  <a:pos x="28" y="46"/>
                </a:cxn>
                <a:cxn ang="0">
                  <a:pos x="40" y="26"/>
                </a:cxn>
                <a:cxn ang="0">
                  <a:pos x="52" y="8"/>
                </a:cxn>
                <a:cxn ang="0">
                  <a:pos x="52" y="8"/>
                </a:cxn>
                <a:cxn ang="0">
                  <a:pos x="53" y="5"/>
                </a:cxn>
                <a:cxn ang="0">
                  <a:pos x="52" y="4"/>
                </a:cxn>
                <a:cxn ang="0">
                  <a:pos x="49" y="0"/>
                </a:cxn>
                <a:cxn ang="0">
                  <a:pos x="46" y="0"/>
                </a:cxn>
                <a:cxn ang="0">
                  <a:pos x="44" y="0"/>
                </a:cxn>
                <a:cxn ang="0">
                  <a:pos x="42" y="1"/>
                </a:cxn>
                <a:cxn ang="0">
                  <a:pos x="42" y="1"/>
                </a:cxn>
              </a:cxnLst>
              <a:rect l="0" t="0" r="r" b="b"/>
              <a:pathLst>
                <a:path w="53" h="75">
                  <a:moveTo>
                    <a:pt x="42" y="1"/>
                  </a:moveTo>
                  <a:lnTo>
                    <a:pt x="42" y="1"/>
                  </a:lnTo>
                  <a:lnTo>
                    <a:pt x="31" y="20"/>
                  </a:lnTo>
                  <a:lnTo>
                    <a:pt x="31" y="20"/>
                  </a:lnTo>
                  <a:lnTo>
                    <a:pt x="25" y="31"/>
                  </a:lnTo>
                  <a:lnTo>
                    <a:pt x="22" y="37"/>
                  </a:lnTo>
                  <a:lnTo>
                    <a:pt x="18" y="42"/>
                  </a:lnTo>
                  <a:lnTo>
                    <a:pt x="18" y="42"/>
                  </a:lnTo>
                  <a:lnTo>
                    <a:pt x="6" y="54"/>
                  </a:lnTo>
                  <a:lnTo>
                    <a:pt x="2" y="60"/>
                  </a:lnTo>
                  <a:lnTo>
                    <a:pt x="0" y="68"/>
                  </a:lnTo>
                  <a:lnTo>
                    <a:pt x="0" y="68"/>
                  </a:lnTo>
                  <a:lnTo>
                    <a:pt x="0" y="71"/>
                  </a:lnTo>
                  <a:lnTo>
                    <a:pt x="1" y="72"/>
                  </a:lnTo>
                  <a:lnTo>
                    <a:pt x="4" y="75"/>
                  </a:lnTo>
                  <a:lnTo>
                    <a:pt x="6" y="75"/>
                  </a:lnTo>
                  <a:lnTo>
                    <a:pt x="9" y="75"/>
                  </a:lnTo>
                  <a:lnTo>
                    <a:pt x="10" y="73"/>
                  </a:lnTo>
                  <a:lnTo>
                    <a:pt x="10" y="71"/>
                  </a:lnTo>
                  <a:lnTo>
                    <a:pt x="10" y="71"/>
                  </a:lnTo>
                  <a:lnTo>
                    <a:pt x="11" y="67"/>
                  </a:lnTo>
                  <a:lnTo>
                    <a:pt x="13" y="64"/>
                  </a:lnTo>
                  <a:lnTo>
                    <a:pt x="18" y="58"/>
                  </a:lnTo>
                  <a:lnTo>
                    <a:pt x="25" y="52"/>
                  </a:lnTo>
                  <a:lnTo>
                    <a:pt x="28" y="46"/>
                  </a:lnTo>
                  <a:lnTo>
                    <a:pt x="28" y="46"/>
                  </a:lnTo>
                  <a:lnTo>
                    <a:pt x="40" y="26"/>
                  </a:lnTo>
                  <a:lnTo>
                    <a:pt x="52" y="8"/>
                  </a:lnTo>
                  <a:lnTo>
                    <a:pt x="52" y="8"/>
                  </a:lnTo>
                  <a:lnTo>
                    <a:pt x="53" y="5"/>
                  </a:lnTo>
                  <a:lnTo>
                    <a:pt x="52" y="4"/>
                  </a:lnTo>
                  <a:lnTo>
                    <a:pt x="49" y="0"/>
                  </a:lnTo>
                  <a:lnTo>
                    <a:pt x="46" y="0"/>
                  </a:lnTo>
                  <a:lnTo>
                    <a:pt x="44" y="0"/>
                  </a:lnTo>
                  <a:lnTo>
                    <a:pt x="42" y="1"/>
                  </a:lnTo>
                  <a:lnTo>
                    <a:pt x="42"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59" name="chenying0907 910"/>
            <p:cNvSpPr/>
            <p:nvPr/>
          </p:nvSpPr>
          <p:spPr bwMode="auto">
            <a:xfrm>
              <a:off x="3460751" y="3505201"/>
              <a:ext cx="17463" cy="26988"/>
            </a:xfrm>
            <a:custGeom>
              <a:avLst/>
              <a:gdLst/>
              <a:ahLst/>
              <a:cxnLst>
                <a:cxn ang="0">
                  <a:pos x="36" y="2"/>
                </a:cxn>
                <a:cxn ang="0">
                  <a:pos x="36" y="2"/>
                </a:cxn>
                <a:cxn ang="0">
                  <a:pos x="30" y="8"/>
                </a:cxn>
                <a:cxn ang="0">
                  <a:pos x="27" y="16"/>
                </a:cxn>
                <a:cxn ang="0">
                  <a:pos x="17" y="30"/>
                </a:cxn>
                <a:cxn ang="0">
                  <a:pos x="11" y="46"/>
                </a:cxn>
                <a:cxn ang="0">
                  <a:pos x="2" y="61"/>
                </a:cxn>
                <a:cxn ang="0">
                  <a:pos x="2" y="61"/>
                </a:cxn>
                <a:cxn ang="0">
                  <a:pos x="0" y="62"/>
                </a:cxn>
                <a:cxn ang="0">
                  <a:pos x="0" y="64"/>
                </a:cxn>
                <a:cxn ang="0">
                  <a:pos x="2" y="66"/>
                </a:cxn>
                <a:cxn ang="0">
                  <a:pos x="3" y="67"/>
                </a:cxn>
                <a:cxn ang="0">
                  <a:pos x="7" y="68"/>
                </a:cxn>
                <a:cxn ang="0">
                  <a:pos x="10" y="67"/>
                </a:cxn>
                <a:cxn ang="0">
                  <a:pos x="11" y="66"/>
                </a:cxn>
                <a:cxn ang="0">
                  <a:pos x="11" y="66"/>
                </a:cxn>
                <a:cxn ang="0">
                  <a:pos x="20" y="53"/>
                </a:cxn>
                <a:cxn ang="0">
                  <a:pos x="27" y="37"/>
                </a:cxn>
                <a:cxn ang="0">
                  <a:pos x="34" y="23"/>
                </a:cxn>
                <a:cxn ang="0">
                  <a:pos x="40" y="16"/>
                </a:cxn>
                <a:cxn ang="0">
                  <a:pos x="45" y="10"/>
                </a:cxn>
                <a:cxn ang="0">
                  <a:pos x="45" y="10"/>
                </a:cxn>
                <a:cxn ang="0">
                  <a:pos x="46" y="8"/>
                </a:cxn>
                <a:cxn ang="0">
                  <a:pos x="46" y="6"/>
                </a:cxn>
                <a:cxn ang="0">
                  <a:pos x="44" y="2"/>
                </a:cxn>
                <a:cxn ang="0">
                  <a:pos x="41" y="0"/>
                </a:cxn>
                <a:cxn ang="0">
                  <a:pos x="38" y="0"/>
                </a:cxn>
                <a:cxn ang="0">
                  <a:pos x="36" y="2"/>
                </a:cxn>
                <a:cxn ang="0">
                  <a:pos x="36" y="2"/>
                </a:cxn>
              </a:cxnLst>
              <a:rect l="0" t="0" r="r" b="b"/>
              <a:pathLst>
                <a:path w="46" h="68">
                  <a:moveTo>
                    <a:pt x="36" y="2"/>
                  </a:moveTo>
                  <a:lnTo>
                    <a:pt x="36" y="2"/>
                  </a:lnTo>
                  <a:lnTo>
                    <a:pt x="30" y="8"/>
                  </a:lnTo>
                  <a:lnTo>
                    <a:pt x="27" y="16"/>
                  </a:lnTo>
                  <a:lnTo>
                    <a:pt x="17" y="30"/>
                  </a:lnTo>
                  <a:lnTo>
                    <a:pt x="11" y="46"/>
                  </a:lnTo>
                  <a:lnTo>
                    <a:pt x="2" y="61"/>
                  </a:lnTo>
                  <a:lnTo>
                    <a:pt x="2" y="61"/>
                  </a:lnTo>
                  <a:lnTo>
                    <a:pt x="0" y="62"/>
                  </a:lnTo>
                  <a:lnTo>
                    <a:pt x="0" y="64"/>
                  </a:lnTo>
                  <a:lnTo>
                    <a:pt x="2" y="66"/>
                  </a:lnTo>
                  <a:lnTo>
                    <a:pt x="3" y="67"/>
                  </a:lnTo>
                  <a:lnTo>
                    <a:pt x="7" y="68"/>
                  </a:lnTo>
                  <a:lnTo>
                    <a:pt x="10" y="67"/>
                  </a:lnTo>
                  <a:lnTo>
                    <a:pt x="11" y="66"/>
                  </a:lnTo>
                  <a:lnTo>
                    <a:pt x="11" y="66"/>
                  </a:lnTo>
                  <a:lnTo>
                    <a:pt x="20" y="53"/>
                  </a:lnTo>
                  <a:lnTo>
                    <a:pt x="27" y="37"/>
                  </a:lnTo>
                  <a:lnTo>
                    <a:pt x="34" y="23"/>
                  </a:lnTo>
                  <a:lnTo>
                    <a:pt x="40" y="16"/>
                  </a:lnTo>
                  <a:lnTo>
                    <a:pt x="45" y="10"/>
                  </a:lnTo>
                  <a:lnTo>
                    <a:pt x="45" y="10"/>
                  </a:lnTo>
                  <a:lnTo>
                    <a:pt x="46" y="8"/>
                  </a:lnTo>
                  <a:lnTo>
                    <a:pt x="46" y="6"/>
                  </a:lnTo>
                  <a:lnTo>
                    <a:pt x="44" y="2"/>
                  </a:lnTo>
                  <a:lnTo>
                    <a:pt x="41" y="0"/>
                  </a:lnTo>
                  <a:lnTo>
                    <a:pt x="38" y="0"/>
                  </a:lnTo>
                  <a:lnTo>
                    <a:pt x="36" y="2"/>
                  </a:lnTo>
                  <a:lnTo>
                    <a:pt x="36"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0" name="chenying0907 911"/>
            <p:cNvSpPr/>
            <p:nvPr/>
          </p:nvSpPr>
          <p:spPr bwMode="auto">
            <a:xfrm>
              <a:off x="3506788" y="3503613"/>
              <a:ext cx="25400" cy="31750"/>
            </a:xfrm>
            <a:custGeom>
              <a:avLst/>
              <a:gdLst/>
              <a:ahLst/>
              <a:cxnLst>
                <a:cxn ang="0">
                  <a:pos x="52" y="2"/>
                </a:cxn>
                <a:cxn ang="0">
                  <a:pos x="52" y="2"/>
                </a:cxn>
                <a:cxn ang="0">
                  <a:pos x="43" y="8"/>
                </a:cxn>
                <a:cxn ang="0">
                  <a:pos x="34" y="15"/>
                </a:cxn>
                <a:cxn ang="0">
                  <a:pos x="26" y="24"/>
                </a:cxn>
                <a:cxn ang="0">
                  <a:pos x="20" y="32"/>
                </a:cxn>
                <a:cxn ang="0">
                  <a:pos x="13" y="42"/>
                </a:cxn>
                <a:cxn ang="0">
                  <a:pos x="9" y="51"/>
                </a:cxn>
                <a:cxn ang="0">
                  <a:pos x="4" y="62"/>
                </a:cxn>
                <a:cxn ang="0">
                  <a:pos x="0" y="74"/>
                </a:cxn>
                <a:cxn ang="0">
                  <a:pos x="0" y="74"/>
                </a:cxn>
                <a:cxn ang="0">
                  <a:pos x="0" y="75"/>
                </a:cxn>
                <a:cxn ang="0">
                  <a:pos x="1" y="78"/>
                </a:cxn>
                <a:cxn ang="0">
                  <a:pos x="4" y="80"/>
                </a:cxn>
                <a:cxn ang="0">
                  <a:pos x="9" y="80"/>
                </a:cxn>
                <a:cxn ang="0">
                  <a:pos x="11" y="79"/>
                </a:cxn>
                <a:cxn ang="0">
                  <a:pos x="12" y="76"/>
                </a:cxn>
                <a:cxn ang="0">
                  <a:pos x="12" y="76"/>
                </a:cxn>
                <a:cxn ang="0">
                  <a:pos x="18" y="57"/>
                </a:cxn>
                <a:cxn ang="0">
                  <a:pos x="24" y="48"/>
                </a:cxn>
                <a:cxn ang="0">
                  <a:pos x="29" y="40"/>
                </a:cxn>
                <a:cxn ang="0">
                  <a:pos x="35" y="31"/>
                </a:cxn>
                <a:cxn ang="0">
                  <a:pos x="42" y="24"/>
                </a:cxn>
                <a:cxn ang="0">
                  <a:pos x="50" y="17"/>
                </a:cxn>
                <a:cxn ang="0">
                  <a:pos x="59" y="11"/>
                </a:cxn>
                <a:cxn ang="0">
                  <a:pos x="59" y="11"/>
                </a:cxn>
                <a:cxn ang="0">
                  <a:pos x="60" y="10"/>
                </a:cxn>
                <a:cxn ang="0">
                  <a:pos x="62" y="7"/>
                </a:cxn>
                <a:cxn ang="0">
                  <a:pos x="60" y="3"/>
                </a:cxn>
                <a:cxn ang="0">
                  <a:pos x="58" y="0"/>
                </a:cxn>
                <a:cxn ang="0">
                  <a:pos x="55" y="0"/>
                </a:cxn>
                <a:cxn ang="0">
                  <a:pos x="52" y="2"/>
                </a:cxn>
                <a:cxn ang="0">
                  <a:pos x="52" y="2"/>
                </a:cxn>
              </a:cxnLst>
              <a:rect l="0" t="0" r="r" b="b"/>
              <a:pathLst>
                <a:path w="62" h="80">
                  <a:moveTo>
                    <a:pt x="52" y="2"/>
                  </a:moveTo>
                  <a:lnTo>
                    <a:pt x="52" y="2"/>
                  </a:lnTo>
                  <a:lnTo>
                    <a:pt x="43" y="8"/>
                  </a:lnTo>
                  <a:lnTo>
                    <a:pt x="34" y="15"/>
                  </a:lnTo>
                  <a:lnTo>
                    <a:pt x="26" y="24"/>
                  </a:lnTo>
                  <a:lnTo>
                    <a:pt x="20" y="32"/>
                  </a:lnTo>
                  <a:lnTo>
                    <a:pt x="13" y="42"/>
                  </a:lnTo>
                  <a:lnTo>
                    <a:pt x="9" y="51"/>
                  </a:lnTo>
                  <a:lnTo>
                    <a:pt x="4" y="62"/>
                  </a:lnTo>
                  <a:lnTo>
                    <a:pt x="0" y="74"/>
                  </a:lnTo>
                  <a:lnTo>
                    <a:pt x="0" y="74"/>
                  </a:lnTo>
                  <a:lnTo>
                    <a:pt x="0" y="75"/>
                  </a:lnTo>
                  <a:lnTo>
                    <a:pt x="1" y="78"/>
                  </a:lnTo>
                  <a:lnTo>
                    <a:pt x="4" y="80"/>
                  </a:lnTo>
                  <a:lnTo>
                    <a:pt x="9" y="80"/>
                  </a:lnTo>
                  <a:lnTo>
                    <a:pt x="11" y="79"/>
                  </a:lnTo>
                  <a:lnTo>
                    <a:pt x="12" y="76"/>
                  </a:lnTo>
                  <a:lnTo>
                    <a:pt x="12" y="76"/>
                  </a:lnTo>
                  <a:lnTo>
                    <a:pt x="18" y="57"/>
                  </a:lnTo>
                  <a:lnTo>
                    <a:pt x="24" y="48"/>
                  </a:lnTo>
                  <a:lnTo>
                    <a:pt x="29" y="40"/>
                  </a:lnTo>
                  <a:lnTo>
                    <a:pt x="35" y="31"/>
                  </a:lnTo>
                  <a:lnTo>
                    <a:pt x="42" y="24"/>
                  </a:lnTo>
                  <a:lnTo>
                    <a:pt x="50" y="17"/>
                  </a:lnTo>
                  <a:lnTo>
                    <a:pt x="59" y="11"/>
                  </a:lnTo>
                  <a:lnTo>
                    <a:pt x="59" y="11"/>
                  </a:lnTo>
                  <a:lnTo>
                    <a:pt x="60" y="10"/>
                  </a:lnTo>
                  <a:lnTo>
                    <a:pt x="62" y="7"/>
                  </a:lnTo>
                  <a:lnTo>
                    <a:pt x="60" y="3"/>
                  </a:lnTo>
                  <a:lnTo>
                    <a:pt x="58" y="0"/>
                  </a:lnTo>
                  <a:lnTo>
                    <a:pt x="55" y="0"/>
                  </a:lnTo>
                  <a:lnTo>
                    <a:pt x="52" y="2"/>
                  </a:lnTo>
                  <a:lnTo>
                    <a:pt x="52" y="2"/>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1" name="chenying0907 912"/>
            <p:cNvSpPr/>
            <p:nvPr/>
          </p:nvSpPr>
          <p:spPr bwMode="auto">
            <a:xfrm>
              <a:off x="3549651" y="3498851"/>
              <a:ext cx="23813" cy="34925"/>
            </a:xfrm>
            <a:custGeom>
              <a:avLst/>
              <a:gdLst/>
              <a:ahLst/>
              <a:cxnLst>
                <a:cxn ang="0">
                  <a:pos x="49" y="6"/>
                </a:cxn>
                <a:cxn ang="0">
                  <a:pos x="49" y="6"/>
                </a:cxn>
                <a:cxn ang="0">
                  <a:pos x="46" y="14"/>
                </a:cxn>
                <a:cxn ang="0">
                  <a:pos x="41" y="23"/>
                </a:cxn>
                <a:cxn ang="0">
                  <a:pos x="34" y="32"/>
                </a:cxn>
                <a:cxn ang="0">
                  <a:pos x="29" y="39"/>
                </a:cxn>
                <a:cxn ang="0">
                  <a:pos x="29" y="39"/>
                </a:cxn>
                <a:cxn ang="0">
                  <a:pos x="20" y="48"/>
                </a:cxn>
                <a:cxn ang="0">
                  <a:pos x="13" y="59"/>
                </a:cxn>
                <a:cxn ang="0">
                  <a:pos x="7" y="69"/>
                </a:cxn>
                <a:cxn ang="0">
                  <a:pos x="0" y="79"/>
                </a:cxn>
                <a:cxn ang="0">
                  <a:pos x="0" y="79"/>
                </a:cxn>
                <a:cxn ang="0">
                  <a:pos x="0" y="81"/>
                </a:cxn>
                <a:cxn ang="0">
                  <a:pos x="0" y="83"/>
                </a:cxn>
                <a:cxn ang="0">
                  <a:pos x="3" y="87"/>
                </a:cxn>
                <a:cxn ang="0">
                  <a:pos x="7" y="87"/>
                </a:cxn>
                <a:cxn ang="0">
                  <a:pos x="10" y="87"/>
                </a:cxn>
                <a:cxn ang="0">
                  <a:pos x="11" y="85"/>
                </a:cxn>
                <a:cxn ang="0">
                  <a:pos x="11" y="85"/>
                </a:cxn>
                <a:cxn ang="0">
                  <a:pos x="17" y="73"/>
                </a:cxn>
                <a:cxn ang="0">
                  <a:pos x="24" y="62"/>
                </a:cxn>
                <a:cxn ang="0">
                  <a:pos x="24" y="62"/>
                </a:cxn>
                <a:cxn ang="0">
                  <a:pos x="33" y="52"/>
                </a:cxn>
                <a:cxn ang="0">
                  <a:pos x="38" y="47"/>
                </a:cxn>
                <a:cxn ang="0">
                  <a:pos x="42" y="40"/>
                </a:cxn>
                <a:cxn ang="0">
                  <a:pos x="42" y="40"/>
                </a:cxn>
                <a:cxn ang="0">
                  <a:pos x="54" y="25"/>
                </a:cxn>
                <a:cxn ang="0">
                  <a:pos x="58" y="15"/>
                </a:cxn>
                <a:cxn ang="0">
                  <a:pos x="59" y="11"/>
                </a:cxn>
                <a:cxn ang="0">
                  <a:pos x="61" y="6"/>
                </a:cxn>
                <a:cxn ang="0">
                  <a:pos x="61" y="6"/>
                </a:cxn>
                <a:cxn ang="0">
                  <a:pos x="61" y="4"/>
                </a:cxn>
                <a:cxn ang="0">
                  <a:pos x="59" y="2"/>
                </a:cxn>
                <a:cxn ang="0">
                  <a:pos x="58" y="1"/>
                </a:cxn>
                <a:cxn ang="0">
                  <a:pos x="55" y="0"/>
                </a:cxn>
                <a:cxn ang="0">
                  <a:pos x="51" y="2"/>
                </a:cxn>
                <a:cxn ang="0">
                  <a:pos x="50" y="4"/>
                </a:cxn>
                <a:cxn ang="0">
                  <a:pos x="49" y="6"/>
                </a:cxn>
                <a:cxn ang="0">
                  <a:pos x="49" y="6"/>
                </a:cxn>
              </a:cxnLst>
              <a:rect l="0" t="0" r="r" b="b"/>
              <a:pathLst>
                <a:path w="61" h="87">
                  <a:moveTo>
                    <a:pt x="49" y="6"/>
                  </a:moveTo>
                  <a:lnTo>
                    <a:pt x="49" y="6"/>
                  </a:lnTo>
                  <a:lnTo>
                    <a:pt x="46" y="14"/>
                  </a:lnTo>
                  <a:lnTo>
                    <a:pt x="41" y="23"/>
                  </a:lnTo>
                  <a:lnTo>
                    <a:pt x="34" y="32"/>
                  </a:lnTo>
                  <a:lnTo>
                    <a:pt x="29" y="39"/>
                  </a:lnTo>
                  <a:lnTo>
                    <a:pt x="29" y="39"/>
                  </a:lnTo>
                  <a:lnTo>
                    <a:pt x="20" y="48"/>
                  </a:lnTo>
                  <a:lnTo>
                    <a:pt x="13" y="59"/>
                  </a:lnTo>
                  <a:lnTo>
                    <a:pt x="7" y="69"/>
                  </a:lnTo>
                  <a:lnTo>
                    <a:pt x="0" y="79"/>
                  </a:lnTo>
                  <a:lnTo>
                    <a:pt x="0" y="79"/>
                  </a:lnTo>
                  <a:lnTo>
                    <a:pt x="0" y="81"/>
                  </a:lnTo>
                  <a:lnTo>
                    <a:pt x="0" y="83"/>
                  </a:lnTo>
                  <a:lnTo>
                    <a:pt x="3" y="87"/>
                  </a:lnTo>
                  <a:lnTo>
                    <a:pt x="7" y="87"/>
                  </a:lnTo>
                  <a:lnTo>
                    <a:pt x="10" y="87"/>
                  </a:lnTo>
                  <a:lnTo>
                    <a:pt x="11" y="85"/>
                  </a:lnTo>
                  <a:lnTo>
                    <a:pt x="11" y="85"/>
                  </a:lnTo>
                  <a:lnTo>
                    <a:pt x="17" y="73"/>
                  </a:lnTo>
                  <a:lnTo>
                    <a:pt x="24" y="62"/>
                  </a:lnTo>
                  <a:lnTo>
                    <a:pt x="24" y="62"/>
                  </a:lnTo>
                  <a:lnTo>
                    <a:pt x="33" y="52"/>
                  </a:lnTo>
                  <a:lnTo>
                    <a:pt x="38" y="47"/>
                  </a:lnTo>
                  <a:lnTo>
                    <a:pt x="42" y="40"/>
                  </a:lnTo>
                  <a:lnTo>
                    <a:pt x="42" y="40"/>
                  </a:lnTo>
                  <a:lnTo>
                    <a:pt x="54" y="25"/>
                  </a:lnTo>
                  <a:lnTo>
                    <a:pt x="58" y="15"/>
                  </a:lnTo>
                  <a:lnTo>
                    <a:pt x="59" y="11"/>
                  </a:lnTo>
                  <a:lnTo>
                    <a:pt x="61" y="6"/>
                  </a:lnTo>
                  <a:lnTo>
                    <a:pt x="61" y="6"/>
                  </a:lnTo>
                  <a:lnTo>
                    <a:pt x="61" y="4"/>
                  </a:lnTo>
                  <a:lnTo>
                    <a:pt x="59" y="2"/>
                  </a:lnTo>
                  <a:lnTo>
                    <a:pt x="58" y="1"/>
                  </a:lnTo>
                  <a:lnTo>
                    <a:pt x="55" y="0"/>
                  </a:lnTo>
                  <a:lnTo>
                    <a:pt x="51" y="2"/>
                  </a:lnTo>
                  <a:lnTo>
                    <a:pt x="50" y="4"/>
                  </a:lnTo>
                  <a:lnTo>
                    <a:pt x="49" y="6"/>
                  </a:lnTo>
                  <a:lnTo>
                    <a:pt x="49" y="6"/>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2" name="chenying0907 913"/>
            <p:cNvSpPr/>
            <p:nvPr/>
          </p:nvSpPr>
          <p:spPr bwMode="auto">
            <a:xfrm>
              <a:off x="3594101" y="3487738"/>
              <a:ext cx="28575" cy="36513"/>
            </a:xfrm>
            <a:custGeom>
              <a:avLst/>
              <a:gdLst/>
              <a:ahLst/>
              <a:cxnLst>
                <a:cxn ang="0">
                  <a:pos x="63" y="1"/>
                </a:cxn>
                <a:cxn ang="0">
                  <a:pos x="63" y="1"/>
                </a:cxn>
                <a:cxn ang="0">
                  <a:pos x="45" y="19"/>
                </a:cxn>
                <a:cxn ang="0">
                  <a:pos x="29" y="39"/>
                </a:cxn>
                <a:cxn ang="0">
                  <a:pos x="15" y="60"/>
                </a:cxn>
                <a:cxn ang="0">
                  <a:pos x="2" y="82"/>
                </a:cxn>
                <a:cxn ang="0">
                  <a:pos x="2" y="82"/>
                </a:cxn>
                <a:cxn ang="0">
                  <a:pos x="0" y="85"/>
                </a:cxn>
                <a:cxn ang="0">
                  <a:pos x="0" y="87"/>
                </a:cxn>
                <a:cxn ang="0">
                  <a:pos x="3" y="90"/>
                </a:cxn>
                <a:cxn ang="0">
                  <a:pos x="8" y="91"/>
                </a:cxn>
                <a:cxn ang="0">
                  <a:pos x="9" y="90"/>
                </a:cxn>
                <a:cxn ang="0">
                  <a:pos x="11" y="88"/>
                </a:cxn>
                <a:cxn ang="0">
                  <a:pos x="11" y="88"/>
                </a:cxn>
                <a:cxn ang="0">
                  <a:pos x="24" y="66"/>
                </a:cxn>
                <a:cxn ang="0">
                  <a:pos x="38" y="47"/>
                </a:cxn>
                <a:cxn ang="0">
                  <a:pos x="54" y="27"/>
                </a:cxn>
                <a:cxn ang="0">
                  <a:pos x="71" y="9"/>
                </a:cxn>
                <a:cxn ang="0">
                  <a:pos x="71" y="9"/>
                </a:cxn>
                <a:cxn ang="0">
                  <a:pos x="72" y="7"/>
                </a:cxn>
                <a:cxn ang="0">
                  <a:pos x="72" y="5"/>
                </a:cxn>
                <a:cxn ang="0">
                  <a:pos x="71" y="1"/>
                </a:cxn>
                <a:cxn ang="0">
                  <a:pos x="67" y="0"/>
                </a:cxn>
                <a:cxn ang="0">
                  <a:pos x="64" y="0"/>
                </a:cxn>
                <a:cxn ang="0">
                  <a:pos x="63" y="1"/>
                </a:cxn>
                <a:cxn ang="0">
                  <a:pos x="63" y="1"/>
                </a:cxn>
              </a:cxnLst>
              <a:rect l="0" t="0" r="r" b="b"/>
              <a:pathLst>
                <a:path w="72" h="91">
                  <a:moveTo>
                    <a:pt x="63" y="1"/>
                  </a:moveTo>
                  <a:lnTo>
                    <a:pt x="63" y="1"/>
                  </a:lnTo>
                  <a:lnTo>
                    <a:pt x="45" y="19"/>
                  </a:lnTo>
                  <a:lnTo>
                    <a:pt x="29" y="39"/>
                  </a:lnTo>
                  <a:lnTo>
                    <a:pt x="15" y="60"/>
                  </a:lnTo>
                  <a:lnTo>
                    <a:pt x="2" y="82"/>
                  </a:lnTo>
                  <a:lnTo>
                    <a:pt x="2" y="82"/>
                  </a:lnTo>
                  <a:lnTo>
                    <a:pt x="0" y="85"/>
                  </a:lnTo>
                  <a:lnTo>
                    <a:pt x="0" y="87"/>
                  </a:lnTo>
                  <a:lnTo>
                    <a:pt x="3" y="90"/>
                  </a:lnTo>
                  <a:lnTo>
                    <a:pt x="8" y="91"/>
                  </a:lnTo>
                  <a:lnTo>
                    <a:pt x="9" y="90"/>
                  </a:lnTo>
                  <a:lnTo>
                    <a:pt x="11" y="88"/>
                  </a:lnTo>
                  <a:lnTo>
                    <a:pt x="11" y="88"/>
                  </a:lnTo>
                  <a:lnTo>
                    <a:pt x="24" y="66"/>
                  </a:lnTo>
                  <a:lnTo>
                    <a:pt x="38" y="47"/>
                  </a:lnTo>
                  <a:lnTo>
                    <a:pt x="54" y="27"/>
                  </a:lnTo>
                  <a:lnTo>
                    <a:pt x="71" y="9"/>
                  </a:lnTo>
                  <a:lnTo>
                    <a:pt x="71" y="9"/>
                  </a:lnTo>
                  <a:lnTo>
                    <a:pt x="72" y="7"/>
                  </a:lnTo>
                  <a:lnTo>
                    <a:pt x="72" y="5"/>
                  </a:lnTo>
                  <a:lnTo>
                    <a:pt x="71" y="1"/>
                  </a:lnTo>
                  <a:lnTo>
                    <a:pt x="67" y="0"/>
                  </a:lnTo>
                  <a:lnTo>
                    <a:pt x="64" y="0"/>
                  </a:lnTo>
                  <a:lnTo>
                    <a:pt x="63" y="1"/>
                  </a:lnTo>
                  <a:lnTo>
                    <a:pt x="63" y="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3" name="chenying0907 914"/>
            <p:cNvSpPr/>
            <p:nvPr/>
          </p:nvSpPr>
          <p:spPr bwMode="auto">
            <a:xfrm>
              <a:off x="3641726" y="3463926"/>
              <a:ext cx="25400" cy="36513"/>
            </a:xfrm>
            <a:custGeom>
              <a:avLst/>
              <a:gdLst/>
              <a:ahLst/>
              <a:cxnLst>
                <a:cxn ang="0">
                  <a:pos x="55" y="3"/>
                </a:cxn>
                <a:cxn ang="0">
                  <a:pos x="55" y="3"/>
                </a:cxn>
                <a:cxn ang="0">
                  <a:pos x="50" y="11"/>
                </a:cxn>
                <a:cxn ang="0">
                  <a:pos x="44" y="18"/>
                </a:cxn>
                <a:cxn ang="0">
                  <a:pos x="34" y="35"/>
                </a:cxn>
                <a:cxn ang="0">
                  <a:pos x="34" y="35"/>
                </a:cxn>
                <a:cxn ang="0">
                  <a:pos x="27" y="48"/>
                </a:cxn>
                <a:cxn ang="0">
                  <a:pos x="20" y="60"/>
                </a:cxn>
                <a:cxn ang="0">
                  <a:pos x="1" y="82"/>
                </a:cxn>
                <a:cxn ang="0">
                  <a:pos x="1" y="82"/>
                </a:cxn>
                <a:cxn ang="0">
                  <a:pos x="1" y="84"/>
                </a:cxn>
                <a:cxn ang="0">
                  <a:pos x="0" y="86"/>
                </a:cxn>
                <a:cxn ang="0">
                  <a:pos x="3" y="90"/>
                </a:cxn>
                <a:cxn ang="0">
                  <a:pos x="4" y="92"/>
                </a:cxn>
                <a:cxn ang="0">
                  <a:pos x="6" y="92"/>
                </a:cxn>
                <a:cxn ang="0">
                  <a:pos x="8" y="92"/>
                </a:cxn>
                <a:cxn ang="0">
                  <a:pos x="10" y="90"/>
                </a:cxn>
                <a:cxn ang="0">
                  <a:pos x="10" y="90"/>
                </a:cxn>
                <a:cxn ang="0">
                  <a:pos x="25" y="71"/>
                </a:cxn>
                <a:cxn ang="0">
                  <a:pos x="39" y="51"/>
                </a:cxn>
                <a:cxn ang="0">
                  <a:pos x="39" y="51"/>
                </a:cxn>
                <a:cxn ang="0">
                  <a:pos x="44" y="41"/>
                </a:cxn>
                <a:cxn ang="0">
                  <a:pos x="51" y="30"/>
                </a:cxn>
                <a:cxn ang="0">
                  <a:pos x="56" y="20"/>
                </a:cxn>
                <a:cxn ang="0">
                  <a:pos x="63" y="11"/>
                </a:cxn>
                <a:cxn ang="0">
                  <a:pos x="63" y="11"/>
                </a:cxn>
                <a:cxn ang="0">
                  <a:pos x="64" y="8"/>
                </a:cxn>
                <a:cxn ang="0">
                  <a:pos x="64" y="5"/>
                </a:cxn>
                <a:cxn ang="0">
                  <a:pos x="63" y="3"/>
                </a:cxn>
                <a:cxn ang="0">
                  <a:pos x="61" y="1"/>
                </a:cxn>
                <a:cxn ang="0">
                  <a:pos x="59" y="0"/>
                </a:cxn>
                <a:cxn ang="0">
                  <a:pos x="57" y="1"/>
                </a:cxn>
                <a:cxn ang="0">
                  <a:pos x="55" y="3"/>
                </a:cxn>
                <a:cxn ang="0">
                  <a:pos x="55" y="3"/>
                </a:cxn>
              </a:cxnLst>
              <a:rect l="0" t="0" r="r" b="b"/>
              <a:pathLst>
                <a:path w="64" h="92">
                  <a:moveTo>
                    <a:pt x="55" y="3"/>
                  </a:moveTo>
                  <a:lnTo>
                    <a:pt x="55" y="3"/>
                  </a:lnTo>
                  <a:lnTo>
                    <a:pt x="50" y="11"/>
                  </a:lnTo>
                  <a:lnTo>
                    <a:pt x="44" y="18"/>
                  </a:lnTo>
                  <a:lnTo>
                    <a:pt x="34" y="35"/>
                  </a:lnTo>
                  <a:lnTo>
                    <a:pt x="34" y="35"/>
                  </a:lnTo>
                  <a:lnTo>
                    <a:pt x="27" y="48"/>
                  </a:lnTo>
                  <a:lnTo>
                    <a:pt x="20" y="60"/>
                  </a:lnTo>
                  <a:lnTo>
                    <a:pt x="1" y="82"/>
                  </a:lnTo>
                  <a:lnTo>
                    <a:pt x="1" y="82"/>
                  </a:lnTo>
                  <a:lnTo>
                    <a:pt x="1" y="84"/>
                  </a:lnTo>
                  <a:lnTo>
                    <a:pt x="0" y="86"/>
                  </a:lnTo>
                  <a:lnTo>
                    <a:pt x="3" y="90"/>
                  </a:lnTo>
                  <a:lnTo>
                    <a:pt x="4" y="92"/>
                  </a:lnTo>
                  <a:lnTo>
                    <a:pt x="6" y="92"/>
                  </a:lnTo>
                  <a:lnTo>
                    <a:pt x="8" y="92"/>
                  </a:lnTo>
                  <a:lnTo>
                    <a:pt x="10" y="90"/>
                  </a:lnTo>
                  <a:lnTo>
                    <a:pt x="10" y="90"/>
                  </a:lnTo>
                  <a:lnTo>
                    <a:pt x="25" y="71"/>
                  </a:lnTo>
                  <a:lnTo>
                    <a:pt x="39" y="51"/>
                  </a:lnTo>
                  <a:lnTo>
                    <a:pt x="39" y="51"/>
                  </a:lnTo>
                  <a:lnTo>
                    <a:pt x="44" y="41"/>
                  </a:lnTo>
                  <a:lnTo>
                    <a:pt x="51" y="30"/>
                  </a:lnTo>
                  <a:lnTo>
                    <a:pt x="56" y="20"/>
                  </a:lnTo>
                  <a:lnTo>
                    <a:pt x="63" y="11"/>
                  </a:lnTo>
                  <a:lnTo>
                    <a:pt x="63" y="11"/>
                  </a:lnTo>
                  <a:lnTo>
                    <a:pt x="64" y="8"/>
                  </a:lnTo>
                  <a:lnTo>
                    <a:pt x="64" y="5"/>
                  </a:lnTo>
                  <a:lnTo>
                    <a:pt x="63" y="3"/>
                  </a:lnTo>
                  <a:lnTo>
                    <a:pt x="61" y="1"/>
                  </a:lnTo>
                  <a:lnTo>
                    <a:pt x="59" y="0"/>
                  </a:lnTo>
                  <a:lnTo>
                    <a:pt x="57" y="1"/>
                  </a:lnTo>
                  <a:lnTo>
                    <a:pt x="55" y="3"/>
                  </a:lnTo>
                  <a:lnTo>
                    <a:pt x="55" y="3"/>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4" name="chenying0907 915"/>
            <p:cNvSpPr/>
            <p:nvPr/>
          </p:nvSpPr>
          <p:spPr bwMode="auto">
            <a:xfrm>
              <a:off x="3375026" y="3309938"/>
              <a:ext cx="42863" cy="44450"/>
            </a:xfrm>
            <a:custGeom>
              <a:avLst/>
              <a:gdLst/>
              <a:ahLst/>
              <a:cxnLst>
                <a:cxn ang="0">
                  <a:pos x="55" y="0"/>
                </a:cxn>
                <a:cxn ang="0">
                  <a:pos x="55" y="0"/>
                </a:cxn>
                <a:cxn ang="0">
                  <a:pos x="42" y="2"/>
                </a:cxn>
                <a:cxn ang="0">
                  <a:pos x="32" y="6"/>
                </a:cxn>
                <a:cxn ang="0">
                  <a:pos x="22" y="11"/>
                </a:cxn>
                <a:cxn ang="0">
                  <a:pos x="15" y="19"/>
                </a:cxn>
                <a:cxn ang="0">
                  <a:pos x="8" y="26"/>
                </a:cxn>
                <a:cxn ang="0">
                  <a:pos x="4" y="37"/>
                </a:cxn>
                <a:cxn ang="0">
                  <a:pos x="2" y="47"/>
                </a:cxn>
                <a:cxn ang="0">
                  <a:pos x="0" y="58"/>
                </a:cxn>
                <a:cxn ang="0">
                  <a:pos x="2" y="68"/>
                </a:cxn>
                <a:cxn ang="0">
                  <a:pos x="4" y="79"/>
                </a:cxn>
                <a:cxn ang="0">
                  <a:pos x="8" y="88"/>
                </a:cxn>
                <a:cxn ang="0">
                  <a:pos x="15" y="97"/>
                </a:cxn>
                <a:cxn ang="0">
                  <a:pos x="22" y="104"/>
                </a:cxn>
                <a:cxn ang="0">
                  <a:pos x="32" y="110"/>
                </a:cxn>
                <a:cxn ang="0">
                  <a:pos x="42" y="113"/>
                </a:cxn>
                <a:cxn ang="0">
                  <a:pos x="55" y="114"/>
                </a:cxn>
                <a:cxn ang="0">
                  <a:pos x="55" y="114"/>
                </a:cxn>
                <a:cxn ang="0">
                  <a:pos x="68" y="113"/>
                </a:cxn>
                <a:cxn ang="0">
                  <a:pos x="80" y="110"/>
                </a:cxn>
                <a:cxn ang="0">
                  <a:pos x="89" y="104"/>
                </a:cxn>
                <a:cxn ang="0">
                  <a:pos x="97" y="97"/>
                </a:cxn>
                <a:cxn ang="0">
                  <a:pos x="104" y="88"/>
                </a:cxn>
                <a:cxn ang="0">
                  <a:pos x="108" y="79"/>
                </a:cxn>
                <a:cxn ang="0">
                  <a:pos x="110" y="68"/>
                </a:cxn>
                <a:cxn ang="0">
                  <a:pos x="111" y="58"/>
                </a:cxn>
                <a:cxn ang="0">
                  <a:pos x="110" y="47"/>
                </a:cxn>
                <a:cxn ang="0">
                  <a:pos x="108" y="37"/>
                </a:cxn>
                <a:cxn ang="0">
                  <a:pos x="104" y="26"/>
                </a:cxn>
                <a:cxn ang="0">
                  <a:pos x="97" y="19"/>
                </a:cxn>
                <a:cxn ang="0">
                  <a:pos x="89" y="11"/>
                </a:cxn>
                <a:cxn ang="0">
                  <a:pos x="80" y="6"/>
                </a:cxn>
                <a:cxn ang="0">
                  <a:pos x="68" y="2"/>
                </a:cxn>
                <a:cxn ang="0">
                  <a:pos x="55" y="0"/>
                </a:cxn>
                <a:cxn ang="0">
                  <a:pos x="55" y="0"/>
                </a:cxn>
              </a:cxnLst>
              <a:rect l="0" t="0" r="r" b="b"/>
              <a:pathLst>
                <a:path w="111" h="114">
                  <a:moveTo>
                    <a:pt x="55" y="0"/>
                  </a:moveTo>
                  <a:lnTo>
                    <a:pt x="55" y="0"/>
                  </a:lnTo>
                  <a:lnTo>
                    <a:pt x="42" y="2"/>
                  </a:lnTo>
                  <a:lnTo>
                    <a:pt x="32" y="6"/>
                  </a:lnTo>
                  <a:lnTo>
                    <a:pt x="22" y="11"/>
                  </a:lnTo>
                  <a:lnTo>
                    <a:pt x="15" y="19"/>
                  </a:lnTo>
                  <a:lnTo>
                    <a:pt x="8" y="26"/>
                  </a:lnTo>
                  <a:lnTo>
                    <a:pt x="4" y="37"/>
                  </a:lnTo>
                  <a:lnTo>
                    <a:pt x="2" y="47"/>
                  </a:lnTo>
                  <a:lnTo>
                    <a:pt x="0" y="58"/>
                  </a:lnTo>
                  <a:lnTo>
                    <a:pt x="2" y="68"/>
                  </a:lnTo>
                  <a:lnTo>
                    <a:pt x="4" y="79"/>
                  </a:lnTo>
                  <a:lnTo>
                    <a:pt x="8" y="88"/>
                  </a:lnTo>
                  <a:lnTo>
                    <a:pt x="15" y="97"/>
                  </a:lnTo>
                  <a:lnTo>
                    <a:pt x="22" y="104"/>
                  </a:lnTo>
                  <a:lnTo>
                    <a:pt x="32" y="110"/>
                  </a:lnTo>
                  <a:lnTo>
                    <a:pt x="42" y="113"/>
                  </a:lnTo>
                  <a:lnTo>
                    <a:pt x="55" y="114"/>
                  </a:lnTo>
                  <a:lnTo>
                    <a:pt x="55" y="114"/>
                  </a:lnTo>
                  <a:lnTo>
                    <a:pt x="68" y="113"/>
                  </a:lnTo>
                  <a:lnTo>
                    <a:pt x="80" y="110"/>
                  </a:lnTo>
                  <a:lnTo>
                    <a:pt x="89" y="104"/>
                  </a:lnTo>
                  <a:lnTo>
                    <a:pt x="97" y="97"/>
                  </a:lnTo>
                  <a:lnTo>
                    <a:pt x="104" y="88"/>
                  </a:lnTo>
                  <a:lnTo>
                    <a:pt x="108" y="79"/>
                  </a:lnTo>
                  <a:lnTo>
                    <a:pt x="110" y="68"/>
                  </a:lnTo>
                  <a:lnTo>
                    <a:pt x="111" y="58"/>
                  </a:lnTo>
                  <a:lnTo>
                    <a:pt x="110" y="47"/>
                  </a:lnTo>
                  <a:lnTo>
                    <a:pt x="108" y="37"/>
                  </a:lnTo>
                  <a:lnTo>
                    <a:pt x="104" y="26"/>
                  </a:lnTo>
                  <a:lnTo>
                    <a:pt x="97" y="19"/>
                  </a:lnTo>
                  <a:lnTo>
                    <a:pt x="89" y="11"/>
                  </a:lnTo>
                  <a:lnTo>
                    <a:pt x="80" y="6"/>
                  </a:lnTo>
                  <a:lnTo>
                    <a:pt x="68" y="2"/>
                  </a:lnTo>
                  <a:lnTo>
                    <a:pt x="55" y="0"/>
                  </a:lnTo>
                  <a:lnTo>
                    <a:pt x="55"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5" name="chenying0907 916"/>
            <p:cNvSpPr/>
            <p:nvPr/>
          </p:nvSpPr>
          <p:spPr bwMode="auto">
            <a:xfrm>
              <a:off x="3533776" y="3309938"/>
              <a:ext cx="42863" cy="44450"/>
            </a:xfrm>
            <a:custGeom>
              <a:avLst/>
              <a:gdLst/>
              <a:ahLst/>
              <a:cxnLst>
                <a:cxn ang="0">
                  <a:pos x="54" y="0"/>
                </a:cxn>
                <a:cxn ang="0">
                  <a:pos x="54" y="0"/>
                </a:cxn>
                <a:cxn ang="0">
                  <a:pos x="41" y="2"/>
                </a:cxn>
                <a:cxn ang="0">
                  <a:pos x="30" y="6"/>
                </a:cxn>
                <a:cxn ang="0">
                  <a:pos x="20" y="11"/>
                </a:cxn>
                <a:cxn ang="0">
                  <a:pos x="13" y="19"/>
                </a:cxn>
                <a:cxn ang="0">
                  <a:pos x="7" y="26"/>
                </a:cxn>
                <a:cxn ang="0">
                  <a:pos x="2" y="37"/>
                </a:cxn>
                <a:cxn ang="0">
                  <a:pos x="0" y="47"/>
                </a:cxn>
                <a:cxn ang="0">
                  <a:pos x="0" y="58"/>
                </a:cxn>
                <a:cxn ang="0">
                  <a:pos x="0" y="68"/>
                </a:cxn>
                <a:cxn ang="0">
                  <a:pos x="2" y="79"/>
                </a:cxn>
                <a:cxn ang="0">
                  <a:pos x="7" y="88"/>
                </a:cxn>
                <a:cxn ang="0">
                  <a:pos x="13" y="97"/>
                </a:cxn>
                <a:cxn ang="0">
                  <a:pos x="20" y="104"/>
                </a:cxn>
                <a:cxn ang="0">
                  <a:pos x="30" y="110"/>
                </a:cxn>
                <a:cxn ang="0">
                  <a:pos x="41" y="113"/>
                </a:cxn>
                <a:cxn ang="0">
                  <a:pos x="54" y="114"/>
                </a:cxn>
                <a:cxn ang="0">
                  <a:pos x="54" y="114"/>
                </a:cxn>
                <a:cxn ang="0">
                  <a:pos x="68" y="113"/>
                </a:cxn>
                <a:cxn ang="0">
                  <a:pos x="78" y="110"/>
                </a:cxn>
                <a:cxn ang="0">
                  <a:pos x="88" y="104"/>
                </a:cxn>
                <a:cxn ang="0">
                  <a:pos x="95" y="97"/>
                </a:cxn>
                <a:cxn ang="0">
                  <a:pos x="102" y="88"/>
                </a:cxn>
                <a:cxn ang="0">
                  <a:pos x="105" y="79"/>
                </a:cxn>
                <a:cxn ang="0">
                  <a:pos x="108" y="68"/>
                </a:cxn>
                <a:cxn ang="0">
                  <a:pos x="109" y="58"/>
                </a:cxn>
                <a:cxn ang="0">
                  <a:pos x="108" y="47"/>
                </a:cxn>
                <a:cxn ang="0">
                  <a:pos x="105" y="37"/>
                </a:cxn>
                <a:cxn ang="0">
                  <a:pos x="102" y="26"/>
                </a:cxn>
                <a:cxn ang="0">
                  <a:pos x="95" y="19"/>
                </a:cxn>
                <a:cxn ang="0">
                  <a:pos x="88" y="11"/>
                </a:cxn>
                <a:cxn ang="0">
                  <a:pos x="78" y="6"/>
                </a:cxn>
                <a:cxn ang="0">
                  <a:pos x="68" y="2"/>
                </a:cxn>
                <a:cxn ang="0">
                  <a:pos x="54" y="0"/>
                </a:cxn>
                <a:cxn ang="0">
                  <a:pos x="54" y="0"/>
                </a:cxn>
              </a:cxnLst>
              <a:rect l="0" t="0" r="r" b="b"/>
              <a:pathLst>
                <a:path w="109" h="114">
                  <a:moveTo>
                    <a:pt x="54" y="0"/>
                  </a:moveTo>
                  <a:lnTo>
                    <a:pt x="54" y="0"/>
                  </a:lnTo>
                  <a:lnTo>
                    <a:pt x="41" y="2"/>
                  </a:lnTo>
                  <a:lnTo>
                    <a:pt x="30" y="6"/>
                  </a:lnTo>
                  <a:lnTo>
                    <a:pt x="20" y="11"/>
                  </a:lnTo>
                  <a:lnTo>
                    <a:pt x="13" y="19"/>
                  </a:lnTo>
                  <a:lnTo>
                    <a:pt x="7" y="26"/>
                  </a:lnTo>
                  <a:lnTo>
                    <a:pt x="2" y="37"/>
                  </a:lnTo>
                  <a:lnTo>
                    <a:pt x="0" y="47"/>
                  </a:lnTo>
                  <a:lnTo>
                    <a:pt x="0" y="58"/>
                  </a:lnTo>
                  <a:lnTo>
                    <a:pt x="0" y="68"/>
                  </a:lnTo>
                  <a:lnTo>
                    <a:pt x="2" y="79"/>
                  </a:lnTo>
                  <a:lnTo>
                    <a:pt x="7" y="88"/>
                  </a:lnTo>
                  <a:lnTo>
                    <a:pt x="13" y="97"/>
                  </a:lnTo>
                  <a:lnTo>
                    <a:pt x="20" y="104"/>
                  </a:lnTo>
                  <a:lnTo>
                    <a:pt x="30" y="110"/>
                  </a:lnTo>
                  <a:lnTo>
                    <a:pt x="41" y="113"/>
                  </a:lnTo>
                  <a:lnTo>
                    <a:pt x="54" y="114"/>
                  </a:lnTo>
                  <a:lnTo>
                    <a:pt x="54" y="114"/>
                  </a:lnTo>
                  <a:lnTo>
                    <a:pt x="68" y="113"/>
                  </a:lnTo>
                  <a:lnTo>
                    <a:pt x="78" y="110"/>
                  </a:lnTo>
                  <a:lnTo>
                    <a:pt x="88" y="104"/>
                  </a:lnTo>
                  <a:lnTo>
                    <a:pt x="95" y="97"/>
                  </a:lnTo>
                  <a:lnTo>
                    <a:pt x="102" y="88"/>
                  </a:lnTo>
                  <a:lnTo>
                    <a:pt x="105" y="79"/>
                  </a:lnTo>
                  <a:lnTo>
                    <a:pt x="108" y="68"/>
                  </a:lnTo>
                  <a:lnTo>
                    <a:pt x="109" y="58"/>
                  </a:lnTo>
                  <a:lnTo>
                    <a:pt x="108" y="47"/>
                  </a:lnTo>
                  <a:lnTo>
                    <a:pt x="105" y="37"/>
                  </a:lnTo>
                  <a:lnTo>
                    <a:pt x="102" y="26"/>
                  </a:lnTo>
                  <a:lnTo>
                    <a:pt x="95" y="19"/>
                  </a:lnTo>
                  <a:lnTo>
                    <a:pt x="88" y="11"/>
                  </a:lnTo>
                  <a:lnTo>
                    <a:pt x="78" y="6"/>
                  </a:lnTo>
                  <a:lnTo>
                    <a:pt x="68" y="2"/>
                  </a:lnTo>
                  <a:lnTo>
                    <a:pt x="54" y="0"/>
                  </a:lnTo>
                  <a:lnTo>
                    <a:pt x="54" y="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6" name="chenying0907 917"/>
            <p:cNvSpPr>
              <a:spLocks noEditPoints="1"/>
            </p:cNvSpPr>
            <p:nvPr/>
          </p:nvSpPr>
          <p:spPr bwMode="auto">
            <a:xfrm>
              <a:off x="3213101" y="3067051"/>
              <a:ext cx="527050" cy="474663"/>
            </a:xfrm>
            <a:custGeom>
              <a:avLst/>
              <a:gdLst/>
              <a:ahLst/>
              <a:cxnLst>
                <a:cxn ang="0">
                  <a:pos x="509" y="1190"/>
                </a:cxn>
                <a:cxn ang="0">
                  <a:pos x="373" y="1160"/>
                </a:cxn>
                <a:cxn ang="0">
                  <a:pos x="292" y="1118"/>
                </a:cxn>
                <a:cxn ang="0">
                  <a:pos x="163" y="1012"/>
                </a:cxn>
                <a:cxn ang="0">
                  <a:pos x="97" y="938"/>
                </a:cxn>
                <a:cxn ang="0">
                  <a:pos x="45" y="821"/>
                </a:cxn>
                <a:cxn ang="0">
                  <a:pos x="16" y="706"/>
                </a:cxn>
                <a:cxn ang="0">
                  <a:pos x="2" y="565"/>
                </a:cxn>
                <a:cxn ang="0">
                  <a:pos x="8" y="433"/>
                </a:cxn>
                <a:cxn ang="0">
                  <a:pos x="33" y="331"/>
                </a:cxn>
                <a:cxn ang="0">
                  <a:pos x="87" y="218"/>
                </a:cxn>
                <a:cxn ang="0">
                  <a:pos x="164" y="131"/>
                </a:cxn>
                <a:cxn ang="0">
                  <a:pos x="242" y="78"/>
                </a:cxn>
                <a:cxn ang="0">
                  <a:pos x="363" y="33"/>
                </a:cxn>
                <a:cxn ang="0">
                  <a:pos x="541" y="9"/>
                </a:cxn>
                <a:cxn ang="0">
                  <a:pos x="671" y="6"/>
                </a:cxn>
                <a:cxn ang="0">
                  <a:pos x="709" y="0"/>
                </a:cxn>
                <a:cxn ang="0">
                  <a:pos x="902" y="27"/>
                </a:cxn>
                <a:cxn ang="0">
                  <a:pos x="1042" y="78"/>
                </a:cxn>
                <a:cxn ang="0">
                  <a:pos x="1140" y="137"/>
                </a:cxn>
                <a:cxn ang="0">
                  <a:pos x="1222" y="213"/>
                </a:cxn>
                <a:cxn ang="0">
                  <a:pos x="1293" y="309"/>
                </a:cxn>
                <a:cxn ang="0">
                  <a:pos x="1318" y="379"/>
                </a:cxn>
                <a:cxn ang="0">
                  <a:pos x="1329" y="493"/>
                </a:cxn>
                <a:cxn ang="0">
                  <a:pos x="1323" y="731"/>
                </a:cxn>
                <a:cxn ang="0">
                  <a:pos x="1310" y="850"/>
                </a:cxn>
                <a:cxn ang="0">
                  <a:pos x="1286" y="926"/>
                </a:cxn>
                <a:cxn ang="0">
                  <a:pos x="1217" y="1033"/>
                </a:cxn>
                <a:cxn ang="0">
                  <a:pos x="1148" y="1095"/>
                </a:cxn>
                <a:cxn ang="0">
                  <a:pos x="1046" y="1148"/>
                </a:cxn>
                <a:cxn ang="0">
                  <a:pos x="923" y="1182"/>
                </a:cxn>
                <a:cxn ang="0">
                  <a:pos x="780" y="1195"/>
                </a:cxn>
                <a:cxn ang="0">
                  <a:pos x="648" y="1197"/>
                </a:cxn>
                <a:cxn ang="0">
                  <a:pos x="465" y="60"/>
                </a:cxn>
                <a:cxn ang="0">
                  <a:pos x="331" y="89"/>
                </a:cxn>
                <a:cxn ang="0">
                  <a:pos x="210" y="153"/>
                </a:cxn>
                <a:cxn ang="0">
                  <a:pos x="155" y="203"/>
                </a:cxn>
                <a:cxn ang="0">
                  <a:pos x="97" y="290"/>
                </a:cxn>
                <a:cxn ang="0">
                  <a:pos x="53" y="447"/>
                </a:cxn>
                <a:cxn ang="0">
                  <a:pos x="49" y="590"/>
                </a:cxn>
                <a:cxn ang="0">
                  <a:pos x="67" y="718"/>
                </a:cxn>
                <a:cxn ang="0">
                  <a:pos x="118" y="888"/>
                </a:cxn>
                <a:cxn ang="0">
                  <a:pos x="215" y="1003"/>
                </a:cxn>
                <a:cxn ang="0">
                  <a:pos x="300" y="1068"/>
                </a:cxn>
                <a:cxn ang="0">
                  <a:pos x="363" y="1105"/>
                </a:cxn>
                <a:cxn ang="0">
                  <a:pos x="463" y="1134"/>
                </a:cxn>
                <a:cxn ang="0">
                  <a:pos x="641" y="1149"/>
                </a:cxn>
                <a:cxn ang="0">
                  <a:pos x="817" y="1147"/>
                </a:cxn>
                <a:cxn ang="0">
                  <a:pos x="983" y="1121"/>
                </a:cxn>
                <a:cxn ang="0">
                  <a:pos x="1110" y="1066"/>
                </a:cxn>
                <a:cxn ang="0">
                  <a:pos x="1184" y="999"/>
                </a:cxn>
                <a:cxn ang="0">
                  <a:pos x="1256" y="866"/>
                </a:cxn>
                <a:cxn ang="0">
                  <a:pos x="1277" y="707"/>
                </a:cxn>
                <a:cxn ang="0">
                  <a:pos x="1284" y="507"/>
                </a:cxn>
                <a:cxn ang="0">
                  <a:pos x="1263" y="362"/>
                </a:cxn>
                <a:cxn ang="0">
                  <a:pos x="1237" y="305"/>
                </a:cxn>
                <a:cxn ang="0">
                  <a:pos x="1144" y="193"/>
                </a:cxn>
                <a:cxn ang="0">
                  <a:pos x="1033" y="124"/>
                </a:cxn>
                <a:cxn ang="0">
                  <a:pos x="814" y="55"/>
                </a:cxn>
                <a:cxn ang="0">
                  <a:pos x="725" y="48"/>
                </a:cxn>
                <a:cxn ang="0">
                  <a:pos x="709" y="54"/>
                </a:cxn>
              </a:cxnLst>
              <a:rect l="0" t="0" r="r" b="b"/>
              <a:pathLst>
                <a:path w="1329" h="1197">
                  <a:moveTo>
                    <a:pt x="648" y="1197"/>
                  </a:moveTo>
                  <a:lnTo>
                    <a:pt x="648" y="1197"/>
                  </a:lnTo>
                  <a:lnTo>
                    <a:pt x="602" y="1197"/>
                  </a:lnTo>
                  <a:lnTo>
                    <a:pt x="556" y="1195"/>
                  </a:lnTo>
                  <a:lnTo>
                    <a:pt x="509" y="1190"/>
                  </a:lnTo>
                  <a:lnTo>
                    <a:pt x="462" y="1183"/>
                  </a:lnTo>
                  <a:lnTo>
                    <a:pt x="440" y="1180"/>
                  </a:lnTo>
                  <a:lnTo>
                    <a:pt x="418" y="1174"/>
                  </a:lnTo>
                  <a:lnTo>
                    <a:pt x="395" y="1168"/>
                  </a:lnTo>
                  <a:lnTo>
                    <a:pt x="373" y="1160"/>
                  </a:lnTo>
                  <a:lnTo>
                    <a:pt x="352" y="1151"/>
                  </a:lnTo>
                  <a:lnTo>
                    <a:pt x="331" y="1142"/>
                  </a:lnTo>
                  <a:lnTo>
                    <a:pt x="312" y="1130"/>
                  </a:lnTo>
                  <a:lnTo>
                    <a:pt x="292" y="1118"/>
                  </a:lnTo>
                  <a:lnTo>
                    <a:pt x="292" y="1118"/>
                  </a:lnTo>
                  <a:lnTo>
                    <a:pt x="246" y="1084"/>
                  </a:lnTo>
                  <a:lnTo>
                    <a:pt x="224" y="1067"/>
                  </a:lnTo>
                  <a:lnTo>
                    <a:pt x="203" y="1049"/>
                  </a:lnTo>
                  <a:lnTo>
                    <a:pt x="182" y="1030"/>
                  </a:lnTo>
                  <a:lnTo>
                    <a:pt x="163" y="1012"/>
                  </a:lnTo>
                  <a:lnTo>
                    <a:pt x="143" y="993"/>
                  </a:lnTo>
                  <a:lnTo>
                    <a:pt x="125" y="972"/>
                  </a:lnTo>
                  <a:lnTo>
                    <a:pt x="125" y="972"/>
                  </a:lnTo>
                  <a:lnTo>
                    <a:pt x="110" y="955"/>
                  </a:lnTo>
                  <a:lnTo>
                    <a:pt x="97" y="938"/>
                  </a:lnTo>
                  <a:lnTo>
                    <a:pt x="87" y="921"/>
                  </a:lnTo>
                  <a:lnTo>
                    <a:pt x="76" y="904"/>
                  </a:lnTo>
                  <a:lnTo>
                    <a:pt x="68" y="885"/>
                  </a:lnTo>
                  <a:lnTo>
                    <a:pt x="61" y="866"/>
                  </a:lnTo>
                  <a:lnTo>
                    <a:pt x="45" y="821"/>
                  </a:lnTo>
                  <a:lnTo>
                    <a:pt x="45" y="821"/>
                  </a:lnTo>
                  <a:lnTo>
                    <a:pt x="37" y="792"/>
                  </a:lnTo>
                  <a:lnTo>
                    <a:pt x="29" y="764"/>
                  </a:lnTo>
                  <a:lnTo>
                    <a:pt x="23" y="735"/>
                  </a:lnTo>
                  <a:lnTo>
                    <a:pt x="16" y="706"/>
                  </a:lnTo>
                  <a:lnTo>
                    <a:pt x="12" y="677"/>
                  </a:lnTo>
                  <a:lnTo>
                    <a:pt x="8" y="649"/>
                  </a:lnTo>
                  <a:lnTo>
                    <a:pt x="4" y="621"/>
                  </a:lnTo>
                  <a:lnTo>
                    <a:pt x="3" y="594"/>
                  </a:lnTo>
                  <a:lnTo>
                    <a:pt x="2" y="565"/>
                  </a:lnTo>
                  <a:lnTo>
                    <a:pt x="0" y="537"/>
                  </a:lnTo>
                  <a:lnTo>
                    <a:pt x="2" y="511"/>
                  </a:lnTo>
                  <a:lnTo>
                    <a:pt x="3" y="484"/>
                  </a:lnTo>
                  <a:lnTo>
                    <a:pt x="6" y="458"/>
                  </a:lnTo>
                  <a:lnTo>
                    <a:pt x="8" y="433"/>
                  </a:lnTo>
                  <a:lnTo>
                    <a:pt x="14" y="407"/>
                  </a:lnTo>
                  <a:lnTo>
                    <a:pt x="19" y="383"/>
                  </a:lnTo>
                  <a:lnTo>
                    <a:pt x="19" y="383"/>
                  </a:lnTo>
                  <a:lnTo>
                    <a:pt x="25" y="356"/>
                  </a:lnTo>
                  <a:lnTo>
                    <a:pt x="33" y="331"/>
                  </a:lnTo>
                  <a:lnTo>
                    <a:pt x="42" y="307"/>
                  </a:lnTo>
                  <a:lnTo>
                    <a:pt x="51" y="284"/>
                  </a:lnTo>
                  <a:lnTo>
                    <a:pt x="62" y="260"/>
                  </a:lnTo>
                  <a:lnTo>
                    <a:pt x="74" y="239"/>
                  </a:lnTo>
                  <a:lnTo>
                    <a:pt x="87" y="218"/>
                  </a:lnTo>
                  <a:lnTo>
                    <a:pt x="100" y="199"/>
                  </a:lnTo>
                  <a:lnTo>
                    <a:pt x="114" y="180"/>
                  </a:lnTo>
                  <a:lnTo>
                    <a:pt x="130" y="163"/>
                  </a:lnTo>
                  <a:lnTo>
                    <a:pt x="146" y="146"/>
                  </a:lnTo>
                  <a:lnTo>
                    <a:pt x="164" y="131"/>
                  </a:lnTo>
                  <a:lnTo>
                    <a:pt x="182" y="116"/>
                  </a:lnTo>
                  <a:lnTo>
                    <a:pt x="201" y="102"/>
                  </a:lnTo>
                  <a:lnTo>
                    <a:pt x="221" y="90"/>
                  </a:lnTo>
                  <a:lnTo>
                    <a:pt x="242" y="78"/>
                  </a:lnTo>
                  <a:lnTo>
                    <a:pt x="242" y="78"/>
                  </a:lnTo>
                  <a:lnTo>
                    <a:pt x="266" y="67"/>
                  </a:lnTo>
                  <a:lnTo>
                    <a:pt x="290" y="56"/>
                  </a:lnTo>
                  <a:lnTo>
                    <a:pt x="313" y="47"/>
                  </a:lnTo>
                  <a:lnTo>
                    <a:pt x="338" y="39"/>
                  </a:lnTo>
                  <a:lnTo>
                    <a:pt x="363" y="33"/>
                  </a:lnTo>
                  <a:lnTo>
                    <a:pt x="388" y="27"/>
                  </a:lnTo>
                  <a:lnTo>
                    <a:pt x="412" y="22"/>
                  </a:lnTo>
                  <a:lnTo>
                    <a:pt x="437" y="18"/>
                  </a:lnTo>
                  <a:lnTo>
                    <a:pt x="488" y="13"/>
                  </a:lnTo>
                  <a:lnTo>
                    <a:pt x="541" y="9"/>
                  </a:lnTo>
                  <a:lnTo>
                    <a:pt x="594" y="8"/>
                  </a:lnTo>
                  <a:lnTo>
                    <a:pt x="649" y="8"/>
                  </a:lnTo>
                  <a:lnTo>
                    <a:pt x="670" y="8"/>
                  </a:lnTo>
                  <a:lnTo>
                    <a:pt x="671" y="6"/>
                  </a:lnTo>
                  <a:lnTo>
                    <a:pt x="671" y="6"/>
                  </a:lnTo>
                  <a:lnTo>
                    <a:pt x="678" y="3"/>
                  </a:lnTo>
                  <a:lnTo>
                    <a:pt x="687" y="0"/>
                  </a:lnTo>
                  <a:lnTo>
                    <a:pt x="687" y="0"/>
                  </a:lnTo>
                  <a:lnTo>
                    <a:pt x="709" y="0"/>
                  </a:lnTo>
                  <a:lnTo>
                    <a:pt x="709" y="0"/>
                  </a:lnTo>
                  <a:lnTo>
                    <a:pt x="747" y="1"/>
                  </a:lnTo>
                  <a:lnTo>
                    <a:pt x="785" y="4"/>
                  </a:lnTo>
                  <a:lnTo>
                    <a:pt x="825" y="9"/>
                  </a:lnTo>
                  <a:lnTo>
                    <a:pt x="862" y="17"/>
                  </a:lnTo>
                  <a:lnTo>
                    <a:pt x="902" y="27"/>
                  </a:lnTo>
                  <a:lnTo>
                    <a:pt x="941" y="39"/>
                  </a:lnTo>
                  <a:lnTo>
                    <a:pt x="980" y="52"/>
                  </a:lnTo>
                  <a:lnTo>
                    <a:pt x="1019" y="69"/>
                  </a:lnTo>
                  <a:lnTo>
                    <a:pt x="1019" y="69"/>
                  </a:lnTo>
                  <a:lnTo>
                    <a:pt x="1042" y="78"/>
                  </a:lnTo>
                  <a:lnTo>
                    <a:pt x="1063" y="89"/>
                  </a:lnTo>
                  <a:lnTo>
                    <a:pt x="1084" y="101"/>
                  </a:lnTo>
                  <a:lnTo>
                    <a:pt x="1102" y="111"/>
                  </a:lnTo>
                  <a:lnTo>
                    <a:pt x="1121" y="124"/>
                  </a:lnTo>
                  <a:lnTo>
                    <a:pt x="1140" y="137"/>
                  </a:lnTo>
                  <a:lnTo>
                    <a:pt x="1157" y="150"/>
                  </a:lnTo>
                  <a:lnTo>
                    <a:pt x="1174" y="165"/>
                  </a:lnTo>
                  <a:lnTo>
                    <a:pt x="1191" y="180"/>
                  </a:lnTo>
                  <a:lnTo>
                    <a:pt x="1206" y="196"/>
                  </a:lnTo>
                  <a:lnTo>
                    <a:pt x="1222" y="213"/>
                  </a:lnTo>
                  <a:lnTo>
                    <a:pt x="1237" y="230"/>
                  </a:lnTo>
                  <a:lnTo>
                    <a:pt x="1251" y="248"/>
                  </a:lnTo>
                  <a:lnTo>
                    <a:pt x="1265" y="268"/>
                  </a:lnTo>
                  <a:lnTo>
                    <a:pt x="1280" y="288"/>
                  </a:lnTo>
                  <a:lnTo>
                    <a:pt x="1293" y="309"/>
                  </a:lnTo>
                  <a:lnTo>
                    <a:pt x="1293" y="309"/>
                  </a:lnTo>
                  <a:lnTo>
                    <a:pt x="1298" y="319"/>
                  </a:lnTo>
                  <a:lnTo>
                    <a:pt x="1303" y="329"/>
                  </a:lnTo>
                  <a:lnTo>
                    <a:pt x="1312" y="354"/>
                  </a:lnTo>
                  <a:lnTo>
                    <a:pt x="1318" y="379"/>
                  </a:lnTo>
                  <a:lnTo>
                    <a:pt x="1323" y="405"/>
                  </a:lnTo>
                  <a:lnTo>
                    <a:pt x="1326" y="431"/>
                  </a:lnTo>
                  <a:lnTo>
                    <a:pt x="1328" y="455"/>
                  </a:lnTo>
                  <a:lnTo>
                    <a:pt x="1329" y="493"/>
                  </a:lnTo>
                  <a:lnTo>
                    <a:pt x="1329" y="493"/>
                  </a:lnTo>
                  <a:lnTo>
                    <a:pt x="1329" y="552"/>
                  </a:lnTo>
                  <a:lnTo>
                    <a:pt x="1329" y="612"/>
                  </a:lnTo>
                  <a:lnTo>
                    <a:pt x="1327" y="671"/>
                  </a:lnTo>
                  <a:lnTo>
                    <a:pt x="1326" y="701"/>
                  </a:lnTo>
                  <a:lnTo>
                    <a:pt x="1323" y="731"/>
                  </a:lnTo>
                  <a:lnTo>
                    <a:pt x="1323" y="731"/>
                  </a:lnTo>
                  <a:lnTo>
                    <a:pt x="1319" y="772"/>
                  </a:lnTo>
                  <a:lnTo>
                    <a:pt x="1319" y="772"/>
                  </a:lnTo>
                  <a:lnTo>
                    <a:pt x="1315" y="811"/>
                  </a:lnTo>
                  <a:lnTo>
                    <a:pt x="1310" y="850"/>
                  </a:lnTo>
                  <a:lnTo>
                    <a:pt x="1306" y="868"/>
                  </a:lnTo>
                  <a:lnTo>
                    <a:pt x="1301" y="888"/>
                  </a:lnTo>
                  <a:lnTo>
                    <a:pt x="1294" y="906"/>
                  </a:lnTo>
                  <a:lnTo>
                    <a:pt x="1286" y="926"/>
                  </a:lnTo>
                  <a:lnTo>
                    <a:pt x="1286" y="926"/>
                  </a:lnTo>
                  <a:lnTo>
                    <a:pt x="1273" y="949"/>
                  </a:lnTo>
                  <a:lnTo>
                    <a:pt x="1260" y="972"/>
                  </a:lnTo>
                  <a:lnTo>
                    <a:pt x="1247" y="994"/>
                  </a:lnTo>
                  <a:lnTo>
                    <a:pt x="1231" y="1013"/>
                  </a:lnTo>
                  <a:lnTo>
                    <a:pt x="1217" y="1033"/>
                  </a:lnTo>
                  <a:lnTo>
                    <a:pt x="1200" y="1050"/>
                  </a:lnTo>
                  <a:lnTo>
                    <a:pt x="1183" y="1067"/>
                  </a:lnTo>
                  <a:lnTo>
                    <a:pt x="1166" y="1081"/>
                  </a:lnTo>
                  <a:lnTo>
                    <a:pt x="1166" y="1081"/>
                  </a:lnTo>
                  <a:lnTo>
                    <a:pt x="1148" y="1095"/>
                  </a:lnTo>
                  <a:lnTo>
                    <a:pt x="1129" y="1106"/>
                  </a:lnTo>
                  <a:lnTo>
                    <a:pt x="1110" y="1118"/>
                  </a:lnTo>
                  <a:lnTo>
                    <a:pt x="1089" y="1129"/>
                  </a:lnTo>
                  <a:lnTo>
                    <a:pt x="1068" y="1139"/>
                  </a:lnTo>
                  <a:lnTo>
                    <a:pt x="1046" y="1148"/>
                  </a:lnTo>
                  <a:lnTo>
                    <a:pt x="1023" y="1156"/>
                  </a:lnTo>
                  <a:lnTo>
                    <a:pt x="1000" y="1164"/>
                  </a:lnTo>
                  <a:lnTo>
                    <a:pt x="975" y="1170"/>
                  </a:lnTo>
                  <a:lnTo>
                    <a:pt x="949" y="1177"/>
                  </a:lnTo>
                  <a:lnTo>
                    <a:pt x="923" y="1182"/>
                  </a:lnTo>
                  <a:lnTo>
                    <a:pt x="896" y="1186"/>
                  </a:lnTo>
                  <a:lnTo>
                    <a:pt x="868" y="1189"/>
                  </a:lnTo>
                  <a:lnTo>
                    <a:pt x="840" y="1193"/>
                  </a:lnTo>
                  <a:lnTo>
                    <a:pt x="810" y="1194"/>
                  </a:lnTo>
                  <a:lnTo>
                    <a:pt x="780" y="1195"/>
                  </a:lnTo>
                  <a:lnTo>
                    <a:pt x="780" y="1195"/>
                  </a:lnTo>
                  <a:lnTo>
                    <a:pt x="743" y="1195"/>
                  </a:lnTo>
                  <a:lnTo>
                    <a:pt x="743" y="1195"/>
                  </a:lnTo>
                  <a:lnTo>
                    <a:pt x="648" y="1197"/>
                  </a:lnTo>
                  <a:lnTo>
                    <a:pt x="648" y="1197"/>
                  </a:lnTo>
                  <a:close/>
                  <a:moveTo>
                    <a:pt x="630" y="54"/>
                  </a:moveTo>
                  <a:lnTo>
                    <a:pt x="630" y="54"/>
                  </a:lnTo>
                  <a:lnTo>
                    <a:pt x="575" y="54"/>
                  </a:lnTo>
                  <a:lnTo>
                    <a:pt x="520" y="56"/>
                  </a:lnTo>
                  <a:lnTo>
                    <a:pt x="465" y="60"/>
                  </a:lnTo>
                  <a:lnTo>
                    <a:pt x="437" y="64"/>
                  </a:lnTo>
                  <a:lnTo>
                    <a:pt x="410" y="69"/>
                  </a:lnTo>
                  <a:lnTo>
                    <a:pt x="384" y="74"/>
                  </a:lnTo>
                  <a:lnTo>
                    <a:pt x="358" y="81"/>
                  </a:lnTo>
                  <a:lnTo>
                    <a:pt x="331" y="89"/>
                  </a:lnTo>
                  <a:lnTo>
                    <a:pt x="305" y="98"/>
                  </a:lnTo>
                  <a:lnTo>
                    <a:pt x="280" y="110"/>
                  </a:lnTo>
                  <a:lnTo>
                    <a:pt x="257" y="122"/>
                  </a:lnTo>
                  <a:lnTo>
                    <a:pt x="232" y="136"/>
                  </a:lnTo>
                  <a:lnTo>
                    <a:pt x="210" y="153"/>
                  </a:lnTo>
                  <a:lnTo>
                    <a:pt x="210" y="153"/>
                  </a:lnTo>
                  <a:lnTo>
                    <a:pt x="194" y="165"/>
                  </a:lnTo>
                  <a:lnTo>
                    <a:pt x="181" y="176"/>
                  </a:lnTo>
                  <a:lnTo>
                    <a:pt x="168" y="190"/>
                  </a:lnTo>
                  <a:lnTo>
                    <a:pt x="155" y="203"/>
                  </a:lnTo>
                  <a:lnTo>
                    <a:pt x="143" y="217"/>
                  </a:lnTo>
                  <a:lnTo>
                    <a:pt x="133" y="230"/>
                  </a:lnTo>
                  <a:lnTo>
                    <a:pt x="123" y="244"/>
                  </a:lnTo>
                  <a:lnTo>
                    <a:pt x="114" y="260"/>
                  </a:lnTo>
                  <a:lnTo>
                    <a:pt x="97" y="290"/>
                  </a:lnTo>
                  <a:lnTo>
                    <a:pt x="84" y="322"/>
                  </a:lnTo>
                  <a:lnTo>
                    <a:pt x="74" y="353"/>
                  </a:lnTo>
                  <a:lnTo>
                    <a:pt x="65" y="384"/>
                  </a:lnTo>
                  <a:lnTo>
                    <a:pt x="58" y="416"/>
                  </a:lnTo>
                  <a:lnTo>
                    <a:pt x="53" y="447"/>
                  </a:lnTo>
                  <a:lnTo>
                    <a:pt x="49" y="479"/>
                  </a:lnTo>
                  <a:lnTo>
                    <a:pt x="48" y="507"/>
                  </a:lnTo>
                  <a:lnTo>
                    <a:pt x="48" y="536"/>
                  </a:lnTo>
                  <a:lnTo>
                    <a:pt x="48" y="564"/>
                  </a:lnTo>
                  <a:lnTo>
                    <a:pt x="49" y="590"/>
                  </a:lnTo>
                  <a:lnTo>
                    <a:pt x="50" y="613"/>
                  </a:lnTo>
                  <a:lnTo>
                    <a:pt x="50" y="613"/>
                  </a:lnTo>
                  <a:lnTo>
                    <a:pt x="53" y="638"/>
                  </a:lnTo>
                  <a:lnTo>
                    <a:pt x="57" y="663"/>
                  </a:lnTo>
                  <a:lnTo>
                    <a:pt x="67" y="718"/>
                  </a:lnTo>
                  <a:lnTo>
                    <a:pt x="80" y="777"/>
                  </a:lnTo>
                  <a:lnTo>
                    <a:pt x="99" y="841"/>
                  </a:lnTo>
                  <a:lnTo>
                    <a:pt x="99" y="841"/>
                  </a:lnTo>
                  <a:lnTo>
                    <a:pt x="106" y="864"/>
                  </a:lnTo>
                  <a:lnTo>
                    <a:pt x="118" y="888"/>
                  </a:lnTo>
                  <a:lnTo>
                    <a:pt x="133" y="913"/>
                  </a:lnTo>
                  <a:lnTo>
                    <a:pt x="150" y="936"/>
                  </a:lnTo>
                  <a:lnTo>
                    <a:pt x="169" y="960"/>
                  </a:lnTo>
                  <a:lnTo>
                    <a:pt x="191" y="982"/>
                  </a:lnTo>
                  <a:lnTo>
                    <a:pt x="215" y="1003"/>
                  </a:lnTo>
                  <a:lnTo>
                    <a:pt x="241" y="1023"/>
                  </a:lnTo>
                  <a:lnTo>
                    <a:pt x="241" y="1023"/>
                  </a:lnTo>
                  <a:lnTo>
                    <a:pt x="271" y="1046"/>
                  </a:lnTo>
                  <a:lnTo>
                    <a:pt x="271" y="1046"/>
                  </a:lnTo>
                  <a:lnTo>
                    <a:pt x="300" y="1068"/>
                  </a:lnTo>
                  <a:lnTo>
                    <a:pt x="314" y="1079"/>
                  </a:lnTo>
                  <a:lnTo>
                    <a:pt x="330" y="1088"/>
                  </a:lnTo>
                  <a:lnTo>
                    <a:pt x="330" y="1088"/>
                  </a:lnTo>
                  <a:lnTo>
                    <a:pt x="346" y="1097"/>
                  </a:lnTo>
                  <a:lnTo>
                    <a:pt x="363" y="1105"/>
                  </a:lnTo>
                  <a:lnTo>
                    <a:pt x="380" y="1112"/>
                  </a:lnTo>
                  <a:lnTo>
                    <a:pt x="397" y="1117"/>
                  </a:lnTo>
                  <a:lnTo>
                    <a:pt x="431" y="1126"/>
                  </a:lnTo>
                  <a:lnTo>
                    <a:pt x="463" y="1134"/>
                  </a:lnTo>
                  <a:lnTo>
                    <a:pt x="463" y="1134"/>
                  </a:lnTo>
                  <a:lnTo>
                    <a:pt x="494" y="1138"/>
                  </a:lnTo>
                  <a:lnTo>
                    <a:pt x="522" y="1142"/>
                  </a:lnTo>
                  <a:lnTo>
                    <a:pt x="552" y="1146"/>
                  </a:lnTo>
                  <a:lnTo>
                    <a:pt x="581" y="1147"/>
                  </a:lnTo>
                  <a:lnTo>
                    <a:pt x="641" y="1149"/>
                  </a:lnTo>
                  <a:lnTo>
                    <a:pt x="704" y="1149"/>
                  </a:lnTo>
                  <a:lnTo>
                    <a:pt x="739" y="1149"/>
                  </a:lnTo>
                  <a:lnTo>
                    <a:pt x="739" y="1149"/>
                  </a:lnTo>
                  <a:lnTo>
                    <a:pt x="779" y="1149"/>
                  </a:lnTo>
                  <a:lnTo>
                    <a:pt x="817" y="1147"/>
                  </a:lnTo>
                  <a:lnTo>
                    <a:pt x="853" y="1144"/>
                  </a:lnTo>
                  <a:lnTo>
                    <a:pt x="889" y="1140"/>
                  </a:lnTo>
                  <a:lnTo>
                    <a:pt x="921" y="1135"/>
                  </a:lnTo>
                  <a:lnTo>
                    <a:pt x="953" y="1129"/>
                  </a:lnTo>
                  <a:lnTo>
                    <a:pt x="983" y="1121"/>
                  </a:lnTo>
                  <a:lnTo>
                    <a:pt x="1012" y="1113"/>
                  </a:lnTo>
                  <a:lnTo>
                    <a:pt x="1038" y="1102"/>
                  </a:lnTo>
                  <a:lnTo>
                    <a:pt x="1064" y="1091"/>
                  </a:lnTo>
                  <a:lnTo>
                    <a:pt x="1087" y="1079"/>
                  </a:lnTo>
                  <a:lnTo>
                    <a:pt x="1110" y="1066"/>
                  </a:lnTo>
                  <a:lnTo>
                    <a:pt x="1131" y="1050"/>
                  </a:lnTo>
                  <a:lnTo>
                    <a:pt x="1150" y="1034"/>
                  </a:lnTo>
                  <a:lnTo>
                    <a:pt x="1169" y="1017"/>
                  </a:lnTo>
                  <a:lnTo>
                    <a:pt x="1184" y="999"/>
                  </a:lnTo>
                  <a:lnTo>
                    <a:pt x="1184" y="999"/>
                  </a:lnTo>
                  <a:lnTo>
                    <a:pt x="1204" y="974"/>
                  </a:lnTo>
                  <a:lnTo>
                    <a:pt x="1221" y="948"/>
                  </a:lnTo>
                  <a:lnTo>
                    <a:pt x="1235" y="922"/>
                  </a:lnTo>
                  <a:lnTo>
                    <a:pt x="1247" y="894"/>
                  </a:lnTo>
                  <a:lnTo>
                    <a:pt x="1256" y="866"/>
                  </a:lnTo>
                  <a:lnTo>
                    <a:pt x="1264" y="836"/>
                  </a:lnTo>
                  <a:lnTo>
                    <a:pt x="1269" y="802"/>
                  </a:lnTo>
                  <a:lnTo>
                    <a:pt x="1273" y="766"/>
                  </a:lnTo>
                  <a:lnTo>
                    <a:pt x="1273" y="766"/>
                  </a:lnTo>
                  <a:lnTo>
                    <a:pt x="1277" y="707"/>
                  </a:lnTo>
                  <a:lnTo>
                    <a:pt x="1281" y="649"/>
                  </a:lnTo>
                  <a:lnTo>
                    <a:pt x="1282" y="590"/>
                  </a:lnTo>
                  <a:lnTo>
                    <a:pt x="1284" y="532"/>
                  </a:lnTo>
                  <a:lnTo>
                    <a:pt x="1284" y="532"/>
                  </a:lnTo>
                  <a:lnTo>
                    <a:pt x="1284" y="507"/>
                  </a:lnTo>
                  <a:lnTo>
                    <a:pt x="1282" y="481"/>
                  </a:lnTo>
                  <a:lnTo>
                    <a:pt x="1280" y="452"/>
                  </a:lnTo>
                  <a:lnTo>
                    <a:pt x="1277" y="422"/>
                  </a:lnTo>
                  <a:lnTo>
                    <a:pt x="1271" y="392"/>
                  </a:lnTo>
                  <a:lnTo>
                    <a:pt x="1263" y="362"/>
                  </a:lnTo>
                  <a:lnTo>
                    <a:pt x="1257" y="346"/>
                  </a:lnTo>
                  <a:lnTo>
                    <a:pt x="1251" y="332"/>
                  </a:lnTo>
                  <a:lnTo>
                    <a:pt x="1244" y="318"/>
                  </a:lnTo>
                  <a:lnTo>
                    <a:pt x="1237" y="305"/>
                  </a:lnTo>
                  <a:lnTo>
                    <a:pt x="1237" y="305"/>
                  </a:lnTo>
                  <a:lnTo>
                    <a:pt x="1222" y="280"/>
                  </a:lnTo>
                  <a:lnTo>
                    <a:pt x="1204" y="256"/>
                  </a:lnTo>
                  <a:lnTo>
                    <a:pt x="1186" y="234"/>
                  </a:lnTo>
                  <a:lnTo>
                    <a:pt x="1165" y="213"/>
                  </a:lnTo>
                  <a:lnTo>
                    <a:pt x="1144" y="193"/>
                  </a:lnTo>
                  <a:lnTo>
                    <a:pt x="1121" y="175"/>
                  </a:lnTo>
                  <a:lnTo>
                    <a:pt x="1099" y="159"/>
                  </a:lnTo>
                  <a:lnTo>
                    <a:pt x="1076" y="146"/>
                  </a:lnTo>
                  <a:lnTo>
                    <a:pt x="1076" y="146"/>
                  </a:lnTo>
                  <a:lnTo>
                    <a:pt x="1033" y="124"/>
                  </a:lnTo>
                  <a:lnTo>
                    <a:pt x="989" y="105"/>
                  </a:lnTo>
                  <a:lnTo>
                    <a:pt x="946" y="89"/>
                  </a:lnTo>
                  <a:lnTo>
                    <a:pt x="902" y="74"/>
                  </a:lnTo>
                  <a:lnTo>
                    <a:pt x="859" y="64"/>
                  </a:lnTo>
                  <a:lnTo>
                    <a:pt x="814" y="55"/>
                  </a:lnTo>
                  <a:lnTo>
                    <a:pt x="771" y="50"/>
                  </a:lnTo>
                  <a:lnTo>
                    <a:pt x="729" y="46"/>
                  </a:lnTo>
                  <a:lnTo>
                    <a:pt x="726" y="46"/>
                  </a:lnTo>
                  <a:lnTo>
                    <a:pt x="725" y="48"/>
                  </a:lnTo>
                  <a:lnTo>
                    <a:pt x="725" y="48"/>
                  </a:lnTo>
                  <a:lnTo>
                    <a:pt x="721" y="51"/>
                  </a:lnTo>
                  <a:lnTo>
                    <a:pt x="717" y="52"/>
                  </a:lnTo>
                  <a:lnTo>
                    <a:pt x="713" y="54"/>
                  </a:lnTo>
                  <a:lnTo>
                    <a:pt x="709" y="54"/>
                  </a:lnTo>
                  <a:lnTo>
                    <a:pt x="709" y="54"/>
                  </a:lnTo>
                  <a:lnTo>
                    <a:pt x="670" y="54"/>
                  </a:lnTo>
                  <a:lnTo>
                    <a:pt x="670" y="54"/>
                  </a:lnTo>
                  <a:lnTo>
                    <a:pt x="630" y="54"/>
                  </a:lnTo>
                  <a:lnTo>
                    <a:pt x="630" y="54"/>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7" name="chenying0907 918"/>
            <p:cNvSpPr/>
            <p:nvPr/>
          </p:nvSpPr>
          <p:spPr bwMode="auto">
            <a:xfrm>
              <a:off x="3213101" y="3149601"/>
              <a:ext cx="519113" cy="127000"/>
            </a:xfrm>
            <a:custGeom>
              <a:avLst/>
              <a:gdLst/>
              <a:ahLst/>
              <a:cxnLst>
                <a:cxn ang="0">
                  <a:pos x="103" y="321"/>
                </a:cxn>
                <a:cxn ang="0">
                  <a:pos x="15" y="309"/>
                </a:cxn>
                <a:cxn ang="0">
                  <a:pos x="6" y="306"/>
                </a:cxn>
                <a:cxn ang="0">
                  <a:pos x="0" y="292"/>
                </a:cxn>
                <a:cxn ang="0">
                  <a:pos x="2" y="281"/>
                </a:cxn>
                <a:cxn ang="0">
                  <a:pos x="14" y="268"/>
                </a:cxn>
                <a:cxn ang="0">
                  <a:pos x="23" y="265"/>
                </a:cxn>
                <a:cxn ang="0">
                  <a:pos x="55" y="270"/>
                </a:cxn>
                <a:cxn ang="0">
                  <a:pos x="137" y="277"/>
                </a:cxn>
                <a:cxn ang="0">
                  <a:pos x="202" y="273"/>
                </a:cxn>
                <a:cxn ang="0">
                  <a:pos x="308" y="256"/>
                </a:cxn>
                <a:cxn ang="0">
                  <a:pos x="430" y="224"/>
                </a:cxn>
                <a:cxn ang="0">
                  <a:pos x="481" y="206"/>
                </a:cxn>
                <a:cxn ang="0">
                  <a:pos x="548" y="173"/>
                </a:cxn>
                <a:cxn ang="0">
                  <a:pos x="608" y="128"/>
                </a:cxn>
                <a:cxn ang="0">
                  <a:pos x="625" y="113"/>
                </a:cxn>
                <a:cxn ang="0">
                  <a:pos x="660" y="92"/>
                </a:cxn>
                <a:cxn ang="0">
                  <a:pos x="718" y="48"/>
                </a:cxn>
                <a:cxn ang="0">
                  <a:pos x="765" y="10"/>
                </a:cxn>
                <a:cxn ang="0">
                  <a:pos x="766" y="9"/>
                </a:cxn>
                <a:cxn ang="0">
                  <a:pos x="781" y="0"/>
                </a:cxn>
                <a:cxn ang="0">
                  <a:pos x="791" y="0"/>
                </a:cxn>
                <a:cxn ang="0">
                  <a:pos x="802" y="6"/>
                </a:cxn>
                <a:cxn ang="0">
                  <a:pos x="806" y="15"/>
                </a:cxn>
                <a:cxn ang="0">
                  <a:pos x="821" y="48"/>
                </a:cxn>
                <a:cxn ang="0">
                  <a:pos x="846" y="74"/>
                </a:cxn>
                <a:cxn ang="0">
                  <a:pos x="883" y="100"/>
                </a:cxn>
                <a:cxn ang="0">
                  <a:pos x="942" y="142"/>
                </a:cxn>
                <a:cxn ang="0">
                  <a:pos x="1020" y="190"/>
                </a:cxn>
                <a:cxn ang="0">
                  <a:pos x="1066" y="218"/>
                </a:cxn>
                <a:cxn ang="0">
                  <a:pos x="1114" y="238"/>
                </a:cxn>
                <a:cxn ang="0">
                  <a:pos x="1148" y="243"/>
                </a:cxn>
                <a:cxn ang="0">
                  <a:pos x="1218" y="247"/>
                </a:cxn>
                <a:cxn ang="0">
                  <a:pos x="1286" y="249"/>
                </a:cxn>
                <a:cxn ang="0">
                  <a:pos x="1300" y="255"/>
                </a:cxn>
                <a:cxn ang="0">
                  <a:pos x="1307" y="265"/>
                </a:cxn>
                <a:cxn ang="0">
                  <a:pos x="1307" y="282"/>
                </a:cxn>
                <a:cxn ang="0">
                  <a:pos x="1296" y="294"/>
                </a:cxn>
                <a:cxn ang="0">
                  <a:pos x="1287" y="295"/>
                </a:cxn>
                <a:cxn ang="0">
                  <a:pos x="1250" y="295"/>
                </a:cxn>
                <a:cxn ang="0">
                  <a:pos x="1142" y="290"/>
                </a:cxn>
                <a:cxn ang="0">
                  <a:pos x="1109" y="283"/>
                </a:cxn>
                <a:cxn ang="0">
                  <a:pos x="1055" y="261"/>
                </a:cxn>
                <a:cxn ang="0">
                  <a:pos x="1004" y="232"/>
                </a:cxn>
                <a:cxn ang="0">
                  <a:pos x="940" y="196"/>
                </a:cxn>
                <a:cxn ang="0">
                  <a:pos x="876" y="151"/>
                </a:cxn>
                <a:cxn ang="0">
                  <a:pos x="817" y="109"/>
                </a:cxn>
                <a:cxn ang="0">
                  <a:pos x="785" y="79"/>
                </a:cxn>
                <a:cxn ang="0">
                  <a:pos x="768" y="65"/>
                </a:cxn>
                <a:cxn ang="0">
                  <a:pos x="673" y="139"/>
                </a:cxn>
                <a:cxn ang="0">
                  <a:pos x="605" y="192"/>
                </a:cxn>
                <a:cxn ang="0">
                  <a:pos x="547" y="230"/>
                </a:cxn>
                <a:cxn ang="0">
                  <a:pos x="484" y="255"/>
                </a:cxn>
                <a:cxn ang="0">
                  <a:pos x="371" y="287"/>
                </a:cxn>
                <a:cxn ang="0">
                  <a:pos x="256" y="312"/>
                </a:cxn>
                <a:cxn ang="0">
                  <a:pos x="134" y="321"/>
                </a:cxn>
              </a:cxnLst>
              <a:rect l="0" t="0" r="r" b="b"/>
              <a:pathLst>
                <a:path w="1308" h="321">
                  <a:moveTo>
                    <a:pt x="134" y="321"/>
                  </a:moveTo>
                  <a:lnTo>
                    <a:pt x="134" y="321"/>
                  </a:lnTo>
                  <a:lnTo>
                    <a:pt x="103" y="321"/>
                  </a:lnTo>
                  <a:lnTo>
                    <a:pt x="73" y="319"/>
                  </a:lnTo>
                  <a:lnTo>
                    <a:pt x="44" y="315"/>
                  </a:lnTo>
                  <a:lnTo>
                    <a:pt x="15" y="309"/>
                  </a:lnTo>
                  <a:lnTo>
                    <a:pt x="15" y="309"/>
                  </a:lnTo>
                  <a:lnTo>
                    <a:pt x="10" y="308"/>
                  </a:lnTo>
                  <a:lnTo>
                    <a:pt x="6" y="306"/>
                  </a:lnTo>
                  <a:lnTo>
                    <a:pt x="4" y="303"/>
                  </a:lnTo>
                  <a:lnTo>
                    <a:pt x="1" y="299"/>
                  </a:lnTo>
                  <a:lnTo>
                    <a:pt x="0" y="292"/>
                  </a:lnTo>
                  <a:lnTo>
                    <a:pt x="0" y="289"/>
                  </a:lnTo>
                  <a:lnTo>
                    <a:pt x="0" y="289"/>
                  </a:lnTo>
                  <a:lnTo>
                    <a:pt x="2" y="281"/>
                  </a:lnTo>
                  <a:lnTo>
                    <a:pt x="8" y="273"/>
                  </a:lnTo>
                  <a:lnTo>
                    <a:pt x="10" y="270"/>
                  </a:lnTo>
                  <a:lnTo>
                    <a:pt x="14" y="268"/>
                  </a:lnTo>
                  <a:lnTo>
                    <a:pt x="18" y="266"/>
                  </a:lnTo>
                  <a:lnTo>
                    <a:pt x="23" y="265"/>
                  </a:lnTo>
                  <a:lnTo>
                    <a:pt x="23" y="265"/>
                  </a:lnTo>
                  <a:lnTo>
                    <a:pt x="29" y="266"/>
                  </a:lnTo>
                  <a:lnTo>
                    <a:pt x="29" y="266"/>
                  </a:lnTo>
                  <a:lnTo>
                    <a:pt x="55" y="270"/>
                  </a:lnTo>
                  <a:lnTo>
                    <a:pt x="81" y="274"/>
                  </a:lnTo>
                  <a:lnTo>
                    <a:pt x="108" y="275"/>
                  </a:lnTo>
                  <a:lnTo>
                    <a:pt x="137" y="277"/>
                  </a:lnTo>
                  <a:lnTo>
                    <a:pt x="137" y="277"/>
                  </a:lnTo>
                  <a:lnTo>
                    <a:pt x="168" y="275"/>
                  </a:lnTo>
                  <a:lnTo>
                    <a:pt x="202" y="273"/>
                  </a:lnTo>
                  <a:lnTo>
                    <a:pt x="236" y="269"/>
                  </a:lnTo>
                  <a:lnTo>
                    <a:pt x="272" y="264"/>
                  </a:lnTo>
                  <a:lnTo>
                    <a:pt x="308" y="256"/>
                  </a:lnTo>
                  <a:lnTo>
                    <a:pt x="348" y="247"/>
                  </a:lnTo>
                  <a:lnTo>
                    <a:pt x="387" y="236"/>
                  </a:lnTo>
                  <a:lnTo>
                    <a:pt x="430" y="224"/>
                  </a:lnTo>
                  <a:lnTo>
                    <a:pt x="430" y="224"/>
                  </a:lnTo>
                  <a:lnTo>
                    <a:pt x="456" y="215"/>
                  </a:lnTo>
                  <a:lnTo>
                    <a:pt x="481" y="206"/>
                  </a:lnTo>
                  <a:lnTo>
                    <a:pt x="505" y="197"/>
                  </a:lnTo>
                  <a:lnTo>
                    <a:pt x="527" y="187"/>
                  </a:lnTo>
                  <a:lnTo>
                    <a:pt x="548" y="173"/>
                  </a:lnTo>
                  <a:lnTo>
                    <a:pt x="569" y="160"/>
                  </a:lnTo>
                  <a:lnTo>
                    <a:pt x="588" y="145"/>
                  </a:lnTo>
                  <a:lnTo>
                    <a:pt x="608" y="128"/>
                  </a:lnTo>
                  <a:lnTo>
                    <a:pt x="608" y="128"/>
                  </a:lnTo>
                  <a:lnTo>
                    <a:pt x="616" y="120"/>
                  </a:lnTo>
                  <a:lnTo>
                    <a:pt x="625" y="113"/>
                  </a:lnTo>
                  <a:lnTo>
                    <a:pt x="646" y="100"/>
                  </a:lnTo>
                  <a:lnTo>
                    <a:pt x="646" y="100"/>
                  </a:lnTo>
                  <a:lnTo>
                    <a:pt x="660" y="92"/>
                  </a:lnTo>
                  <a:lnTo>
                    <a:pt x="673" y="83"/>
                  </a:lnTo>
                  <a:lnTo>
                    <a:pt x="673" y="83"/>
                  </a:lnTo>
                  <a:lnTo>
                    <a:pt x="718" y="48"/>
                  </a:lnTo>
                  <a:lnTo>
                    <a:pt x="760" y="14"/>
                  </a:lnTo>
                  <a:lnTo>
                    <a:pt x="760" y="14"/>
                  </a:lnTo>
                  <a:lnTo>
                    <a:pt x="765" y="10"/>
                  </a:lnTo>
                  <a:lnTo>
                    <a:pt x="765" y="10"/>
                  </a:lnTo>
                  <a:lnTo>
                    <a:pt x="766" y="9"/>
                  </a:lnTo>
                  <a:lnTo>
                    <a:pt x="766" y="9"/>
                  </a:lnTo>
                  <a:lnTo>
                    <a:pt x="770" y="5"/>
                  </a:lnTo>
                  <a:lnTo>
                    <a:pt x="775" y="2"/>
                  </a:lnTo>
                  <a:lnTo>
                    <a:pt x="781" y="0"/>
                  </a:lnTo>
                  <a:lnTo>
                    <a:pt x="787" y="0"/>
                  </a:lnTo>
                  <a:lnTo>
                    <a:pt x="787" y="0"/>
                  </a:lnTo>
                  <a:lnTo>
                    <a:pt x="791" y="0"/>
                  </a:lnTo>
                  <a:lnTo>
                    <a:pt x="796" y="2"/>
                  </a:lnTo>
                  <a:lnTo>
                    <a:pt x="799" y="3"/>
                  </a:lnTo>
                  <a:lnTo>
                    <a:pt x="802" y="6"/>
                  </a:lnTo>
                  <a:lnTo>
                    <a:pt x="804" y="10"/>
                  </a:lnTo>
                  <a:lnTo>
                    <a:pt x="806" y="15"/>
                  </a:lnTo>
                  <a:lnTo>
                    <a:pt x="806" y="15"/>
                  </a:lnTo>
                  <a:lnTo>
                    <a:pt x="809" y="27"/>
                  </a:lnTo>
                  <a:lnTo>
                    <a:pt x="815" y="39"/>
                  </a:lnTo>
                  <a:lnTo>
                    <a:pt x="821" y="48"/>
                  </a:lnTo>
                  <a:lnTo>
                    <a:pt x="829" y="57"/>
                  </a:lnTo>
                  <a:lnTo>
                    <a:pt x="837" y="66"/>
                  </a:lnTo>
                  <a:lnTo>
                    <a:pt x="846" y="74"/>
                  </a:lnTo>
                  <a:lnTo>
                    <a:pt x="866" y="88"/>
                  </a:lnTo>
                  <a:lnTo>
                    <a:pt x="866" y="88"/>
                  </a:lnTo>
                  <a:lnTo>
                    <a:pt x="883" y="100"/>
                  </a:lnTo>
                  <a:lnTo>
                    <a:pt x="883" y="100"/>
                  </a:lnTo>
                  <a:lnTo>
                    <a:pt x="913" y="122"/>
                  </a:lnTo>
                  <a:lnTo>
                    <a:pt x="942" y="142"/>
                  </a:lnTo>
                  <a:lnTo>
                    <a:pt x="1002" y="179"/>
                  </a:lnTo>
                  <a:lnTo>
                    <a:pt x="1002" y="179"/>
                  </a:lnTo>
                  <a:lnTo>
                    <a:pt x="1020" y="190"/>
                  </a:lnTo>
                  <a:lnTo>
                    <a:pt x="1020" y="190"/>
                  </a:lnTo>
                  <a:lnTo>
                    <a:pt x="1050" y="209"/>
                  </a:lnTo>
                  <a:lnTo>
                    <a:pt x="1066" y="218"/>
                  </a:lnTo>
                  <a:lnTo>
                    <a:pt x="1082" y="226"/>
                  </a:lnTo>
                  <a:lnTo>
                    <a:pt x="1097" y="232"/>
                  </a:lnTo>
                  <a:lnTo>
                    <a:pt x="1114" y="238"/>
                  </a:lnTo>
                  <a:lnTo>
                    <a:pt x="1131" y="240"/>
                  </a:lnTo>
                  <a:lnTo>
                    <a:pt x="1148" y="243"/>
                  </a:lnTo>
                  <a:lnTo>
                    <a:pt x="1148" y="243"/>
                  </a:lnTo>
                  <a:lnTo>
                    <a:pt x="1184" y="244"/>
                  </a:lnTo>
                  <a:lnTo>
                    <a:pt x="1218" y="247"/>
                  </a:lnTo>
                  <a:lnTo>
                    <a:pt x="1218" y="247"/>
                  </a:lnTo>
                  <a:lnTo>
                    <a:pt x="1252" y="248"/>
                  </a:lnTo>
                  <a:lnTo>
                    <a:pt x="1286" y="249"/>
                  </a:lnTo>
                  <a:lnTo>
                    <a:pt x="1286" y="249"/>
                  </a:lnTo>
                  <a:lnTo>
                    <a:pt x="1291" y="251"/>
                  </a:lnTo>
                  <a:lnTo>
                    <a:pt x="1296" y="252"/>
                  </a:lnTo>
                  <a:lnTo>
                    <a:pt x="1300" y="255"/>
                  </a:lnTo>
                  <a:lnTo>
                    <a:pt x="1303" y="257"/>
                  </a:lnTo>
                  <a:lnTo>
                    <a:pt x="1305" y="261"/>
                  </a:lnTo>
                  <a:lnTo>
                    <a:pt x="1307" y="265"/>
                  </a:lnTo>
                  <a:lnTo>
                    <a:pt x="1308" y="274"/>
                  </a:lnTo>
                  <a:lnTo>
                    <a:pt x="1308" y="274"/>
                  </a:lnTo>
                  <a:lnTo>
                    <a:pt x="1307" y="282"/>
                  </a:lnTo>
                  <a:lnTo>
                    <a:pt x="1303" y="289"/>
                  </a:lnTo>
                  <a:lnTo>
                    <a:pt x="1300" y="291"/>
                  </a:lnTo>
                  <a:lnTo>
                    <a:pt x="1296" y="294"/>
                  </a:lnTo>
                  <a:lnTo>
                    <a:pt x="1292" y="295"/>
                  </a:lnTo>
                  <a:lnTo>
                    <a:pt x="1287" y="295"/>
                  </a:lnTo>
                  <a:lnTo>
                    <a:pt x="1287" y="295"/>
                  </a:lnTo>
                  <a:lnTo>
                    <a:pt x="1287" y="295"/>
                  </a:lnTo>
                  <a:lnTo>
                    <a:pt x="1250" y="295"/>
                  </a:lnTo>
                  <a:lnTo>
                    <a:pt x="1250" y="295"/>
                  </a:lnTo>
                  <a:lnTo>
                    <a:pt x="1214" y="295"/>
                  </a:lnTo>
                  <a:lnTo>
                    <a:pt x="1177" y="294"/>
                  </a:lnTo>
                  <a:lnTo>
                    <a:pt x="1142" y="290"/>
                  </a:lnTo>
                  <a:lnTo>
                    <a:pt x="1125" y="287"/>
                  </a:lnTo>
                  <a:lnTo>
                    <a:pt x="1109" y="283"/>
                  </a:lnTo>
                  <a:lnTo>
                    <a:pt x="1109" y="283"/>
                  </a:lnTo>
                  <a:lnTo>
                    <a:pt x="1095" y="279"/>
                  </a:lnTo>
                  <a:lnTo>
                    <a:pt x="1082" y="274"/>
                  </a:lnTo>
                  <a:lnTo>
                    <a:pt x="1055" y="261"/>
                  </a:lnTo>
                  <a:lnTo>
                    <a:pt x="1029" y="248"/>
                  </a:lnTo>
                  <a:lnTo>
                    <a:pt x="1004" y="232"/>
                  </a:lnTo>
                  <a:lnTo>
                    <a:pt x="1004" y="232"/>
                  </a:lnTo>
                  <a:lnTo>
                    <a:pt x="962" y="209"/>
                  </a:lnTo>
                  <a:lnTo>
                    <a:pt x="962" y="209"/>
                  </a:lnTo>
                  <a:lnTo>
                    <a:pt x="940" y="196"/>
                  </a:lnTo>
                  <a:lnTo>
                    <a:pt x="918" y="181"/>
                  </a:lnTo>
                  <a:lnTo>
                    <a:pt x="876" y="151"/>
                  </a:lnTo>
                  <a:lnTo>
                    <a:pt x="876" y="151"/>
                  </a:lnTo>
                  <a:lnTo>
                    <a:pt x="847" y="130"/>
                  </a:lnTo>
                  <a:lnTo>
                    <a:pt x="817" y="109"/>
                  </a:lnTo>
                  <a:lnTo>
                    <a:pt x="817" y="109"/>
                  </a:lnTo>
                  <a:lnTo>
                    <a:pt x="806" y="100"/>
                  </a:lnTo>
                  <a:lnTo>
                    <a:pt x="794" y="91"/>
                  </a:lnTo>
                  <a:lnTo>
                    <a:pt x="785" y="79"/>
                  </a:lnTo>
                  <a:lnTo>
                    <a:pt x="777" y="68"/>
                  </a:lnTo>
                  <a:lnTo>
                    <a:pt x="773" y="61"/>
                  </a:lnTo>
                  <a:lnTo>
                    <a:pt x="768" y="65"/>
                  </a:lnTo>
                  <a:lnTo>
                    <a:pt x="768" y="65"/>
                  </a:lnTo>
                  <a:lnTo>
                    <a:pt x="720" y="103"/>
                  </a:lnTo>
                  <a:lnTo>
                    <a:pt x="673" y="139"/>
                  </a:lnTo>
                  <a:lnTo>
                    <a:pt x="673" y="139"/>
                  </a:lnTo>
                  <a:lnTo>
                    <a:pt x="605" y="192"/>
                  </a:lnTo>
                  <a:lnTo>
                    <a:pt x="605" y="192"/>
                  </a:lnTo>
                  <a:lnTo>
                    <a:pt x="586" y="206"/>
                  </a:lnTo>
                  <a:lnTo>
                    <a:pt x="566" y="218"/>
                  </a:lnTo>
                  <a:lnTo>
                    <a:pt x="547" y="230"/>
                  </a:lnTo>
                  <a:lnTo>
                    <a:pt x="526" y="239"/>
                  </a:lnTo>
                  <a:lnTo>
                    <a:pt x="505" y="247"/>
                  </a:lnTo>
                  <a:lnTo>
                    <a:pt x="484" y="255"/>
                  </a:lnTo>
                  <a:lnTo>
                    <a:pt x="442" y="268"/>
                  </a:lnTo>
                  <a:lnTo>
                    <a:pt x="442" y="268"/>
                  </a:lnTo>
                  <a:lnTo>
                    <a:pt x="371" y="287"/>
                  </a:lnTo>
                  <a:lnTo>
                    <a:pt x="333" y="296"/>
                  </a:lnTo>
                  <a:lnTo>
                    <a:pt x="295" y="304"/>
                  </a:lnTo>
                  <a:lnTo>
                    <a:pt x="256" y="312"/>
                  </a:lnTo>
                  <a:lnTo>
                    <a:pt x="216" y="317"/>
                  </a:lnTo>
                  <a:lnTo>
                    <a:pt x="175" y="320"/>
                  </a:lnTo>
                  <a:lnTo>
                    <a:pt x="134" y="321"/>
                  </a:lnTo>
                  <a:lnTo>
                    <a:pt x="134" y="321"/>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8" name="chenying0907 919"/>
            <p:cNvSpPr/>
            <p:nvPr/>
          </p:nvSpPr>
          <p:spPr bwMode="auto">
            <a:xfrm>
              <a:off x="3368676" y="3514726"/>
              <a:ext cx="252413" cy="92075"/>
            </a:xfrm>
            <a:custGeom>
              <a:avLst/>
              <a:gdLst/>
              <a:ahLst/>
              <a:cxnLst>
                <a:cxn ang="0">
                  <a:pos x="112" y="229"/>
                </a:cxn>
                <a:cxn ang="0">
                  <a:pos x="92" y="223"/>
                </a:cxn>
                <a:cxn ang="0">
                  <a:pos x="69" y="206"/>
                </a:cxn>
                <a:cxn ang="0">
                  <a:pos x="51" y="181"/>
                </a:cxn>
                <a:cxn ang="0">
                  <a:pos x="19" y="100"/>
                </a:cxn>
                <a:cxn ang="0">
                  <a:pos x="1" y="50"/>
                </a:cxn>
                <a:cxn ang="0">
                  <a:pos x="0" y="36"/>
                </a:cxn>
                <a:cxn ang="0">
                  <a:pos x="3" y="26"/>
                </a:cxn>
                <a:cxn ang="0">
                  <a:pos x="18" y="15"/>
                </a:cxn>
                <a:cxn ang="0">
                  <a:pos x="30" y="15"/>
                </a:cxn>
                <a:cxn ang="0">
                  <a:pos x="40" y="25"/>
                </a:cxn>
                <a:cxn ang="0">
                  <a:pos x="54" y="68"/>
                </a:cxn>
                <a:cxn ang="0">
                  <a:pos x="65" y="101"/>
                </a:cxn>
                <a:cxn ang="0">
                  <a:pos x="92" y="158"/>
                </a:cxn>
                <a:cxn ang="0">
                  <a:pos x="105" y="175"/>
                </a:cxn>
                <a:cxn ang="0">
                  <a:pos x="119" y="182"/>
                </a:cxn>
                <a:cxn ang="0">
                  <a:pos x="132" y="182"/>
                </a:cxn>
                <a:cxn ang="0">
                  <a:pos x="153" y="170"/>
                </a:cxn>
                <a:cxn ang="0">
                  <a:pos x="177" y="149"/>
                </a:cxn>
                <a:cxn ang="0">
                  <a:pos x="198" y="127"/>
                </a:cxn>
                <a:cxn ang="0">
                  <a:pos x="228" y="92"/>
                </a:cxn>
                <a:cxn ang="0">
                  <a:pos x="260" y="63"/>
                </a:cxn>
                <a:cxn ang="0">
                  <a:pos x="279" y="54"/>
                </a:cxn>
                <a:cxn ang="0">
                  <a:pos x="285" y="46"/>
                </a:cxn>
                <a:cxn ang="0">
                  <a:pos x="302" y="38"/>
                </a:cxn>
                <a:cxn ang="0">
                  <a:pos x="315" y="42"/>
                </a:cxn>
                <a:cxn ang="0">
                  <a:pos x="324" y="54"/>
                </a:cxn>
                <a:cxn ang="0">
                  <a:pos x="327" y="58"/>
                </a:cxn>
                <a:cxn ang="0">
                  <a:pos x="379" y="107"/>
                </a:cxn>
                <a:cxn ang="0">
                  <a:pos x="413" y="141"/>
                </a:cxn>
                <a:cxn ang="0">
                  <a:pos x="451" y="172"/>
                </a:cxn>
                <a:cxn ang="0">
                  <a:pos x="465" y="175"/>
                </a:cxn>
                <a:cxn ang="0">
                  <a:pos x="494" y="165"/>
                </a:cxn>
                <a:cxn ang="0">
                  <a:pos x="525" y="136"/>
                </a:cxn>
                <a:cxn ang="0">
                  <a:pos x="578" y="62"/>
                </a:cxn>
                <a:cxn ang="0">
                  <a:pos x="591" y="30"/>
                </a:cxn>
                <a:cxn ang="0">
                  <a:pos x="592" y="17"/>
                </a:cxn>
                <a:cxn ang="0">
                  <a:pos x="600" y="5"/>
                </a:cxn>
                <a:cxn ang="0">
                  <a:pos x="616" y="0"/>
                </a:cxn>
                <a:cxn ang="0">
                  <a:pos x="625" y="3"/>
                </a:cxn>
                <a:cxn ang="0">
                  <a:pos x="631" y="7"/>
                </a:cxn>
                <a:cxn ang="0">
                  <a:pos x="637" y="17"/>
                </a:cxn>
                <a:cxn ang="0">
                  <a:pos x="637" y="33"/>
                </a:cxn>
                <a:cxn ang="0">
                  <a:pos x="629" y="63"/>
                </a:cxn>
                <a:cxn ang="0">
                  <a:pos x="595" y="121"/>
                </a:cxn>
                <a:cxn ang="0">
                  <a:pos x="554" y="168"/>
                </a:cxn>
                <a:cxn ang="0">
                  <a:pos x="545" y="178"/>
                </a:cxn>
                <a:cxn ang="0">
                  <a:pos x="502" y="219"/>
                </a:cxn>
                <a:cxn ang="0">
                  <a:pos x="473" y="229"/>
                </a:cxn>
                <a:cxn ang="0">
                  <a:pos x="464" y="228"/>
                </a:cxn>
                <a:cxn ang="0">
                  <a:pos x="435" y="216"/>
                </a:cxn>
                <a:cxn ang="0">
                  <a:pos x="388" y="182"/>
                </a:cxn>
                <a:cxn ang="0">
                  <a:pos x="349" y="145"/>
                </a:cxn>
                <a:cxn ang="0">
                  <a:pos x="329" y="128"/>
                </a:cxn>
                <a:cxn ang="0">
                  <a:pos x="298" y="98"/>
                </a:cxn>
                <a:cxn ang="0">
                  <a:pos x="289" y="100"/>
                </a:cxn>
                <a:cxn ang="0">
                  <a:pos x="273" y="110"/>
                </a:cxn>
                <a:cxn ang="0">
                  <a:pos x="256" y="134"/>
                </a:cxn>
                <a:cxn ang="0">
                  <a:pos x="240" y="155"/>
                </a:cxn>
                <a:cxn ang="0">
                  <a:pos x="215" y="177"/>
                </a:cxn>
                <a:cxn ang="0">
                  <a:pos x="185" y="202"/>
                </a:cxn>
                <a:cxn ang="0">
                  <a:pos x="146" y="226"/>
                </a:cxn>
                <a:cxn ang="0">
                  <a:pos x="124" y="230"/>
                </a:cxn>
              </a:cxnLst>
              <a:rect l="0" t="0" r="r" b="b"/>
              <a:pathLst>
                <a:path w="637" h="230">
                  <a:moveTo>
                    <a:pt x="124" y="230"/>
                  </a:moveTo>
                  <a:lnTo>
                    <a:pt x="124" y="230"/>
                  </a:lnTo>
                  <a:lnTo>
                    <a:pt x="112" y="229"/>
                  </a:lnTo>
                  <a:lnTo>
                    <a:pt x="112" y="229"/>
                  </a:lnTo>
                  <a:lnTo>
                    <a:pt x="103" y="226"/>
                  </a:lnTo>
                  <a:lnTo>
                    <a:pt x="92" y="223"/>
                  </a:lnTo>
                  <a:lnTo>
                    <a:pt x="85" y="217"/>
                  </a:lnTo>
                  <a:lnTo>
                    <a:pt x="77" y="212"/>
                  </a:lnTo>
                  <a:lnTo>
                    <a:pt x="69" y="206"/>
                  </a:lnTo>
                  <a:lnTo>
                    <a:pt x="62" y="198"/>
                  </a:lnTo>
                  <a:lnTo>
                    <a:pt x="57" y="190"/>
                  </a:lnTo>
                  <a:lnTo>
                    <a:pt x="51" y="181"/>
                  </a:lnTo>
                  <a:lnTo>
                    <a:pt x="41" y="161"/>
                  </a:lnTo>
                  <a:lnTo>
                    <a:pt x="32" y="141"/>
                  </a:lnTo>
                  <a:lnTo>
                    <a:pt x="19" y="100"/>
                  </a:lnTo>
                  <a:lnTo>
                    <a:pt x="19" y="100"/>
                  </a:lnTo>
                  <a:lnTo>
                    <a:pt x="10" y="73"/>
                  </a:lnTo>
                  <a:lnTo>
                    <a:pt x="1" y="50"/>
                  </a:lnTo>
                  <a:lnTo>
                    <a:pt x="1" y="50"/>
                  </a:lnTo>
                  <a:lnTo>
                    <a:pt x="0" y="42"/>
                  </a:lnTo>
                  <a:lnTo>
                    <a:pt x="0" y="36"/>
                  </a:lnTo>
                  <a:lnTo>
                    <a:pt x="1" y="30"/>
                  </a:lnTo>
                  <a:lnTo>
                    <a:pt x="3" y="26"/>
                  </a:lnTo>
                  <a:lnTo>
                    <a:pt x="3" y="26"/>
                  </a:lnTo>
                  <a:lnTo>
                    <a:pt x="7" y="21"/>
                  </a:lnTo>
                  <a:lnTo>
                    <a:pt x="13" y="17"/>
                  </a:lnTo>
                  <a:lnTo>
                    <a:pt x="18" y="15"/>
                  </a:lnTo>
                  <a:lnTo>
                    <a:pt x="24" y="15"/>
                  </a:lnTo>
                  <a:lnTo>
                    <a:pt x="24" y="15"/>
                  </a:lnTo>
                  <a:lnTo>
                    <a:pt x="30" y="15"/>
                  </a:lnTo>
                  <a:lnTo>
                    <a:pt x="34" y="17"/>
                  </a:lnTo>
                  <a:lnTo>
                    <a:pt x="37" y="21"/>
                  </a:lnTo>
                  <a:lnTo>
                    <a:pt x="40" y="25"/>
                  </a:lnTo>
                  <a:lnTo>
                    <a:pt x="40" y="25"/>
                  </a:lnTo>
                  <a:lnTo>
                    <a:pt x="48" y="47"/>
                  </a:lnTo>
                  <a:lnTo>
                    <a:pt x="54" y="68"/>
                  </a:lnTo>
                  <a:lnTo>
                    <a:pt x="54" y="68"/>
                  </a:lnTo>
                  <a:lnTo>
                    <a:pt x="65" y="101"/>
                  </a:lnTo>
                  <a:lnTo>
                    <a:pt x="65" y="101"/>
                  </a:lnTo>
                  <a:lnTo>
                    <a:pt x="73" y="119"/>
                  </a:lnTo>
                  <a:lnTo>
                    <a:pt x="82" y="139"/>
                  </a:lnTo>
                  <a:lnTo>
                    <a:pt x="92" y="158"/>
                  </a:lnTo>
                  <a:lnTo>
                    <a:pt x="99" y="168"/>
                  </a:lnTo>
                  <a:lnTo>
                    <a:pt x="105" y="175"/>
                  </a:lnTo>
                  <a:lnTo>
                    <a:pt x="105" y="175"/>
                  </a:lnTo>
                  <a:lnTo>
                    <a:pt x="109" y="178"/>
                  </a:lnTo>
                  <a:lnTo>
                    <a:pt x="115" y="181"/>
                  </a:lnTo>
                  <a:lnTo>
                    <a:pt x="119" y="182"/>
                  </a:lnTo>
                  <a:lnTo>
                    <a:pt x="124" y="182"/>
                  </a:lnTo>
                  <a:lnTo>
                    <a:pt x="124" y="182"/>
                  </a:lnTo>
                  <a:lnTo>
                    <a:pt x="132" y="182"/>
                  </a:lnTo>
                  <a:lnTo>
                    <a:pt x="138" y="179"/>
                  </a:lnTo>
                  <a:lnTo>
                    <a:pt x="146" y="175"/>
                  </a:lnTo>
                  <a:lnTo>
                    <a:pt x="153" y="170"/>
                  </a:lnTo>
                  <a:lnTo>
                    <a:pt x="166" y="160"/>
                  </a:lnTo>
                  <a:lnTo>
                    <a:pt x="177" y="149"/>
                  </a:lnTo>
                  <a:lnTo>
                    <a:pt x="177" y="149"/>
                  </a:lnTo>
                  <a:lnTo>
                    <a:pt x="184" y="143"/>
                  </a:lnTo>
                  <a:lnTo>
                    <a:pt x="184" y="143"/>
                  </a:lnTo>
                  <a:lnTo>
                    <a:pt x="198" y="127"/>
                  </a:lnTo>
                  <a:lnTo>
                    <a:pt x="214" y="109"/>
                  </a:lnTo>
                  <a:lnTo>
                    <a:pt x="214" y="109"/>
                  </a:lnTo>
                  <a:lnTo>
                    <a:pt x="228" y="92"/>
                  </a:lnTo>
                  <a:lnTo>
                    <a:pt x="243" y="76"/>
                  </a:lnTo>
                  <a:lnTo>
                    <a:pt x="251" y="68"/>
                  </a:lnTo>
                  <a:lnTo>
                    <a:pt x="260" y="63"/>
                  </a:lnTo>
                  <a:lnTo>
                    <a:pt x="268" y="58"/>
                  </a:lnTo>
                  <a:lnTo>
                    <a:pt x="277" y="55"/>
                  </a:lnTo>
                  <a:lnTo>
                    <a:pt x="279" y="54"/>
                  </a:lnTo>
                  <a:lnTo>
                    <a:pt x="281" y="51"/>
                  </a:lnTo>
                  <a:lnTo>
                    <a:pt x="281" y="51"/>
                  </a:lnTo>
                  <a:lnTo>
                    <a:pt x="285" y="46"/>
                  </a:lnTo>
                  <a:lnTo>
                    <a:pt x="290" y="42"/>
                  </a:lnTo>
                  <a:lnTo>
                    <a:pt x="296" y="39"/>
                  </a:lnTo>
                  <a:lnTo>
                    <a:pt x="302" y="38"/>
                  </a:lnTo>
                  <a:lnTo>
                    <a:pt x="302" y="38"/>
                  </a:lnTo>
                  <a:lnTo>
                    <a:pt x="308" y="39"/>
                  </a:lnTo>
                  <a:lnTo>
                    <a:pt x="315" y="42"/>
                  </a:lnTo>
                  <a:lnTo>
                    <a:pt x="321" y="47"/>
                  </a:lnTo>
                  <a:lnTo>
                    <a:pt x="323" y="50"/>
                  </a:lnTo>
                  <a:lnTo>
                    <a:pt x="324" y="54"/>
                  </a:lnTo>
                  <a:lnTo>
                    <a:pt x="325" y="56"/>
                  </a:lnTo>
                  <a:lnTo>
                    <a:pt x="327" y="58"/>
                  </a:lnTo>
                  <a:lnTo>
                    <a:pt x="327" y="58"/>
                  </a:lnTo>
                  <a:lnTo>
                    <a:pt x="340" y="68"/>
                  </a:lnTo>
                  <a:lnTo>
                    <a:pt x="353" y="81"/>
                  </a:lnTo>
                  <a:lnTo>
                    <a:pt x="379" y="107"/>
                  </a:lnTo>
                  <a:lnTo>
                    <a:pt x="379" y="107"/>
                  </a:lnTo>
                  <a:lnTo>
                    <a:pt x="396" y="124"/>
                  </a:lnTo>
                  <a:lnTo>
                    <a:pt x="413" y="141"/>
                  </a:lnTo>
                  <a:lnTo>
                    <a:pt x="431" y="158"/>
                  </a:lnTo>
                  <a:lnTo>
                    <a:pt x="451" y="172"/>
                  </a:lnTo>
                  <a:lnTo>
                    <a:pt x="451" y="172"/>
                  </a:lnTo>
                  <a:lnTo>
                    <a:pt x="457" y="174"/>
                  </a:lnTo>
                  <a:lnTo>
                    <a:pt x="465" y="175"/>
                  </a:lnTo>
                  <a:lnTo>
                    <a:pt x="465" y="175"/>
                  </a:lnTo>
                  <a:lnTo>
                    <a:pt x="474" y="174"/>
                  </a:lnTo>
                  <a:lnTo>
                    <a:pt x="484" y="170"/>
                  </a:lnTo>
                  <a:lnTo>
                    <a:pt x="494" y="165"/>
                  </a:lnTo>
                  <a:lnTo>
                    <a:pt x="504" y="157"/>
                  </a:lnTo>
                  <a:lnTo>
                    <a:pt x="515" y="148"/>
                  </a:lnTo>
                  <a:lnTo>
                    <a:pt x="525" y="136"/>
                  </a:lnTo>
                  <a:lnTo>
                    <a:pt x="545" y="113"/>
                  </a:lnTo>
                  <a:lnTo>
                    <a:pt x="563" y="87"/>
                  </a:lnTo>
                  <a:lnTo>
                    <a:pt x="578" y="62"/>
                  </a:lnTo>
                  <a:lnTo>
                    <a:pt x="583" y="50"/>
                  </a:lnTo>
                  <a:lnTo>
                    <a:pt x="588" y="39"/>
                  </a:lnTo>
                  <a:lnTo>
                    <a:pt x="591" y="30"/>
                  </a:lnTo>
                  <a:lnTo>
                    <a:pt x="592" y="22"/>
                  </a:lnTo>
                  <a:lnTo>
                    <a:pt x="592" y="22"/>
                  </a:lnTo>
                  <a:lnTo>
                    <a:pt x="592" y="17"/>
                  </a:lnTo>
                  <a:lnTo>
                    <a:pt x="593" y="13"/>
                  </a:lnTo>
                  <a:lnTo>
                    <a:pt x="596" y="9"/>
                  </a:lnTo>
                  <a:lnTo>
                    <a:pt x="600" y="5"/>
                  </a:lnTo>
                  <a:lnTo>
                    <a:pt x="603" y="4"/>
                  </a:lnTo>
                  <a:lnTo>
                    <a:pt x="606" y="2"/>
                  </a:lnTo>
                  <a:lnTo>
                    <a:pt x="616" y="0"/>
                  </a:lnTo>
                  <a:lnTo>
                    <a:pt x="616" y="0"/>
                  </a:lnTo>
                  <a:lnTo>
                    <a:pt x="620" y="2"/>
                  </a:lnTo>
                  <a:lnTo>
                    <a:pt x="625" y="3"/>
                  </a:lnTo>
                  <a:lnTo>
                    <a:pt x="629" y="4"/>
                  </a:lnTo>
                  <a:lnTo>
                    <a:pt x="631" y="7"/>
                  </a:lnTo>
                  <a:lnTo>
                    <a:pt x="631" y="7"/>
                  </a:lnTo>
                  <a:lnTo>
                    <a:pt x="634" y="11"/>
                  </a:lnTo>
                  <a:lnTo>
                    <a:pt x="637" y="13"/>
                  </a:lnTo>
                  <a:lnTo>
                    <a:pt x="637" y="17"/>
                  </a:lnTo>
                  <a:lnTo>
                    <a:pt x="637" y="22"/>
                  </a:lnTo>
                  <a:lnTo>
                    <a:pt x="637" y="22"/>
                  </a:lnTo>
                  <a:lnTo>
                    <a:pt x="637" y="33"/>
                  </a:lnTo>
                  <a:lnTo>
                    <a:pt x="634" y="43"/>
                  </a:lnTo>
                  <a:lnTo>
                    <a:pt x="631" y="53"/>
                  </a:lnTo>
                  <a:lnTo>
                    <a:pt x="629" y="63"/>
                  </a:lnTo>
                  <a:lnTo>
                    <a:pt x="620" y="83"/>
                  </a:lnTo>
                  <a:lnTo>
                    <a:pt x="608" y="102"/>
                  </a:lnTo>
                  <a:lnTo>
                    <a:pt x="595" y="121"/>
                  </a:lnTo>
                  <a:lnTo>
                    <a:pt x="582" y="138"/>
                  </a:lnTo>
                  <a:lnTo>
                    <a:pt x="567" y="153"/>
                  </a:lnTo>
                  <a:lnTo>
                    <a:pt x="554" y="168"/>
                  </a:lnTo>
                  <a:lnTo>
                    <a:pt x="554" y="168"/>
                  </a:lnTo>
                  <a:lnTo>
                    <a:pt x="545" y="178"/>
                  </a:lnTo>
                  <a:lnTo>
                    <a:pt x="545" y="178"/>
                  </a:lnTo>
                  <a:lnTo>
                    <a:pt x="529" y="195"/>
                  </a:lnTo>
                  <a:lnTo>
                    <a:pt x="511" y="211"/>
                  </a:lnTo>
                  <a:lnTo>
                    <a:pt x="502" y="219"/>
                  </a:lnTo>
                  <a:lnTo>
                    <a:pt x="493" y="224"/>
                  </a:lnTo>
                  <a:lnTo>
                    <a:pt x="482" y="228"/>
                  </a:lnTo>
                  <a:lnTo>
                    <a:pt x="473" y="229"/>
                  </a:lnTo>
                  <a:lnTo>
                    <a:pt x="473" y="229"/>
                  </a:lnTo>
                  <a:lnTo>
                    <a:pt x="473" y="229"/>
                  </a:lnTo>
                  <a:lnTo>
                    <a:pt x="464" y="228"/>
                  </a:lnTo>
                  <a:lnTo>
                    <a:pt x="464" y="228"/>
                  </a:lnTo>
                  <a:lnTo>
                    <a:pt x="450" y="223"/>
                  </a:lnTo>
                  <a:lnTo>
                    <a:pt x="435" y="216"/>
                  </a:lnTo>
                  <a:lnTo>
                    <a:pt x="423" y="209"/>
                  </a:lnTo>
                  <a:lnTo>
                    <a:pt x="412" y="200"/>
                  </a:lnTo>
                  <a:lnTo>
                    <a:pt x="388" y="182"/>
                  </a:lnTo>
                  <a:lnTo>
                    <a:pt x="366" y="161"/>
                  </a:lnTo>
                  <a:lnTo>
                    <a:pt x="366" y="161"/>
                  </a:lnTo>
                  <a:lnTo>
                    <a:pt x="349" y="145"/>
                  </a:lnTo>
                  <a:lnTo>
                    <a:pt x="332" y="130"/>
                  </a:lnTo>
                  <a:lnTo>
                    <a:pt x="329" y="128"/>
                  </a:lnTo>
                  <a:lnTo>
                    <a:pt x="329" y="128"/>
                  </a:lnTo>
                  <a:lnTo>
                    <a:pt x="313" y="115"/>
                  </a:lnTo>
                  <a:lnTo>
                    <a:pt x="299" y="101"/>
                  </a:lnTo>
                  <a:lnTo>
                    <a:pt x="298" y="98"/>
                  </a:lnTo>
                  <a:lnTo>
                    <a:pt x="295" y="98"/>
                  </a:lnTo>
                  <a:lnTo>
                    <a:pt x="295" y="98"/>
                  </a:lnTo>
                  <a:lnTo>
                    <a:pt x="289" y="100"/>
                  </a:lnTo>
                  <a:lnTo>
                    <a:pt x="283" y="102"/>
                  </a:lnTo>
                  <a:lnTo>
                    <a:pt x="277" y="106"/>
                  </a:lnTo>
                  <a:lnTo>
                    <a:pt x="273" y="110"/>
                  </a:lnTo>
                  <a:lnTo>
                    <a:pt x="264" y="122"/>
                  </a:lnTo>
                  <a:lnTo>
                    <a:pt x="256" y="134"/>
                  </a:lnTo>
                  <a:lnTo>
                    <a:pt x="256" y="134"/>
                  </a:lnTo>
                  <a:lnTo>
                    <a:pt x="247" y="147"/>
                  </a:lnTo>
                  <a:lnTo>
                    <a:pt x="247" y="147"/>
                  </a:lnTo>
                  <a:lnTo>
                    <a:pt x="240" y="155"/>
                  </a:lnTo>
                  <a:lnTo>
                    <a:pt x="232" y="162"/>
                  </a:lnTo>
                  <a:lnTo>
                    <a:pt x="215" y="177"/>
                  </a:lnTo>
                  <a:lnTo>
                    <a:pt x="215" y="177"/>
                  </a:lnTo>
                  <a:lnTo>
                    <a:pt x="204" y="187"/>
                  </a:lnTo>
                  <a:lnTo>
                    <a:pt x="204" y="187"/>
                  </a:lnTo>
                  <a:lnTo>
                    <a:pt x="185" y="202"/>
                  </a:lnTo>
                  <a:lnTo>
                    <a:pt x="167" y="216"/>
                  </a:lnTo>
                  <a:lnTo>
                    <a:pt x="157" y="221"/>
                  </a:lnTo>
                  <a:lnTo>
                    <a:pt x="146" y="226"/>
                  </a:lnTo>
                  <a:lnTo>
                    <a:pt x="134" y="229"/>
                  </a:lnTo>
                  <a:lnTo>
                    <a:pt x="124" y="230"/>
                  </a:lnTo>
                  <a:lnTo>
                    <a:pt x="124" y="23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69" name="chenying0907 920"/>
            <p:cNvSpPr/>
            <p:nvPr/>
          </p:nvSpPr>
          <p:spPr bwMode="auto">
            <a:xfrm>
              <a:off x="3444876" y="3551238"/>
              <a:ext cx="80963" cy="52388"/>
            </a:xfrm>
            <a:custGeom>
              <a:avLst/>
              <a:gdLst/>
              <a:ahLst/>
              <a:cxnLst>
                <a:cxn ang="0">
                  <a:pos x="204" y="100"/>
                </a:cxn>
                <a:cxn ang="0">
                  <a:pos x="197" y="63"/>
                </a:cxn>
                <a:cxn ang="0">
                  <a:pos x="188" y="26"/>
                </a:cxn>
                <a:cxn ang="0">
                  <a:pos x="187" y="21"/>
                </a:cxn>
                <a:cxn ang="0">
                  <a:pos x="182" y="14"/>
                </a:cxn>
                <a:cxn ang="0">
                  <a:pos x="174" y="10"/>
                </a:cxn>
                <a:cxn ang="0">
                  <a:pos x="162" y="10"/>
                </a:cxn>
                <a:cxn ang="0">
                  <a:pos x="150" y="17"/>
                </a:cxn>
                <a:cxn ang="0">
                  <a:pos x="145" y="23"/>
                </a:cxn>
                <a:cxn ang="0">
                  <a:pos x="144" y="32"/>
                </a:cxn>
                <a:cxn ang="0">
                  <a:pos x="144" y="38"/>
                </a:cxn>
                <a:cxn ang="0">
                  <a:pos x="157" y="86"/>
                </a:cxn>
                <a:cxn ang="0">
                  <a:pos x="142" y="87"/>
                </a:cxn>
                <a:cxn ang="0">
                  <a:pos x="101" y="85"/>
                </a:cxn>
                <a:cxn ang="0">
                  <a:pos x="77" y="85"/>
                </a:cxn>
                <a:cxn ang="0">
                  <a:pos x="53" y="85"/>
                </a:cxn>
                <a:cxn ang="0">
                  <a:pos x="48" y="83"/>
                </a:cxn>
                <a:cxn ang="0">
                  <a:pos x="50" y="74"/>
                </a:cxn>
                <a:cxn ang="0">
                  <a:pos x="57" y="52"/>
                </a:cxn>
                <a:cxn ang="0">
                  <a:pos x="64" y="29"/>
                </a:cxn>
                <a:cxn ang="0">
                  <a:pos x="64" y="23"/>
                </a:cxn>
                <a:cxn ang="0">
                  <a:pos x="63" y="14"/>
                </a:cxn>
                <a:cxn ang="0">
                  <a:pos x="53" y="4"/>
                </a:cxn>
                <a:cxn ang="0">
                  <a:pos x="38" y="0"/>
                </a:cxn>
                <a:cxn ang="0">
                  <a:pos x="30" y="2"/>
                </a:cxn>
                <a:cxn ang="0">
                  <a:pos x="23" y="8"/>
                </a:cxn>
                <a:cxn ang="0">
                  <a:pos x="21" y="17"/>
                </a:cxn>
                <a:cxn ang="0">
                  <a:pos x="17" y="32"/>
                </a:cxn>
                <a:cxn ang="0">
                  <a:pos x="5" y="70"/>
                </a:cxn>
                <a:cxn ang="0">
                  <a:pos x="0" y="98"/>
                </a:cxn>
                <a:cxn ang="0">
                  <a:pos x="2" y="112"/>
                </a:cxn>
                <a:cxn ang="0">
                  <a:pos x="12" y="123"/>
                </a:cxn>
                <a:cxn ang="0">
                  <a:pos x="30" y="129"/>
                </a:cxn>
                <a:cxn ang="0">
                  <a:pos x="42" y="129"/>
                </a:cxn>
                <a:cxn ang="0">
                  <a:pos x="102" y="129"/>
                </a:cxn>
                <a:cxn ang="0">
                  <a:pos x="161" y="131"/>
                </a:cxn>
                <a:cxn ang="0">
                  <a:pos x="174" y="129"/>
                </a:cxn>
                <a:cxn ang="0">
                  <a:pos x="187" y="125"/>
                </a:cxn>
                <a:cxn ang="0">
                  <a:pos x="195" y="121"/>
                </a:cxn>
                <a:cxn ang="0">
                  <a:pos x="191" y="121"/>
                </a:cxn>
                <a:cxn ang="0">
                  <a:pos x="193" y="120"/>
                </a:cxn>
                <a:cxn ang="0">
                  <a:pos x="196" y="117"/>
                </a:cxn>
                <a:cxn ang="0">
                  <a:pos x="203" y="110"/>
                </a:cxn>
                <a:cxn ang="0">
                  <a:pos x="204" y="100"/>
                </a:cxn>
              </a:cxnLst>
              <a:rect l="0" t="0" r="r" b="b"/>
              <a:pathLst>
                <a:path w="204" h="131">
                  <a:moveTo>
                    <a:pt x="204" y="100"/>
                  </a:moveTo>
                  <a:lnTo>
                    <a:pt x="204" y="100"/>
                  </a:lnTo>
                  <a:lnTo>
                    <a:pt x="201" y="82"/>
                  </a:lnTo>
                  <a:lnTo>
                    <a:pt x="197" y="63"/>
                  </a:lnTo>
                  <a:lnTo>
                    <a:pt x="192" y="44"/>
                  </a:lnTo>
                  <a:lnTo>
                    <a:pt x="188" y="26"/>
                  </a:lnTo>
                  <a:lnTo>
                    <a:pt x="188" y="26"/>
                  </a:lnTo>
                  <a:lnTo>
                    <a:pt x="187" y="21"/>
                  </a:lnTo>
                  <a:lnTo>
                    <a:pt x="184" y="17"/>
                  </a:lnTo>
                  <a:lnTo>
                    <a:pt x="182" y="14"/>
                  </a:lnTo>
                  <a:lnTo>
                    <a:pt x="178" y="12"/>
                  </a:lnTo>
                  <a:lnTo>
                    <a:pt x="174" y="10"/>
                  </a:lnTo>
                  <a:lnTo>
                    <a:pt x="170" y="9"/>
                  </a:lnTo>
                  <a:lnTo>
                    <a:pt x="162" y="10"/>
                  </a:lnTo>
                  <a:lnTo>
                    <a:pt x="154" y="14"/>
                  </a:lnTo>
                  <a:lnTo>
                    <a:pt x="150" y="17"/>
                  </a:lnTo>
                  <a:lnTo>
                    <a:pt x="148" y="19"/>
                  </a:lnTo>
                  <a:lnTo>
                    <a:pt x="145" y="23"/>
                  </a:lnTo>
                  <a:lnTo>
                    <a:pt x="144" y="27"/>
                  </a:lnTo>
                  <a:lnTo>
                    <a:pt x="144" y="32"/>
                  </a:lnTo>
                  <a:lnTo>
                    <a:pt x="144" y="38"/>
                  </a:lnTo>
                  <a:lnTo>
                    <a:pt x="144" y="38"/>
                  </a:lnTo>
                  <a:lnTo>
                    <a:pt x="150" y="61"/>
                  </a:lnTo>
                  <a:lnTo>
                    <a:pt x="157" y="86"/>
                  </a:lnTo>
                  <a:lnTo>
                    <a:pt x="157" y="86"/>
                  </a:lnTo>
                  <a:lnTo>
                    <a:pt x="142" y="87"/>
                  </a:lnTo>
                  <a:lnTo>
                    <a:pt x="128" y="86"/>
                  </a:lnTo>
                  <a:lnTo>
                    <a:pt x="101" y="85"/>
                  </a:lnTo>
                  <a:lnTo>
                    <a:pt x="101" y="85"/>
                  </a:lnTo>
                  <a:lnTo>
                    <a:pt x="77" y="85"/>
                  </a:lnTo>
                  <a:lnTo>
                    <a:pt x="53" y="85"/>
                  </a:lnTo>
                  <a:lnTo>
                    <a:pt x="53" y="85"/>
                  </a:lnTo>
                  <a:lnTo>
                    <a:pt x="48" y="83"/>
                  </a:lnTo>
                  <a:lnTo>
                    <a:pt x="48" y="83"/>
                  </a:lnTo>
                  <a:lnTo>
                    <a:pt x="50" y="74"/>
                  </a:lnTo>
                  <a:lnTo>
                    <a:pt x="50" y="74"/>
                  </a:lnTo>
                  <a:lnTo>
                    <a:pt x="53" y="63"/>
                  </a:lnTo>
                  <a:lnTo>
                    <a:pt x="57" y="52"/>
                  </a:lnTo>
                  <a:lnTo>
                    <a:pt x="61" y="40"/>
                  </a:lnTo>
                  <a:lnTo>
                    <a:pt x="64" y="29"/>
                  </a:lnTo>
                  <a:lnTo>
                    <a:pt x="64" y="29"/>
                  </a:lnTo>
                  <a:lnTo>
                    <a:pt x="64" y="23"/>
                  </a:lnTo>
                  <a:lnTo>
                    <a:pt x="64" y="18"/>
                  </a:lnTo>
                  <a:lnTo>
                    <a:pt x="63" y="14"/>
                  </a:lnTo>
                  <a:lnTo>
                    <a:pt x="60" y="10"/>
                  </a:lnTo>
                  <a:lnTo>
                    <a:pt x="53" y="4"/>
                  </a:lnTo>
                  <a:lnTo>
                    <a:pt x="46" y="1"/>
                  </a:lnTo>
                  <a:lnTo>
                    <a:pt x="38" y="0"/>
                  </a:lnTo>
                  <a:lnTo>
                    <a:pt x="34" y="0"/>
                  </a:lnTo>
                  <a:lnTo>
                    <a:pt x="30" y="2"/>
                  </a:lnTo>
                  <a:lnTo>
                    <a:pt x="26" y="4"/>
                  </a:lnTo>
                  <a:lnTo>
                    <a:pt x="23" y="8"/>
                  </a:lnTo>
                  <a:lnTo>
                    <a:pt x="22" y="12"/>
                  </a:lnTo>
                  <a:lnTo>
                    <a:pt x="21" y="17"/>
                  </a:lnTo>
                  <a:lnTo>
                    <a:pt x="21" y="17"/>
                  </a:lnTo>
                  <a:lnTo>
                    <a:pt x="17" y="32"/>
                  </a:lnTo>
                  <a:lnTo>
                    <a:pt x="10" y="51"/>
                  </a:lnTo>
                  <a:lnTo>
                    <a:pt x="5" y="70"/>
                  </a:lnTo>
                  <a:lnTo>
                    <a:pt x="1" y="89"/>
                  </a:lnTo>
                  <a:lnTo>
                    <a:pt x="0" y="98"/>
                  </a:lnTo>
                  <a:lnTo>
                    <a:pt x="1" y="106"/>
                  </a:lnTo>
                  <a:lnTo>
                    <a:pt x="2" y="112"/>
                  </a:lnTo>
                  <a:lnTo>
                    <a:pt x="6" y="119"/>
                  </a:lnTo>
                  <a:lnTo>
                    <a:pt x="12" y="123"/>
                  </a:lnTo>
                  <a:lnTo>
                    <a:pt x="19" y="127"/>
                  </a:lnTo>
                  <a:lnTo>
                    <a:pt x="30" y="129"/>
                  </a:lnTo>
                  <a:lnTo>
                    <a:pt x="42" y="129"/>
                  </a:lnTo>
                  <a:lnTo>
                    <a:pt x="42" y="129"/>
                  </a:lnTo>
                  <a:lnTo>
                    <a:pt x="72" y="128"/>
                  </a:lnTo>
                  <a:lnTo>
                    <a:pt x="102" y="129"/>
                  </a:lnTo>
                  <a:lnTo>
                    <a:pt x="132" y="131"/>
                  </a:lnTo>
                  <a:lnTo>
                    <a:pt x="161" y="131"/>
                  </a:lnTo>
                  <a:lnTo>
                    <a:pt x="161" y="131"/>
                  </a:lnTo>
                  <a:lnTo>
                    <a:pt x="174" y="129"/>
                  </a:lnTo>
                  <a:lnTo>
                    <a:pt x="180" y="128"/>
                  </a:lnTo>
                  <a:lnTo>
                    <a:pt x="187" y="125"/>
                  </a:lnTo>
                  <a:lnTo>
                    <a:pt x="187" y="125"/>
                  </a:lnTo>
                  <a:lnTo>
                    <a:pt x="195" y="121"/>
                  </a:lnTo>
                  <a:lnTo>
                    <a:pt x="196" y="120"/>
                  </a:lnTo>
                  <a:lnTo>
                    <a:pt x="191" y="121"/>
                  </a:lnTo>
                  <a:lnTo>
                    <a:pt x="191" y="121"/>
                  </a:lnTo>
                  <a:lnTo>
                    <a:pt x="193" y="120"/>
                  </a:lnTo>
                  <a:lnTo>
                    <a:pt x="196" y="117"/>
                  </a:lnTo>
                  <a:lnTo>
                    <a:pt x="196" y="117"/>
                  </a:lnTo>
                  <a:lnTo>
                    <a:pt x="200" y="114"/>
                  </a:lnTo>
                  <a:lnTo>
                    <a:pt x="203" y="110"/>
                  </a:lnTo>
                  <a:lnTo>
                    <a:pt x="204" y="104"/>
                  </a:lnTo>
                  <a:lnTo>
                    <a:pt x="204" y="100"/>
                  </a:lnTo>
                  <a:lnTo>
                    <a:pt x="204" y="10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70" name="chenying0907 921"/>
            <p:cNvSpPr/>
            <p:nvPr/>
          </p:nvSpPr>
          <p:spPr bwMode="auto">
            <a:xfrm>
              <a:off x="3436938" y="3586163"/>
              <a:ext cx="96838" cy="152400"/>
            </a:xfrm>
            <a:custGeom>
              <a:avLst/>
              <a:gdLst/>
              <a:ahLst/>
              <a:cxnLst>
                <a:cxn ang="0">
                  <a:pos x="228" y="124"/>
                </a:cxn>
                <a:cxn ang="0">
                  <a:pos x="218" y="80"/>
                </a:cxn>
                <a:cxn ang="0">
                  <a:pos x="206" y="41"/>
                </a:cxn>
                <a:cxn ang="0">
                  <a:pos x="206" y="30"/>
                </a:cxn>
                <a:cxn ang="0">
                  <a:pos x="205" y="16"/>
                </a:cxn>
                <a:cxn ang="0">
                  <a:pos x="188" y="1"/>
                </a:cxn>
                <a:cxn ang="0">
                  <a:pos x="172" y="3"/>
                </a:cxn>
                <a:cxn ang="0">
                  <a:pos x="163" y="13"/>
                </a:cxn>
                <a:cxn ang="0">
                  <a:pos x="160" y="26"/>
                </a:cxn>
                <a:cxn ang="0">
                  <a:pos x="167" y="61"/>
                </a:cxn>
                <a:cxn ang="0">
                  <a:pos x="177" y="105"/>
                </a:cxn>
                <a:cxn ang="0">
                  <a:pos x="188" y="190"/>
                </a:cxn>
                <a:cxn ang="0">
                  <a:pos x="193" y="234"/>
                </a:cxn>
                <a:cxn ang="0">
                  <a:pos x="192" y="268"/>
                </a:cxn>
                <a:cxn ang="0">
                  <a:pos x="189" y="276"/>
                </a:cxn>
                <a:cxn ang="0">
                  <a:pos x="137" y="327"/>
                </a:cxn>
                <a:cxn ang="0">
                  <a:pos x="120" y="335"/>
                </a:cxn>
                <a:cxn ang="0">
                  <a:pos x="82" y="298"/>
                </a:cxn>
                <a:cxn ang="0">
                  <a:pos x="60" y="275"/>
                </a:cxn>
                <a:cxn ang="0">
                  <a:pos x="47" y="267"/>
                </a:cxn>
                <a:cxn ang="0">
                  <a:pos x="57" y="225"/>
                </a:cxn>
                <a:cxn ang="0">
                  <a:pos x="62" y="199"/>
                </a:cxn>
                <a:cxn ang="0">
                  <a:pos x="73" y="118"/>
                </a:cxn>
                <a:cxn ang="0">
                  <a:pos x="87" y="46"/>
                </a:cxn>
                <a:cxn ang="0">
                  <a:pos x="91" y="17"/>
                </a:cxn>
                <a:cxn ang="0">
                  <a:pos x="86" y="5"/>
                </a:cxn>
                <a:cxn ang="0">
                  <a:pos x="70" y="0"/>
                </a:cxn>
                <a:cxn ang="0">
                  <a:pos x="51" y="8"/>
                </a:cxn>
                <a:cxn ang="0">
                  <a:pos x="45" y="22"/>
                </a:cxn>
                <a:cxn ang="0">
                  <a:pos x="34" y="84"/>
                </a:cxn>
                <a:cxn ang="0">
                  <a:pos x="20" y="145"/>
                </a:cxn>
                <a:cxn ang="0">
                  <a:pos x="2" y="247"/>
                </a:cxn>
                <a:cxn ang="0">
                  <a:pos x="0" y="265"/>
                </a:cxn>
                <a:cxn ang="0">
                  <a:pos x="10" y="292"/>
                </a:cxn>
                <a:cxn ang="0">
                  <a:pos x="45" y="331"/>
                </a:cxn>
                <a:cxn ang="0">
                  <a:pos x="90" y="369"/>
                </a:cxn>
                <a:cxn ang="0">
                  <a:pos x="103" y="375"/>
                </a:cxn>
                <a:cxn ang="0">
                  <a:pos x="109" y="382"/>
                </a:cxn>
                <a:cxn ang="0">
                  <a:pos x="121" y="383"/>
                </a:cxn>
                <a:cxn ang="0">
                  <a:pos x="149" y="374"/>
                </a:cxn>
                <a:cxn ang="0">
                  <a:pos x="197" y="341"/>
                </a:cxn>
                <a:cxn ang="0">
                  <a:pos x="228" y="305"/>
                </a:cxn>
                <a:cxn ang="0">
                  <a:pos x="240" y="279"/>
                </a:cxn>
                <a:cxn ang="0">
                  <a:pos x="240" y="238"/>
                </a:cxn>
                <a:cxn ang="0">
                  <a:pos x="230" y="140"/>
                </a:cxn>
              </a:cxnLst>
              <a:rect l="0" t="0" r="r" b="b"/>
              <a:pathLst>
                <a:path w="242" h="383">
                  <a:moveTo>
                    <a:pt x="230" y="140"/>
                  </a:moveTo>
                  <a:lnTo>
                    <a:pt x="230" y="140"/>
                  </a:lnTo>
                  <a:lnTo>
                    <a:pt x="228" y="124"/>
                  </a:lnTo>
                  <a:lnTo>
                    <a:pt x="226" y="110"/>
                  </a:lnTo>
                  <a:lnTo>
                    <a:pt x="218" y="80"/>
                  </a:lnTo>
                  <a:lnTo>
                    <a:pt x="218" y="80"/>
                  </a:lnTo>
                  <a:lnTo>
                    <a:pt x="215" y="68"/>
                  </a:lnTo>
                  <a:lnTo>
                    <a:pt x="210" y="54"/>
                  </a:lnTo>
                  <a:lnTo>
                    <a:pt x="206" y="41"/>
                  </a:lnTo>
                  <a:lnTo>
                    <a:pt x="206" y="34"/>
                  </a:lnTo>
                  <a:lnTo>
                    <a:pt x="206" y="30"/>
                  </a:lnTo>
                  <a:lnTo>
                    <a:pt x="206" y="30"/>
                  </a:lnTo>
                  <a:lnTo>
                    <a:pt x="206" y="25"/>
                  </a:lnTo>
                  <a:lnTo>
                    <a:pt x="206" y="20"/>
                  </a:lnTo>
                  <a:lnTo>
                    <a:pt x="205" y="16"/>
                  </a:lnTo>
                  <a:lnTo>
                    <a:pt x="202" y="12"/>
                  </a:lnTo>
                  <a:lnTo>
                    <a:pt x="196" y="5"/>
                  </a:lnTo>
                  <a:lnTo>
                    <a:pt x="188" y="1"/>
                  </a:lnTo>
                  <a:lnTo>
                    <a:pt x="180" y="1"/>
                  </a:lnTo>
                  <a:lnTo>
                    <a:pt x="175" y="1"/>
                  </a:lnTo>
                  <a:lnTo>
                    <a:pt x="172" y="3"/>
                  </a:lnTo>
                  <a:lnTo>
                    <a:pt x="168" y="5"/>
                  </a:lnTo>
                  <a:lnTo>
                    <a:pt x="166" y="8"/>
                  </a:lnTo>
                  <a:lnTo>
                    <a:pt x="163" y="13"/>
                  </a:lnTo>
                  <a:lnTo>
                    <a:pt x="162" y="17"/>
                  </a:lnTo>
                  <a:lnTo>
                    <a:pt x="162" y="17"/>
                  </a:lnTo>
                  <a:lnTo>
                    <a:pt x="160" y="26"/>
                  </a:lnTo>
                  <a:lnTo>
                    <a:pt x="162" y="33"/>
                  </a:lnTo>
                  <a:lnTo>
                    <a:pt x="163" y="47"/>
                  </a:lnTo>
                  <a:lnTo>
                    <a:pt x="167" y="61"/>
                  </a:lnTo>
                  <a:lnTo>
                    <a:pt x="171" y="77"/>
                  </a:lnTo>
                  <a:lnTo>
                    <a:pt x="171" y="77"/>
                  </a:lnTo>
                  <a:lnTo>
                    <a:pt x="177" y="105"/>
                  </a:lnTo>
                  <a:lnTo>
                    <a:pt x="181" y="133"/>
                  </a:lnTo>
                  <a:lnTo>
                    <a:pt x="185" y="161"/>
                  </a:lnTo>
                  <a:lnTo>
                    <a:pt x="188" y="190"/>
                  </a:lnTo>
                  <a:lnTo>
                    <a:pt x="188" y="190"/>
                  </a:lnTo>
                  <a:lnTo>
                    <a:pt x="189" y="208"/>
                  </a:lnTo>
                  <a:lnTo>
                    <a:pt x="193" y="234"/>
                  </a:lnTo>
                  <a:lnTo>
                    <a:pt x="194" y="247"/>
                  </a:lnTo>
                  <a:lnTo>
                    <a:pt x="194" y="259"/>
                  </a:lnTo>
                  <a:lnTo>
                    <a:pt x="192" y="268"/>
                  </a:lnTo>
                  <a:lnTo>
                    <a:pt x="191" y="272"/>
                  </a:lnTo>
                  <a:lnTo>
                    <a:pt x="189" y="276"/>
                  </a:lnTo>
                  <a:lnTo>
                    <a:pt x="189" y="276"/>
                  </a:lnTo>
                  <a:lnTo>
                    <a:pt x="164" y="303"/>
                  </a:lnTo>
                  <a:lnTo>
                    <a:pt x="151" y="316"/>
                  </a:lnTo>
                  <a:lnTo>
                    <a:pt x="137" y="327"/>
                  </a:lnTo>
                  <a:lnTo>
                    <a:pt x="137" y="327"/>
                  </a:lnTo>
                  <a:lnTo>
                    <a:pt x="129" y="331"/>
                  </a:lnTo>
                  <a:lnTo>
                    <a:pt x="120" y="335"/>
                  </a:lnTo>
                  <a:lnTo>
                    <a:pt x="120" y="335"/>
                  </a:lnTo>
                  <a:lnTo>
                    <a:pt x="94" y="311"/>
                  </a:lnTo>
                  <a:lnTo>
                    <a:pt x="82" y="298"/>
                  </a:lnTo>
                  <a:lnTo>
                    <a:pt x="70" y="285"/>
                  </a:lnTo>
                  <a:lnTo>
                    <a:pt x="70" y="285"/>
                  </a:lnTo>
                  <a:lnTo>
                    <a:pt x="60" y="275"/>
                  </a:lnTo>
                  <a:lnTo>
                    <a:pt x="51" y="267"/>
                  </a:lnTo>
                  <a:lnTo>
                    <a:pt x="48" y="265"/>
                  </a:lnTo>
                  <a:lnTo>
                    <a:pt x="47" y="267"/>
                  </a:lnTo>
                  <a:lnTo>
                    <a:pt x="47" y="267"/>
                  </a:lnTo>
                  <a:lnTo>
                    <a:pt x="47" y="267"/>
                  </a:lnTo>
                  <a:lnTo>
                    <a:pt x="57" y="225"/>
                  </a:lnTo>
                  <a:lnTo>
                    <a:pt x="57" y="225"/>
                  </a:lnTo>
                  <a:lnTo>
                    <a:pt x="60" y="212"/>
                  </a:lnTo>
                  <a:lnTo>
                    <a:pt x="62" y="199"/>
                  </a:lnTo>
                  <a:lnTo>
                    <a:pt x="65" y="171"/>
                  </a:lnTo>
                  <a:lnTo>
                    <a:pt x="68" y="144"/>
                  </a:lnTo>
                  <a:lnTo>
                    <a:pt x="73" y="118"/>
                  </a:lnTo>
                  <a:lnTo>
                    <a:pt x="73" y="118"/>
                  </a:lnTo>
                  <a:lnTo>
                    <a:pt x="83" y="69"/>
                  </a:lnTo>
                  <a:lnTo>
                    <a:pt x="87" y="46"/>
                  </a:lnTo>
                  <a:lnTo>
                    <a:pt x="91" y="22"/>
                  </a:lnTo>
                  <a:lnTo>
                    <a:pt x="91" y="22"/>
                  </a:lnTo>
                  <a:lnTo>
                    <a:pt x="91" y="17"/>
                  </a:lnTo>
                  <a:lnTo>
                    <a:pt x="90" y="12"/>
                  </a:lnTo>
                  <a:lnTo>
                    <a:pt x="88" y="8"/>
                  </a:lnTo>
                  <a:lnTo>
                    <a:pt x="86" y="5"/>
                  </a:lnTo>
                  <a:lnTo>
                    <a:pt x="82" y="3"/>
                  </a:lnTo>
                  <a:lnTo>
                    <a:pt x="78" y="1"/>
                  </a:lnTo>
                  <a:lnTo>
                    <a:pt x="70" y="0"/>
                  </a:lnTo>
                  <a:lnTo>
                    <a:pt x="62" y="1"/>
                  </a:lnTo>
                  <a:lnTo>
                    <a:pt x="54" y="5"/>
                  </a:lnTo>
                  <a:lnTo>
                    <a:pt x="51" y="8"/>
                  </a:lnTo>
                  <a:lnTo>
                    <a:pt x="48" y="12"/>
                  </a:lnTo>
                  <a:lnTo>
                    <a:pt x="47" y="17"/>
                  </a:lnTo>
                  <a:lnTo>
                    <a:pt x="45" y="22"/>
                  </a:lnTo>
                  <a:lnTo>
                    <a:pt x="45" y="22"/>
                  </a:lnTo>
                  <a:lnTo>
                    <a:pt x="40" y="52"/>
                  </a:lnTo>
                  <a:lnTo>
                    <a:pt x="34" y="84"/>
                  </a:lnTo>
                  <a:lnTo>
                    <a:pt x="27" y="114"/>
                  </a:lnTo>
                  <a:lnTo>
                    <a:pt x="20" y="145"/>
                  </a:lnTo>
                  <a:lnTo>
                    <a:pt x="20" y="145"/>
                  </a:lnTo>
                  <a:lnTo>
                    <a:pt x="14" y="196"/>
                  </a:lnTo>
                  <a:lnTo>
                    <a:pt x="9" y="222"/>
                  </a:lnTo>
                  <a:lnTo>
                    <a:pt x="2" y="247"/>
                  </a:lnTo>
                  <a:lnTo>
                    <a:pt x="2" y="247"/>
                  </a:lnTo>
                  <a:lnTo>
                    <a:pt x="0" y="256"/>
                  </a:lnTo>
                  <a:lnTo>
                    <a:pt x="0" y="265"/>
                  </a:lnTo>
                  <a:lnTo>
                    <a:pt x="2" y="275"/>
                  </a:lnTo>
                  <a:lnTo>
                    <a:pt x="5" y="284"/>
                  </a:lnTo>
                  <a:lnTo>
                    <a:pt x="10" y="292"/>
                  </a:lnTo>
                  <a:lnTo>
                    <a:pt x="15" y="299"/>
                  </a:lnTo>
                  <a:lnTo>
                    <a:pt x="30" y="316"/>
                  </a:lnTo>
                  <a:lnTo>
                    <a:pt x="45" y="331"/>
                  </a:lnTo>
                  <a:lnTo>
                    <a:pt x="61" y="345"/>
                  </a:lnTo>
                  <a:lnTo>
                    <a:pt x="77" y="357"/>
                  </a:lnTo>
                  <a:lnTo>
                    <a:pt x="90" y="369"/>
                  </a:lnTo>
                  <a:lnTo>
                    <a:pt x="90" y="369"/>
                  </a:lnTo>
                  <a:lnTo>
                    <a:pt x="96" y="374"/>
                  </a:lnTo>
                  <a:lnTo>
                    <a:pt x="103" y="375"/>
                  </a:lnTo>
                  <a:lnTo>
                    <a:pt x="103" y="375"/>
                  </a:lnTo>
                  <a:lnTo>
                    <a:pt x="105" y="379"/>
                  </a:lnTo>
                  <a:lnTo>
                    <a:pt x="109" y="382"/>
                  </a:lnTo>
                  <a:lnTo>
                    <a:pt x="115" y="383"/>
                  </a:lnTo>
                  <a:lnTo>
                    <a:pt x="121" y="383"/>
                  </a:lnTo>
                  <a:lnTo>
                    <a:pt x="121" y="383"/>
                  </a:lnTo>
                  <a:lnTo>
                    <a:pt x="129" y="382"/>
                  </a:lnTo>
                  <a:lnTo>
                    <a:pt x="138" y="378"/>
                  </a:lnTo>
                  <a:lnTo>
                    <a:pt x="149" y="374"/>
                  </a:lnTo>
                  <a:lnTo>
                    <a:pt x="158" y="369"/>
                  </a:lnTo>
                  <a:lnTo>
                    <a:pt x="177" y="357"/>
                  </a:lnTo>
                  <a:lnTo>
                    <a:pt x="197" y="341"/>
                  </a:lnTo>
                  <a:lnTo>
                    <a:pt x="214" y="323"/>
                  </a:lnTo>
                  <a:lnTo>
                    <a:pt x="222" y="314"/>
                  </a:lnTo>
                  <a:lnTo>
                    <a:pt x="228" y="305"/>
                  </a:lnTo>
                  <a:lnTo>
                    <a:pt x="234" y="296"/>
                  </a:lnTo>
                  <a:lnTo>
                    <a:pt x="238" y="286"/>
                  </a:lnTo>
                  <a:lnTo>
                    <a:pt x="240" y="279"/>
                  </a:lnTo>
                  <a:lnTo>
                    <a:pt x="242" y="269"/>
                  </a:lnTo>
                  <a:lnTo>
                    <a:pt x="242" y="269"/>
                  </a:lnTo>
                  <a:lnTo>
                    <a:pt x="240" y="238"/>
                  </a:lnTo>
                  <a:lnTo>
                    <a:pt x="238" y="205"/>
                  </a:lnTo>
                  <a:lnTo>
                    <a:pt x="230" y="140"/>
                  </a:lnTo>
                  <a:lnTo>
                    <a:pt x="230" y="140"/>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71" name="chenying0907 922"/>
            <p:cNvSpPr/>
            <p:nvPr/>
          </p:nvSpPr>
          <p:spPr bwMode="auto">
            <a:xfrm>
              <a:off x="3230563" y="3502026"/>
              <a:ext cx="523875" cy="285750"/>
            </a:xfrm>
            <a:custGeom>
              <a:avLst/>
              <a:gdLst/>
              <a:ahLst/>
              <a:cxnLst>
                <a:cxn ang="0">
                  <a:pos x="1287" y="425"/>
                </a:cxn>
                <a:cxn ang="0">
                  <a:pos x="1255" y="322"/>
                </a:cxn>
                <a:cxn ang="0">
                  <a:pos x="1205" y="201"/>
                </a:cxn>
                <a:cxn ang="0">
                  <a:pos x="1140" y="98"/>
                </a:cxn>
                <a:cxn ang="0">
                  <a:pos x="1061" y="17"/>
                </a:cxn>
                <a:cxn ang="0">
                  <a:pos x="1028" y="0"/>
                </a:cxn>
                <a:cxn ang="0">
                  <a:pos x="1009" y="19"/>
                </a:cxn>
                <a:cxn ang="0">
                  <a:pos x="1015" y="40"/>
                </a:cxn>
                <a:cxn ang="0">
                  <a:pos x="1074" y="90"/>
                </a:cxn>
                <a:cxn ang="0">
                  <a:pos x="1143" y="189"/>
                </a:cxn>
                <a:cxn ang="0">
                  <a:pos x="1201" y="305"/>
                </a:cxn>
                <a:cxn ang="0">
                  <a:pos x="1223" y="384"/>
                </a:cxn>
                <a:cxn ang="0">
                  <a:pos x="1255" y="503"/>
                </a:cxn>
                <a:cxn ang="0">
                  <a:pos x="1269" y="594"/>
                </a:cxn>
                <a:cxn ang="0">
                  <a:pos x="1234" y="650"/>
                </a:cxn>
                <a:cxn ang="0">
                  <a:pos x="1126" y="660"/>
                </a:cxn>
                <a:cxn ang="0">
                  <a:pos x="935" y="667"/>
                </a:cxn>
                <a:cxn ang="0">
                  <a:pos x="665" y="675"/>
                </a:cxn>
                <a:cxn ang="0">
                  <a:pos x="659" y="675"/>
                </a:cxn>
                <a:cxn ang="0">
                  <a:pos x="585" y="675"/>
                </a:cxn>
                <a:cxn ang="0">
                  <a:pos x="382" y="667"/>
                </a:cxn>
                <a:cxn ang="0">
                  <a:pos x="191" y="660"/>
                </a:cxn>
                <a:cxn ang="0">
                  <a:pos x="47" y="647"/>
                </a:cxn>
                <a:cxn ang="0">
                  <a:pos x="51" y="575"/>
                </a:cxn>
                <a:cxn ang="0">
                  <a:pos x="64" y="482"/>
                </a:cxn>
                <a:cxn ang="0">
                  <a:pos x="100" y="365"/>
                </a:cxn>
                <a:cxn ang="0">
                  <a:pos x="126" y="285"/>
                </a:cxn>
                <a:cxn ang="0">
                  <a:pos x="186" y="169"/>
                </a:cxn>
                <a:cxn ang="0">
                  <a:pos x="261" y="73"/>
                </a:cxn>
                <a:cxn ang="0">
                  <a:pos x="306" y="36"/>
                </a:cxn>
                <a:cxn ang="0">
                  <a:pos x="305" y="12"/>
                </a:cxn>
                <a:cxn ang="0">
                  <a:pos x="284" y="0"/>
                </a:cxn>
                <a:cxn ang="0">
                  <a:pos x="240" y="31"/>
                </a:cxn>
                <a:cxn ang="0">
                  <a:pos x="165" y="116"/>
                </a:cxn>
                <a:cxn ang="0">
                  <a:pos x="100" y="225"/>
                </a:cxn>
                <a:cxn ang="0">
                  <a:pos x="63" y="322"/>
                </a:cxn>
                <a:cxn ang="0">
                  <a:pos x="25" y="446"/>
                </a:cxn>
                <a:cxn ang="0">
                  <a:pos x="12" y="533"/>
                </a:cxn>
                <a:cxn ang="0">
                  <a:pos x="2" y="651"/>
                </a:cxn>
                <a:cxn ang="0">
                  <a:pos x="12" y="681"/>
                </a:cxn>
                <a:cxn ang="0">
                  <a:pos x="26" y="692"/>
                </a:cxn>
                <a:cxn ang="0">
                  <a:pos x="105" y="697"/>
                </a:cxn>
                <a:cxn ang="0">
                  <a:pos x="268" y="706"/>
                </a:cxn>
                <a:cxn ang="0">
                  <a:pos x="402" y="714"/>
                </a:cxn>
                <a:cxn ang="0">
                  <a:pos x="659" y="720"/>
                </a:cxn>
                <a:cxn ang="0">
                  <a:pos x="879" y="716"/>
                </a:cxn>
                <a:cxn ang="0">
                  <a:pos x="1001" y="707"/>
                </a:cxn>
                <a:cxn ang="0">
                  <a:pos x="1179" y="701"/>
                </a:cxn>
                <a:cxn ang="0">
                  <a:pos x="1286" y="693"/>
                </a:cxn>
                <a:cxn ang="0">
                  <a:pos x="1302" y="685"/>
                </a:cxn>
                <a:cxn ang="0">
                  <a:pos x="1315" y="662"/>
                </a:cxn>
                <a:cxn ang="0">
                  <a:pos x="1314" y="580"/>
                </a:cxn>
              </a:cxnLst>
              <a:rect l="0" t="0" r="r" b="b"/>
              <a:pathLst>
                <a:path w="1317" h="720">
                  <a:moveTo>
                    <a:pt x="1300" y="489"/>
                  </a:moveTo>
                  <a:lnTo>
                    <a:pt x="1300" y="489"/>
                  </a:lnTo>
                  <a:lnTo>
                    <a:pt x="1298" y="467"/>
                  </a:lnTo>
                  <a:lnTo>
                    <a:pt x="1293" y="446"/>
                  </a:lnTo>
                  <a:lnTo>
                    <a:pt x="1287" y="425"/>
                  </a:lnTo>
                  <a:lnTo>
                    <a:pt x="1280" y="405"/>
                  </a:lnTo>
                  <a:lnTo>
                    <a:pt x="1265" y="363"/>
                  </a:lnTo>
                  <a:lnTo>
                    <a:pt x="1260" y="342"/>
                  </a:lnTo>
                  <a:lnTo>
                    <a:pt x="1255" y="322"/>
                  </a:lnTo>
                  <a:lnTo>
                    <a:pt x="1255" y="322"/>
                  </a:lnTo>
                  <a:lnTo>
                    <a:pt x="1248" y="299"/>
                  </a:lnTo>
                  <a:lnTo>
                    <a:pt x="1240" y="274"/>
                  </a:lnTo>
                  <a:lnTo>
                    <a:pt x="1230" y="250"/>
                  </a:lnTo>
                  <a:lnTo>
                    <a:pt x="1218" y="225"/>
                  </a:lnTo>
                  <a:lnTo>
                    <a:pt x="1205" y="201"/>
                  </a:lnTo>
                  <a:lnTo>
                    <a:pt x="1192" y="178"/>
                  </a:lnTo>
                  <a:lnTo>
                    <a:pt x="1166" y="136"/>
                  </a:lnTo>
                  <a:lnTo>
                    <a:pt x="1166" y="136"/>
                  </a:lnTo>
                  <a:lnTo>
                    <a:pt x="1153" y="116"/>
                  </a:lnTo>
                  <a:lnTo>
                    <a:pt x="1140" y="98"/>
                  </a:lnTo>
                  <a:lnTo>
                    <a:pt x="1125" y="81"/>
                  </a:lnTo>
                  <a:lnTo>
                    <a:pt x="1111" y="64"/>
                  </a:lnTo>
                  <a:lnTo>
                    <a:pt x="1095" y="47"/>
                  </a:lnTo>
                  <a:lnTo>
                    <a:pt x="1078" y="31"/>
                  </a:lnTo>
                  <a:lnTo>
                    <a:pt x="1061" y="17"/>
                  </a:lnTo>
                  <a:lnTo>
                    <a:pt x="1041" y="4"/>
                  </a:lnTo>
                  <a:lnTo>
                    <a:pt x="1041" y="4"/>
                  </a:lnTo>
                  <a:lnTo>
                    <a:pt x="1038" y="1"/>
                  </a:lnTo>
                  <a:lnTo>
                    <a:pt x="1034" y="0"/>
                  </a:lnTo>
                  <a:lnTo>
                    <a:pt x="1028" y="0"/>
                  </a:lnTo>
                  <a:lnTo>
                    <a:pt x="1024" y="1"/>
                  </a:lnTo>
                  <a:lnTo>
                    <a:pt x="1021" y="2"/>
                  </a:lnTo>
                  <a:lnTo>
                    <a:pt x="1018" y="5"/>
                  </a:lnTo>
                  <a:lnTo>
                    <a:pt x="1013" y="12"/>
                  </a:lnTo>
                  <a:lnTo>
                    <a:pt x="1009" y="19"/>
                  </a:lnTo>
                  <a:lnTo>
                    <a:pt x="1009" y="23"/>
                  </a:lnTo>
                  <a:lnTo>
                    <a:pt x="1009" y="27"/>
                  </a:lnTo>
                  <a:lnTo>
                    <a:pt x="1010" y="33"/>
                  </a:lnTo>
                  <a:lnTo>
                    <a:pt x="1011" y="36"/>
                  </a:lnTo>
                  <a:lnTo>
                    <a:pt x="1015" y="40"/>
                  </a:lnTo>
                  <a:lnTo>
                    <a:pt x="1019" y="43"/>
                  </a:lnTo>
                  <a:lnTo>
                    <a:pt x="1019" y="43"/>
                  </a:lnTo>
                  <a:lnTo>
                    <a:pt x="1039" y="57"/>
                  </a:lnTo>
                  <a:lnTo>
                    <a:pt x="1057" y="73"/>
                  </a:lnTo>
                  <a:lnTo>
                    <a:pt x="1074" y="90"/>
                  </a:lnTo>
                  <a:lnTo>
                    <a:pt x="1091" y="108"/>
                  </a:lnTo>
                  <a:lnTo>
                    <a:pt x="1106" y="128"/>
                  </a:lnTo>
                  <a:lnTo>
                    <a:pt x="1120" y="148"/>
                  </a:lnTo>
                  <a:lnTo>
                    <a:pt x="1132" y="169"/>
                  </a:lnTo>
                  <a:lnTo>
                    <a:pt x="1143" y="189"/>
                  </a:lnTo>
                  <a:lnTo>
                    <a:pt x="1143" y="189"/>
                  </a:lnTo>
                  <a:lnTo>
                    <a:pt x="1163" y="227"/>
                  </a:lnTo>
                  <a:lnTo>
                    <a:pt x="1183" y="265"/>
                  </a:lnTo>
                  <a:lnTo>
                    <a:pt x="1192" y="285"/>
                  </a:lnTo>
                  <a:lnTo>
                    <a:pt x="1201" y="305"/>
                  </a:lnTo>
                  <a:lnTo>
                    <a:pt x="1208" y="325"/>
                  </a:lnTo>
                  <a:lnTo>
                    <a:pt x="1213" y="345"/>
                  </a:lnTo>
                  <a:lnTo>
                    <a:pt x="1213" y="345"/>
                  </a:lnTo>
                  <a:lnTo>
                    <a:pt x="1218" y="365"/>
                  </a:lnTo>
                  <a:lnTo>
                    <a:pt x="1223" y="384"/>
                  </a:lnTo>
                  <a:lnTo>
                    <a:pt x="1238" y="424"/>
                  </a:lnTo>
                  <a:lnTo>
                    <a:pt x="1243" y="443"/>
                  </a:lnTo>
                  <a:lnTo>
                    <a:pt x="1249" y="463"/>
                  </a:lnTo>
                  <a:lnTo>
                    <a:pt x="1253" y="482"/>
                  </a:lnTo>
                  <a:lnTo>
                    <a:pt x="1255" y="503"/>
                  </a:lnTo>
                  <a:lnTo>
                    <a:pt x="1255" y="503"/>
                  </a:lnTo>
                  <a:lnTo>
                    <a:pt x="1256" y="520"/>
                  </a:lnTo>
                  <a:lnTo>
                    <a:pt x="1260" y="537"/>
                  </a:lnTo>
                  <a:lnTo>
                    <a:pt x="1266" y="575"/>
                  </a:lnTo>
                  <a:lnTo>
                    <a:pt x="1269" y="594"/>
                  </a:lnTo>
                  <a:lnTo>
                    <a:pt x="1272" y="612"/>
                  </a:lnTo>
                  <a:lnTo>
                    <a:pt x="1272" y="630"/>
                  </a:lnTo>
                  <a:lnTo>
                    <a:pt x="1270" y="647"/>
                  </a:lnTo>
                  <a:lnTo>
                    <a:pt x="1270" y="647"/>
                  </a:lnTo>
                  <a:lnTo>
                    <a:pt x="1234" y="650"/>
                  </a:lnTo>
                  <a:lnTo>
                    <a:pt x="1198" y="654"/>
                  </a:lnTo>
                  <a:lnTo>
                    <a:pt x="1162" y="658"/>
                  </a:lnTo>
                  <a:lnTo>
                    <a:pt x="1143" y="659"/>
                  </a:lnTo>
                  <a:lnTo>
                    <a:pt x="1126" y="660"/>
                  </a:lnTo>
                  <a:lnTo>
                    <a:pt x="1126" y="660"/>
                  </a:lnTo>
                  <a:lnTo>
                    <a:pt x="1078" y="660"/>
                  </a:lnTo>
                  <a:lnTo>
                    <a:pt x="1031" y="662"/>
                  </a:lnTo>
                  <a:lnTo>
                    <a:pt x="984" y="663"/>
                  </a:lnTo>
                  <a:lnTo>
                    <a:pt x="935" y="667"/>
                  </a:lnTo>
                  <a:lnTo>
                    <a:pt x="935" y="667"/>
                  </a:lnTo>
                  <a:lnTo>
                    <a:pt x="901" y="669"/>
                  </a:lnTo>
                  <a:lnTo>
                    <a:pt x="867" y="672"/>
                  </a:lnTo>
                  <a:lnTo>
                    <a:pt x="801" y="673"/>
                  </a:lnTo>
                  <a:lnTo>
                    <a:pt x="733" y="675"/>
                  </a:lnTo>
                  <a:lnTo>
                    <a:pt x="665" y="675"/>
                  </a:lnTo>
                  <a:lnTo>
                    <a:pt x="665" y="675"/>
                  </a:lnTo>
                  <a:lnTo>
                    <a:pt x="663" y="675"/>
                  </a:lnTo>
                  <a:lnTo>
                    <a:pt x="663" y="675"/>
                  </a:lnTo>
                  <a:lnTo>
                    <a:pt x="659" y="675"/>
                  </a:lnTo>
                  <a:lnTo>
                    <a:pt x="659" y="675"/>
                  </a:lnTo>
                  <a:lnTo>
                    <a:pt x="654" y="675"/>
                  </a:lnTo>
                  <a:lnTo>
                    <a:pt x="654" y="675"/>
                  </a:lnTo>
                  <a:lnTo>
                    <a:pt x="653" y="675"/>
                  </a:lnTo>
                  <a:lnTo>
                    <a:pt x="653" y="675"/>
                  </a:lnTo>
                  <a:lnTo>
                    <a:pt x="585" y="675"/>
                  </a:lnTo>
                  <a:lnTo>
                    <a:pt x="517" y="673"/>
                  </a:lnTo>
                  <a:lnTo>
                    <a:pt x="450" y="672"/>
                  </a:lnTo>
                  <a:lnTo>
                    <a:pt x="416" y="669"/>
                  </a:lnTo>
                  <a:lnTo>
                    <a:pt x="382" y="667"/>
                  </a:lnTo>
                  <a:lnTo>
                    <a:pt x="382" y="667"/>
                  </a:lnTo>
                  <a:lnTo>
                    <a:pt x="334" y="663"/>
                  </a:lnTo>
                  <a:lnTo>
                    <a:pt x="287" y="662"/>
                  </a:lnTo>
                  <a:lnTo>
                    <a:pt x="240" y="660"/>
                  </a:lnTo>
                  <a:lnTo>
                    <a:pt x="191" y="660"/>
                  </a:lnTo>
                  <a:lnTo>
                    <a:pt x="191" y="660"/>
                  </a:lnTo>
                  <a:lnTo>
                    <a:pt x="174" y="659"/>
                  </a:lnTo>
                  <a:lnTo>
                    <a:pt x="156" y="658"/>
                  </a:lnTo>
                  <a:lnTo>
                    <a:pt x="119" y="654"/>
                  </a:lnTo>
                  <a:lnTo>
                    <a:pt x="84" y="650"/>
                  </a:lnTo>
                  <a:lnTo>
                    <a:pt x="47" y="647"/>
                  </a:lnTo>
                  <a:lnTo>
                    <a:pt x="47" y="647"/>
                  </a:lnTo>
                  <a:lnTo>
                    <a:pt x="46" y="630"/>
                  </a:lnTo>
                  <a:lnTo>
                    <a:pt x="46" y="612"/>
                  </a:lnTo>
                  <a:lnTo>
                    <a:pt x="49" y="594"/>
                  </a:lnTo>
                  <a:lnTo>
                    <a:pt x="51" y="575"/>
                  </a:lnTo>
                  <a:lnTo>
                    <a:pt x="58" y="537"/>
                  </a:lnTo>
                  <a:lnTo>
                    <a:pt x="62" y="520"/>
                  </a:lnTo>
                  <a:lnTo>
                    <a:pt x="63" y="503"/>
                  </a:lnTo>
                  <a:lnTo>
                    <a:pt x="63" y="503"/>
                  </a:lnTo>
                  <a:lnTo>
                    <a:pt x="64" y="482"/>
                  </a:lnTo>
                  <a:lnTo>
                    <a:pt x="68" y="463"/>
                  </a:lnTo>
                  <a:lnTo>
                    <a:pt x="75" y="443"/>
                  </a:lnTo>
                  <a:lnTo>
                    <a:pt x="80" y="424"/>
                  </a:lnTo>
                  <a:lnTo>
                    <a:pt x="94" y="384"/>
                  </a:lnTo>
                  <a:lnTo>
                    <a:pt x="100" y="365"/>
                  </a:lnTo>
                  <a:lnTo>
                    <a:pt x="105" y="345"/>
                  </a:lnTo>
                  <a:lnTo>
                    <a:pt x="105" y="345"/>
                  </a:lnTo>
                  <a:lnTo>
                    <a:pt x="110" y="325"/>
                  </a:lnTo>
                  <a:lnTo>
                    <a:pt x="118" y="305"/>
                  </a:lnTo>
                  <a:lnTo>
                    <a:pt x="126" y="285"/>
                  </a:lnTo>
                  <a:lnTo>
                    <a:pt x="135" y="265"/>
                  </a:lnTo>
                  <a:lnTo>
                    <a:pt x="155" y="227"/>
                  </a:lnTo>
                  <a:lnTo>
                    <a:pt x="174" y="189"/>
                  </a:lnTo>
                  <a:lnTo>
                    <a:pt x="174" y="189"/>
                  </a:lnTo>
                  <a:lnTo>
                    <a:pt x="186" y="169"/>
                  </a:lnTo>
                  <a:lnTo>
                    <a:pt x="198" y="148"/>
                  </a:lnTo>
                  <a:lnTo>
                    <a:pt x="212" y="128"/>
                  </a:lnTo>
                  <a:lnTo>
                    <a:pt x="227" y="108"/>
                  </a:lnTo>
                  <a:lnTo>
                    <a:pt x="244" y="90"/>
                  </a:lnTo>
                  <a:lnTo>
                    <a:pt x="261" y="73"/>
                  </a:lnTo>
                  <a:lnTo>
                    <a:pt x="279" y="57"/>
                  </a:lnTo>
                  <a:lnTo>
                    <a:pt x="298" y="43"/>
                  </a:lnTo>
                  <a:lnTo>
                    <a:pt x="298" y="43"/>
                  </a:lnTo>
                  <a:lnTo>
                    <a:pt x="302" y="40"/>
                  </a:lnTo>
                  <a:lnTo>
                    <a:pt x="306" y="36"/>
                  </a:lnTo>
                  <a:lnTo>
                    <a:pt x="308" y="33"/>
                  </a:lnTo>
                  <a:lnTo>
                    <a:pt x="309" y="27"/>
                  </a:lnTo>
                  <a:lnTo>
                    <a:pt x="309" y="23"/>
                  </a:lnTo>
                  <a:lnTo>
                    <a:pt x="309" y="19"/>
                  </a:lnTo>
                  <a:lnTo>
                    <a:pt x="305" y="12"/>
                  </a:lnTo>
                  <a:lnTo>
                    <a:pt x="300" y="5"/>
                  </a:lnTo>
                  <a:lnTo>
                    <a:pt x="297" y="2"/>
                  </a:lnTo>
                  <a:lnTo>
                    <a:pt x="293" y="1"/>
                  </a:lnTo>
                  <a:lnTo>
                    <a:pt x="289" y="0"/>
                  </a:lnTo>
                  <a:lnTo>
                    <a:pt x="284" y="0"/>
                  </a:lnTo>
                  <a:lnTo>
                    <a:pt x="280" y="1"/>
                  </a:lnTo>
                  <a:lnTo>
                    <a:pt x="276" y="4"/>
                  </a:lnTo>
                  <a:lnTo>
                    <a:pt x="276" y="4"/>
                  </a:lnTo>
                  <a:lnTo>
                    <a:pt x="257" y="17"/>
                  </a:lnTo>
                  <a:lnTo>
                    <a:pt x="240" y="31"/>
                  </a:lnTo>
                  <a:lnTo>
                    <a:pt x="223" y="47"/>
                  </a:lnTo>
                  <a:lnTo>
                    <a:pt x="207" y="64"/>
                  </a:lnTo>
                  <a:lnTo>
                    <a:pt x="192" y="81"/>
                  </a:lnTo>
                  <a:lnTo>
                    <a:pt x="178" y="98"/>
                  </a:lnTo>
                  <a:lnTo>
                    <a:pt x="165" y="116"/>
                  </a:lnTo>
                  <a:lnTo>
                    <a:pt x="152" y="136"/>
                  </a:lnTo>
                  <a:lnTo>
                    <a:pt x="152" y="136"/>
                  </a:lnTo>
                  <a:lnTo>
                    <a:pt x="126" y="178"/>
                  </a:lnTo>
                  <a:lnTo>
                    <a:pt x="113" y="201"/>
                  </a:lnTo>
                  <a:lnTo>
                    <a:pt x="100" y="225"/>
                  </a:lnTo>
                  <a:lnTo>
                    <a:pt x="88" y="250"/>
                  </a:lnTo>
                  <a:lnTo>
                    <a:pt x="77" y="274"/>
                  </a:lnTo>
                  <a:lnTo>
                    <a:pt x="70" y="299"/>
                  </a:lnTo>
                  <a:lnTo>
                    <a:pt x="63" y="322"/>
                  </a:lnTo>
                  <a:lnTo>
                    <a:pt x="63" y="322"/>
                  </a:lnTo>
                  <a:lnTo>
                    <a:pt x="58" y="342"/>
                  </a:lnTo>
                  <a:lnTo>
                    <a:pt x="53" y="363"/>
                  </a:lnTo>
                  <a:lnTo>
                    <a:pt x="38" y="405"/>
                  </a:lnTo>
                  <a:lnTo>
                    <a:pt x="30" y="425"/>
                  </a:lnTo>
                  <a:lnTo>
                    <a:pt x="25" y="446"/>
                  </a:lnTo>
                  <a:lnTo>
                    <a:pt x="20" y="467"/>
                  </a:lnTo>
                  <a:lnTo>
                    <a:pt x="17" y="489"/>
                  </a:lnTo>
                  <a:lnTo>
                    <a:pt x="17" y="489"/>
                  </a:lnTo>
                  <a:lnTo>
                    <a:pt x="16" y="510"/>
                  </a:lnTo>
                  <a:lnTo>
                    <a:pt x="12" y="533"/>
                  </a:lnTo>
                  <a:lnTo>
                    <a:pt x="4" y="580"/>
                  </a:lnTo>
                  <a:lnTo>
                    <a:pt x="0" y="605"/>
                  </a:lnTo>
                  <a:lnTo>
                    <a:pt x="0" y="629"/>
                  </a:lnTo>
                  <a:lnTo>
                    <a:pt x="0" y="641"/>
                  </a:lnTo>
                  <a:lnTo>
                    <a:pt x="2" y="651"/>
                  </a:lnTo>
                  <a:lnTo>
                    <a:pt x="3" y="662"/>
                  </a:lnTo>
                  <a:lnTo>
                    <a:pt x="7" y="672"/>
                  </a:lnTo>
                  <a:lnTo>
                    <a:pt x="7" y="672"/>
                  </a:lnTo>
                  <a:lnTo>
                    <a:pt x="9" y="677"/>
                  </a:lnTo>
                  <a:lnTo>
                    <a:pt x="12" y="681"/>
                  </a:lnTo>
                  <a:lnTo>
                    <a:pt x="16" y="685"/>
                  </a:lnTo>
                  <a:lnTo>
                    <a:pt x="20" y="686"/>
                  </a:lnTo>
                  <a:lnTo>
                    <a:pt x="20" y="686"/>
                  </a:lnTo>
                  <a:lnTo>
                    <a:pt x="24" y="689"/>
                  </a:lnTo>
                  <a:lnTo>
                    <a:pt x="26" y="692"/>
                  </a:lnTo>
                  <a:lnTo>
                    <a:pt x="32" y="693"/>
                  </a:lnTo>
                  <a:lnTo>
                    <a:pt x="36" y="693"/>
                  </a:lnTo>
                  <a:lnTo>
                    <a:pt x="36" y="693"/>
                  </a:lnTo>
                  <a:lnTo>
                    <a:pt x="70" y="694"/>
                  </a:lnTo>
                  <a:lnTo>
                    <a:pt x="105" y="697"/>
                  </a:lnTo>
                  <a:lnTo>
                    <a:pt x="139" y="701"/>
                  </a:lnTo>
                  <a:lnTo>
                    <a:pt x="173" y="705"/>
                  </a:lnTo>
                  <a:lnTo>
                    <a:pt x="173" y="705"/>
                  </a:lnTo>
                  <a:lnTo>
                    <a:pt x="221" y="706"/>
                  </a:lnTo>
                  <a:lnTo>
                    <a:pt x="268" y="706"/>
                  </a:lnTo>
                  <a:lnTo>
                    <a:pt x="317" y="707"/>
                  </a:lnTo>
                  <a:lnTo>
                    <a:pt x="340" y="709"/>
                  </a:lnTo>
                  <a:lnTo>
                    <a:pt x="364" y="711"/>
                  </a:lnTo>
                  <a:lnTo>
                    <a:pt x="364" y="711"/>
                  </a:lnTo>
                  <a:lnTo>
                    <a:pt x="402" y="714"/>
                  </a:lnTo>
                  <a:lnTo>
                    <a:pt x="438" y="716"/>
                  </a:lnTo>
                  <a:lnTo>
                    <a:pt x="475" y="719"/>
                  </a:lnTo>
                  <a:lnTo>
                    <a:pt x="512" y="719"/>
                  </a:lnTo>
                  <a:lnTo>
                    <a:pt x="585" y="720"/>
                  </a:lnTo>
                  <a:lnTo>
                    <a:pt x="659" y="720"/>
                  </a:lnTo>
                  <a:lnTo>
                    <a:pt x="659" y="720"/>
                  </a:lnTo>
                  <a:lnTo>
                    <a:pt x="733" y="720"/>
                  </a:lnTo>
                  <a:lnTo>
                    <a:pt x="806" y="719"/>
                  </a:lnTo>
                  <a:lnTo>
                    <a:pt x="843" y="719"/>
                  </a:lnTo>
                  <a:lnTo>
                    <a:pt x="879" y="716"/>
                  </a:lnTo>
                  <a:lnTo>
                    <a:pt x="916" y="714"/>
                  </a:lnTo>
                  <a:lnTo>
                    <a:pt x="954" y="711"/>
                  </a:lnTo>
                  <a:lnTo>
                    <a:pt x="954" y="711"/>
                  </a:lnTo>
                  <a:lnTo>
                    <a:pt x="977" y="709"/>
                  </a:lnTo>
                  <a:lnTo>
                    <a:pt x="1001" y="707"/>
                  </a:lnTo>
                  <a:lnTo>
                    <a:pt x="1049" y="706"/>
                  </a:lnTo>
                  <a:lnTo>
                    <a:pt x="1098" y="706"/>
                  </a:lnTo>
                  <a:lnTo>
                    <a:pt x="1145" y="705"/>
                  </a:lnTo>
                  <a:lnTo>
                    <a:pt x="1145" y="705"/>
                  </a:lnTo>
                  <a:lnTo>
                    <a:pt x="1179" y="701"/>
                  </a:lnTo>
                  <a:lnTo>
                    <a:pt x="1213" y="697"/>
                  </a:lnTo>
                  <a:lnTo>
                    <a:pt x="1248" y="694"/>
                  </a:lnTo>
                  <a:lnTo>
                    <a:pt x="1282" y="693"/>
                  </a:lnTo>
                  <a:lnTo>
                    <a:pt x="1282" y="693"/>
                  </a:lnTo>
                  <a:lnTo>
                    <a:pt x="1286" y="693"/>
                  </a:lnTo>
                  <a:lnTo>
                    <a:pt x="1291" y="692"/>
                  </a:lnTo>
                  <a:lnTo>
                    <a:pt x="1294" y="689"/>
                  </a:lnTo>
                  <a:lnTo>
                    <a:pt x="1298" y="686"/>
                  </a:lnTo>
                  <a:lnTo>
                    <a:pt x="1298" y="686"/>
                  </a:lnTo>
                  <a:lnTo>
                    <a:pt x="1302" y="685"/>
                  </a:lnTo>
                  <a:lnTo>
                    <a:pt x="1306" y="681"/>
                  </a:lnTo>
                  <a:lnTo>
                    <a:pt x="1308" y="677"/>
                  </a:lnTo>
                  <a:lnTo>
                    <a:pt x="1311" y="672"/>
                  </a:lnTo>
                  <a:lnTo>
                    <a:pt x="1311" y="672"/>
                  </a:lnTo>
                  <a:lnTo>
                    <a:pt x="1315" y="662"/>
                  </a:lnTo>
                  <a:lnTo>
                    <a:pt x="1316" y="651"/>
                  </a:lnTo>
                  <a:lnTo>
                    <a:pt x="1317" y="641"/>
                  </a:lnTo>
                  <a:lnTo>
                    <a:pt x="1317" y="629"/>
                  </a:lnTo>
                  <a:lnTo>
                    <a:pt x="1317" y="605"/>
                  </a:lnTo>
                  <a:lnTo>
                    <a:pt x="1314" y="580"/>
                  </a:lnTo>
                  <a:lnTo>
                    <a:pt x="1306" y="533"/>
                  </a:lnTo>
                  <a:lnTo>
                    <a:pt x="1302" y="510"/>
                  </a:lnTo>
                  <a:lnTo>
                    <a:pt x="1300" y="489"/>
                  </a:lnTo>
                  <a:lnTo>
                    <a:pt x="1300" y="489"/>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sp>
          <p:nvSpPr>
            <p:cNvPr id="72" name="chenying0907 923"/>
            <p:cNvSpPr>
              <a:spLocks noEditPoints="1"/>
            </p:cNvSpPr>
            <p:nvPr/>
          </p:nvSpPr>
          <p:spPr bwMode="auto">
            <a:xfrm>
              <a:off x="3565526" y="3633788"/>
              <a:ext cx="120650" cy="47625"/>
            </a:xfrm>
            <a:custGeom>
              <a:avLst/>
              <a:gdLst/>
              <a:ahLst/>
              <a:cxnLst>
                <a:cxn ang="0">
                  <a:pos x="300" y="30"/>
                </a:cxn>
                <a:cxn ang="0">
                  <a:pos x="298" y="21"/>
                </a:cxn>
                <a:cxn ang="0">
                  <a:pos x="294" y="14"/>
                </a:cxn>
                <a:cxn ang="0">
                  <a:pos x="280" y="8"/>
                </a:cxn>
                <a:cxn ang="0">
                  <a:pos x="274" y="8"/>
                </a:cxn>
                <a:cxn ang="0">
                  <a:pos x="214" y="3"/>
                </a:cxn>
                <a:cxn ang="0">
                  <a:pos x="94" y="0"/>
                </a:cxn>
                <a:cxn ang="0">
                  <a:pos x="34" y="0"/>
                </a:cxn>
                <a:cxn ang="0">
                  <a:pos x="27" y="1"/>
                </a:cxn>
                <a:cxn ang="0">
                  <a:pos x="18" y="1"/>
                </a:cxn>
                <a:cxn ang="0">
                  <a:pos x="9" y="5"/>
                </a:cxn>
                <a:cxn ang="0">
                  <a:pos x="2" y="12"/>
                </a:cxn>
                <a:cxn ang="0">
                  <a:pos x="0" y="22"/>
                </a:cxn>
                <a:cxn ang="0">
                  <a:pos x="1" y="41"/>
                </a:cxn>
                <a:cxn ang="0">
                  <a:pos x="7" y="76"/>
                </a:cxn>
                <a:cxn ang="0">
                  <a:pos x="14" y="92"/>
                </a:cxn>
                <a:cxn ang="0">
                  <a:pos x="18" y="95"/>
                </a:cxn>
                <a:cxn ang="0">
                  <a:pos x="28" y="103"/>
                </a:cxn>
                <a:cxn ang="0">
                  <a:pos x="48" y="109"/>
                </a:cxn>
                <a:cxn ang="0">
                  <a:pos x="95" y="112"/>
                </a:cxn>
                <a:cxn ang="0">
                  <a:pos x="121" y="114"/>
                </a:cxn>
                <a:cxn ang="0">
                  <a:pos x="201" y="119"/>
                </a:cxn>
                <a:cxn ang="0">
                  <a:pos x="242" y="116"/>
                </a:cxn>
                <a:cxn ang="0">
                  <a:pos x="280" y="109"/>
                </a:cxn>
                <a:cxn ang="0">
                  <a:pos x="285" y="107"/>
                </a:cxn>
                <a:cxn ang="0">
                  <a:pos x="294" y="101"/>
                </a:cxn>
                <a:cxn ang="0">
                  <a:pos x="300" y="86"/>
                </a:cxn>
                <a:cxn ang="0">
                  <a:pos x="303" y="63"/>
                </a:cxn>
                <a:cxn ang="0">
                  <a:pos x="300" y="30"/>
                </a:cxn>
                <a:cxn ang="0">
                  <a:pos x="121" y="68"/>
                </a:cxn>
                <a:cxn ang="0">
                  <a:pos x="87" y="64"/>
                </a:cxn>
                <a:cxn ang="0">
                  <a:pos x="53" y="60"/>
                </a:cxn>
                <a:cxn ang="0">
                  <a:pos x="49" y="56"/>
                </a:cxn>
                <a:cxn ang="0">
                  <a:pos x="47" y="46"/>
                </a:cxn>
                <a:cxn ang="0">
                  <a:pos x="205" y="48"/>
                </a:cxn>
                <a:cxn ang="0">
                  <a:pos x="257" y="52"/>
                </a:cxn>
                <a:cxn ang="0">
                  <a:pos x="257" y="67"/>
                </a:cxn>
                <a:cxn ang="0">
                  <a:pos x="223" y="69"/>
                </a:cxn>
                <a:cxn ang="0">
                  <a:pos x="155" y="71"/>
                </a:cxn>
                <a:cxn ang="0">
                  <a:pos x="121" y="68"/>
                </a:cxn>
              </a:cxnLst>
              <a:rect l="0" t="0" r="r" b="b"/>
              <a:pathLst>
                <a:path w="303" h="119">
                  <a:moveTo>
                    <a:pt x="300" y="30"/>
                  </a:moveTo>
                  <a:lnTo>
                    <a:pt x="300" y="30"/>
                  </a:lnTo>
                  <a:lnTo>
                    <a:pt x="300" y="25"/>
                  </a:lnTo>
                  <a:lnTo>
                    <a:pt x="298" y="21"/>
                  </a:lnTo>
                  <a:lnTo>
                    <a:pt x="297" y="18"/>
                  </a:lnTo>
                  <a:lnTo>
                    <a:pt x="294" y="14"/>
                  </a:lnTo>
                  <a:lnTo>
                    <a:pt x="287" y="10"/>
                  </a:lnTo>
                  <a:lnTo>
                    <a:pt x="280" y="8"/>
                  </a:lnTo>
                  <a:lnTo>
                    <a:pt x="280" y="8"/>
                  </a:lnTo>
                  <a:lnTo>
                    <a:pt x="274" y="8"/>
                  </a:lnTo>
                  <a:lnTo>
                    <a:pt x="274" y="8"/>
                  </a:lnTo>
                  <a:lnTo>
                    <a:pt x="214" y="3"/>
                  </a:lnTo>
                  <a:lnTo>
                    <a:pt x="154" y="1"/>
                  </a:lnTo>
                  <a:lnTo>
                    <a:pt x="94" y="0"/>
                  </a:lnTo>
                  <a:lnTo>
                    <a:pt x="34" y="0"/>
                  </a:lnTo>
                  <a:lnTo>
                    <a:pt x="34" y="0"/>
                  </a:lnTo>
                  <a:lnTo>
                    <a:pt x="27" y="1"/>
                  </a:lnTo>
                  <a:lnTo>
                    <a:pt x="27" y="1"/>
                  </a:lnTo>
                  <a:lnTo>
                    <a:pt x="22" y="0"/>
                  </a:lnTo>
                  <a:lnTo>
                    <a:pt x="18" y="1"/>
                  </a:lnTo>
                  <a:lnTo>
                    <a:pt x="13" y="3"/>
                  </a:lnTo>
                  <a:lnTo>
                    <a:pt x="9" y="5"/>
                  </a:lnTo>
                  <a:lnTo>
                    <a:pt x="5" y="8"/>
                  </a:lnTo>
                  <a:lnTo>
                    <a:pt x="2" y="12"/>
                  </a:lnTo>
                  <a:lnTo>
                    <a:pt x="1" y="17"/>
                  </a:lnTo>
                  <a:lnTo>
                    <a:pt x="0" y="22"/>
                  </a:lnTo>
                  <a:lnTo>
                    <a:pt x="0" y="22"/>
                  </a:lnTo>
                  <a:lnTo>
                    <a:pt x="1" y="41"/>
                  </a:lnTo>
                  <a:lnTo>
                    <a:pt x="2" y="58"/>
                  </a:lnTo>
                  <a:lnTo>
                    <a:pt x="7" y="76"/>
                  </a:lnTo>
                  <a:lnTo>
                    <a:pt x="10" y="84"/>
                  </a:lnTo>
                  <a:lnTo>
                    <a:pt x="14" y="92"/>
                  </a:lnTo>
                  <a:lnTo>
                    <a:pt x="14" y="92"/>
                  </a:lnTo>
                  <a:lnTo>
                    <a:pt x="18" y="95"/>
                  </a:lnTo>
                  <a:lnTo>
                    <a:pt x="23" y="99"/>
                  </a:lnTo>
                  <a:lnTo>
                    <a:pt x="28" y="103"/>
                  </a:lnTo>
                  <a:lnTo>
                    <a:pt x="34" y="106"/>
                  </a:lnTo>
                  <a:lnTo>
                    <a:pt x="48" y="109"/>
                  </a:lnTo>
                  <a:lnTo>
                    <a:pt x="64" y="111"/>
                  </a:lnTo>
                  <a:lnTo>
                    <a:pt x="95" y="112"/>
                  </a:lnTo>
                  <a:lnTo>
                    <a:pt x="121" y="114"/>
                  </a:lnTo>
                  <a:lnTo>
                    <a:pt x="121" y="114"/>
                  </a:lnTo>
                  <a:lnTo>
                    <a:pt x="161" y="116"/>
                  </a:lnTo>
                  <a:lnTo>
                    <a:pt x="201" y="119"/>
                  </a:lnTo>
                  <a:lnTo>
                    <a:pt x="221" y="118"/>
                  </a:lnTo>
                  <a:lnTo>
                    <a:pt x="242" y="116"/>
                  </a:lnTo>
                  <a:lnTo>
                    <a:pt x="261" y="114"/>
                  </a:lnTo>
                  <a:lnTo>
                    <a:pt x="280" y="109"/>
                  </a:lnTo>
                  <a:lnTo>
                    <a:pt x="280" y="109"/>
                  </a:lnTo>
                  <a:lnTo>
                    <a:pt x="285" y="107"/>
                  </a:lnTo>
                  <a:lnTo>
                    <a:pt x="290" y="105"/>
                  </a:lnTo>
                  <a:lnTo>
                    <a:pt x="294" y="101"/>
                  </a:lnTo>
                  <a:lnTo>
                    <a:pt x="297" y="97"/>
                  </a:lnTo>
                  <a:lnTo>
                    <a:pt x="300" y="86"/>
                  </a:lnTo>
                  <a:lnTo>
                    <a:pt x="302" y="75"/>
                  </a:lnTo>
                  <a:lnTo>
                    <a:pt x="303" y="63"/>
                  </a:lnTo>
                  <a:lnTo>
                    <a:pt x="302" y="51"/>
                  </a:lnTo>
                  <a:lnTo>
                    <a:pt x="300" y="30"/>
                  </a:lnTo>
                  <a:lnTo>
                    <a:pt x="300" y="30"/>
                  </a:lnTo>
                  <a:close/>
                  <a:moveTo>
                    <a:pt x="121" y="68"/>
                  </a:moveTo>
                  <a:lnTo>
                    <a:pt x="121" y="68"/>
                  </a:lnTo>
                  <a:lnTo>
                    <a:pt x="87" y="64"/>
                  </a:lnTo>
                  <a:lnTo>
                    <a:pt x="53" y="60"/>
                  </a:lnTo>
                  <a:lnTo>
                    <a:pt x="53" y="60"/>
                  </a:lnTo>
                  <a:lnTo>
                    <a:pt x="51" y="59"/>
                  </a:lnTo>
                  <a:lnTo>
                    <a:pt x="49" y="56"/>
                  </a:lnTo>
                  <a:lnTo>
                    <a:pt x="47" y="46"/>
                  </a:lnTo>
                  <a:lnTo>
                    <a:pt x="47" y="46"/>
                  </a:lnTo>
                  <a:lnTo>
                    <a:pt x="153" y="47"/>
                  </a:lnTo>
                  <a:lnTo>
                    <a:pt x="205" y="48"/>
                  </a:lnTo>
                  <a:lnTo>
                    <a:pt x="257" y="52"/>
                  </a:lnTo>
                  <a:lnTo>
                    <a:pt x="257" y="52"/>
                  </a:lnTo>
                  <a:lnTo>
                    <a:pt x="257" y="59"/>
                  </a:lnTo>
                  <a:lnTo>
                    <a:pt x="257" y="67"/>
                  </a:lnTo>
                  <a:lnTo>
                    <a:pt x="257" y="67"/>
                  </a:lnTo>
                  <a:lnTo>
                    <a:pt x="223" y="69"/>
                  </a:lnTo>
                  <a:lnTo>
                    <a:pt x="189" y="71"/>
                  </a:lnTo>
                  <a:lnTo>
                    <a:pt x="155" y="71"/>
                  </a:lnTo>
                  <a:lnTo>
                    <a:pt x="121" y="68"/>
                  </a:lnTo>
                  <a:lnTo>
                    <a:pt x="121" y="68"/>
                  </a:lnTo>
                  <a:close/>
                </a:path>
              </a:pathLst>
            </a:custGeom>
            <a:grpFill/>
            <a:ln w="9525">
              <a:noFill/>
              <a:round/>
            </a:ln>
          </p:spPr>
          <p:txBody>
            <a:bodyPr vert="horz" wrap="square" lIns="162519" tIns="81259" rIns="162519" bIns="8125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微软雅黑" panose="020B0503020204020204" charset="-122"/>
                <a:ea typeface="微软雅黑" panose="020B050302020402020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19371" y="3086100"/>
            <a:ext cx="3935095" cy="719455"/>
            <a:chOff x="4119371" y="3086100"/>
            <a:chExt cx="3935095" cy="719455"/>
          </a:xfrm>
        </p:grpSpPr>
        <p:sp>
          <p:nvSpPr>
            <p:cNvPr id="3" name="object 3"/>
            <p:cNvSpPr/>
            <p:nvPr/>
          </p:nvSpPr>
          <p:spPr>
            <a:xfrm>
              <a:off x="4125467" y="3092195"/>
              <a:ext cx="3923029" cy="707390"/>
            </a:xfrm>
            <a:custGeom>
              <a:avLst/>
              <a:gdLst/>
              <a:ahLst/>
              <a:cxnLst/>
              <a:rect l="l" t="t" r="r" b="b"/>
              <a:pathLst>
                <a:path w="3923029" h="707389">
                  <a:moveTo>
                    <a:pt x="3922776" y="0"/>
                  </a:moveTo>
                  <a:lnTo>
                    <a:pt x="0" y="0"/>
                  </a:lnTo>
                  <a:lnTo>
                    <a:pt x="0" y="707135"/>
                  </a:lnTo>
                  <a:lnTo>
                    <a:pt x="3922776" y="707135"/>
                  </a:lnTo>
                  <a:lnTo>
                    <a:pt x="3922776" y="0"/>
                  </a:lnTo>
                  <a:close/>
                </a:path>
              </a:pathLst>
            </a:custGeom>
            <a:solidFill>
              <a:srgbClr val="17314D"/>
            </a:solidFill>
          </p:spPr>
          <p:txBody>
            <a:bodyPr wrap="square" lIns="0" tIns="0" rIns="0" bIns="0" rtlCol="0"/>
            <a:lstStyle/>
            <a:p>
              <a:endParaRPr/>
            </a:p>
          </p:txBody>
        </p:sp>
        <p:sp>
          <p:nvSpPr>
            <p:cNvPr id="4" name="object 4"/>
            <p:cNvSpPr/>
            <p:nvPr/>
          </p:nvSpPr>
          <p:spPr>
            <a:xfrm>
              <a:off x="4125467" y="3092195"/>
              <a:ext cx="3923029" cy="707390"/>
            </a:xfrm>
            <a:custGeom>
              <a:avLst/>
              <a:gdLst/>
              <a:ahLst/>
              <a:cxnLst/>
              <a:rect l="l" t="t" r="r" b="b"/>
              <a:pathLst>
                <a:path w="3923029" h="707389">
                  <a:moveTo>
                    <a:pt x="0" y="707135"/>
                  </a:moveTo>
                  <a:lnTo>
                    <a:pt x="3922776" y="707135"/>
                  </a:lnTo>
                  <a:lnTo>
                    <a:pt x="3922776" y="0"/>
                  </a:lnTo>
                  <a:lnTo>
                    <a:pt x="0" y="0"/>
                  </a:lnTo>
                  <a:lnTo>
                    <a:pt x="0" y="707135"/>
                  </a:lnTo>
                  <a:close/>
                </a:path>
              </a:pathLst>
            </a:custGeom>
            <a:ln w="12192">
              <a:solidFill>
                <a:srgbClr val="17314D"/>
              </a:solidFill>
            </a:ln>
          </p:spPr>
          <p:txBody>
            <a:bodyPr wrap="square" lIns="0" tIns="0" rIns="0" bIns="0" rtlCol="0"/>
            <a:lstStyle/>
            <a:p>
              <a:endParaRPr/>
            </a:p>
          </p:txBody>
        </p:sp>
      </p:grpSp>
      <p:grpSp>
        <p:nvGrpSpPr>
          <p:cNvPr id="6" name="object 6"/>
          <p:cNvGrpSpPr/>
          <p:nvPr/>
        </p:nvGrpSpPr>
        <p:grpSpPr>
          <a:xfrm>
            <a:off x="5269991" y="1812035"/>
            <a:ext cx="1136015" cy="1005205"/>
            <a:chOff x="5269991" y="1812035"/>
            <a:chExt cx="1136015" cy="1005205"/>
          </a:xfrm>
        </p:grpSpPr>
        <p:sp>
          <p:nvSpPr>
            <p:cNvPr id="7" name="object 7"/>
            <p:cNvSpPr/>
            <p:nvPr/>
          </p:nvSpPr>
          <p:spPr>
            <a:xfrm>
              <a:off x="5871463" y="2420492"/>
              <a:ext cx="534670" cy="396875"/>
            </a:xfrm>
            <a:custGeom>
              <a:avLst/>
              <a:gdLst/>
              <a:ahLst/>
              <a:cxnLst/>
              <a:rect l="l" t="t" r="r" b="b"/>
              <a:pathLst>
                <a:path w="534670" h="396875">
                  <a:moveTo>
                    <a:pt x="131318" y="0"/>
                  </a:moveTo>
                  <a:lnTo>
                    <a:pt x="74914" y="12985"/>
                  </a:lnTo>
                  <a:lnTo>
                    <a:pt x="33655" y="52070"/>
                  </a:lnTo>
                  <a:lnTo>
                    <a:pt x="8397" y="116633"/>
                  </a:lnTo>
                  <a:lnTo>
                    <a:pt x="2097" y="158172"/>
                  </a:lnTo>
                  <a:lnTo>
                    <a:pt x="0" y="205867"/>
                  </a:lnTo>
                  <a:lnTo>
                    <a:pt x="2000" y="249680"/>
                  </a:lnTo>
                  <a:lnTo>
                    <a:pt x="8000" y="287956"/>
                  </a:lnTo>
                  <a:lnTo>
                    <a:pt x="32003" y="347853"/>
                  </a:lnTo>
                  <a:lnTo>
                    <a:pt x="70770" y="384429"/>
                  </a:lnTo>
                  <a:lnTo>
                    <a:pt x="122682" y="396621"/>
                  </a:lnTo>
                  <a:lnTo>
                    <a:pt x="151903" y="393408"/>
                  </a:lnTo>
                  <a:lnTo>
                    <a:pt x="177673" y="383778"/>
                  </a:lnTo>
                  <a:lnTo>
                    <a:pt x="200013" y="367742"/>
                  </a:lnTo>
                  <a:lnTo>
                    <a:pt x="209513" y="356489"/>
                  </a:lnTo>
                  <a:lnTo>
                    <a:pt x="127126" y="356489"/>
                  </a:lnTo>
                  <a:lnTo>
                    <a:pt x="93196" y="346938"/>
                  </a:lnTo>
                  <a:lnTo>
                    <a:pt x="68945" y="318277"/>
                  </a:lnTo>
                  <a:lnTo>
                    <a:pt x="54385" y="270496"/>
                  </a:lnTo>
                  <a:lnTo>
                    <a:pt x="49530" y="203581"/>
                  </a:lnTo>
                  <a:lnTo>
                    <a:pt x="54461" y="132165"/>
                  </a:lnTo>
                  <a:lnTo>
                    <a:pt x="69262" y="81168"/>
                  </a:lnTo>
                  <a:lnTo>
                    <a:pt x="93946" y="50579"/>
                  </a:lnTo>
                  <a:lnTo>
                    <a:pt x="128524" y="40386"/>
                  </a:lnTo>
                  <a:lnTo>
                    <a:pt x="215139" y="40386"/>
                  </a:lnTo>
                  <a:lnTo>
                    <a:pt x="199051" y="21848"/>
                  </a:lnTo>
                  <a:lnTo>
                    <a:pt x="168571" y="5461"/>
                  </a:lnTo>
                  <a:lnTo>
                    <a:pt x="131318" y="0"/>
                  </a:lnTo>
                  <a:close/>
                </a:path>
                <a:path w="534670" h="396875">
                  <a:moveTo>
                    <a:pt x="215139" y="40386"/>
                  </a:moveTo>
                  <a:lnTo>
                    <a:pt x="128524" y="40386"/>
                  </a:lnTo>
                  <a:lnTo>
                    <a:pt x="161288" y="50434"/>
                  </a:lnTo>
                  <a:lnTo>
                    <a:pt x="184705" y="80581"/>
                  </a:lnTo>
                  <a:lnTo>
                    <a:pt x="198764" y="130825"/>
                  </a:lnTo>
                  <a:lnTo>
                    <a:pt x="203453" y="201168"/>
                  </a:lnTo>
                  <a:lnTo>
                    <a:pt x="198671" y="269156"/>
                  </a:lnTo>
                  <a:lnTo>
                    <a:pt x="184340" y="317690"/>
                  </a:lnTo>
                  <a:lnTo>
                    <a:pt x="160484" y="346793"/>
                  </a:lnTo>
                  <a:lnTo>
                    <a:pt x="127126" y="356489"/>
                  </a:lnTo>
                  <a:lnTo>
                    <a:pt x="209513" y="356489"/>
                  </a:lnTo>
                  <a:lnTo>
                    <a:pt x="233949" y="316738"/>
                  </a:lnTo>
                  <a:lnTo>
                    <a:pt x="251094" y="242443"/>
                  </a:lnTo>
                  <a:lnTo>
                    <a:pt x="253237" y="196723"/>
                  </a:lnTo>
                  <a:lnTo>
                    <a:pt x="249851" y="136598"/>
                  </a:lnTo>
                  <a:lnTo>
                    <a:pt x="239691" y="87413"/>
                  </a:lnTo>
                  <a:lnTo>
                    <a:pt x="222758" y="49164"/>
                  </a:lnTo>
                  <a:lnTo>
                    <a:pt x="215139" y="40386"/>
                  </a:lnTo>
                  <a:close/>
                </a:path>
                <a:path w="534670" h="396875">
                  <a:moveTo>
                    <a:pt x="310007" y="326009"/>
                  </a:moveTo>
                  <a:lnTo>
                    <a:pt x="310007" y="376301"/>
                  </a:lnTo>
                  <a:lnTo>
                    <a:pt x="328080" y="385208"/>
                  </a:lnTo>
                  <a:lnTo>
                    <a:pt x="348773" y="391556"/>
                  </a:lnTo>
                  <a:lnTo>
                    <a:pt x="372086" y="395356"/>
                  </a:lnTo>
                  <a:lnTo>
                    <a:pt x="398018" y="396621"/>
                  </a:lnTo>
                  <a:lnTo>
                    <a:pt x="427446" y="394644"/>
                  </a:lnTo>
                  <a:lnTo>
                    <a:pt x="453802" y="388715"/>
                  </a:lnTo>
                  <a:lnTo>
                    <a:pt x="477063" y="378833"/>
                  </a:lnTo>
                  <a:lnTo>
                    <a:pt x="497205" y="364998"/>
                  </a:lnTo>
                  <a:lnTo>
                    <a:pt x="505311" y="356489"/>
                  </a:lnTo>
                  <a:lnTo>
                    <a:pt x="399034" y="356489"/>
                  </a:lnTo>
                  <a:lnTo>
                    <a:pt x="374890" y="354584"/>
                  </a:lnTo>
                  <a:lnTo>
                    <a:pt x="351996" y="348869"/>
                  </a:lnTo>
                  <a:lnTo>
                    <a:pt x="330364" y="339344"/>
                  </a:lnTo>
                  <a:lnTo>
                    <a:pt x="310007" y="326009"/>
                  </a:lnTo>
                  <a:close/>
                </a:path>
                <a:path w="534670" h="396875">
                  <a:moveTo>
                    <a:pt x="505285" y="40386"/>
                  </a:moveTo>
                  <a:lnTo>
                    <a:pt x="400938" y="40386"/>
                  </a:lnTo>
                  <a:lnTo>
                    <a:pt x="431849" y="44319"/>
                  </a:lnTo>
                  <a:lnTo>
                    <a:pt x="453913" y="56134"/>
                  </a:lnTo>
                  <a:lnTo>
                    <a:pt x="467143" y="75854"/>
                  </a:lnTo>
                  <a:lnTo>
                    <a:pt x="471550" y="103505"/>
                  </a:lnTo>
                  <a:lnTo>
                    <a:pt x="465786" y="133435"/>
                  </a:lnTo>
                  <a:lnTo>
                    <a:pt x="448484" y="154828"/>
                  </a:lnTo>
                  <a:lnTo>
                    <a:pt x="419633" y="167673"/>
                  </a:lnTo>
                  <a:lnTo>
                    <a:pt x="379222" y="171958"/>
                  </a:lnTo>
                  <a:lnTo>
                    <a:pt x="348741" y="171958"/>
                  </a:lnTo>
                  <a:lnTo>
                    <a:pt x="348741" y="212090"/>
                  </a:lnTo>
                  <a:lnTo>
                    <a:pt x="380619" y="212090"/>
                  </a:lnTo>
                  <a:lnTo>
                    <a:pt x="426291" y="216638"/>
                  </a:lnTo>
                  <a:lnTo>
                    <a:pt x="458914" y="230282"/>
                  </a:lnTo>
                  <a:lnTo>
                    <a:pt x="478488" y="253023"/>
                  </a:lnTo>
                  <a:lnTo>
                    <a:pt x="485013" y="284861"/>
                  </a:lnTo>
                  <a:lnTo>
                    <a:pt x="483560" y="300410"/>
                  </a:lnTo>
                  <a:lnTo>
                    <a:pt x="461772" y="337058"/>
                  </a:lnTo>
                  <a:lnTo>
                    <a:pt x="417820" y="355274"/>
                  </a:lnTo>
                  <a:lnTo>
                    <a:pt x="399034" y="356489"/>
                  </a:lnTo>
                  <a:lnTo>
                    <a:pt x="505311" y="356489"/>
                  </a:lnTo>
                  <a:lnTo>
                    <a:pt x="513540" y="347851"/>
                  </a:lnTo>
                  <a:lnTo>
                    <a:pt x="525208" y="328215"/>
                  </a:lnTo>
                  <a:lnTo>
                    <a:pt x="532209" y="306079"/>
                  </a:lnTo>
                  <a:lnTo>
                    <a:pt x="534543" y="281432"/>
                  </a:lnTo>
                  <a:lnTo>
                    <a:pt x="533040" y="263620"/>
                  </a:lnTo>
                  <a:lnTo>
                    <a:pt x="510413" y="219329"/>
                  </a:lnTo>
                  <a:lnTo>
                    <a:pt x="464317" y="193540"/>
                  </a:lnTo>
                  <a:lnTo>
                    <a:pt x="444626" y="189992"/>
                  </a:lnTo>
                  <a:lnTo>
                    <a:pt x="444626" y="188976"/>
                  </a:lnTo>
                  <a:lnTo>
                    <a:pt x="478224" y="174853"/>
                  </a:lnTo>
                  <a:lnTo>
                    <a:pt x="502237" y="154003"/>
                  </a:lnTo>
                  <a:lnTo>
                    <a:pt x="516653" y="126414"/>
                  </a:lnTo>
                  <a:lnTo>
                    <a:pt x="521462" y="92075"/>
                  </a:lnTo>
                  <a:lnTo>
                    <a:pt x="519602" y="72624"/>
                  </a:lnTo>
                  <a:lnTo>
                    <a:pt x="514016" y="55054"/>
                  </a:lnTo>
                  <a:lnTo>
                    <a:pt x="505285" y="40386"/>
                  </a:lnTo>
                  <a:close/>
                </a:path>
                <a:path w="534670" h="396875">
                  <a:moveTo>
                    <a:pt x="412876" y="0"/>
                  </a:moveTo>
                  <a:lnTo>
                    <a:pt x="388516" y="1357"/>
                  </a:lnTo>
                  <a:lnTo>
                    <a:pt x="365728" y="5429"/>
                  </a:lnTo>
                  <a:lnTo>
                    <a:pt x="344511" y="12215"/>
                  </a:lnTo>
                  <a:lnTo>
                    <a:pt x="324865" y="21717"/>
                  </a:lnTo>
                  <a:lnTo>
                    <a:pt x="324865" y="67564"/>
                  </a:lnTo>
                  <a:lnTo>
                    <a:pt x="343038" y="55655"/>
                  </a:lnTo>
                  <a:lnTo>
                    <a:pt x="361759" y="47164"/>
                  </a:lnTo>
                  <a:lnTo>
                    <a:pt x="381051" y="42078"/>
                  </a:lnTo>
                  <a:lnTo>
                    <a:pt x="400938" y="40386"/>
                  </a:lnTo>
                  <a:lnTo>
                    <a:pt x="505285" y="40386"/>
                  </a:lnTo>
                  <a:lnTo>
                    <a:pt x="504692" y="39389"/>
                  </a:lnTo>
                  <a:lnTo>
                    <a:pt x="491616" y="25654"/>
                  </a:lnTo>
                  <a:lnTo>
                    <a:pt x="475563" y="14412"/>
                  </a:lnTo>
                  <a:lnTo>
                    <a:pt x="457104" y="6397"/>
                  </a:lnTo>
                  <a:lnTo>
                    <a:pt x="436217" y="1597"/>
                  </a:lnTo>
                  <a:lnTo>
                    <a:pt x="412876" y="0"/>
                  </a:lnTo>
                  <a:close/>
                </a:path>
              </a:pathLst>
            </a:custGeom>
            <a:solidFill>
              <a:srgbClr val="404040"/>
            </a:solidFill>
          </p:spPr>
          <p:txBody>
            <a:bodyPr wrap="square" lIns="0" tIns="0" rIns="0" bIns="0" rtlCol="0"/>
            <a:lstStyle/>
            <a:p>
              <a:endParaRPr/>
            </a:p>
          </p:txBody>
        </p:sp>
        <p:sp>
          <p:nvSpPr>
            <p:cNvPr id="8" name="object 8"/>
            <p:cNvSpPr/>
            <p:nvPr/>
          </p:nvSpPr>
          <p:spPr>
            <a:xfrm>
              <a:off x="5273039" y="1815083"/>
              <a:ext cx="982980" cy="982980"/>
            </a:xfrm>
            <a:custGeom>
              <a:avLst/>
              <a:gdLst/>
              <a:ahLst/>
              <a:cxnLst/>
              <a:rect l="l" t="t" r="r" b="b"/>
              <a:pathLst>
                <a:path w="982979" h="982980">
                  <a:moveTo>
                    <a:pt x="982472" y="0"/>
                  </a:moveTo>
                  <a:lnTo>
                    <a:pt x="0" y="982471"/>
                  </a:lnTo>
                </a:path>
              </a:pathLst>
            </a:custGeom>
            <a:ln w="6096">
              <a:solidFill>
                <a:srgbClr val="17314D"/>
              </a:solidFill>
            </a:ln>
          </p:spPr>
          <p:txBody>
            <a:bodyPr wrap="square" lIns="0" tIns="0" rIns="0" bIns="0" rtlCol="0"/>
            <a:lstStyle/>
            <a:p>
              <a:endParaRPr/>
            </a:p>
          </p:txBody>
        </p:sp>
      </p:grpSp>
      <p:sp>
        <p:nvSpPr>
          <p:cNvPr id="9" name="object 9"/>
          <p:cNvSpPr/>
          <p:nvPr/>
        </p:nvSpPr>
        <p:spPr>
          <a:xfrm>
            <a:off x="5763767" y="4419600"/>
            <a:ext cx="982980" cy="982980"/>
          </a:xfrm>
          <a:custGeom>
            <a:avLst/>
            <a:gdLst/>
            <a:ahLst/>
            <a:cxnLst/>
            <a:rect l="l" t="t" r="r" b="b"/>
            <a:pathLst>
              <a:path w="982979" h="982979">
                <a:moveTo>
                  <a:pt x="982472" y="0"/>
                </a:moveTo>
                <a:lnTo>
                  <a:pt x="0" y="982472"/>
                </a:lnTo>
              </a:path>
            </a:pathLst>
          </a:custGeom>
          <a:ln w="6096">
            <a:solidFill>
              <a:srgbClr val="17314D"/>
            </a:solidFill>
          </a:ln>
        </p:spPr>
        <p:txBody>
          <a:bodyPr wrap="square" lIns="0" tIns="0" rIns="0" bIns="0" rtlCol="0"/>
          <a:lstStyle/>
          <a:p>
            <a:endParaRPr/>
          </a:p>
        </p:txBody>
      </p:sp>
      <p:sp>
        <p:nvSpPr>
          <p:cNvPr id="12" name="文本框 11"/>
          <p:cNvSpPr txBox="1"/>
          <p:nvPr/>
        </p:nvSpPr>
        <p:spPr>
          <a:xfrm>
            <a:off x="4127500" y="3154680"/>
            <a:ext cx="3921125" cy="645160"/>
          </a:xfrm>
          <a:prstGeom prst="rect">
            <a:avLst/>
          </a:prstGeom>
          <a:noFill/>
        </p:spPr>
        <p:txBody>
          <a:bodyPr wrap="square" rtlCol="0">
            <a:spAutoFit/>
          </a:bodyPr>
          <a:lstStyle/>
          <a:p>
            <a:pPr algn="ctr"/>
            <a:r>
              <a:rPr lang="en-US" altLang="zh-CN" sz="3600" b="1">
                <a:solidFill>
                  <a:schemeClr val="bg1"/>
                </a:solidFill>
              </a:rPr>
              <a:t>UML</a:t>
            </a:r>
            <a:r>
              <a:rPr lang="zh-CN" altLang="en-US" sz="3600" b="1">
                <a:solidFill>
                  <a:schemeClr val="bg1"/>
                </a:solidFill>
              </a:rPr>
              <a:t>分析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用况图</a:t>
            </a:r>
          </a:p>
        </p:txBody>
      </p:sp>
      <p:pic>
        <p:nvPicPr>
          <p:cNvPr id="3" name="图片 2"/>
          <p:cNvPicPr>
            <a:picLocks noChangeAspect="1"/>
          </p:cNvPicPr>
          <p:nvPr/>
        </p:nvPicPr>
        <p:blipFill>
          <a:blip r:embed="rId2"/>
          <a:stretch>
            <a:fillRect/>
          </a:stretch>
        </p:blipFill>
        <p:spPr>
          <a:xfrm>
            <a:off x="7239000" y="1143000"/>
            <a:ext cx="3798570" cy="3896995"/>
          </a:xfrm>
          <a:prstGeom prst="rect">
            <a:avLst/>
          </a:prstGeom>
        </p:spPr>
      </p:pic>
      <p:pic>
        <p:nvPicPr>
          <p:cNvPr id="4" name="图片 3"/>
          <p:cNvPicPr>
            <a:picLocks noChangeAspect="1"/>
          </p:cNvPicPr>
          <p:nvPr/>
        </p:nvPicPr>
        <p:blipFill>
          <a:blip r:embed="rId3"/>
          <a:stretch>
            <a:fillRect/>
          </a:stretch>
        </p:blipFill>
        <p:spPr>
          <a:xfrm>
            <a:off x="685800" y="1219200"/>
            <a:ext cx="5238750" cy="3914775"/>
          </a:xfrm>
          <a:prstGeom prst="rect">
            <a:avLst/>
          </a:prstGeom>
        </p:spPr>
      </p:pic>
      <p:sp>
        <p:nvSpPr>
          <p:cNvPr id="5" name="文本框 4"/>
          <p:cNvSpPr txBox="1"/>
          <p:nvPr/>
        </p:nvSpPr>
        <p:spPr>
          <a:xfrm>
            <a:off x="2438400" y="5410200"/>
            <a:ext cx="692150" cy="368300"/>
          </a:xfrm>
          <a:prstGeom prst="rect">
            <a:avLst/>
          </a:prstGeom>
          <a:noFill/>
        </p:spPr>
        <p:txBody>
          <a:bodyPr wrap="square" rtlCol="0">
            <a:spAutoFit/>
          </a:bodyPr>
          <a:lstStyle/>
          <a:p>
            <a:r>
              <a:rPr lang="zh-CN" altLang="en-US"/>
              <a:t>用户</a:t>
            </a:r>
          </a:p>
        </p:txBody>
      </p:sp>
      <p:sp>
        <p:nvSpPr>
          <p:cNvPr id="7" name="文本框 6"/>
          <p:cNvSpPr txBox="1"/>
          <p:nvPr/>
        </p:nvSpPr>
        <p:spPr>
          <a:xfrm>
            <a:off x="8534400" y="5414645"/>
            <a:ext cx="1093470" cy="368300"/>
          </a:xfrm>
          <a:prstGeom prst="rect">
            <a:avLst/>
          </a:prstGeom>
          <a:noFill/>
        </p:spPr>
        <p:txBody>
          <a:bodyPr wrap="square" rtlCol="0">
            <a:spAutoFit/>
          </a:bodyPr>
          <a:lstStyle/>
          <a:p>
            <a:r>
              <a:rPr lang="zh-CN" altLang="en-US"/>
              <a:t>管理员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活动图</a:t>
            </a:r>
          </a:p>
        </p:txBody>
      </p:sp>
      <p:pic>
        <p:nvPicPr>
          <p:cNvPr id="2" name="图片 1"/>
          <p:cNvPicPr>
            <a:picLocks noChangeAspect="1"/>
          </p:cNvPicPr>
          <p:nvPr/>
        </p:nvPicPr>
        <p:blipFill>
          <a:blip r:embed="rId2"/>
          <a:stretch>
            <a:fillRect/>
          </a:stretch>
        </p:blipFill>
        <p:spPr>
          <a:xfrm>
            <a:off x="914400" y="1143000"/>
            <a:ext cx="5276850" cy="4105275"/>
          </a:xfrm>
          <a:prstGeom prst="rect">
            <a:avLst/>
          </a:prstGeom>
        </p:spPr>
      </p:pic>
      <p:pic>
        <p:nvPicPr>
          <p:cNvPr id="3" name="图片 2"/>
          <p:cNvPicPr>
            <a:picLocks noChangeAspect="1"/>
          </p:cNvPicPr>
          <p:nvPr/>
        </p:nvPicPr>
        <p:blipFill>
          <a:blip r:embed="rId3"/>
          <a:stretch>
            <a:fillRect/>
          </a:stretch>
        </p:blipFill>
        <p:spPr>
          <a:xfrm>
            <a:off x="8686800" y="964565"/>
            <a:ext cx="2399030" cy="4650740"/>
          </a:xfrm>
          <a:prstGeom prst="rect">
            <a:avLst/>
          </a:prstGeom>
        </p:spPr>
      </p:pic>
      <p:sp>
        <p:nvSpPr>
          <p:cNvPr id="4" name="文本框 3"/>
          <p:cNvSpPr txBox="1"/>
          <p:nvPr/>
        </p:nvSpPr>
        <p:spPr>
          <a:xfrm>
            <a:off x="925195" y="5304790"/>
            <a:ext cx="5229225" cy="368300"/>
          </a:xfrm>
          <a:prstGeom prst="rect">
            <a:avLst/>
          </a:prstGeom>
          <a:noFill/>
        </p:spPr>
        <p:txBody>
          <a:bodyPr wrap="square" rtlCol="0">
            <a:spAutoFit/>
          </a:bodyPr>
          <a:lstStyle/>
          <a:p>
            <a:pPr algn="ctr"/>
            <a:r>
              <a:rPr lang="zh-CN" altLang="en-US" b="1"/>
              <a:t>管理员对文章操作</a:t>
            </a:r>
          </a:p>
        </p:txBody>
      </p:sp>
      <p:sp>
        <p:nvSpPr>
          <p:cNvPr id="5" name="文本框 4"/>
          <p:cNvSpPr txBox="1"/>
          <p:nvPr/>
        </p:nvSpPr>
        <p:spPr>
          <a:xfrm>
            <a:off x="8793480" y="5715000"/>
            <a:ext cx="2185670" cy="368300"/>
          </a:xfrm>
          <a:prstGeom prst="rect">
            <a:avLst/>
          </a:prstGeom>
          <a:noFill/>
        </p:spPr>
        <p:txBody>
          <a:bodyPr wrap="square" rtlCol="0">
            <a:spAutoFit/>
          </a:bodyPr>
          <a:lstStyle/>
          <a:p>
            <a:pPr algn="ctr"/>
            <a:r>
              <a:rPr lang="zh-CN" altLang="en-US" b="1"/>
              <a:t>管理员通知</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活动图</a:t>
            </a:r>
          </a:p>
        </p:txBody>
      </p:sp>
      <p:sp>
        <p:nvSpPr>
          <p:cNvPr id="4" name="文本框 3"/>
          <p:cNvSpPr txBox="1"/>
          <p:nvPr/>
        </p:nvSpPr>
        <p:spPr>
          <a:xfrm>
            <a:off x="990600" y="5304790"/>
            <a:ext cx="4747895" cy="368300"/>
          </a:xfrm>
          <a:prstGeom prst="rect">
            <a:avLst/>
          </a:prstGeom>
          <a:noFill/>
        </p:spPr>
        <p:txBody>
          <a:bodyPr wrap="square" rtlCol="0">
            <a:spAutoFit/>
          </a:bodyPr>
          <a:lstStyle/>
          <a:p>
            <a:pPr algn="ctr"/>
            <a:r>
              <a:rPr lang="zh-CN" altLang="en-US" b="1"/>
              <a:t>用户查看文章详情及操作</a:t>
            </a:r>
          </a:p>
        </p:txBody>
      </p:sp>
      <p:sp>
        <p:nvSpPr>
          <p:cNvPr id="5" name="文本框 4"/>
          <p:cNvSpPr txBox="1"/>
          <p:nvPr/>
        </p:nvSpPr>
        <p:spPr>
          <a:xfrm>
            <a:off x="6324600" y="5327015"/>
            <a:ext cx="4966970" cy="368300"/>
          </a:xfrm>
          <a:prstGeom prst="rect">
            <a:avLst/>
          </a:prstGeom>
          <a:noFill/>
        </p:spPr>
        <p:txBody>
          <a:bodyPr wrap="square" rtlCol="0">
            <a:spAutoFit/>
          </a:bodyPr>
          <a:lstStyle/>
          <a:p>
            <a:pPr algn="ctr"/>
            <a:r>
              <a:rPr lang="zh-CN" altLang="en-US" b="1"/>
              <a:t>用户树洞</a:t>
            </a:r>
          </a:p>
        </p:txBody>
      </p:sp>
      <p:pic>
        <p:nvPicPr>
          <p:cNvPr id="6" name="图片 5"/>
          <p:cNvPicPr>
            <a:picLocks noChangeAspect="1"/>
          </p:cNvPicPr>
          <p:nvPr/>
        </p:nvPicPr>
        <p:blipFill>
          <a:blip r:embed="rId2"/>
          <a:stretch>
            <a:fillRect/>
          </a:stretch>
        </p:blipFill>
        <p:spPr>
          <a:xfrm>
            <a:off x="990600" y="990600"/>
            <a:ext cx="4791075" cy="4276725"/>
          </a:xfrm>
          <a:prstGeom prst="rect">
            <a:avLst/>
          </a:prstGeom>
        </p:spPr>
      </p:pic>
      <p:pic>
        <p:nvPicPr>
          <p:cNvPr id="7" name="图片 6"/>
          <p:cNvPicPr>
            <a:picLocks noChangeAspect="1"/>
          </p:cNvPicPr>
          <p:nvPr/>
        </p:nvPicPr>
        <p:blipFill>
          <a:blip r:embed="rId3"/>
          <a:stretch>
            <a:fillRect/>
          </a:stretch>
        </p:blipFill>
        <p:spPr>
          <a:xfrm>
            <a:off x="6248400" y="1219200"/>
            <a:ext cx="5184775" cy="3888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类图</a:t>
            </a:r>
          </a:p>
        </p:txBody>
      </p:sp>
      <p:pic>
        <p:nvPicPr>
          <p:cNvPr id="6" name="图片 5" descr=")Y$_UUWP$I`UTCVI`{QS5{3"/>
          <p:cNvPicPr>
            <a:picLocks noChangeAspect="1"/>
          </p:cNvPicPr>
          <p:nvPr>
            <p:custDataLst>
              <p:tags r:id="rId1"/>
            </p:custDataLst>
          </p:nvPr>
        </p:nvPicPr>
        <p:blipFill>
          <a:blip r:embed="rId3"/>
          <a:stretch>
            <a:fillRect/>
          </a:stretch>
        </p:blipFill>
        <p:spPr>
          <a:xfrm>
            <a:off x="2438400" y="964565"/>
            <a:ext cx="7524115" cy="5807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65776" y="2990850"/>
            <a:ext cx="2418715" cy="589280"/>
          </a:xfrm>
          <a:custGeom>
            <a:avLst/>
            <a:gdLst/>
            <a:ahLst/>
            <a:cxnLst/>
            <a:rect l="l" t="t" r="r" b="b"/>
            <a:pathLst>
              <a:path w="2418715" h="589279">
                <a:moveTo>
                  <a:pt x="232790" y="534035"/>
                </a:moveTo>
                <a:lnTo>
                  <a:pt x="235358" y="544796"/>
                </a:lnTo>
                <a:lnTo>
                  <a:pt x="237712" y="555736"/>
                </a:lnTo>
                <a:lnTo>
                  <a:pt x="239827" y="566842"/>
                </a:lnTo>
                <a:lnTo>
                  <a:pt x="241681" y="578103"/>
                </a:lnTo>
                <a:lnTo>
                  <a:pt x="296545" y="578103"/>
                </a:lnTo>
                <a:lnTo>
                  <a:pt x="325141" y="573577"/>
                </a:lnTo>
                <a:lnTo>
                  <a:pt x="345582" y="560752"/>
                </a:lnTo>
                <a:lnTo>
                  <a:pt x="357856" y="539617"/>
                </a:lnTo>
                <a:lnTo>
                  <a:pt x="358137" y="537590"/>
                </a:lnTo>
                <a:lnTo>
                  <a:pt x="284607" y="537590"/>
                </a:lnTo>
                <a:lnTo>
                  <a:pt x="273081" y="537356"/>
                </a:lnTo>
                <a:lnTo>
                  <a:pt x="260603" y="536670"/>
                </a:lnTo>
                <a:lnTo>
                  <a:pt x="247173" y="535555"/>
                </a:lnTo>
                <a:lnTo>
                  <a:pt x="232790" y="534035"/>
                </a:lnTo>
                <a:close/>
              </a:path>
              <a:path w="2418715" h="589279">
                <a:moveTo>
                  <a:pt x="361950" y="294132"/>
                </a:moveTo>
                <a:lnTo>
                  <a:pt x="320294" y="294132"/>
                </a:lnTo>
                <a:lnTo>
                  <a:pt x="320294" y="353567"/>
                </a:lnTo>
                <a:lnTo>
                  <a:pt x="132841" y="353567"/>
                </a:lnTo>
                <a:lnTo>
                  <a:pt x="132841" y="392302"/>
                </a:lnTo>
                <a:lnTo>
                  <a:pt x="285496" y="392302"/>
                </a:lnTo>
                <a:lnTo>
                  <a:pt x="258368" y="424488"/>
                </a:lnTo>
                <a:lnTo>
                  <a:pt x="227279" y="455053"/>
                </a:lnTo>
                <a:lnTo>
                  <a:pt x="192227" y="483989"/>
                </a:lnTo>
                <a:lnTo>
                  <a:pt x="153212" y="511292"/>
                </a:lnTo>
                <a:lnTo>
                  <a:pt x="110236" y="536955"/>
                </a:lnTo>
                <a:lnTo>
                  <a:pt x="118024" y="544264"/>
                </a:lnTo>
                <a:lnTo>
                  <a:pt x="125968" y="552465"/>
                </a:lnTo>
                <a:lnTo>
                  <a:pt x="134078" y="561548"/>
                </a:lnTo>
                <a:lnTo>
                  <a:pt x="142366" y="571500"/>
                </a:lnTo>
                <a:lnTo>
                  <a:pt x="186913" y="542314"/>
                </a:lnTo>
                <a:lnTo>
                  <a:pt x="226979" y="511446"/>
                </a:lnTo>
                <a:lnTo>
                  <a:pt x="262564" y="478889"/>
                </a:lnTo>
                <a:lnTo>
                  <a:pt x="293669" y="444638"/>
                </a:lnTo>
                <a:lnTo>
                  <a:pt x="320294" y="408686"/>
                </a:lnTo>
                <a:lnTo>
                  <a:pt x="361950" y="408686"/>
                </a:lnTo>
                <a:lnTo>
                  <a:pt x="361950" y="294132"/>
                </a:lnTo>
                <a:close/>
              </a:path>
              <a:path w="2418715" h="589279">
                <a:moveTo>
                  <a:pt x="361950" y="408686"/>
                </a:moveTo>
                <a:lnTo>
                  <a:pt x="320294" y="408686"/>
                </a:lnTo>
                <a:lnTo>
                  <a:pt x="320192" y="501364"/>
                </a:lnTo>
                <a:lnTo>
                  <a:pt x="318057" y="516802"/>
                </a:lnTo>
                <a:lnTo>
                  <a:pt x="311356" y="528351"/>
                </a:lnTo>
                <a:lnTo>
                  <a:pt x="300202" y="535281"/>
                </a:lnTo>
                <a:lnTo>
                  <a:pt x="284607" y="537590"/>
                </a:lnTo>
                <a:lnTo>
                  <a:pt x="358137" y="537590"/>
                </a:lnTo>
                <a:lnTo>
                  <a:pt x="361950" y="510159"/>
                </a:lnTo>
                <a:lnTo>
                  <a:pt x="361950" y="408686"/>
                </a:lnTo>
                <a:close/>
              </a:path>
              <a:path w="2418715" h="589279">
                <a:moveTo>
                  <a:pt x="97027" y="206628"/>
                </a:moveTo>
                <a:lnTo>
                  <a:pt x="0" y="206628"/>
                </a:lnTo>
                <a:lnTo>
                  <a:pt x="0" y="247014"/>
                </a:lnTo>
                <a:lnTo>
                  <a:pt x="55372" y="247014"/>
                </a:lnTo>
                <a:lnTo>
                  <a:pt x="55293" y="449288"/>
                </a:lnTo>
                <a:lnTo>
                  <a:pt x="54155" y="463522"/>
                </a:lnTo>
                <a:lnTo>
                  <a:pt x="50498" y="477138"/>
                </a:lnTo>
                <a:lnTo>
                  <a:pt x="44388" y="489136"/>
                </a:lnTo>
                <a:lnTo>
                  <a:pt x="35813" y="499490"/>
                </a:lnTo>
                <a:lnTo>
                  <a:pt x="63119" y="535177"/>
                </a:lnTo>
                <a:lnTo>
                  <a:pt x="85054" y="518818"/>
                </a:lnTo>
                <a:lnTo>
                  <a:pt x="109728" y="501364"/>
                </a:lnTo>
                <a:lnTo>
                  <a:pt x="137163" y="482814"/>
                </a:lnTo>
                <a:lnTo>
                  <a:pt x="167386" y="463169"/>
                </a:lnTo>
                <a:lnTo>
                  <a:pt x="166965" y="460121"/>
                </a:lnTo>
                <a:lnTo>
                  <a:pt x="97027" y="460121"/>
                </a:lnTo>
                <a:lnTo>
                  <a:pt x="97027" y="206628"/>
                </a:lnTo>
                <a:close/>
              </a:path>
              <a:path w="2418715" h="589279">
                <a:moveTo>
                  <a:pt x="163195" y="414909"/>
                </a:moveTo>
                <a:lnTo>
                  <a:pt x="146552" y="426670"/>
                </a:lnTo>
                <a:lnTo>
                  <a:pt x="129968" y="438134"/>
                </a:lnTo>
                <a:lnTo>
                  <a:pt x="113456" y="449288"/>
                </a:lnTo>
                <a:lnTo>
                  <a:pt x="97027" y="460121"/>
                </a:lnTo>
                <a:lnTo>
                  <a:pt x="166965" y="460121"/>
                </a:lnTo>
                <a:lnTo>
                  <a:pt x="165766" y="451431"/>
                </a:lnTo>
                <a:lnTo>
                  <a:pt x="164528" y="439467"/>
                </a:lnTo>
                <a:lnTo>
                  <a:pt x="163671" y="427289"/>
                </a:lnTo>
                <a:lnTo>
                  <a:pt x="163195" y="414909"/>
                </a:lnTo>
                <a:close/>
              </a:path>
              <a:path w="2418715" h="589279">
                <a:moveTo>
                  <a:pt x="361950" y="63753"/>
                </a:moveTo>
                <a:lnTo>
                  <a:pt x="168528" y="63753"/>
                </a:lnTo>
                <a:lnTo>
                  <a:pt x="168528" y="353567"/>
                </a:lnTo>
                <a:lnTo>
                  <a:pt x="210185" y="353567"/>
                </a:lnTo>
                <a:lnTo>
                  <a:pt x="210185" y="294132"/>
                </a:lnTo>
                <a:lnTo>
                  <a:pt x="361950" y="294132"/>
                </a:lnTo>
                <a:lnTo>
                  <a:pt x="361950" y="257175"/>
                </a:lnTo>
                <a:lnTo>
                  <a:pt x="210185" y="257175"/>
                </a:lnTo>
                <a:lnTo>
                  <a:pt x="210185" y="198247"/>
                </a:lnTo>
                <a:lnTo>
                  <a:pt x="361950" y="198247"/>
                </a:lnTo>
                <a:lnTo>
                  <a:pt x="361950" y="161289"/>
                </a:lnTo>
                <a:lnTo>
                  <a:pt x="210185" y="161289"/>
                </a:lnTo>
                <a:lnTo>
                  <a:pt x="210185" y="102362"/>
                </a:lnTo>
                <a:lnTo>
                  <a:pt x="361950" y="102362"/>
                </a:lnTo>
                <a:lnTo>
                  <a:pt x="361950" y="63753"/>
                </a:lnTo>
                <a:close/>
              </a:path>
              <a:path w="2418715" h="589279">
                <a:moveTo>
                  <a:pt x="361950" y="198247"/>
                </a:moveTo>
                <a:lnTo>
                  <a:pt x="320294" y="198247"/>
                </a:lnTo>
                <a:lnTo>
                  <a:pt x="320294" y="257175"/>
                </a:lnTo>
                <a:lnTo>
                  <a:pt x="361950" y="257175"/>
                </a:lnTo>
                <a:lnTo>
                  <a:pt x="361950" y="198247"/>
                </a:lnTo>
                <a:close/>
              </a:path>
              <a:path w="2418715" h="589279">
                <a:moveTo>
                  <a:pt x="361950" y="102362"/>
                </a:moveTo>
                <a:lnTo>
                  <a:pt x="320294" y="102362"/>
                </a:lnTo>
                <a:lnTo>
                  <a:pt x="320294" y="161289"/>
                </a:lnTo>
                <a:lnTo>
                  <a:pt x="361950" y="161289"/>
                </a:lnTo>
                <a:lnTo>
                  <a:pt x="361950" y="102362"/>
                </a:lnTo>
                <a:close/>
              </a:path>
              <a:path w="2418715" h="589279">
                <a:moveTo>
                  <a:pt x="69087" y="15494"/>
                </a:moveTo>
                <a:lnTo>
                  <a:pt x="30352" y="39242"/>
                </a:lnTo>
                <a:lnTo>
                  <a:pt x="50238" y="67536"/>
                </a:lnTo>
                <a:lnTo>
                  <a:pt x="68183" y="94519"/>
                </a:lnTo>
                <a:lnTo>
                  <a:pt x="84199" y="120217"/>
                </a:lnTo>
                <a:lnTo>
                  <a:pt x="98298" y="144652"/>
                </a:lnTo>
                <a:lnTo>
                  <a:pt x="141097" y="116712"/>
                </a:lnTo>
                <a:lnTo>
                  <a:pt x="128595" y="97664"/>
                </a:lnTo>
                <a:lnTo>
                  <a:pt x="112426" y="74437"/>
                </a:lnTo>
                <a:lnTo>
                  <a:pt x="92590" y="47043"/>
                </a:lnTo>
                <a:lnTo>
                  <a:pt x="69087" y="15494"/>
                </a:lnTo>
                <a:close/>
              </a:path>
              <a:path w="2418715" h="589279">
                <a:moveTo>
                  <a:pt x="252475" y="0"/>
                </a:moveTo>
                <a:lnTo>
                  <a:pt x="246334" y="16837"/>
                </a:lnTo>
                <a:lnTo>
                  <a:pt x="240109" y="33067"/>
                </a:lnTo>
                <a:lnTo>
                  <a:pt x="233812" y="48702"/>
                </a:lnTo>
                <a:lnTo>
                  <a:pt x="227457" y="63753"/>
                </a:lnTo>
                <a:lnTo>
                  <a:pt x="269748" y="63753"/>
                </a:lnTo>
                <a:lnTo>
                  <a:pt x="275871" y="51657"/>
                </a:lnTo>
                <a:lnTo>
                  <a:pt x="282066" y="38988"/>
                </a:lnTo>
                <a:lnTo>
                  <a:pt x="288357" y="25749"/>
                </a:lnTo>
                <a:lnTo>
                  <a:pt x="294766" y="11937"/>
                </a:lnTo>
                <a:lnTo>
                  <a:pt x="252475" y="0"/>
                </a:lnTo>
                <a:close/>
              </a:path>
              <a:path w="2418715" h="589279">
                <a:moveTo>
                  <a:pt x="404240" y="532764"/>
                </a:moveTo>
                <a:lnTo>
                  <a:pt x="406808" y="543885"/>
                </a:lnTo>
                <a:lnTo>
                  <a:pt x="409162" y="555148"/>
                </a:lnTo>
                <a:lnTo>
                  <a:pt x="411277" y="566554"/>
                </a:lnTo>
                <a:lnTo>
                  <a:pt x="413131" y="578103"/>
                </a:lnTo>
                <a:lnTo>
                  <a:pt x="466725" y="578103"/>
                </a:lnTo>
                <a:lnTo>
                  <a:pt x="496155" y="573577"/>
                </a:lnTo>
                <a:lnTo>
                  <a:pt x="517191" y="560752"/>
                </a:lnTo>
                <a:lnTo>
                  <a:pt x="529822" y="539617"/>
                </a:lnTo>
                <a:lnTo>
                  <a:pt x="530293" y="536321"/>
                </a:lnTo>
                <a:lnTo>
                  <a:pt x="453136" y="536321"/>
                </a:lnTo>
                <a:lnTo>
                  <a:pt x="442013" y="536104"/>
                </a:lnTo>
                <a:lnTo>
                  <a:pt x="430164" y="535447"/>
                </a:lnTo>
                <a:lnTo>
                  <a:pt x="417577" y="534338"/>
                </a:lnTo>
                <a:lnTo>
                  <a:pt x="404240" y="532764"/>
                </a:lnTo>
                <a:close/>
              </a:path>
              <a:path w="2418715" h="589279">
                <a:moveTo>
                  <a:pt x="534035" y="189864"/>
                </a:moveTo>
                <a:lnTo>
                  <a:pt x="492378" y="189864"/>
                </a:lnTo>
                <a:lnTo>
                  <a:pt x="492378" y="499490"/>
                </a:lnTo>
                <a:lnTo>
                  <a:pt x="489926" y="515639"/>
                </a:lnTo>
                <a:lnTo>
                  <a:pt x="482568" y="527145"/>
                </a:lnTo>
                <a:lnTo>
                  <a:pt x="470304" y="534031"/>
                </a:lnTo>
                <a:lnTo>
                  <a:pt x="453136" y="536321"/>
                </a:lnTo>
                <a:lnTo>
                  <a:pt x="530293" y="536321"/>
                </a:lnTo>
                <a:lnTo>
                  <a:pt x="534035" y="510159"/>
                </a:lnTo>
                <a:lnTo>
                  <a:pt x="534035" y="189864"/>
                </a:lnTo>
                <a:close/>
              </a:path>
              <a:path w="2418715" h="589279">
                <a:moveTo>
                  <a:pt x="418591" y="236347"/>
                </a:moveTo>
                <a:lnTo>
                  <a:pt x="381635" y="251840"/>
                </a:lnTo>
                <a:lnTo>
                  <a:pt x="393801" y="282059"/>
                </a:lnTo>
                <a:lnTo>
                  <a:pt x="405907" y="313848"/>
                </a:lnTo>
                <a:lnTo>
                  <a:pt x="417943" y="347210"/>
                </a:lnTo>
                <a:lnTo>
                  <a:pt x="429895" y="382142"/>
                </a:lnTo>
                <a:lnTo>
                  <a:pt x="470915" y="363727"/>
                </a:lnTo>
                <a:lnTo>
                  <a:pt x="457632" y="328983"/>
                </a:lnTo>
                <a:lnTo>
                  <a:pt x="444468" y="296179"/>
                </a:lnTo>
                <a:lnTo>
                  <a:pt x="431446" y="265304"/>
                </a:lnTo>
                <a:lnTo>
                  <a:pt x="418591" y="236347"/>
                </a:lnTo>
                <a:close/>
              </a:path>
              <a:path w="2418715" h="589279">
                <a:moveTo>
                  <a:pt x="590041" y="149987"/>
                </a:moveTo>
                <a:lnTo>
                  <a:pt x="378713" y="149987"/>
                </a:lnTo>
                <a:lnTo>
                  <a:pt x="378713" y="189864"/>
                </a:lnTo>
                <a:lnTo>
                  <a:pt x="590041" y="189864"/>
                </a:lnTo>
                <a:lnTo>
                  <a:pt x="590041" y="149987"/>
                </a:lnTo>
                <a:close/>
              </a:path>
              <a:path w="2418715" h="589279">
                <a:moveTo>
                  <a:pt x="534035" y="7112"/>
                </a:moveTo>
                <a:lnTo>
                  <a:pt x="492378" y="7112"/>
                </a:lnTo>
                <a:lnTo>
                  <a:pt x="492378" y="149987"/>
                </a:lnTo>
                <a:lnTo>
                  <a:pt x="534035" y="149987"/>
                </a:lnTo>
                <a:lnTo>
                  <a:pt x="534035" y="7112"/>
                </a:lnTo>
                <a:close/>
              </a:path>
              <a:path w="2418715" h="589279">
                <a:moveTo>
                  <a:pt x="842390" y="534035"/>
                </a:moveTo>
                <a:lnTo>
                  <a:pt x="844958" y="544796"/>
                </a:lnTo>
                <a:lnTo>
                  <a:pt x="847312" y="555736"/>
                </a:lnTo>
                <a:lnTo>
                  <a:pt x="849427" y="566842"/>
                </a:lnTo>
                <a:lnTo>
                  <a:pt x="851281" y="578103"/>
                </a:lnTo>
                <a:lnTo>
                  <a:pt x="906145" y="578103"/>
                </a:lnTo>
                <a:lnTo>
                  <a:pt x="934741" y="573577"/>
                </a:lnTo>
                <a:lnTo>
                  <a:pt x="955182" y="560752"/>
                </a:lnTo>
                <a:lnTo>
                  <a:pt x="967456" y="539617"/>
                </a:lnTo>
                <a:lnTo>
                  <a:pt x="967737" y="537590"/>
                </a:lnTo>
                <a:lnTo>
                  <a:pt x="894207" y="537590"/>
                </a:lnTo>
                <a:lnTo>
                  <a:pt x="882681" y="537356"/>
                </a:lnTo>
                <a:lnTo>
                  <a:pt x="870203" y="536670"/>
                </a:lnTo>
                <a:lnTo>
                  <a:pt x="856773" y="535555"/>
                </a:lnTo>
                <a:lnTo>
                  <a:pt x="842390" y="534035"/>
                </a:lnTo>
                <a:close/>
              </a:path>
              <a:path w="2418715" h="589279">
                <a:moveTo>
                  <a:pt x="971550" y="294132"/>
                </a:moveTo>
                <a:lnTo>
                  <a:pt x="929894" y="294132"/>
                </a:lnTo>
                <a:lnTo>
                  <a:pt x="929894" y="353567"/>
                </a:lnTo>
                <a:lnTo>
                  <a:pt x="742441" y="353567"/>
                </a:lnTo>
                <a:lnTo>
                  <a:pt x="742441" y="392302"/>
                </a:lnTo>
                <a:lnTo>
                  <a:pt x="895096" y="392302"/>
                </a:lnTo>
                <a:lnTo>
                  <a:pt x="867968" y="424488"/>
                </a:lnTo>
                <a:lnTo>
                  <a:pt x="836879" y="455053"/>
                </a:lnTo>
                <a:lnTo>
                  <a:pt x="801827" y="483989"/>
                </a:lnTo>
                <a:lnTo>
                  <a:pt x="762812" y="511292"/>
                </a:lnTo>
                <a:lnTo>
                  <a:pt x="719836" y="536955"/>
                </a:lnTo>
                <a:lnTo>
                  <a:pt x="727624" y="544264"/>
                </a:lnTo>
                <a:lnTo>
                  <a:pt x="735568" y="552465"/>
                </a:lnTo>
                <a:lnTo>
                  <a:pt x="743678" y="561548"/>
                </a:lnTo>
                <a:lnTo>
                  <a:pt x="751966" y="571500"/>
                </a:lnTo>
                <a:lnTo>
                  <a:pt x="796513" y="542314"/>
                </a:lnTo>
                <a:lnTo>
                  <a:pt x="836579" y="511446"/>
                </a:lnTo>
                <a:lnTo>
                  <a:pt x="872164" y="478889"/>
                </a:lnTo>
                <a:lnTo>
                  <a:pt x="903269" y="444638"/>
                </a:lnTo>
                <a:lnTo>
                  <a:pt x="929894" y="408686"/>
                </a:lnTo>
                <a:lnTo>
                  <a:pt x="971550" y="408686"/>
                </a:lnTo>
                <a:lnTo>
                  <a:pt x="971550" y="294132"/>
                </a:lnTo>
                <a:close/>
              </a:path>
              <a:path w="2418715" h="589279">
                <a:moveTo>
                  <a:pt x="971550" y="408686"/>
                </a:moveTo>
                <a:lnTo>
                  <a:pt x="929894" y="408686"/>
                </a:lnTo>
                <a:lnTo>
                  <a:pt x="929792" y="501364"/>
                </a:lnTo>
                <a:lnTo>
                  <a:pt x="927657" y="516802"/>
                </a:lnTo>
                <a:lnTo>
                  <a:pt x="920956" y="528351"/>
                </a:lnTo>
                <a:lnTo>
                  <a:pt x="909802" y="535281"/>
                </a:lnTo>
                <a:lnTo>
                  <a:pt x="894207" y="537590"/>
                </a:lnTo>
                <a:lnTo>
                  <a:pt x="967737" y="537590"/>
                </a:lnTo>
                <a:lnTo>
                  <a:pt x="971550" y="510159"/>
                </a:lnTo>
                <a:lnTo>
                  <a:pt x="971550" y="408686"/>
                </a:lnTo>
                <a:close/>
              </a:path>
              <a:path w="2418715" h="589279">
                <a:moveTo>
                  <a:pt x="706627" y="206628"/>
                </a:moveTo>
                <a:lnTo>
                  <a:pt x="609600" y="206628"/>
                </a:lnTo>
                <a:lnTo>
                  <a:pt x="609600" y="247014"/>
                </a:lnTo>
                <a:lnTo>
                  <a:pt x="664972" y="247014"/>
                </a:lnTo>
                <a:lnTo>
                  <a:pt x="664893" y="449288"/>
                </a:lnTo>
                <a:lnTo>
                  <a:pt x="663755" y="463522"/>
                </a:lnTo>
                <a:lnTo>
                  <a:pt x="660098" y="477138"/>
                </a:lnTo>
                <a:lnTo>
                  <a:pt x="653988" y="489136"/>
                </a:lnTo>
                <a:lnTo>
                  <a:pt x="645413" y="499490"/>
                </a:lnTo>
                <a:lnTo>
                  <a:pt x="672719" y="535177"/>
                </a:lnTo>
                <a:lnTo>
                  <a:pt x="694654" y="518818"/>
                </a:lnTo>
                <a:lnTo>
                  <a:pt x="719328" y="501364"/>
                </a:lnTo>
                <a:lnTo>
                  <a:pt x="746763" y="482814"/>
                </a:lnTo>
                <a:lnTo>
                  <a:pt x="776986" y="463169"/>
                </a:lnTo>
                <a:lnTo>
                  <a:pt x="776565" y="460121"/>
                </a:lnTo>
                <a:lnTo>
                  <a:pt x="706627" y="460121"/>
                </a:lnTo>
                <a:lnTo>
                  <a:pt x="706627" y="206628"/>
                </a:lnTo>
                <a:close/>
              </a:path>
              <a:path w="2418715" h="589279">
                <a:moveTo>
                  <a:pt x="772795" y="414909"/>
                </a:moveTo>
                <a:lnTo>
                  <a:pt x="756152" y="426670"/>
                </a:lnTo>
                <a:lnTo>
                  <a:pt x="739568" y="438134"/>
                </a:lnTo>
                <a:lnTo>
                  <a:pt x="723056" y="449288"/>
                </a:lnTo>
                <a:lnTo>
                  <a:pt x="706627" y="460121"/>
                </a:lnTo>
                <a:lnTo>
                  <a:pt x="776565" y="460121"/>
                </a:lnTo>
                <a:lnTo>
                  <a:pt x="775366" y="451431"/>
                </a:lnTo>
                <a:lnTo>
                  <a:pt x="774128" y="439467"/>
                </a:lnTo>
                <a:lnTo>
                  <a:pt x="773271" y="427289"/>
                </a:lnTo>
                <a:lnTo>
                  <a:pt x="772795" y="414909"/>
                </a:lnTo>
                <a:close/>
              </a:path>
              <a:path w="2418715" h="589279">
                <a:moveTo>
                  <a:pt x="971550" y="63753"/>
                </a:moveTo>
                <a:lnTo>
                  <a:pt x="778128" y="63753"/>
                </a:lnTo>
                <a:lnTo>
                  <a:pt x="778128" y="353567"/>
                </a:lnTo>
                <a:lnTo>
                  <a:pt x="819785" y="353567"/>
                </a:lnTo>
                <a:lnTo>
                  <a:pt x="819785" y="294132"/>
                </a:lnTo>
                <a:lnTo>
                  <a:pt x="971550" y="294132"/>
                </a:lnTo>
                <a:lnTo>
                  <a:pt x="971550" y="257175"/>
                </a:lnTo>
                <a:lnTo>
                  <a:pt x="819785" y="257175"/>
                </a:lnTo>
                <a:lnTo>
                  <a:pt x="819785" y="198247"/>
                </a:lnTo>
                <a:lnTo>
                  <a:pt x="971550" y="198247"/>
                </a:lnTo>
                <a:lnTo>
                  <a:pt x="971550" y="161289"/>
                </a:lnTo>
                <a:lnTo>
                  <a:pt x="819785" y="161289"/>
                </a:lnTo>
                <a:lnTo>
                  <a:pt x="819785" y="102362"/>
                </a:lnTo>
                <a:lnTo>
                  <a:pt x="971550" y="102362"/>
                </a:lnTo>
                <a:lnTo>
                  <a:pt x="971550" y="63753"/>
                </a:lnTo>
                <a:close/>
              </a:path>
              <a:path w="2418715" h="589279">
                <a:moveTo>
                  <a:pt x="971550" y="198247"/>
                </a:moveTo>
                <a:lnTo>
                  <a:pt x="929894" y="198247"/>
                </a:lnTo>
                <a:lnTo>
                  <a:pt x="929894" y="257175"/>
                </a:lnTo>
                <a:lnTo>
                  <a:pt x="971550" y="257175"/>
                </a:lnTo>
                <a:lnTo>
                  <a:pt x="971550" y="198247"/>
                </a:lnTo>
                <a:close/>
              </a:path>
              <a:path w="2418715" h="589279">
                <a:moveTo>
                  <a:pt x="971550" y="102362"/>
                </a:moveTo>
                <a:lnTo>
                  <a:pt x="929894" y="102362"/>
                </a:lnTo>
                <a:lnTo>
                  <a:pt x="929894" y="161289"/>
                </a:lnTo>
                <a:lnTo>
                  <a:pt x="971550" y="161289"/>
                </a:lnTo>
                <a:lnTo>
                  <a:pt x="971550" y="102362"/>
                </a:lnTo>
                <a:close/>
              </a:path>
              <a:path w="2418715" h="589279">
                <a:moveTo>
                  <a:pt x="678688" y="15494"/>
                </a:moveTo>
                <a:lnTo>
                  <a:pt x="639952" y="39242"/>
                </a:lnTo>
                <a:lnTo>
                  <a:pt x="659838" y="67536"/>
                </a:lnTo>
                <a:lnTo>
                  <a:pt x="677783" y="94519"/>
                </a:lnTo>
                <a:lnTo>
                  <a:pt x="693799" y="120217"/>
                </a:lnTo>
                <a:lnTo>
                  <a:pt x="707898" y="144652"/>
                </a:lnTo>
                <a:lnTo>
                  <a:pt x="750697" y="116712"/>
                </a:lnTo>
                <a:lnTo>
                  <a:pt x="738195" y="97664"/>
                </a:lnTo>
                <a:lnTo>
                  <a:pt x="722026" y="74437"/>
                </a:lnTo>
                <a:lnTo>
                  <a:pt x="702190" y="47043"/>
                </a:lnTo>
                <a:lnTo>
                  <a:pt x="678688" y="15494"/>
                </a:lnTo>
                <a:close/>
              </a:path>
              <a:path w="2418715" h="589279">
                <a:moveTo>
                  <a:pt x="862076" y="0"/>
                </a:moveTo>
                <a:lnTo>
                  <a:pt x="855934" y="16837"/>
                </a:lnTo>
                <a:lnTo>
                  <a:pt x="849709" y="33067"/>
                </a:lnTo>
                <a:lnTo>
                  <a:pt x="843412" y="48702"/>
                </a:lnTo>
                <a:lnTo>
                  <a:pt x="837057" y="63753"/>
                </a:lnTo>
                <a:lnTo>
                  <a:pt x="879348" y="63753"/>
                </a:lnTo>
                <a:lnTo>
                  <a:pt x="885471" y="51657"/>
                </a:lnTo>
                <a:lnTo>
                  <a:pt x="891666" y="38988"/>
                </a:lnTo>
                <a:lnTo>
                  <a:pt x="897957" y="25749"/>
                </a:lnTo>
                <a:lnTo>
                  <a:pt x="904366" y="11937"/>
                </a:lnTo>
                <a:lnTo>
                  <a:pt x="862076" y="0"/>
                </a:lnTo>
                <a:close/>
              </a:path>
              <a:path w="2418715" h="589279">
                <a:moveTo>
                  <a:pt x="1013840" y="532764"/>
                </a:moveTo>
                <a:lnTo>
                  <a:pt x="1016408" y="543885"/>
                </a:lnTo>
                <a:lnTo>
                  <a:pt x="1018762" y="555148"/>
                </a:lnTo>
                <a:lnTo>
                  <a:pt x="1020877" y="566554"/>
                </a:lnTo>
                <a:lnTo>
                  <a:pt x="1022731" y="578103"/>
                </a:lnTo>
                <a:lnTo>
                  <a:pt x="1076325" y="578103"/>
                </a:lnTo>
                <a:lnTo>
                  <a:pt x="1105755" y="573577"/>
                </a:lnTo>
                <a:lnTo>
                  <a:pt x="1126791" y="560752"/>
                </a:lnTo>
                <a:lnTo>
                  <a:pt x="1139422" y="539617"/>
                </a:lnTo>
                <a:lnTo>
                  <a:pt x="1139893" y="536321"/>
                </a:lnTo>
                <a:lnTo>
                  <a:pt x="1062736" y="536321"/>
                </a:lnTo>
                <a:lnTo>
                  <a:pt x="1051613" y="536104"/>
                </a:lnTo>
                <a:lnTo>
                  <a:pt x="1039764" y="535447"/>
                </a:lnTo>
                <a:lnTo>
                  <a:pt x="1027177" y="534338"/>
                </a:lnTo>
                <a:lnTo>
                  <a:pt x="1013840" y="532764"/>
                </a:lnTo>
                <a:close/>
              </a:path>
              <a:path w="2418715" h="589279">
                <a:moveTo>
                  <a:pt x="1143635" y="189864"/>
                </a:moveTo>
                <a:lnTo>
                  <a:pt x="1101978" y="189864"/>
                </a:lnTo>
                <a:lnTo>
                  <a:pt x="1101978" y="499490"/>
                </a:lnTo>
                <a:lnTo>
                  <a:pt x="1099526" y="515639"/>
                </a:lnTo>
                <a:lnTo>
                  <a:pt x="1092168" y="527145"/>
                </a:lnTo>
                <a:lnTo>
                  <a:pt x="1079904" y="534031"/>
                </a:lnTo>
                <a:lnTo>
                  <a:pt x="1062736" y="536321"/>
                </a:lnTo>
                <a:lnTo>
                  <a:pt x="1139893" y="536321"/>
                </a:lnTo>
                <a:lnTo>
                  <a:pt x="1143635" y="510159"/>
                </a:lnTo>
                <a:lnTo>
                  <a:pt x="1143635" y="189864"/>
                </a:lnTo>
                <a:close/>
              </a:path>
              <a:path w="2418715" h="589279">
                <a:moveTo>
                  <a:pt x="1028191" y="236347"/>
                </a:moveTo>
                <a:lnTo>
                  <a:pt x="991235" y="251840"/>
                </a:lnTo>
                <a:lnTo>
                  <a:pt x="1003401" y="282059"/>
                </a:lnTo>
                <a:lnTo>
                  <a:pt x="1015507" y="313848"/>
                </a:lnTo>
                <a:lnTo>
                  <a:pt x="1027543" y="347210"/>
                </a:lnTo>
                <a:lnTo>
                  <a:pt x="1039495" y="382142"/>
                </a:lnTo>
                <a:lnTo>
                  <a:pt x="1080515" y="363727"/>
                </a:lnTo>
                <a:lnTo>
                  <a:pt x="1067232" y="328983"/>
                </a:lnTo>
                <a:lnTo>
                  <a:pt x="1054068" y="296179"/>
                </a:lnTo>
                <a:lnTo>
                  <a:pt x="1041046" y="265304"/>
                </a:lnTo>
                <a:lnTo>
                  <a:pt x="1028191" y="236347"/>
                </a:lnTo>
                <a:close/>
              </a:path>
              <a:path w="2418715" h="589279">
                <a:moveTo>
                  <a:pt x="1199641" y="149987"/>
                </a:moveTo>
                <a:lnTo>
                  <a:pt x="988313" y="149987"/>
                </a:lnTo>
                <a:lnTo>
                  <a:pt x="988313" y="189864"/>
                </a:lnTo>
                <a:lnTo>
                  <a:pt x="1199641" y="189864"/>
                </a:lnTo>
                <a:lnTo>
                  <a:pt x="1199641" y="149987"/>
                </a:lnTo>
                <a:close/>
              </a:path>
              <a:path w="2418715" h="589279">
                <a:moveTo>
                  <a:pt x="1143635" y="7112"/>
                </a:moveTo>
                <a:lnTo>
                  <a:pt x="1101978" y="7112"/>
                </a:lnTo>
                <a:lnTo>
                  <a:pt x="1101978" y="149987"/>
                </a:lnTo>
                <a:lnTo>
                  <a:pt x="1143635" y="149987"/>
                </a:lnTo>
                <a:lnTo>
                  <a:pt x="1143635" y="7112"/>
                </a:lnTo>
                <a:close/>
              </a:path>
              <a:path w="2418715" h="589279">
                <a:moveTo>
                  <a:pt x="1640077" y="116077"/>
                </a:moveTo>
                <a:lnTo>
                  <a:pt x="1594866" y="116077"/>
                </a:lnTo>
                <a:lnTo>
                  <a:pt x="1594866" y="226822"/>
                </a:lnTo>
                <a:lnTo>
                  <a:pt x="1592456" y="288736"/>
                </a:lnTo>
                <a:lnTo>
                  <a:pt x="1585214" y="341709"/>
                </a:lnTo>
                <a:lnTo>
                  <a:pt x="1573113" y="385752"/>
                </a:lnTo>
                <a:lnTo>
                  <a:pt x="1556130" y="420877"/>
                </a:lnTo>
                <a:lnTo>
                  <a:pt x="1531748" y="454838"/>
                </a:lnTo>
                <a:lnTo>
                  <a:pt x="1498425" y="487584"/>
                </a:lnTo>
                <a:lnTo>
                  <a:pt x="1456111" y="519175"/>
                </a:lnTo>
                <a:lnTo>
                  <a:pt x="1405001" y="549528"/>
                </a:lnTo>
                <a:lnTo>
                  <a:pt x="1414621" y="559982"/>
                </a:lnTo>
                <a:lnTo>
                  <a:pt x="1423289" y="570007"/>
                </a:lnTo>
                <a:lnTo>
                  <a:pt x="1431004" y="579604"/>
                </a:lnTo>
                <a:lnTo>
                  <a:pt x="1437767" y="588772"/>
                </a:lnTo>
                <a:lnTo>
                  <a:pt x="1491176" y="554624"/>
                </a:lnTo>
                <a:lnTo>
                  <a:pt x="1535382" y="519429"/>
                </a:lnTo>
                <a:lnTo>
                  <a:pt x="1570372" y="483187"/>
                </a:lnTo>
                <a:lnTo>
                  <a:pt x="1596135" y="445897"/>
                </a:lnTo>
                <a:lnTo>
                  <a:pt x="1615692" y="402070"/>
                </a:lnTo>
                <a:lnTo>
                  <a:pt x="1621027" y="385445"/>
                </a:lnTo>
                <a:lnTo>
                  <a:pt x="1665097" y="385445"/>
                </a:lnTo>
                <a:lnTo>
                  <a:pt x="1665097" y="350647"/>
                </a:lnTo>
                <a:lnTo>
                  <a:pt x="1629409" y="350647"/>
                </a:lnTo>
                <a:lnTo>
                  <a:pt x="1634077" y="322073"/>
                </a:lnTo>
                <a:lnTo>
                  <a:pt x="1637410" y="291417"/>
                </a:lnTo>
                <a:lnTo>
                  <a:pt x="1639411" y="258689"/>
                </a:lnTo>
                <a:lnTo>
                  <a:pt x="1640022" y="226822"/>
                </a:lnTo>
                <a:lnTo>
                  <a:pt x="1640077" y="116077"/>
                </a:lnTo>
                <a:close/>
              </a:path>
              <a:path w="2418715" h="589279">
                <a:moveTo>
                  <a:pt x="1665097" y="385445"/>
                </a:moveTo>
                <a:lnTo>
                  <a:pt x="1621027" y="385445"/>
                </a:lnTo>
                <a:lnTo>
                  <a:pt x="1621027" y="503682"/>
                </a:lnTo>
                <a:lnTo>
                  <a:pt x="1625286" y="534372"/>
                </a:lnTo>
                <a:lnTo>
                  <a:pt x="1638046" y="556323"/>
                </a:lnTo>
                <a:lnTo>
                  <a:pt x="1659282" y="569511"/>
                </a:lnTo>
                <a:lnTo>
                  <a:pt x="1688973" y="573913"/>
                </a:lnTo>
                <a:lnTo>
                  <a:pt x="1734820" y="573913"/>
                </a:lnTo>
                <a:lnTo>
                  <a:pt x="1761132" y="570485"/>
                </a:lnTo>
                <a:lnTo>
                  <a:pt x="1781206" y="560212"/>
                </a:lnTo>
                <a:lnTo>
                  <a:pt x="1795041" y="543105"/>
                </a:lnTo>
                <a:lnTo>
                  <a:pt x="1799251" y="529844"/>
                </a:lnTo>
                <a:lnTo>
                  <a:pt x="1696084" y="529844"/>
                </a:lnTo>
                <a:lnTo>
                  <a:pt x="1682563" y="527490"/>
                </a:lnTo>
                <a:lnTo>
                  <a:pt x="1672875" y="520446"/>
                </a:lnTo>
                <a:lnTo>
                  <a:pt x="1667045" y="508734"/>
                </a:lnTo>
                <a:lnTo>
                  <a:pt x="1665097" y="492378"/>
                </a:lnTo>
                <a:lnTo>
                  <a:pt x="1665097" y="385445"/>
                </a:lnTo>
                <a:close/>
              </a:path>
              <a:path w="2418715" h="589279">
                <a:moveTo>
                  <a:pt x="1285875" y="160782"/>
                </a:moveTo>
                <a:lnTo>
                  <a:pt x="1247266" y="180339"/>
                </a:lnTo>
                <a:lnTo>
                  <a:pt x="1269598" y="223900"/>
                </a:lnTo>
                <a:lnTo>
                  <a:pt x="1290796" y="265652"/>
                </a:lnTo>
                <a:lnTo>
                  <a:pt x="1311060" y="305962"/>
                </a:lnTo>
                <a:lnTo>
                  <a:pt x="1330325" y="344677"/>
                </a:lnTo>
                <a:lnTo>
                  <a:pt x="1308060" y="394303"/>
                </a:lnTo>
                <a:lnTo>
                  <a:pt x="1282033" y="440118"/>
                </a:lnTo>
                <a:lnTo>
                  <a:pt x="1252243" y="482123"/>
                </a:lnTo>
                <a:lnTo>
                  <a:pt x="1218691" y="520319"/>
                </a:lnTo>
                <a:lnTo>
                  <a:pt x="1227210" y="532391"/>
                </a:lnTo>
                <a:lnTo>
                  <a:pt x="1235027" y="543655"/>
                </a:lnTo>
                <a:lnTo>
                  <a:pt x="1242105" y="554108"/>
                </a:lnTo>
                <a:lnTo>
                  <a:pt x="1248410" y="563752"/>
                </a:lnTo>
                <a:lnTo>
                  <a:pt x="1280269" y="527815"/>
                </a:lnTo>
                <a:lnTo>
                  <a:pt x="1309163" y="488759"/>
                </a:lnTo>
                <a:lnTo>
                  <a:pt x="1335081" y="446559"/>
                </a:lnTo>
                <a:lnTo>
                  <a:pt x="1358011" y="401192"/>
                </a:lnTo>
                <a:lnTo>
                  <a:pt x="1410243" y="401192"/>
                </a:lnTo>
                <a:lnTo>
                  <a:pt x="1380871" y="344042"/>
                </a:lnTo>
                <a:lnTo>
                  <a:pt x="1394889" y="300181"/>
                </a:lnTo>
                <a:lnTo>
                  <a:pt x="1398607" y="285750"/>
                </a:lnTo>
                <a:lnTo>
                  <a:pt x="1350772" y="285750"/>
                </a:lnTo>
                <a:lnTo>
                  <a:pt x="1334402" y="254088"/>
                </a:lnTo>
                <a:lnTo>
                  <a:pt x="1318688" y="223770"/>
                </a:lnTo>
                <a:lnTo>
                  <a:pt x="1285875" y="160782"/>
                </a:lnTo>
                <a:close/>
              </a:path>
              <a:path w="2418715" h="589279">
                <a:moveTo>
                  <a:pt x="1765173" y="418464"/>
                </a:moveTo>
                <a:lnTo>
                  <a:pt x="1762474" y="463327"/>
                </a:lnTo>
                <a:lnTo>
                  <a:pt x="1755467" y="511788"/>
                </a:lnTo>
                <a:lnTo>
                  <a:pt x="1724659" y="529844"/>
                </a:lnTo>
                <a:lnTo>
                  <a:pt x="1799251" y="529844"/>
                </a:lnTo>
                <a:lnTo>
                  <a:pt x="1807388" y="484096"/>
                </a:lnTo>
                <a:lnTo>
                  <a:pt x="1812163" y="437007"/>
                </a:lnTo>
                <a:lnTo>
                  <a:pt x="1798945" y="432055"/>
                </a:lnTo>
                <a:lnTo>
                  <a:pt x="1786715" y="427307"/>
                </a:lnTo>
                <a:lnTo>
                  <a:pt x="1775461" y="422773"/>
                </a:lnTo>
                <a:lnTo>
                  <a:pt x="1765173" y="418464"/>
                </a:lnTo>
                <a:close/>
              </a:path>
              <a:path w="2418715" h="589279">
                <a:moveTo>
                  <a:pt x="1410243" y="401192"/>
                </a:moveTo>
                <a:lnTo>
                  <a:pt x="1358011" y="401192"/>
                </a:lnTo>
                <a:lnTo>
                  <a:pt x="1372906" y="432272"/>
                </a:lnTo>
                <a:lnTo>
                  <a:pt x="1384887" y="457517"/>
                </a:lnTo>
                <a:lnTo>
                  <a:pt x="1397355" y="484096"/>
                </a:lnTo>
                <a:lnTo>
                  <a:pt x="1409191" y="509650"/>
                </a:lnTo>
                <a:lnTo>
                  <a:pt x="1453260" y="485139"/>
                </a:lnTo>
                <a:lnTo>
                  <a:pt x="1410243" y="401192"/>
                </a:lnTo>
                <a:close/>
              </a:path>
              <a:path w="2418715" h="589279">
                <a:moveTo>
                  <a:pt x="1762759" y="30987"/>
                </a:moveTo>
                <a:lnTo>
                  <a:pt x="1472310" y="30987"/>
                </a:lnTo>
                <a:lnTo>
                  <a:pt x="1472310" y="396494"/>
                </a:lnTo>
                <a:lnTo>
                  <a:pt x="1517523" y="396494"/>
                </a:lnTo>
                <a:lnTo>
                  <a:pt x="1517523" y="75057"/>
                </a:lnTo>
                <a:lnTo>
                  <a:pt x="1762759" y="75057"/>
                </a:lnTo>
                <a:lnTo>
                  <a:pt x="1762759" y="30987"/>
                </a:lnTo>
                <a:close/>
              </a:path>
              <a:path w="2418715" h="589279">
                <a:moveTo>
                  <a:pt x="1762759" y="75057"/>
                </a:moveTo>
                <a:lnTo>
                  <a:pt x="1717548" y="75057"/>
                </a:lnTo>
                <a:lnTo>
                  <a:pt x="1717548" y="388112"/>
                </a:lnTo>
                <a:lnTo>
                  <a:pt x="1762759" y="388112"/>
                </a:lnTo>
                <a:lnTo>
                  <a:pt x="1762759" y="75057"/>
                </a:lnTo>
                <a:close/>
              </a:path>
              <a:path w="2418715" h="589279">
                <a:moveTo>
                  <a:pt x="1429385" y="58927"/>
                </a:moveTo>
                <a:lnTo>
                  <a:pt x="1234694" y="58927"/>
                </a:lnTo>
                <a:lnTo>
                  <a:pt x="1234694" y="104139"/>
                </a:lnTo>
                <a:lnTo>
                  <a:pt x="1382902" y="104139"/>
                </a:lnTo>
                <a:lnTo>
                  <a:pt x="1377900" y="152697"/>
                </a:lnTo>
                <a:lnTo>
                  <a:pt x="1370885" y="199136"/>
                </a:lnTo>
                <a:lnTo>
                  <a:pt x="1361846" y="243478"/>
                </a:lnTo>
                <a:lnTo>
                  <a:pt x="1350772" y="285750"/>
                </a:lnTo>
                <a:lnTo>
                  <a:pt x="1398607" y="285750"/>
                </a:lnTo>
                <a:lnTo>
                  <a:pt x="1406762" y="254088"/>
                </a:lnTo>
                <a:lnTo>
                  <a:pt x="1416477" y="205758"/>
                </a:lnTo>
                <a:lnTo>
                  <a:pt x="1424022" y="155184"/>
                </a:lnTo>
                <a:lnTo>
                  <a:pt x="1429385" y="102362"/>
                </a:lnTo>
                <a:lnTo>
                  <a:pt x="1429385" y="58927"/>
                </a:lnTo>
                <a:close/>
              </a:path>
              <a:path w="2418715" h="589279">
                <a:moveTo>
                  <a:pt x="2003298" y="354838"/>
                </a:moveTo>
                <a:lnTo>
                  <a:pt x="1960372" y="354838"/>
                </a:lnTo>
                <a:lnTo>
                  <a:pt x="1960372" y="588137"/>
                </a:lnTo>
                <a:lnTo>
                  <a:pt x="2003298" y="588137"/>
                </a:lnTo>
                <a:lnTo>
                  <a:pt x="2003298" y="564896"/>
                </a:lnTo>
                <a:lnTo>
                  <a:pt x="2344420" y="564896"/>
                </a:lnTo>
                <a:lnTo>
                  <a:pt x="2344420" y="526796"/>
                </a:lnTo>
                <a:lnTo>
                  <a:pt x="2003298" y="526796"/>
                </a:lnTo>
                <a:lnTo>
                  <a:pt x="2003298" y="484632"/>
                </a:lnTo>
                <a:lnTo>
                  <a:pt x="2344420" y="484632"/>
                </a:lnTo>
                <a:lnTo>
                  <a:pt x="2344420" y="447675"/>
                </a:lnTo>
                <a:lnTo>
                  <a:pt x="2003298" y="447675"/>
                </a:lnTo>
                <a:lnTo>
                  <a:pt x="2003298" y="406019"/>
                </a:lnTo>
                <a:lnTo>
                  <a:pt x="2344420" y="406019"/>
                </a:lnTo>
                <a:lnTo>
                  <a:pt x="2344420" y="369062"/>
                </a:lnTo>
                <a:lnTo>
                  <a:pt x="2003298" y="369062"/>
                </a:lnTo>
                <a:lnTo>
                  <a:pt x="2003298" y="354838"/>
                </a:lnTo>
                <a:close/>
              </a:path>
              <a:path w="2418715" h="589279">
                <a:moveTo>
                  <a:pt x="2344420" y="564896"/>
                </a:moveTo>
                <a:lnTo>
                  <a:pt x="2301494" y="564896"/>
                </a:lnTo>
                <a:lnTo>
                  <a:pt x="2301494" y="588137"/>
                </a:lnTo>
                <a:lnTo>
                  <a:pt x="2344420" y="588137"/>
                </a:lnTo>
                <a:lnTo>
                  <a:pt x="2344420" y="564896"/>
                </a:lnTo>
                <a:close/>
              </a:path>
              <a:path w="2418715" h="589279">
                <a:moveTo>
                  <a:pt x="2344420" y="484632"/>
                </a:moveTo>
                <a:lnTo>
                  <a:pt x="2301494" y="484632"/>
                </a:lnTo>
                <a:lnTo>
                  <a:pt x="2301494" y="526796"/>
                </a:lnTo>
                <a:lnTo>
                  <a:pt x="2344420" y="526796"/>
                </a:lnTo>
                <a:lnTo>
                  <a:pt x="2344420" y="484632"/>
                </a:lnTo>
                <a:close/>
              </a:path>
              <a:path w="2418715" h="589279">
                <a:moveTo>
                  <a:pt x="2047621" y="244728"/>
                </a:moveTo>
                <a:lnTo>
                  <a:pt x="1994662" y="244728"/>
                </a:lnTo>
                <a:lnTo>
                  <a:pt x="1967015" y="280665"/>
                </a:lnTo>
                <a:lnTo>
                  <a:pt x="1936498" y="315176"/>
                </a:lnTo>
                <a:lnTo>
                  <a:pt x="1903103" y="348266"/>
                </a:lnTo>
                <a:lnTo>
                  <a:pt x="1866824" y="379942"/>
                </a:lnTo>
                <a:lnTo>
                  <a:pt x="1827656" y="410210"/>
                </a:lnTo>
                <a:lnTo>
                  <a:pt x="1835657" y="420967"/>
                </a:lnTo>
                <a:lnTo>
                  <a:pt x="1843087" y="431307"/>
                </a:lnTo>
                <a:lnTo>
                  <a:pt x="1849945" y="441196"/>
                </a:lnTo>
                <a:lnTo>
                  <a:pt x="1856231" y="450596"/>
                </a:lnTo>
                <a:lnTo>
                  <a:pt x="1884308" y="427329"/>
                </a:lnTo>
                <a:lnTo>
                  <a:pt x="1911016" y="403621"/>
                </a:lnTo>
                <a:lnTo>
                  <a:pt x="1936367" y="379462"/>
                </a:lnTo>
                <a:lnTo>
                  <a:pt x="1960372" y="354838"/>
                </a:lnTo>
                <a:lnTo>
                  <a:pt x="2003298" y="354838"/>
                </a:lnTo>
                <a:lnTo>
                  <a:pt x="2003298" y="327405"/>
                </a:lnTo>
                <a:lnTo>
                  <a:pt x="2344420" y="327405"/>
                </a:lnTo>
                <a:lnTo>
                  <a:pt x="2344420" y="289305"/>
                </a:lnTo>
                <a:lnTo>
                  <a:pt x="2015744" y="289305"/>
                </a:lnTo>
                <a:lnTo>
                  <a:pt x="2024100" y="278286"/>
                </a:lnTo>
                <a:lnTo>
                  <a:pt x="2032206" y="267160"/>
                </a:lnTo>
                <a:lnTo>
                  <a:pt x="2040050" y="255962"/>
                </a:lnTo>
                <a:lnTo>
                  <a:pt x="2047621" y="244728"/>
                </a:lnTo>
                <a:close/>
              </a:path>
              <a:path w="2418715" h="589279">
                <a:moveTo>
                  <a:pt x="2344420" y="406019"/>
                </a:moveTo>
                <a:lnTo>
                  <a:pt x="2301494" y="406019"/>
                </a:lnTo>
                <a:lnTo>
                  <a:pt x="2301494" y="447675"/>
                </a:lnTo>
                <a:lnTo>
                  <a:pt x="2344420" y="447675"/>
                </a:lnTo>
                <a:lnTo>
                  <a:pt x="2344420" y="406019"/>
                </a:lnTo>
                <a:close/>
              </a:path>
              <a:path w="2418715" h="589279">
                <a:moveTo>
                  <a:pt x="2344420" y="327405"/>
                </a:moveTo>
                <a:lnTo>
                  <a:pt x="2301494" y="327405"/>
                </a:lnTo>
                <a:lnTo>
                  <a:pt x="2301494" y="369062"/>
                </a:lnTo>
                <a:lnTo>
                  <a:pt x="2344420" y="369062"/>
                </a:lnTo>
                <a:lnTo>
                  <a:pt x="2344420" y="327405"/>
                </a:lnTo>
                <a:close/>
              </a:path>
              <a:path w="2418715" h="589279">
                <a:moveTo>
                  <a:pt x="2418206" y="206628"/>
                </a:moveTo>
                <a:lnTo>
                  <a:pt x="1838325" y="206628"/>
                </a:lnTo>
                <a:lnTo>
                  <a:pt x="1838325" y="244728"/>
                </a:lnTo>
                <a:lnTo>
                  <a:pt x="2418206" y="244728"/>
                </a:lnTo>
                <a:lnTo>
                  <a:pt x="2418206" y="206628"/>
                </a:lnTo>
                <a:close/>
              </a:path>
              <a:path w="2418715" h="589279">
                <a:moveTo>
                  <a:pt x="2097024" y="157734"/>
                </a:moveTo>
                <a:lnTo>
                  <a:pt x="2046985" y="157734"/>
                </a:lnTo>
                <a:lnTo>
                  <a:pt x="2040723" y="170160"/>
                </a:lnTo>
                <a:lnTo>
                  <a:pt x="2034127" y="182467"/>
                </a:lnTo>
                <a:lnTo>
                  <a:pt x="2027197" y="194631"/>
                </a:lnTo>
                <a:lnTo>
                  <a:pt x="2019934" y="206628"/>
                </a:lnTo>
                <a:lnTo>
                  <a:pt x="2071497" y="206628"/>
                </a:lnTo>
                <a:lnTo>
                  <a:pt x="2078182" y="194506"/>
                </a:lnTo>
                <a:lnTo>
                  <a:pt x="2084689" y="182324"/>
                </a:lnTo>
                <a:lnTo>
                  <a:pt x="2090981" y="170070"/>
                </a:lnTo>
                <a:lnTo>
                  <a:pt x="2097024" y="157734"/>
                </a:lnTo>
                <a:close/>
              </a:path>
              <a:path w="2418715" h="589279">
                <a:moveTo>
                  <a:pt x="2372995" y="119634"/>
                </a:moveTo>
                <a:lnTo>
                  <a:pt x="1877695" y="119634"/>
                </a:lnTo>
                <a:lnTo>
                  <a:pt x="1877695" y="157734"/>
                </a:lnTo>
                <a:lnTo>
                  <a:pt x="2372995" y="157734"/>
                </a:lnTo>
                <a:lnTo>
                  <a:pt x="2372995" y="119634"/>
                </a:lnTo>
                <a:close/>
              </a:path>
              <a:path w="2418715" h="589279">
                <a:moveTo>
                  <a:pt x="2131226" y="72389"/>
                </a:moveTo>
                <a:lnTo>
                  <a:pt x="2081910" y="72389"/>
                </a:lnTo>
                <a:lnTo>
                  <a:pt x="2077884" y="84343"/>
                </a:lnTo>
                <a:lnTo>
                  <a:pt x="2073608" y="96202"/>
                </a:lnTo>
                <a:lnTo>
                  <a:pt x="2069070" y="107965"/>
                </a:lnTo>
                <a:lnTo>
                  <a:pt x="2064257" y="119634"/>
                </a:lnTo>
                <a:lnTo>
                  <a:pt x="2114042" y="119634"/>
                </a:lnTo>
                <a:lnTo>
                  <a:pt x="2118802" y="107420"/>
                </a:lnTo>
                <a:lnTo>
                  <a:pt x="2123360" y="95170"/>
                </a:lnTo>
                <a:lnTo>
                  <a:pt x="2127704" y="82897"/>
                </a:lnTo>
                <a:lnTo>
                  <a:pt x="2131226" y="72389"/>
                </a:lnTo>
                <a:close/>
              </a:path>
              <a:path w="2418715" h="589279">
                <a:moveTo>
                  <a:pt x="2368169" y="19685"/>
                </a:moveTo>
                <a:lnTo>
                  <a:pt x="2232140" y="27029"/>
                </a:lnTo>
                <a:lnTo>
                  <a:pt x="2083973" y="32632"/>
                </a:lnTo>
                <a:lnTo>
                  <a:pt x="1867534" y="37464"/>
                </a:lnTo>
                <a:lnTo>
                  <a:pt x="1869844" y="48063"/>
                </a:lnTo>
                <a:lnTo>
                  <a:pt x="1872011" y="58340"/>
                </a:lnTo>
                <a:lnTo>
                  <a:pt x="1874118" y="68735"/>
                </a:lnTo>
                <a:lnTo>
                  <a:pt x="1875917" y="77977"/>
                </a:lnTo>
                <a:lnTo>
                  <a:pt x="2081910" y="72389"/>
                </a:lnTo>
                <a:lnTo>
                  <a:pt x="2131226" y="72389"/>
                </a:lnTo>
                <a:lnTo>
                  <a:pt x="2131822" y="70612"/>
                </a:lnTo>
                <a:lnTo>
                  <a:pt x="2375280" y="60071"/>
                </a:lnTo>
                <a:lnTo>
                  <a:pt x="2368169" y="19685"/>
                </a:lnTo>
                <a:close/>
              </a:path>
            </a:pathLst>
          </a:custGeom>
          <a:solidFill>
            <a:srgbClr val="7E7E7E"/>
          </a:solidFill>
        </p:spPr>
        <p:txBody>
          <a:bodyPr wrap="square" lIns="0" tIns="0" rIns="0" bIns="0" rtlCol="0"/>
          <a:lstStyle/>
          <a:p>
            <a:endParaRPr/>
          </a:p>
        </p:txBody>
      </p:sp>
      <p:grpSp>
        <p:nvGrpSpPr>
          <p:cNvPr id="7" name="object 7"/>
          <p:cNvGrpSpPr/>
          <p:nvPr/>
        </p:nvGrpSpPr>
        <p:grpSpPr>
          <a:xfrm>
            <a:off x="239268" y="185927"/>
            <a:ext cx="11727180" cy="6454140"/>
            <a:chOff x="239268" y="185927"/>
            <a:chExt cx="11727180" cy="6454140"/>
          </a:xfrm>
        </p:grpSpPr>
        <p:sp>
          <p:nvSpPr>
            <p:cNvPr id="8" name="object 8"/>
            <p:cNvSpPr/>
            <p:nvPr/>
          </p:nvSpPr>
          <p:spPr>
            <a:xfrm>
              <a:off x="6169151" y="3121152"/>
              <a:ext cx="2517140" cy="2988945"/>
            </a:xfrm>
            <a:custGeom>
              <a:avLst/>
              <a:gdLst/>
              <a:ahLst/>
              <a:cxnLst/>
              <a:rect l="l" t="t" r="r" b="b"/>
              <a:pathLst>
                <a:path w="2517140" h="2988945">
                  <a:moveTo>
                    <a:pt x="2516886" y="0"/>
                  </a:moveTo>
                  <a:lnTo>
                    <a:pt x="0" y="2988614"/>
                  </a:lnTo>
                </a:path>
                <a:path w="2517140" h="2988945">
                  <a:moveTo>
                    <a:pt x="1774825" y="1470660"/>
                  </a:moveTo>
                  <a:lnTo>
                    <a:pt x="967740" y="2429002"/>
                  </a:lnTo>
                </a:path>
              </a:pathLst>
            </a:custGeom>
            <a:ln w="6096">
              <a:solidFill>
                <a:srgbClr val="17314D"/>
              </a:solidFill>
            </a:ln>
          </p:spPr>
          <p:txBody>
            <a:bodyPr wrap="square" lIns="0" tIns="0" rIns="0" bIns="0" rtlCol="0"/>
            <a:lstStyle/>
            <a:p>
              <a:endParaRPr/>
            </a:p>
          </p:txBody>
        </p:sp>
        <p:sp>
          <p:nvSpPr>
            <p:cNvPr id="10" name="object 10"/>
            <p:cNvSpPr/>
            <p:nvPr/>
          </p:nvSpPr>
          <p:spPr>
            <a:xfrm>
              <a:off x="239268" y="185927"/>
              <a:ext cx="11727180" cy="6454140"/>
            </a:xfrm>
            <a:custGeom>
              <a:avLst/>
              <a:gdLst/>
              <a:ahLst/>
              <a:cxnLst/>
              <a:rect l="l" t="t" r="r" b="b"/>
              <a:pathLst>
                <a:path w="11727180" h="6454140">
                  <a:moveTo>
                    <a:pt x="0" y="6454140"/>
                  </a:moveTo>
                  <a:lnTo>
                    <a:pt x="11727180" y="6454140"/>
                  </a:lnTo>
                  <a:lnTo>
                    <a:pt x="11727180" y="0"/>
                  </a:lnTo>
                  <a:lnTo>
                    <a:pt x="0" y="0"/>
                  </a:lnTo>
                  <a:lnTo>
                    <a:pt x="0" y="6454140"/>
                  </a:lnTo>
                  <a:close/>
                </a:path>
              </a:pathLst>
            </a:custGeom>
            <a:ln w="12192">
              <a:solidFill>
                <a:srgbClr val="17314D"/>
              </a:solidFill>
            </a:ln>
          </p:spPr>
          <p:txBody>
            <a:bodyPr wrap="square" lIns="0" tIns="0" rIns="0" bIns="0" rtlCol="0"/>
            <a:lstStyle/>
            <a:p>
              <a:endParaRPr/>
            </a:p>
          </p:txBody>
        </p:sp>
      </p:grpSp>
      <p:sp>
        <p:nvSpPr>
          <p:cNvPr id="11" name="object 2"/>
          <p:cNvSpPr/>
          <p:nvPr/>
        </p:nvSpPr>
        <p:spPr>
          <a:xfrm>
            <a:off x="4724400" y="1905000"/>
            <a:ext cx="3281045" cy="723900"/>
          </a:xfrm>
          <a:custGeom>
            <a:avLst/>
            <a:gdLst/>
            <a:ahLst/>
            <a:cxnLst/>
            <a:rect l="l" t="t" r="r" b="b"/>
            <a:pathLst>
              <a:path w="3127375" h="847725">
                <a:moveTo>
                  <a:pt x="3127248" y="0"/>
                </a:moveTo>
                <a:lnTo>
                  <a:pt x="0" y="0"/>
                </a:lnTo>
                <a:lnTo>
                  <a:pt x="0" y="847344"/>
                </a:lnTo>
                <a:lnTo>
                  <a:pt x="3127248" y="847344"/>
                </a:lnTo>
                <a:lnTo>
                  <a:pt x="3127248" y="0"/>
                </a:lnTo>
                <a:close/>
              </a:path>
            </a:pathLst>
          </a:custGeom>
          <a:solidFill>
            <a:srgbClr val="17314D"/>
          </a:solidFill>
        </p:spPr>
        <p:txBody>
          <a:bodyPr wrap="square" lIns="0" tIns="0" rIns="0" bIns="0" rtlCol="0"/>
          <a:lstStyle/>
          <a:p>
            <a:endParaRPr/>
          </a:p>
        </p:txBody>
      </p:sp>
      <p:sp>
        <p:nvSpPr>
          <p:cNvPr id="13" name="文本框 12"/>
          <p:cNvSpPr txBox="1"/>
          <p:nvPr/>
        </p:nvSpPr>
        <p:spPr>
          <a:xfrm>
            <a:off x="4753610" y="1981200"/>
            <a:ext cx="3225165" cy="645160"/>
          </a:xfrm>
          <a:prstGeom prst="rect">
            <a:avLst/>
          </a:prstGeom>
          <a:noFill/>
        </p:spPr>
        <p:txBody>
          <a:bodyPr wrap="square" rtlCol="0">
            <a:spAutoFit/>
          </a:bodyPr>
          <a:lstStyle/>
          <a:p>
            <a:pPr algn="ctr"/>
            <a:r>
              <a:rPr lang="zh-CN" altLang="en-US" dirty="0">
                <a:solidFill>
                  <a:schemeClr val="bg1"/>
                </a:solidFill>
                <a:latin typeface="字魂35号-经典雅黑" panose="00000500000000000000" pitchFamily="2" charset="-122"/>
                <a:ea typeface="字魂35号-经典雅黑" panose="00000500000000000000" pitchFamily="2" charset="-122"/>
                <a:sym typeface="+mn-ea"/>
              </a:rPr>
              <a:t>汇报人：</a:t>
            </a:r>
            <a:r>
              <a:rPr lang="zh-CN" altLang="en-US" b="1" dirty="0">
                <a:solidFill>
                  <a:schemeClr val="bg1"/>
                </a:solidFill>
                <a:latin typeface="字魂35号-经典雅黑" panose="00000500000000000000" pitchFamily="2" charset="-122"/>
                <a:ea typeface="字魂35号-经典雅黑" panose="00000500000000000000" pitchFamily="2" charset="-122"/>
                <a:sym typeface="+mn-ea"/>
              </a:rPr>
              <a:t>林炜</a:t>
            </a:r>
          </a:p>
          <a:p>
            <a:pPr algn="ctr"/>
            <a:r>
              <a:rPr lang="zh-CN" altLang="en-US" b="1" dirty="0">
                <a:solidFill>
                  <a:schemeClr val="bg1"/>
                </a:solidFill>
                <a:latin typeface="字魂35号-经典雅黑" panose="00000500000000000000" pitchFamily="2" charset="-122"/>
                <a:ea typeface="字魂35号-经典雅黑" panose="00000500000000000000" pitchFamily="2" charset="-122"/>
                <a:sym typeface="+mn-ea"/>
              </a:rPr>
              <a:t>汇报时间：4月20日</a:t>
            </a:r>
          </a:p>
        </p:txBody>
      </p:sp>
      <p:sp>
        <p:nvSpPr>
          <p:cNvPr id="16" name="object 16"/>
          <p:cNvSpPr/>
          <p:nvPr/>
        </p:nvSpPr>
        <p:spPr>
          <a:xfrm>
            <a:off x="3352800" y="990600"/>
            <a:ext cx="1816735" cy="1810385"/>
          </a:xfrm>
          <a:custGeom>
            <a:avLst/>
            <a:gdLst/>
            <a:ahLst/>
            <a:cxnLst/>
            <a:rect l="l" t="t" r="r" b="b"/>
            <a:pathLst>
              <a:path w="1075689" h="1075689">
                <a:moveTo>
                  <a:pt x="1075690" y="0"/>
                </a:moveTo>
                <a:lnTo>
                  <a:pt x="0" y="1075689"/>
                </a:lnTo>
              </a:path>
              <a:path w="1075689" h="1075689">
                <a:moveTo>
                  <a:pt x="870457" y="530351"/>
                </a:moveTo>
                <a:lnTo>
                  <a:pt x="458724" y="942086"/>
                </a:lnTo>
              </a:path>
            </a:pathLst>
          </a:custGeom>
          <a:ln w="6096">
            <a:solidFill>
              <a:srgbClr val="17314D"/>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
          <p:cNvSpPr/>
          <p:nvPr/>
        </p:nvSpPr>
        <p:spPr>
          <a:xfrm>
            <a:off x="6553200" y="3521075"/>
            <a:ext cx="3037205" cy="626745"/>
          </a:xfrm>
          <a:custGeom>
            <a:avLst/>
            <a:gdLst/>
            <a:ahLst/>
            <a:cxnLst/>
            <a:rect l="l" t="t" r="r" b="b"/>
            <a:pathLst>
              <a:path w="3127375" h="847725">
                <a:moveTo>
                  <a:pt x="3127248" y="0"/>
                </a:moveTo>
                <a:lnTo>
                  <a:pt x="0" y="0"/>
                </a:lnTo>
                <a:lnTo>
                  <a:pt x="0" y="847344"/>
                </a:lnTo>
                <a:lnTo>
                  <a:pt x="3127248" y="847344"/>
                </a:lnTo>
                <a:lnTo>
                  <a:pt x="3127248" y="0"/>
                </a:lnTo>
                <a:close/>
              </a:path>
            </a:pathLst>
          </a:custGeom>
          <a:solidFill>
            <a:srgbClr val="17314D"/>
          </a:solidFill>
        </p:spPr>
        <p:txBody>
          <a:bodyPr wrap="square" lIns="0" tIns="0" rIns="0" bIns="0" rtlCol="0"/>
          <a:lstStyle/>
          <a:p>
            <a:endParaRPr/>
          </a:p>
        </p:txBody>
      </p:sp>
      <p:sp>
        <p:nvSpPr>
          <p:cNvPr id="23" name="object 2"/>
          <p:cNvSpPr/>
          <p:nvPr/>
        </p:nvSpPr>
        <p:spPr>
          <a:xfrm>
            <a:off x="6552883" y="4267200"/>
            <a:ext cx="3037205" cy="583565"/>
          </a:xfrm>
          <a:custGeom>
            <a:avLst/>
            <a:gdLst/>
            <a:ahLst/>
            <a:cxnLst/>
            <a:rect l="l" t="t" r="r" b="b"/>
            <a:pathLst>
              <a:path w="3127375" h="847725">
                <a:moveTo>
                  <a:pt x="3127248" y="0"/>
                </a:moveTo>
                <a:lnTo>
                  <a:pt x="0" y="0"/>
                </a:lnTo>
                <a:lnTo>
                  <a:pt x="0" y="847344"/>
                </a:lnTo>
                <a:lnTo>
                  <a:pt x="3127248" y="847344"/>
                </a:lnTo>
                <a:lnTo>
                  <a:pt x="3127248" y="0"/>
                </a:lnTo>
                <a:close/>
              </a:path>
            </a:pathLst>
          </a:custGeom>
          <a:solidFill>
            <a:srgbClr val="17314D"/>
          </a:solidFill>
        </p:spPr>
        <p:txBody>
          <a:bodyPr wrap="square" lIns="0" tIns="0" rIns="0" bIns="0" rtlCol="0"/>
          <a:lstStyle/>
          <a:p>
            <a:endParaRPr/>
          </a:p>
        </p:txBody>
      </p:sp>
      <p:sp>
        <p:nvSpPr>
          <p:cNvPr id="22" name="object 2"/>
          <p:cNvSpPr/>
          <p:nvPr/>
        </p:nvSpPr>
        <p:spPr>
          <a:xfrm>
            <a:off x="6552883" y="2819400"/>
            <a:ext cx="3037205" cy="583565"/>
          </a:xfrm>
          <a:custGeom>
            <a:avLst/>
            <a:gdLst/>
            <a:ahLst/>
            <a:cxnLst/>
            <a:rect l="l" t="t" r="r" b="b"/>
            <a:pathLst>
              <a:path w="3127375" h="847725">
                <a:moveTo>
                  <a:pt x="3127248" y="0"/>
                </a:moveTo>
                <a:lnTo>
                  <a:pt x="0" y="0"/>
                </a:lnTo>
                <a:lnTo>
                  <a:pt x="0" y="847344"/>
                </a:lnTo>
                <a:lnTo>
                  <a:pt x="3127248" y="847344"/>
                </a:lnTo>
                <a:lnTo>
                  <a:pt x="3127248" y="0"/>
                </a:lnTo>
                <a:close/>
              </a:path>
            </a:pathLst>
          </a:custGeom>
          <a:solidFill>
            <a:srgbClr val="17314D"/>
          </a:solidFill>
        </p:spPr>
        <p:txBody>
          <a:bodyPr wrap="square" lIns="0" tIns="0" rIns="0" bIns="0" rtlCol="0"/>
          <a:lstStyle/>
          <a:p>
            <a:endParaRPr/>
          </a:p>
        </p:txBody>
      </p:sp>
      <p:sp>
        <p:nvSpPr>
          <p:cNvPr id="2" name="object 2"/>
          <p:cNvSpPr/>
          <p:nvPr/>
        </p:nvSpPr>
        <p:spPr>
          <a:xfrm>
            <a:off x="986027" y="3003804"/>
            <a:ext cx="3127375" cy="847725"/>
          </a:xfrm>
          <a:custGeom>
            <a:avLst/>
            <a:gdLst/>
            <a:ahLst/>
            <a:cxnLst/>
            <a:rect l="l" t="t" r="r" b="b"/>
            <a:pathLst>
              <a:path w="3127375" h="847725">
                <a:moveTo>
                  <a:pt x="3127248" y="0"/>
                </a:moveTo>
                <a:lnTo>
                  <a:pt x="0" y="0"/>
                </a:lnTo>
                <a:lnTo>
                  <a:pt x="0" y="847344"/>
                </a:lnTo>
                <a:lnTo>
                  <a:pt x="3127248" y="847344"/>
                </a:lnTo>
                <a:lnTo>
                  <a:pt x="3127248" y="0"/>
                </a:lnTo>
                <a:close/>
              </a:path>
            </a:pathLst>
          </a:custGeom>
          <a:solidFill>
            <a:srgbClr val="17314D"/>
          </a:solidFill>
        </p:spPr>
        <p:txBody>
          <a:bodyPr wrap="square" lIns="0" tIns="0" rIns="0" bIns="0" rtlCol="0"/>
          <a:lstStyle/>
          <a:p>
            <a:endParaRPr/>
          </a:p>
        </p:txBody>
      </p:sp>
      <p:sp>
        <p:nvSpPr>
          <p:cNvPr id="15" name="object 15"/>
          <p:cNvSpPr/>
          <p:nvPr/>
        </p:nvSpPr>
        <p:spPr>
          <a:xfrm>
            <a:off x="1350390" y="3200653"/>
            <a:ext cx="2398395" cy="396875"/>
          </a:xfrm>
          <a:custGeom>
            <a:avLst/>
            <a:gdLst/>
            <a:ahLst/>
            <a:cxnLst/>
            <a:rect l="l" t="t" r="r" b="b"/>
            <a:pathLst>
              <a:path w="2398395" h="396875">
                <a:moveTo>
                  <a:pt x="196469" y="0"/>
                </a:moveTo>
                <a:lnTo>
                  <a:pt x="155654" y="3526"/>
                </a:lnTo>
                <a:lnTo>
                  <a:pt x="118554" y="14112"/>
                </a:lnTo>
                <a:lnTo>
                  <a:pt x="55499" y="56514"/>
                </a:lnTo>
                <a:lnTo>
                  <a:pt x="31236" y="86991"/>
                </a:lnTo>
                <a:lnTo>
                  <a:pt x="13890" y="122015"/>
                </a:lnTo>
                <a:lnTo>
                  <a:pt x="3474" y="161563"/>
                </a:lnTo>
                <a:lnTo>
                  <a:pt x="0" y="205612"/>
                </a:lnTo>
                <a:lnTo>
                  <a:pt x="3091" y="246641"/>
                </a:lnTo>
                <a:lnTo>
                  <a:pt x="27753" y="315983"/>
                </a:lnTo>
                <a:lnTo>
                  <a:pt x="76017" y="367226"/>
                </a:lnTo>
                <a:lnTo>
                  <a:pt x="141930" y="393463"/>
                </a:lnTo>
                <a:lnTo>
                  <a:pt x="181101" y="396747"/>
                </a:lnTo>
                <a:lnTo>
                  <a:pt x="211748" y="395345"/>
                </a:lnTo>
                <a:lnTo>
                  <a:pt x="239680" y="391144"/>
                </a:lnTo>
                <a:lnTo>
                  <a:pt x="264898" y="384157"/>
                </a:lnTo>
                <a:lnTo>
                  <a:pt x="287400" y="374395"/>
                </a:lnTo>
                <a:lnTo>
                  <a:pt x="287400" y="352551"/>
                </a:lnTo>
                <a:lnTo>
                  <a:pt x="188341" y="352551"/>
                </a:lnTo>
                <a:lnTo>
                  <a:pt x="159313" y="350025"/>
                </a:lnTo>
                <a:lnTo>
                  <a:pt x="109974" y="329781"/>
                </a:lnTo>
                <a:lnTo>
                  <a:pt x="73233" y="290060"/>
                </a:lnTo>
                <a:lnTo>
                  <a:pt x="54425" y="235386"/>
                </a:lnTo>
                <a:lnTo>
                  <a:pt x="52070" y="202691"/>
                </a:lnTo>
                <a:lnTo>
                  <a:pt x="54594" y="168261"/>
                </a:lnTo>
                <a:lnTo>
                  <a:pt x="74787" y="110591"/>
                </a:lnTo>
                <a:lnTo>
                  <a:pt x="114127" y="68633"/>
                </a:lnTo>
                <a:lnTo>
                  <a:pt x="166375" y="47245"/>
                </a:lnTo>
                <a:lnTo>
                  <a:pt x="196976" y="44576"/>
                </a:lnTo>
                <a:lnTo>
                  <a:pt x="287400" y="44576"/>
                </a:lnTo>
                <a:lnTo>
                  <a:pt x="287400" y="15620"/>
                </a:lnTo>
                <a:lnTo>
                  <a:pt x="268281" y="8786"/>
                </a:lnTo>
                <a:lnTo>
                  <a:pt x="246745" y="3905"/>
                </a:lnTo>
                <a:lnTo>
                  <a:pt x="222803" y="976"/>
                </a:lnTo>
                <a:lnTo>
                  <a:pt x="196469" y="0"/>
                </a:lnTo>
                <a:close/>
              </a:path>
              <a:path w="2398395" h="396875">
                <a:moveTo>
                  <a:pt x="287400" y="326770"/>
                </a:moveTo>
                <a:lnTo>
                  <a:pt x="265422" y="338085"/>
                </a:lnTo>
                <a:lnTo>
                  <a:pt x="241585" y="346138"/>
                </a:lnTo>
                <a:lnTo>
                  <a:pt x="215892" y="350952"/>
                </a:lnTo>
                <a:lnTo>
                  <a:pt x="188341" y="352551"/>
                </a:lnTo>
                <a:lnTo>
                  <a:pt x="287400" y="352551"/>
                </a:lnTo>
                <a:lnTo>
                  <a:pt x="287400" y="326770"/>
                </a:lnTo>
                <a:close/>
              </a:path>
              <a:path w="2398395" h="396875">
                <a:moveTo>
                  <a:pt x="287400" y="44576"/>
                </a:moveTo>
                <a:lnTo>
                  <a:pt x="196976" y="44576"/>
                </a:lnTo>
                <a:lnTo>
                  <a:pt x="221142" y="46005"/>
                </a:lnTo>
                <a:lnTo>
                  <a:pt x="244284" y="50291"/>
                </a:lnTo>
                <a:lnTo>
                  <a:pt x="266378" y="57435"/>
                </a:lnTo>
                <a:lnTo>
                  <a:pt x="287400" y="67437"/>
                </a:lnTo>
                <a:lnTo>
                  <a:pt x="287400" y="44576"/>
                </a:lnTo>
                <a:close/>
              </a:path>
              <a:path w="2398395" h="396875">
                <a:moveTo>
                  <a:pt x="518794" y="0"/>
                </a:moveTo>
                <a:lnTo>
                  <a:pt x="478053" y="3430"/>
                </a:lnTo>
                <a:lnTo>
                  <a:pt x="409906" y="30914"/>
                </a:lnTo>
                <a:lnTo>
                  <a:pt x="360521" y="84877"/>
                </a:lnTo>
                <a:lnTo>
                  <a:pt x="335375" y="158843"/>
                </a:lnTo>
                <a:lnTo>
                  <a:pt x="332231" y="202945"/>
                </a:lnTo>
                <a:lnTo>
                  <a:pt x="335323" y="244048"/>
                </a:lnTo>
                <a:lnTo>
                  <a:pt x="344582" y="281066"/>
                </a:lnTo>
                <a:lnTo>
                  <a:pt x="381507" y="342900"/>
                </a:lnTo>
                <a:lnTo>
                  <a:pt x="438959" y="383301"/>
                </a:lnTo>
                <a:lnTo>
                  <a:pt x="512699" y="396747"/>
                </a:lnTo>
                <a:lnTo>
                  <a:pt x="552418" y="393318"/>
                </a:lnTo>
                <a:lnTo>
                  <a:pt x="587946" y="383031"/>
                </a:lnTo>
                <a:lnTo>
                  <a:pt x="619283" y="365886"/>
                </a:lnTo>
                <a:lnTo>
                  <a:pt x="634364" y="352551"/>
                </a:lnTo>
                <a:lnTo>
                  <a:pt x="512699" y="352551"/>
                </a:lnTo>
                <a:lnTo>
                  <a:pt x="485405" y="349932"/>
                </a:lnTo>
                <a:lnTo>
                  <a:pt x="439011" y="328977"/>
                </a:lnTo>
                <a:lnTo>
                  <a:pt x="404286" y="287877"/>
                </a:lnTo>
                <a:lnTo>
                  <a:pt x="386518" y="232060"/>
                </a:lnTo>
                <a:lnTo>
                  <a:pt x="384301" y="199008"/>
                </a:lnTo>
                <a:lnTo>
                  <a:pt x="386568" y="166080"/>
                </a:lnTo>
                <a:lnTo>
                  <a:pt x="404768" y="110176"/>
                </a:lnTo>
                <a:lnTo>
                  <a:pt x="440346" y="68579"/>
                </a:lnTo>
                <a:lnTo>
                  <a:pt x="487920" y="47243"/>
                </a:lnTo>
                <a:lnTo>
                  <a:pt x="515874" y="44576"/>
                </a:lnTo>
                <a:lnTo>
                  <a:pt x="637445" y="44576"/>
                </a:lnTo>
                <a:lnTo>
                  <a:pt x="621343" y="30218"/>
                </a:lnTo>
                <a:lnTo>
                  <a:pt x="591057" y="13430"/>
                </a:lnTo>
                <a:lnTo>
                  <a:pt x="556867" y="3357"/>
                </a:lnTo>
                <a:lnTo>
                  <a:pt x="518794" y="0"/>
                </a:lnTo>
                <a:close/>
              </a:path>
              <a:path w="2398395" h="396875">
                <a:moveTo>
                  <a:pt x="637445" y="44576"/>
                </a:moveTo>
                <a:lnTo>
                  <a:pt x="515874" y="44576"/>
                </a:lnTo>
                <a:lnTo>
                  <a:pt x="544113" y="47101"/>
                </a:lnTo>
                <a:lnTo>
                  <a:pt x="569198" y="54673"/>
                </a:lnTo>
                <a:lnTo>
                  <a:pt x="609854" y="84962"/>
                </a:lnTo>
                <a:lnTo>
                  <a:pt x="635682" y="133826"/>
                </a:lnTo>
                <a:lnTo>
                  <a:pt x="644271" y="199643"/>
                </a:lnTo>
                <a:lnTo>
                  <a:pt x="642080" y="233836"/>
                </a:lnTo>
                <a:lnTo>
                  <a:pt x="624554" y="290173"/>
                </a:lnTo>
                <a:lnTo>
                  <a:pt x="589976" y="329942"/>
                </a:lnTo>
                <a:lnTo>
                  <a:pt x="541728" y="350047"/>
                </a:lnTo>
                <a:lnTo>
                  <a:pt x="512699" y="352551"/>
                </a:lnTo>
                <a:lnTo>
                  <a:pt x="634364" y="352551"/>
                </a:lnTo>
                <a:lnTo>
                  <a:pt x="668339" y="312120"/>
                </a:lnTo>
                <a:lnTo>
                  <a:pt x="693346" y="238067"/>
                </a:lnTo>
                <a:lnTo>
                  <a:pt x="696468" y="193801"/>
                </a:lnTo>
                <a:lnTo>
                  <a:pt x="693419" y="152697"/>
                </a:lnTo>
                <a:lnTo>
                  <a:pt x="684276" y="115665"/>
                </a:lnTo>
                <a:lnTo>
                  <a:pt x="669036" y="82680"/>
                </a:lnTo>
                <a:lnTo>
                  <a:pt x="647700" y="53720"/>
                </a:lnTo>
                <a:lnTo>
                  <a:pt x="637445" y="44576"/>
                </a:lnTo>
                <a:close/>
              </a:path>
              <a:path w="2398395" h="396875">
                <a:moveTo>
                  <a:pt x="832231" y="6476"/>
                </a:moveTo>
                <a:lnTo>
                  <a:pt x="770001" y="6476"/>
                </a:lnTo>
                <a:lnTo>
                  <a:pt x="770001" y="390270"/>
                </a:lnTo>
                <a:lnTo>
                  <a:pt x="819150" y="390270"/>
                </a:lnTo>
                <a:lnTo>
                  <a:pt x="819150" y="120395"/>
                </a:lnTo>
                <a:lnTo>
                  <a:pt x="819011" y="101679"/>
                </a:lnTo>
                <a:lnTo>
                  <a:pt x="818610" y="86486"/>
                </a:lnTo>
                <a:lnTo>
                  <a:pt x="817971" y="74818"/>
                </a:lnTo>
                <a:lnTo>
                  <a:pt x="817118" y="66675"/>
                </a:lnTo>
                <a:lnTo>
                  <a:pt x="870773" y="66675"/>
                </a:lnTo>
                <a:lnTo>
                  <a:pt x="832231" y="6476"/>
                </a:lnTo>
                <a:close/>
              </a:path>
              <a:path w="2398395" h="396875">
                <a:moveTo>
                  <a:pt x="870773" y="66675"/>
                </a:moveTo>
                <a:lnTo>
                  <a:pt x="818642" y="66675"/>
                </a:lnTo>
                <a:lnTo>
                  <a:pt x="821310" y="72870"/>
                </a:lnTo>
                <a:lnTo>
                  <a:pt x="824372" y="79089"/>
                </a:lnTo>
                <a:lnTo>
                  <a:pt x="827839" y="85355"/>
                </a:lnTo>
                <a:lnTo>
                  <a:pt x="831723" y="91693"/>
                </a:lnTo>
                <a:lnTo>
                  <a:pt x="1024763" y="390270"/>
                </a:lnTo>
                <a:lnTo>
                  <a:pt x="1083437" y="390270"/>
                </a:lnTo>
                <a:lnTo>
                  <a:pt x="1083437" y="326389"/>
                </a:lnTo>
                <a:lnTo>
                  <a:pt x="1035938" y="326389"/>
                </a:lnTo>
                <a:lnTo>
                  <a:pt x="1034012" y="322581"/>
                </a:lnTo>
                <a:lnTo>
                  <a:pt x="1030633" y="316745"/>
                </a:lnTo>
                <a:lnTo>
                  <a:pt x="1026062" y="309298"/>
                </a:lnTo>
                <a:lnTo>
                  <a:pt x="1020063" y="299846"/>
                </a:lnTo>
                <a:lnTo>
                  <a:pt x="870773" y="66675"/>
                </a:lnTo>
                <a:close/>
              </a:path>
              <a:path w="2398395" h="396875">
                <a:moveTo>
                  <a:pt x="1083437" y="6476"/>
                </a:moveTo>
                <a:lnTo>
                  <a:pt x="1034415" y="6476"/>
                </a:lnTo>
                <a:lnTo>
                  <a:pt x="1034415" y="270382"/>
                </a:lnTo>
                <a:lnTo>
                  <a:pt x="1034579" y="288742"/>
                </a:lnTo>
                <a:lnTo>
                  <a:pt x="1035065" y="304196"/>
                </a:lnTo>
                <a:lnTo>
                  <a:pt x="1035876" y="316880"/>
                </a:lnTo>
                <a:lnTo>
                  <a:pt x="1036955" y="326389"/>
                </a:lnTo>
                <a:lnTo>
                  <a:pt x="1083437" y="326389"/>
                </a:lnTo>
                <a:lnTo>
                  <a:pt x="1083437" y="6476"/>
                </a:lnTo>
                <a:close/>
              </a:path>
              <a:path w="2398395" h="396875">
                <a:moveTo>
                  <a:pt x="1304163" y="50545"/>
                </a:moveTo>
                <a:lnTo>
                  <a:pt x="1254379" y="50545"/>
                </a:lnTo>
                <a:lnTo>
                  <a:pt x="1254379" y="390270"/>
                </a:lnTo>
                <a:lnTo>
                  <a:pt x="1304163" y="390270"/>
                </a:lnTo>
                <a:lnTo>
                  <a:pt x="1304163" y="50545"/>
                </a:lnTo>
                <a:close/>
              </a:path>
              <a:path w="2398395" h="396875">
                <a:moveTo>
                  <a:pt x="1415034" y="6476"/>
                </a:moveTo>
                <a:lnTo>
                  <a:pt x="1144143" y="6476"/>
                </a:lnTo>
                <a:lnTo>
                  <a:pt x="1144143" y="50545"/>
                </a:lnTo>
                <a:lnTo>
                  <a:pt x="1415034" y="50545"/>
                </a:lnTo>
                <a:lnTo>
                  <a:pt x="1415034" y="6476"/>
                </a:lnTo>
                <a:close/>
              </a:path>
              <a:path w="2398395" h="396875">
                <a:moveTo>
                  <a:pt x="1671828" y="6476"/>
                </a:moveTo>
                <a:lnTo>
                  <a:pt x="1474089" y="6476"/>
                </a:lnTo>
                <a:lnTo>
                  <a:pt x="1474089" y="390270"/>
                </a:lnTo>
                <a:lnTo>
                  <a:pt x="1680591" y="390270"/>
                </a:lnTo>
                <a:lnTo>
                  <a:pt x="1680591" y="346455"/>
                </a:lnTo>
                <a:lnTo>
                  <a:pt x="1523619" y="346455"/>
                </a:lnTo>
                <a:lnTo>
                  <a:pt x="1523619" y="217296"/>
                </a:lnTo>
                <a:lnTo>
                  <a:pt x="1660906" y="217296"/>
                </a:lnTo>
                <a:lnTo>
                  <a:pt x="1660906" y="173481"/>
                </a:lnTo>
                <a:lnTo>
                  <a:pt x="1523619" y="173481"/>
                </a:lnTo>
                <a:lnTo>
                  <a:pt x="1523619" y="50545"/>
                </a:lnTo>
                <a:lnTo>
                  <a:pt x="1671828" y="50545"/>
                </a:lnTo>
                <a:lnTo>
                  <a:pt x="1671828" y="6476"/>
                </a:lnTo>
                <a:close/>
              </a:path>
              <a:path w="2398395" h="396875">
                <a:moveTo>
                  <a:pt x="1815211" y="6476"/>
                </a:moveTo>
                <a:lnTo>
                  <a:pt x="1752981" y="6476"/>
                </a:lnTo>
                <a:lnTo>
                  <a:pt x="1752981" y="390270"/>
                </a:lnTo>
                <a:lnTo>
                  <a:pt x="1802129" y="390270"/>
                </a:lnTo>
                <a:lnTo>
                  <a:pt x="1802129" y="120395"/>
                </a:lnTo>
                <a:lnTo>
                  <a:pt x="1801991" y="101679"/>
                </a:lnTo>
                <a:lnTo>
                  <a:pt x="1801590" y="86486"/>
                </a:lnTo>
                <a:lnTo>
                  <a:pt x="1800951" y="74818"/>
                </a:lnTo>
                <a:lnTo>
                  <a:pt x="1800098" y="66675"/>
                </a:lnTo>
                <a:lnTo>
                  <a:pt x="1853753" y="66675"/>
                </a:lnTo>
                <a:lnTo>
                  <a:pt x="1815211" y="6476"/>
                </a:lnTo>
                <a:close/>
              </a:path>
              <a:path w="2398395" h="396875">
                <a:moveTo>
                  <a:pt x="1853753" y="66675"/>
                </a:moveTo>
                <a:lnTo>
                  <a:pt x="1801622" y="66675"/>
                </a:lnTo>
                <a:lnTo>
                  <a:pt x="1804290" y="72870"/>
                </a:lnTo>
                <a:lnTo>
                  <a:pt x="1807352" y="79089"/>
                </a:lnTo>
                <a:lnTo>
                  <a:pt x="1810819" y="85355"/>
                </a:lnTo>
                <a:lnTo>
                  <a:pt x="1814702" y="91693"/>
                </a:lnTo>
                <a:lnTo>
                  <a:pt x="2007743" y="390270"/>
                </a:lnTo>
                <a:lnTo>
                  <a:pt x="2066416" y="390270"/>
                </a:lnTo>
                <a:lnTo>
                  <a:pt x="2066416" y="326389"/>
                </a:lnTo>
                <a:lnTo>
                  <a:pt x="2018919" y="326389"/>
                </a:lnTo>
                <a:lnTo>
                  <a:pt x="2016992" y="322581"/>
                </a:lnTo>
                <a:lnTo>
                  <a:pt x="2013613" y="316745"/>
                </a:lnTo>
                <a:lnTo>
                  <a:pt x="2009042" y="309298"/>
                </a:lnTo>
                <a:lnTo>
                  <a:pt x="2003044" y="299846"/>
                </a:lnTo>
                <a:lnTo>
                  <a:pt x="1853753" y="66675"/>
                </a:lnTo>
                <a:close/>
              </a:path>
              <a:path w="2398395" h="396875">
                <a:moveTo>
                  <a:pt x="2066416" y="6476"/>
                </a:moveTo>
                <a:lnTo>
                  <a:pt x="2017395" y="6476"/>
                </a:lnTo>
                <a:lnTo>
                  <a:pt x="2017395" y="270382"/>
                </a:lnTo>
                <a:lnTo>
                  <a:pt x="2017559" y="288742"/>
                </a:lnTo>
                <a:lnTo>
                  <a:pt x="2018045" y="304196"/>
                </a:lnTo>
                <a:lnTo>
                  <a:pt x="2018856" y="316880"/>
                </a:lnTo>
                <a:lnTo>
                  <a:pt x="2019935" y="326389"/>
                </a:lnTo>
                <a:lnTo>
                  <a:pt x="2066416" y="326389"/>
                </a:lnTo>
                <a:lnTo>
                  <a:pt x="2066416" y="6476"/>
                </a:lnTo>
                <a:close/>
              </a:path>
              <a:path w="2398395" h="396875">
                <a:moveTo>
                  <a:pt x="2287143" y="50545"/>
                </a:moveTo>
                <a:lnTo>
                  <a:pt x="2237359" y="50545"/>
                </a:lnTo>
                <a:lnTo>
                  <a:pt x="2237359" y="390270"/>
                </a:lnTo>
                <a:lnTo>
                  <a:pt x="2287143" y="390270"/>
                </a:lnTo>
                <a:lnTo>
                  <a:pt x="2287143" y="50545"/>
                </a:lnTo>
                <a:close/>
              </a:path>
              <a:path w="2398395" h="396875">
                <a:moveTo>
                  <a:pt x="2398014" y="6476"/>
                </a:moveTo>
                <a:lnTo>
                  <a:pt x="2127123" y="6476"/>
                </a:lnTo>
                <a:lnTo>
                  <a:pt x="2127123" y="50545"/>
                </a:lnTo>
                <a:lnTo>
                  <a:pt x="2398014" y="50545"/>
                </a:lnTo>
                <a:lnTo>
                  <a:pt x="2398014" y="6476"/>
                </a:lnTo>
                <a:close/>
              </a:path>
            </a:pathLst>
          </a:custGeom>
          <a:solidFill>
            <a:srgbClr val="FFFFFF"/>
          </a:solidFill>
        </p:spPr>
        <p:txBody>
          <a:bodyPr wrap="square" lIns="0" tIns="0" rIns="0" bIns="0" rtlCol="0"/>
          <a:lstStyle/>
          <a:p>
            <a:endParaRPr/>
          </a:p>
        </p:txBody>
      </p:sp>
      <p:sp>
        <p:nvSpPr>
          <p:cNvPr id="16" name="object 16"/>
          <p:cNvSpPr/>
          <p:nvPr/>
        </p:nvSpPr>
        <p:spPr>
          <a:xfrm>
            <a:off x="1600327" y="1600200"/>
            <a:ext cx="1075690" cy="1075690"/>
          </a:xfrm>
          <a:custGeom>
            <a:avLst/>
            <a:gdLst/>
            <a:ahLst/>
            <a:cxnLst/>
            <a:rect l="l" t="t" r="r" b="b"/>
            <a:pathLst>
              <a:path w="1075689" h="1075689">
                <a:moveTo>
                  <a:pt x="1075690" y="0"/>
                </a:moveTo>
                <a:lnTo>
                  <a:pt x="0" y="1075689"/>
                </a:lnTo>
              </a:path>
              <a:path w="1075689" h="1075689">
                <a:moveTo>
                  <a:pt x="870457" y="530351"/>
                </a:moveTo>
                <a:lnTo>
                  <a:pt x="458724" y="942086"/>
                </a:lnTo>
              </a:path>
            </a:pathLst>
          </a:custGeom>
          <a:ln w="6096">
            <a:solidFill>
              <a:srgbClr val="17314D"/>
            </a:solidFill>
          </a:ln>
        </p:spPr>
        <p:txBody>
          <a:bodyPr wrap="square" lIns="0" tIns="0" rIns="0" bIns="0" rtlCol="0"/>
          <a:lstStyle/>
          <a:p>
            <a:endParaRPr/>
          </a:p>
        </p:txBody>
      </p:sp>
      <p:grpSp>
        <p:nvGrpSpPr>
          <p:cNvPr id="17" name="object 17"/>
          <p:cNvGrpSpPr/>
          <p:nvPr/>
        </p:nvGrpSpPr>
        <p:grpSpPr>
          <a:xfrm>
            <a:off x="198247" y="202691"/>
            <a:ext cx="11739880" cy="6466840"/>
            <a:chOff x="233172" y="179831"/>
            <a:chExt cx="11739880" cy="6466840"/>
          </a:xfrm>
        </p:grpSpPr>
        <p:sp>
          <p:nvSpPr>
            <p:cNvPr id="18" name="object 18"/>
            <p:cNvSpPr/>
            <p:nvPr/>
          </p:nvSpPr>
          <p:spPr>
            <a:xfrm>
              <a:off x="2244851" y="4168140"/>
              <a:ext cx="1075690" cy="1075690"/>
            </a:xfrm>
            <a:custGeom>
              <a:avLst/>
              <a:gdLst/>
              <a:ahLst/>
              <a:cxnLst/>
              <a:rect l="l" t="t" r="r" b="b"/>
              <a:pathLst>
                <a:path w="1075689" h="1075689">
                  <a:moveTo>
                    <a:pt x="1075689" y="0"/>
                  </a:moveTo>
                  <a:lnTo>
                    <a:pt x="0" y="1075690"/>
                  </a:lnTo>
                </a:path>
                <a:path w="1075689" h="1075689">
                  <a:moveTo>
                    <a:pt x="870458" y="530352"/>
                  </a:moveTo>
                  <a:lnTo>
                    <a:pt x="458724" y="942086"/>
                  </a:lnTo>
                </a:path>
              </a:pathLst>
            </a:custGeom>
            <a:ln w="6096">
              <a:solidFill>
                <a:srgbClr val="17314D"/>
              </a:solidFill>
            </a:ln>
          </p:spPr>
          <p:txBody>
            <a:bodyPr wrap="square" lIns="0" tIns="0" rIns="0" bIns="0" rtlCol="0"/>
            <a:lstStyle/>
            <a:p>
              <a:endParaRPr/>
            </a:p>
          </p:txBody>
        </p:sp>
        <p:sp>
          <p:nvSpPr>
            <p:cNvPr id="19" name="object 19"/>
            <p:cNvSpPr/>
            <p:nvPr/>
          </p:nvSpPr>
          <p:spPr>
            <a:xfrm>
              <a:off x="239268" y="185927"/>
              <a:ext cx="11727180" cy="6454140"/>
            </a:xfrm>
            <a:custGeom>
              <a:avLst/>
              <a:gdLst/>
              <a:ahLst/>
              <a:cxnLst/>
              <a:rect l="l" t="t" r="r" b="b"/>
              <a:pathLst>
                <a:path w="11727180" h="6454140">
                  <a:moveTo>
                    <a:pt x="0" y="6454140"/>
                  </a:moveTo>
                  <a:lnTo>
                    <a:pt x="11727180" y="6454140"/>
                  </a:lnTo>
                  <a:lnTo>
                    <a:pt x="11727180" y="0"/>
                  </a:lnTo>
                  <a:lnTo>
                    <a:pt x="0" y="0"/>
                  </a:lnTo>
                  <a:lnTo>
                    <a:pt x="0" y="6454140"/>
                  </a:lnTo>
                  <a:close/>
                </a:path>
              </a:pathLst>
            </a:custGeom>
            <a:ln w="12192">
              <a:solidFill>
                <a:srgbClr val="17314D"/>
              </a:solidFill>
            </a:ln>
          </p:spPr>
          <p:txBody>
            <a:bodyPr wrap="square" lIns="0" tIns="0" rIns="0" bIns="0" rtlCol="0"/>
            <a:lstStyle/>
            <a:p>
              <a:endParaRPr/>
            </a:p>
          </p:txBody>
        </p:sp>
      </p:grpSp>
      <p:sp>
        <p:nvSpPr>
          <p:cNvPr id="39" name="文本框 38"/>
          <p:cNvSpPr txBox="1"/>
          <p:nvPr/>
        </p:nvSpPr>
        <p:spPr>
          <a:xfrm>
            <a:off x="6476683" y="2819400"/>
            <a:ext cx="3037205" cy="583565"/>
          </a:xfrm>
          <a:prstGeom prst="rect">
            <a:avLst/>
          </a:prstGeom>
          <a:noFill/>
        </p:spPr>
        <p:txBody>
          <a:bodyPr wrap="square" rtlCol="0">
            <a:spAutoFit/>
          </a:bodyPr>
          <a:lstStyle/>
          <a:p>
            <a:pPr algn="l" fontAlgn="auto">
              <a:spcBef>
                <a:spcPts val="600"/>
              </a:spcBef>
            </a:pPr>
            <a:r>
              <a:rPr lang="en-US" altLang="zh-CN" sz="3200" b="1" kern="0" spc="1000">
                <a:ln/>
                <a:solidFill>
                  <a:schemeClr val="bg1"/>
                </a:solidFill>
                <a:effectLst>
                  <a:outerShdw blurRad="38100" dist="19050" dir="2700000" algn="tl" rotWithShape="0">
                    <a:schemeClr val="dk1">
                      <a:alpha val="40000"/>
                    </a:schemeClr>
                  </a:outerShdw>
                </a:effectLst>
                <a:latin typeface="+mj-ea"/>
                <a:ea typeface="+mj-ea"/>
              </a:rPr>
              <a:t>1</a:t>
            </a:r>
            <a:r>
              <a:rPr lang="en-US" altLang="zh-CN" sz="3200" b="1" kern="0" spc="1000">
                <a:solidFill>
                  <a:schemeClr val="bg1"/>
                </a:solidFill>
              </a:rPr>
              <a:t>.</a:t>
            </a:r>
            <a:r>
              <a:rPr lang="zh-CN" altLang="en-US" sz="3200" b="1" kern="0" spc="1000">
                <a:solidFill>
                  <a:schemeClr val="bg1"/>
                </a:solidFill>
                <a:uFillTx/>
              </a:rPr>
              <a:t>需求</a:t>
            </a:r>
            <a:r>
              <a:rPr lang="zh-CN" altLang="en-US" sz="3200" b="1" kern="0" spc="1000">
                <a:solidFill>
                  <a:schemeClr val="bg1"/>
                </a:solidFill>
              </a:rPr>
              <a:t>概述</a:t>
            </a:r>
          </a:p>
        </p:txBody>
      </p:sp>
      <p:sp>
        <p:nvSpPr>
          <p:cNvPr id="20" name="文本框 19"/>
          <p:cNvSpPr txBox="1"/>
          <p:nvPr/>
        </p:nvSpPr>
        <p:spPr>
          <a:xfrm>
            <a:off x="6476683" y="3562350"/>
            <a:ext cx="3037840" cy="583565"/>
          </a:xfrm>
          <a:prstGeom prst="rect">
            <a:avLst/>
          </a:prstGeom>
          <a:noFill/>
        </p:spPr>
        <p:txBody>
          <a:bodyPr wrap="square" rtlCol="0">
            <a:spAutoFit/>
          </a:bodyPr>
          <a:lstStyle/>
          <a:p>
            <a:pPr algn="l" fontAlgn="auto">
              <a:spcBef>
                <a:spcPts val="600"/>
              </a:spcBef>
            </a:pPr>
            <a:r>
              <a:rPr lang="en-US" altLang="zh-CN" sz="3200" b="1" kern="0" spc="1000">
                <a:solidFill>
                  <a:schemeClr val="bg1"/>
                </a:solidFill>
                <a:effectLst>
                  <a:outerShdw blurRad="38100" dist="19050" dir="2700000" algn="tl" rotWithShape="0">
                    <a:schemeClr val="dk1">
                      <a:alpha val="40000"/>
                    </a:schemeClr>
                  </a:outerShdw>
                </a:effectLst>
                <a:latin typeface="+mj-ea"/>
                <a:ea typeface="+mj-ea"/>
              </a:rPr>
              <a:t>2</a:t>
            </a:r>
            <a:r>
              <a:rPr lang="en-US" altLang="zh-CN" sz="3200" b="1" kern="0" spc="1000">
                <a:solidFill>
                  <a:schemeClr val="bg1"/>
                </a:solidFill>
              </a:rPr>
              <a:t>.</a:t>
            </a:r>
            <a:r>
              <a:rPr lang="zh-CN" altLang="en-US" sz="3200" b="1" kern="0" spc="1000">
                <a:solidFill>
                  <a:schemeClr val="bg1"/>
                </a:solidFill>
                <a:uFillTx/>
              </a:rPr>
              <a:t>功能需求</a:t>
            </a:r>
          </a:p>
        </p:txBody>
      </p:sp>
      <p:sp>
        <p:nvSpPr>
          <p:cNvPr id="21" name="文本框 20"/>
          <p:cNvSpPr txBox="1"/>
          <p:nvPr/>
        </p:nvSpPr>
        <p:spPr>
          <a:xfrm>
            <a:off x="6476683" y="4267200"/>
            <a:ext cx="3016250" cy="583565"/>
          </a:xfrm>
          <a:prstGeom prst="rect">
            <a:avLst/>
          </a:prstGeom>
          <a:noFill/>
        </p:spPr>
        <p:txBody>
          <a:bodyPr wrap="square" rtlCol="0">
            <a:spAutoFit/>
          </a:bodyPr>
          <a:lstStyle/>
          <a:p>
            <a:pPr algn="l" fontAlgn="auto">
              <a:spcBef>
                <a:spcPts val="600"/>
              </a:spcBef>
            </a:pPr>
            <a:r>
              <a:rPr lang="en-US" altLang="zh-CN" sz="3200" b="1" kern="0" spc="1000">
                <a:solidFill>
                  <a:schemeClr val="bg1"/>
                </a:solidFill>
                <a:effectLst>
                  <a:outerShdw blurRad="38100" dist="19050" dir="2700000" algn="tl" rotWithShape="0">
                    <a:schemeClr val="dk1">
                      <a:alpha val="40000"/>
                    </a:schemeClr>
                  </a:outerShdw>
                </a:effectLst>
                <a:latin typeface="+mj-ea"/>
                <a:ea typeface="+mj-ea"/>
              </a:rPr>
              <a:t>3</a:t>
            </a:r>
            <a:r>
              <a:rPr lang="en-US" altLang="zh-CN" sz="3200" b="1" kern="0" spc="1000">
                <a:solidFill>
                  <a:schemeClr val="bg1"/>
                </a:solidFill>
              </a:rPr>
              <a:t>.</a:t>
            </a:r>
            <a:r>
              <a:rPr lang="en-US" altLang="zh-CN" sz="3200" kern="0" spc="1000">
                <a:solidFill>
                  <a:schemeClr val="bg1"/>
                </a:solidFill>
                <a:uFillTx/>
              </a:rPr>
              <a:t>UML</a:t>
            </a:r>
            <a:r>
              <a:rPr lang="zh-CN" altLang="en-US" sz="3200" b="1" kern="0" spc="1000">
                <a:solidFill>
                  <a:schemeClr val="bg1"/>
                </a:solidFill>
                <a:uFillTx/>
              </a:rPr>
              <a:t>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34357" y="3083940"/>
            <a:ext cx="3923029" cy="707390"/>
            <a:chOff x="4125467" y="3092195"/>
            <a:chExt cx="3923029" cy="707390"/>
          </a:xfrm>
        </p:grpSpPr>
        <p:sp>
          <p:nvSpPr>
            <p:cNvPr id="3" name="object 3"/>
            <p:cNvSpPr/>
            <p:nvPr/>
          </p:nvSpPr>
          <p:spPr>
            <a:xfrm>
              <a:off x="4125467" y="3092195"/>
              <a:ext cx="3923029" cy="707390"/>
            </a:xfrm>
            <a:custGeom>
              <a:avLst/>
              <a:gdLst/>
              <a:ahLst/>
              <a:cxnLst/>
              <a:rect l="l" t="t" r="r" b="b"/>
              <a:pathLst>
                <a:path w="3923029" h="707389">
                  <a:moveTo>
                    <a:pt x="3922776" y="0"/>
                  </a:moveTo>
                  <a:lnTo>
                    <a:pt x="0" y="0"/>
                  </a:lnTo>
                  <a:lnTo>
                    <a:pt x="0" y="707135"/>
                  </a:lnTo>
                  <a:lnTo>
                    <a:pt x="3922776" y="707135"/>
                  </a:lnTo>
                  <a:lnTo>
                    <a:pt x="3922776" y="0"/>
                  </a:lnTo>
                  <a:close/>
                </a:path>
              </a:pathLst>
            </a:custGeom>
            <a:solidFill>
              <a:srgbClr val="17314D"/>
            </a:solidFill>
          </p:spPr>
          <p:txBody>
            <a:bodyPr wrap="square" lIns="0" tIns="0" rIns="0" bIns="0" rtlCol="0"/>
            <a:lstStyle/>
            <a:p>
              <a:endParaRPr/>
            </a:p>
          </p:txBody>
        </p:sp>
        <p:sp>
          <p:nvSpPr>
            <p:cNvPr id="4" name="object 4"/>
            <p:cNvSpPr/>
            <p:nvPr/>
          </p:nvSpPr>
          <p:spPr>
            <a:xfrm>
              <a:off x="4125467" y="3092195"/>
              <a:ext cx="3923029" cy="707390"/>
            </a:xfrm>
            <a:custGeom>
              <a:avLst/>
              <a:gdLst/>
              <a:ahLst/>
              <a:cxnLst/>
              <a:rect l="l" t="t" r="r" b="b"/>
              <a:pathLst>
                <a:path w="3923029" h="707389">
                  <a:moveTo>
                    <a:pt x="0" y="707135"/>
                  </a:moveTo>
                  <a:lnTo>
                    <a:pt x="3922776" y="707135"/>
                  </a:lnTo>
                  <a:lnTo>
                    <a:pt x="3922776" y="0"/>
                  </a:lnTo>
                  <a:lnTo>
                    <a:pt x="0" y="0"/>
                  </a:lnTo>
                  <a:lnTo>
                    <a:pt x="0" y="707135"/>
                  </a:lnTo>
                  <a:close/>
                </a:path>
              </a:pathLst>
            </a:custGeom>
            <a:ln w="12192">
              <a:solidFill>
                <a:srgbClr val="17314D"/>
              </a:solidFill>
            </a:ln>
          </p:spPr>
          <p:txBody>
            <a:bodyPr wrap="square" lIns="0" tIns="0" rIns="0" bIns="0" rtlCol="0"/>
            <a:lstStyle/>
            <a:p>
              <a:endParaRPr/>
            </a:p>
          </p:txBody>
        </p:sp>
        <p:sp>
          <p:nvSpPr>
            <p:cNvPr id="5" name="object 5"/>
            <p:cNvSpPr/>
            <p:nvPr/>
          </p:nvSpPr>
          <p:spPr>
            <a:xfrm>
              <a:off x="4877434" y="3142487"/>
              <a:ext cx="2419350" cy="587375"/>
            </a:xfrm>
            <a:custGeom>
              <a:avLst/>
              <a:gdLst/>
              <a:ahLst/>
              <a:cxnLst/>
              <a:rect l="l" t="t" r="r" b="b"/>
              <a:pathLst>
                <a:path w="2419350" h="587375">
                  <a:moveTo>
                    <a:pt x="532892" y="389889"/>
                  </a:moveTo>
                  <a:lnTo>
                    <a:pt x="56007" y="389889"/>
                  </a:lnTo>
                  <a:lnTo>
                    <a:pt x="56007" y="585088"/>
                  </a:lnTo>
                  <a:lnTo>
                    <a:pt x="101219" y="585088"/>
                  </a:lnTo>
                  <a:lnTo>
                    <a:pt x="101219" y="426846"/>
                  </a:lnTo>
                  <a:lnTo>
                    <a:pt x="532892" y="426846"/>
                  </a:lnTo>
                  <a:lnTo>
                    <a:pt x="532892" y="389889"/>
                  </a:lnTo>
                  <a:close/>
                </a:path>
                <a:path w="2419350" h="587375">
                  <a:moveTo>
                    <a:pt x="403098" y="535177"/>
                  </a:moveTo>
                  <a:lnTo>
                    <a:pt x="406048" y="547824"/>
                  </a:lnTo>
                  <a:lnTo>
                    <a:pt x="408416" y="559673"/>
                  </a:lnTo>
                  <a:lnTo>
                    <a:pt x="410188" y="570736"/>
                  </a:lnTo>
                  <a:lnTo>
                    <a:pt x="411353" y="581025"/>
                  </a:lnTo>
                  <a:lnTo>
                    <a:pt x="443928" y="581882"/>
                  </a:lnTo>
                  <a:lnTo>
                    <a:pt x="499673" y="578479"/>
                  </a:lnTo>
                  <a:lnTo>
                    <a:pt x="529201" y="549003"/>
                  </a:lnTo>
                  <a:lnTo>
                    <a:pt x="530672" y="538733"/>
                  </a:lnTo>
                  <a:lnTo>
                    <a:pt x="460756" y="538733"/>
                  </a:lnTo>
                  <a:lnTo>
                    <a:pt x="448710" y="538499"/>
                  </a:lnTo>
                  <a:lnTo>
                    <a:pt x="435070" y="537813"/>
                  </a:lnTo>
                  <a:lnTo>
                    <a:pt x="419858" y="536698"/>
                  </a:lnTo>
                  <a:lnTo>
                    <a:pt x="403098" y="535177"/>
                  </a:lnTo>
                  <a:close/>
                </a:path>
                <a:path w="2419350" h="587375">
                  <a:moveTo>
                    <a:pt x="244094" y="426846"/>
                  </a:moveTo>
                  <a:lnTo>
                    <a:pt x="201803" y="426846"/>
                  </a:lnTo>
                  <a:lnTo>
                    <a:pt x="201803" y="568451"/>
                  </a:lnTo>
                  <a:lnTo>
                    <a:pt x="244094" y="568451"/>
                  </a:lnTo>
                  <a:lnTo>
                    <a:pt x="244094" y="426846"/>
                  </a:lnTo>
                  <a:close/>
                </a:path>
                <a:path w="2419350" h="587375">
                  <a:moveTo>
                    <a:pt x="385191" y="426846"/>
                  </a:moveTo>
                  <a:lnTo>
                    <a:pt x="342900" y="426846"/>
                  </a:lnTo>
                  <a:lnTo>
                    <a:pt x="342900" y="568451"/>
                  </a:lnTo>
                  <a:lnTo>
                    <a:pt x="385191" y="568451"/>
                  </a:lnTo>
                  <a:lnTo>
                    <a:pt x="385191" y="426846"/>
                  </a:lnTo>
                  <a:close/>
                </a:path>
                <a:path w="2419350" h="587375">
                  <a:moveTo>
                    <a:pt x="532892" y="426846"/>
                  </a:moveTo>
                  <a:lnTo>
                    <a:pt x="487553" y="426846"/>
                  </a:lnTo>
                  <a:lnTo>
                    <a:pt x="487553" y="514857"/>
                  </a:lnTo>
                  <a:lnTo>
                    <a:pt x="485884" y="525285"/>
                  </a:lnTo>
                  <a:lnTo>
                    <a:pt x="480869" y="532749"/>
                  </a:lnTo>
                  <a:lnTo>
                    <a:pt x="472497" y="537235"/>
                  </a:lnTo>
                  <a:lnTo>
                    <a:pt x="460756" y="538733"/>
                  </a:lnTo>
                  <a:lnTo>
                    <a:pt x="530672" y="538733"/>
                  </a:lnTo>
                  <a:lnTo>
                    <a:pt x="532892" y="523239"/>
                  </a:lnTo>
                  <a:lnTo>
                    <a:pt x="532892" y="426846"/>
                  </a:lnTo>
                  <a:close/>
                </a:path>
                <a:path w="2419350" h="587375">
                  <a:moveTo>
                    <a:pt x="306070" y="343407"/>
                  </a:moveTo>
                  <a:lnTo>
                    <a:pt x="259842" y="343407"/>
                  </a:lnTo>
                  <a:lnTo>
                    <a:pt x="250062" y="389889"/>
                  </a:lnTo>
                  <a:lnTo>
                    <a:pt x="294132" y="389889"/>
                  </a:lnTo>
                  <a:lnTo>
                    <a:pt x="306070" y="343407"/>
                  </a:lnTo>
                  <a:close/>
                </a:path>
                <a:path w="2419350" h="587375">
                  <a:moveTo>
                    <a:pt x="585851" y="306577"/>
                  </a:moveTo>
                  <a:lnTo>
                    <a:pt x="0" y="306577"/>
                  </a:lnTo>
                  <a:lnTo>
                    <a:pt x="0" y="343407"/>
                  </a:lnTo>
                  <a:lnTo>
                    <a:pt x="585851" y="343407"/>
                  </a:lnTo>
                  <a:lnTo>
                    <a:pt x="585851" y="306577"/>
                  </a:lnTo>
                  <a:close/>
                </a:path>
                <a:path w="2419350" h="587375">
                  <a:moveTo>
                    <a:pt x="313817" y="137413"/>
                  </a:moveTo>
                  <a:lnTo>
                    <a:pt x="271525" y="137413"/>
                  </a:lnTo>
                  <a:lnTo>
                    <a:pt x="271525" y="279146"/>
                  </a:lnTo>
                  <a:lnTo>
                    <a:pt x="313817" y="279146"/>
                  </a:lnTo>
                  <a:lnTo>
                    <a:pt x="313817" y="137413"/>
                  </a:lnTo>
                  <a:close/>
                </a:path>
                <a:path w="2419350" h="587375">
                  <a:moveTo>
                    <a:pt x="239903" y="238632"/>
                  </a:moveTo>
                  <a:lnTo>
                    <a:pt x="100075" y="238632"/>
                  </a:lnTo>
                  <a:lnTo>
                    <a:pt x="100075" y="270763"/>
                  </a:lnTo>
                  <a:lnTo>
                    <a:pt x="239903" y="270763"/>
                  </a:lnTo>
                  <a:lnTo>
                    <a:pt x="239903" y="238632"/>
                  </a:lnTo>
                  <a:close/>
                </a:path>
                <a:path w="2419350" h="587375">
                  <a:moveTo>
                    <a:pt x="485267" y="238632"/>
                  </a:moveTo>
                  <a:lnTo>
                    <a:pt x="345313" y="238632"/>
                  </a:lnTo>
                  <a:lnTo>
                    <a:pt x="345313" y="270763"/>
                  </a:lnTo>
                  <a:lnTo>
                    <a:pt x="485267" y="270763"/>
                  </a:lnTo>
                  <a:lnTo>
                    <a:pt x="485267" y="238632"/>
                  </a:lnTo>
                  <a:close/>
                </a:path>
                <a:path w="2419350" h="587375">
                  <a:moveTo>
                    <a:pt x="565531" y="100584"/>
                  </a:moveTo>
                  <a:lnTo>
                    <a:pt x="20320" y="100584"/>
                  </a:lnTo>
                  <a:lnTo>
                    <a:pt x="20320" y="211327"/>
                  </a:lnTo>
                  <a:lnTo>
                    <a:pt x="66167" y="211327"/>
                  </a:lnTo>
                  <a:lnTo>
                    <a:pt x="66167" y="137413"/>
                  </a:lnTo>
                  <a:lnTo>
                    <a:pt x="565531" y="137413"/>
                  </a:lnTo>
                  <a:lnTo>
                    <a:pt x="565531" y="100584"/>
                  </a:lnTo>
                  <a:close/>
                </a:path>
                <a:path w="2419350" h="587375">
                  <a:moveTo>
                    <a:pt x="565531" y="137413"/>
                  </a:moveTo>
                  <a:lnTo>
                    <a:pt x="519684" y="137413"/>
                  </a:lnTo>
                  <a:lnTo>
                    <a:pt x="519684" y="211327"/>
                  </a:lnTo>
                  <a:lnTo>
                    <a:pt x="565531" y="211327"/>
                  </a:lnTo>
                  <a:lnTo>
                    <a:pt x="565531" y="137413"/>
                  </a:lnTo>
                  <a:close/>
                </a:path>
                <a:path w="2419350" h="587375">
                  <a:moveTo>
                    <a:pt x="239903" y="171957"/>
                  </a:moveTo>
                  <a:lnTo>
                    <a:pt x="100075" y="171957"/>
                  </a:lnTo>
                  <a:lnTo>
                    <a:pt x="100075" y="204088"/>
                  </a:lnTo>
                  <a:lnTo>
                    <a:pt x="239903" y="204088"/>
                  </a:lnTo>
                  <a:lnTo>
                    <a:pt x="239903" y="171957"/>
                  </a:lnTo>
                  <a:close/>
                </a:path>
                <a:path w="2419350" h="587375">
                  <a:moveTo>
                    <a:pt x="485267" y="171957"/>
                  </a:moveTo>
                  <a:lnTo>
                    <a:pt x="345313" y="171957"/>
                  </a:lnTo>
                  <a:lnTo>
                    <a:pt x="345313" y="204088"/>
                  </a:lnTo>
                  <a:lnTo>
                    <a:pt x="485267" y="204088"/>
                  </a:lnTo>
                  <a:lnTo>
                    <a:pt x="485267" y="171957"/>
                  </a:lnTo>
                  <a:close/>
                </a:path>
                <a:path w="2419350" h="587375">
                  <a:moveTo>
                    <a:pt x="313817" y="66039"/>
                  </a:moveTo>
                  <a:lnTo>
                    <a:pt x="271525" y="66039"/>
                  </a:lnTo>
                  <a:lnTo>
                    <a:pt x="271525" y="100584"/>
                  </a:lnTo>
                  <a:lnTo>
                    <a:pt x="313817" y="100584"/>
                  </a:lnTo>
                  <a:lnTo>
                    <a:pt x="313817" y="66039"/>
                  </a:lnTo>
                  <a:close/>
                </a:path>
                <a:path w="2419350" h="587375">
                  <a:moveTo>
                    <a:pt x="530987" y="29082"/>
                  </a:moveTo>
                  <a:lnTo>
                    <a:pt x="50037" y="29082"/>
                  </a:lnTo>
                  <a:lnTo>
                    <a:pt x="50037" y="66039"/>
                  </a:lnTo>
                  <a:lnTo>
                    <a:pt x="530987" y="66039"/>
                  </a:lnTo>
                  <a:lnTo>
                    <a:pt x="530987" y="29082"/>
                  </a:lnTo>
                  <a:close/>
                </a:path>
                <a:path w="2419350" h="587375">
                  <a:moveTo>
                    <a:pt x="761492" y="526795"/>
                  </a:moveTo>
                  <a:lnTo>
                    <a:pt x="764301" y="540821"/>
                  </a:lnTo>
                  <a:lnTo>
                    <a:pt x="766826" y="554323"/>
                  </a:lnTo>
                  <a:lnTo>
                    <a:pt x="769064" y="567301"/>
                  </a:lnTo>
                  <a:lnTo>
                    <a:pt x="771017" y="579754"/>
                  </a:lnTo>
                  <a:lnTo>
                    <a:pt x="808910" y="580675"/>
                  </a:lnTo>
                  <a:lnTo>
                    <a:pt x="850138" y="581025"/>
                  </a:lnTo>
                  <a:lnTo>
                    <a:pt x="910431" y="561800"/>
                  </a:lnTo>
                  <a:lnTo>
                    <a:pt x="926350" y="532129"/>
                  </a:lnTo>
                  <a:lnTo>
                    <a:pt x="838200" y="532129"/>
                  </a:lnTo>
                  <a:lnTo>
                    <a:pt x="822249" y="531796"/>
                  </a:lnTo>
                  <a:lnTo>
                    <a:pt x="804132" y="530796"/>
                  </a:lnTo>
                  <a:lnTo>
                    <a:pt x="783871" y="529129"/>
                  </a:lnTo>
                  <a:lnTo>
                    <a:pt x="761492" y="526795"/>
                  </a:lnTo>
                  <a:close/>
                </a:path>
                <a:path w="2419350" h="587375">
                  <a:moveTo>
                    <a:pt x="930529" y="376174"/>
                  </a:moveTo>
                  <a:lnTo>
                    <a:pt x="880491" y="376174"/>
                  </a:lnTo>
                  <a:lnTo>
                    <a:pt x="880491" y="488695"/>
                  </a:lnTo>
                  <a:lnTo>
                    <a:pt x="877847" y="507698"/>
                  </a:lnTo>
                  <a:lnTo>
                    <a:pt x="869918" y="521271"/>
                  </a:lnTo>
                  <a:lnTo>
                    <a:pt x="856702" y="529415"/>
                  </a:lnTo>
                  <a:lnTo>
                    <a:pt x="838200" y="532129"/>
                  </a:lnTo>
                  <a:lnTo>
                    <a:pt x="926350" y="532129"/>
                  </a:lnTo>
                  <a:lnTo>
                    <a:pt x="930529" y="504189"/>
                  </a:lnTo>
                  <a:lnTo>
                    <a:pt x="930529" y="376174"/>
                  </a:lnTo>
                  <a:close/>
                </a:path>
                <a:path w="2419350" h="587375">
                  <a:moveTo>
                    <a:pt x="982887" y="285750"/>
                  </a:moveTo>
                  <a:lnTo>
                    <a:pt x="930529" y="285750"/>
                  </a:lnTo>
                  <a:lnTo>
                    <a:pt x="954835" y="327512"/>
                  </a:lnTo>
                  <a:lnTo>
                    <a:pt x="982145" y="366801"/>
                  </a:lnTo>
                  <a:lnTo>
                    <a:pt x="1012461" y="403618"/>
                  </a:lnTo>
                  <a:lnTo>
                    <a:pt x="1045785" y="437963"/>
                  </a:lnTo>
                  <a:lnTo>
                    <a:pt x="1082119" y="469835"/>
                  </a:lnTo>
                  <a:lnTo>
                    <a:pt x="1121466" y="499234"/>
                  </a:lnTo>
                  <a:lnTo>
                    <a:pt x="1163828" y="526160"/>
                  </a:lnTo>
                  <a:lnTo>
                    <a:pt x="1171209" y="515471"/>
                  </a:lnTo>
                  <a:lnTo>
                    <a:pt x="1179639" y="504174"/>
                  </a:lnTo>
                  <a:lnTo>
                    <a:pt x="1189116" y="492281"/>
                  </a:lnTo>
                  <a:lnTo>
                    <a:pt x="1199642" y="479806"/>
                  </a:lnTo>
                  <a:lnTo>
                    <a:pt x="1151661" y="452683"/>
                  </a:lnTo>
                  <a:lnTo>
                    <a:pt x="1107170" y="421417"/>
                  </a:lnTo>
                  <a:lnTo>
                    <a:pt x="1066178" y="386008"/>
                  </a:lnTo>
                  <a:lnTo>
                    <a:pt x="1028700" y="346455"/>
                  </a:lnTo>
                  <a:lnTo>
                    <a:pt x="1058035" y="321073"/>
                  </a:lnTo>
                  <a:lnTo>
                    <a:pt x="1070089" y="310134"/>
                  </a:lnTo>
                  <a:lnTo>
                    <a:pt x="999617" y="310134"/>
                  </a:lnTo>
                  <a:lnTo>
                    <a:pt x="982887" y="285750"/>
                  </a:lnTo>
                  <a:close/>
                </a:path>
                <a:path w="2419350" h="587375">
                  <a:moveTo>
                    <a:pt x="930529" y="151764"/>
                  </a:moveTo>
                  <a:lnTo>
                    <a:pt x="880491" y="151764"/>
                  </a:lnTo>
                  <a:lnTo>
                    <a:pt x="880491" y="320801"/>
                  </a:lnTo>
                  <a:lnTo>
                    <a:pt x="832452" y="346794"/>
                  </a:lnTo>
                  <a:lnTo>
                    <a:pt x="785617" y="371559"/>
                  </a:lnTo>
                  <a:lnTo>
                    <a:pt x="739981" y="395097"/>
                  </a:lnTo>
                  <a:lnTo>
                    <a:pt x="695541" y="417406"/>
                  </a:lnTo>
                  <a:lnTo>
                    <a:pt x="652293" y="438488"/>
                  </a:lnTo>
                  <a:lnTo>
                    <a:pt x="610235" y="458343"/>
                  </a:lnTo>
                  <a:lnTo>
                    <a:pt x="635762" y="507110"/>
                  </a:lnTo>
                  <a:lnTo>
                    <a:pt x="678904" y="483032"/>
                  </a:lnTo>
                  <a:lnTo>
                    <a:pt x="724960" y="457893"/>
                  </a:lnTo>
                  <a:lnTo>
                    <a:pt x="825766" y="404458"/>
                  </a:lnTo>
                  <a:lnTo>
                    <a:pt x="880491" y="376174"/>
                  </a:lnTo>
                  <a:lnTo>
                    <a:pt x="930529" y="376174"/>
                  </a:lnTo>
                  <a:lnTo>
                    <a:pt x="930529" y="285750"/>
                  </a:lnTo>
                  <a:lnTo>
                    <a:pt x="982887" y="285750"/>
                  </a:lnTo>
                  <a:lnTo>
                    <a:pt x="980303" y="281983"/>
                  </a:lnTo>
                  <a:lnTo>
                    <a:pt x="962358" y="252380"/>
                  </a:lnTo>
                  <a:lnTo>
                    <a:pt x="945770" y="221301"/>
                  </a:lnTo>
                  <a:lnTo>
                    <a:pt x="930529" y="188722"/>
                  </a:lnTo>
                  <a:lnTo>
                    <a:pt x="930529" y="151764"/>
                  </a:lnTo>
                  <a:close/>
                </a:path>
                <a:path w="2419350" h="587375">
                  <a:moveTo>
                    <a:pt x="706628" y="187451"/>
                  </a:moveTo>
                  <a:lnTo>
                    <a:pt x="670941" y="216662"/>
                  </a:lnTo>
                  <a:lnTo>
                    <a:pt x="695448" y="244232"/>
                  </a:lnTo>
                  <a:lnTo>
                    <a:pt x="718883" y="271684"/>
                  </a:lnTo>
                  <a:lnTo>
                    <a:pt x="741271" y="298993"/>
                  </a:lnTo>
                  <a:lnTo>
                    <a:pt x="762635" y="326136"/>
                  </a:lnTo>
                  <a:lnTo>
                    <a:pt x="773687" y="317400"/>
                  </a:lnTo>
                  <a:lnTo>
                    <a:pt x="784193" y="308927"/>
                  </a:lnTo>
                  <a:lnTo>
                    <a:pt x="794174" y="300739"/>
                  </a:lnTo>
                  <a:lnTo>
                    <a:pt x="803656" y="292862"/>
                  </a:lnTo>
                  <a:lnTo>
                    <a:pt x="779083" y="264408"/>
                  </a:lnTo>
                  <a:lnTo>
                    <a:pt x="754713" y="237347"/>
                  </a:lnTo>
                  <a:lnTo>
                    <a:pt x="730557" y="211691"/>
                  </a:lnTo>
                  <a:lnTo>
                    <a:pt x="706628" y="187451"/>
                  </a:lnTo>
                  <a:close/>
                </a:path>
                <a:path w="2419350" h="587375">
                  <a:moveTo>
                    <a:pt x="1116203" y="191007"/>
                  </a:moveTo>
                  <a:lnTo>
                    <a:pt x="1088413" y="223033"/>
                  </a:lnTo>
                  <a:lnTo>
                    <a:pt x="1059719" y="253571"/>
                  </a:lnTo>
                  <a:lnTo>
                    <a:pt x="1030120" y="282608"/>
                  </a:lnTo>
                  <a:lnTo>
                    <a:pt x="999617" y="310134"/>
                  </a:lnTo>
                  <a:lnTo>
                    <a:pt x="1070089" y="310134"/>
                  </a:lnTo>
                  <a:lnTo>
                    <a:pt x="1089453" y="292560"/>
                  </a:lnTo>
                  <a:lnTo>
                    <a:pt x="1122943" y="260927"/>
                  </a:lnTo>
                  <a:lnTo>
                    <a:pt x="1158494" y="226187"/>
                  </a:lnTo>
                  <a:lnTo>
                    <a:pt x="1116203" y="191007"/>
                  </a:lnTo>
                  <a:close/>
                </a:path>
                <a:path w="2419350" h="587375">
                  <a:moveTo>
                    <a:pt x="1190625" y="108838"/>
                  </a:moveTo>
                  <a:lnTo>
                    <a:pt x="619125" y="108838"/>
                  </a:lnTo>
                  <a:lnTo>
                    <a:pt x="619125" y="151764"/>
                  </a:lnTo>
                  <a:lnTo>
                    <a:pt x="1190625" y="151764"/>
                  </a:lnTo>
                  <a:lnTo>
                    <a:pt x="1190625" y="108838"/>
                  </a:lnTo>
                  <a:close/>
                </a:path>
                <a:path w="2419350" h="587375">
                  <a:moveTo>
                    <a:pt x="930529" y="1142"/>
                  </a:moveTo>
                  <a:lnTo>
                    <a:pt x="880491" y="1142"/>
                  </a:lnTo>
                  <a:lnTo>
                    <a:pt x="880491" y="108838"/>
                  </a:lnTo>
                  <a:lnTo>
                    <a:pt x="930529" y="108838"/>
                  </a:lnTo>
                  <a:lnTo>
                    <a:pt x="930529" y="1142"/>
                  </a:lnTo>
                  <a:close/>
                </a:path>
                <a:path w="2419350" h="587375">
                  <a:moveTo>
                    <a:pt x="1013841" y="1142"/>
                  </a:moveTo>
                  <a:lnTo>
                    <a:pt x="985266" y="32638"/>
                  </a:lnTo>
                  <a:lnTo>
                    <a:pt x="1009868" y="51256"/>
                  </a:lnTo>
                  <a:lnTo>
                    <a:pt x="1032446" y="68992"/>
                  </a:lnTo>
                  <a:lnTo>
                    <a:pt x="1053024" y="85824"/>
                  </a:lnTo>
                  <a:lnTo>
                    <a:pt x="1071626" y="101726"/>
                  </a:lnTo>
                  <a:lnTo>
                    <a:pt x="1103757" y="66039"/>
                  </a:lnTo>
                  <a:lnTo>
                    <a:pt x="1085635" y="51042"/>
                  </a:lnTo>
                  <a:lnTo>
                    <a:pt x="1064609" y="35210"/>
                  </a:lnTo>
                  <a:lnTo>
                    <a:pt x="1040677" y="18569"/>
                  </a:lnTo>
                  <a:lnTo>
                    <a:pt x="1013841" y="1142"/>
                  </a:lnTo>
                  <a:close/>
                </a:path>
                <a:path w="2419350" h="587375">
                  <a:moveTo>
                    <a:pt x="1703577" y="298830"/>
                  </a:moveTo>
                  <a:lnTo>
                    <a:pt x="1662429" y="298830"/>
                  </a:lnTo>
                  <a:lnTo>
                    <a:pt x="1648311" y="349546"/>
                  </a:lnTo>
                  <a:lnTo>
                    <a:pt x="1628309" y="396917"/>
                  </a:lnTo>
                  <a:lnTo>
                    <a:pt x="1602422" y="440943"/>
                  </a:lnTo>
                  <a:lnTo>
                    <a:pt x="1570651" y="481626"/>
                  </a:lnTo>
                  <a:lnTo>
                    <a:pt x="1532995" y="518964"/>
                  </a:lnTo>
                  <a:lnTo>
                    <a:pt x="1489456" y="552957"/>
                  </a:lnTo>
                  <a:lnTo>
                    <a:pt x="1498074" y="560935"/>
                  </a:lnTo>
                  <a:lnTo>
                    <a:pt x="1506013" y="569245"/>
                  </a:lnTo>
                  <a:lnTo>
                    <a:pt x="1513262" y="577889"/>
                  </a:lnTo>
                  <a:lnTo>
                    <a:pt x="1519809" y="586866"/>
                  </a:lnTo>
                  <a:lnTo>
                    <a:pt x="1558948" y="555198"/>
                  </a:lnTo>
                  <a:lnTo>
                    <a:pt x="1593625" y="521152"/>
                  </a:lnTo>
                  <a:lnTo>
                    <a:pt x="1623858" y="484728"/>
                  </a:lnTo>
                  <a:lnTo>
                    <a:pt x="1649665" y="445927"/>
                  </a:lnTo>
                  <a:lnTo>
                    <a:pt x="1671066" y="404749"/>
                  </a:lnTo>
                  <a:lnTo>
                    <a:pt x="1710309" y="404749"/>
                  </a:lnTo>
                  <a:lnTo>
                    <a:pt x="1710309" y="351789"/>
                  </a:lnTo>
                  <a:lnTo>
                    <a:pt x="1690751" y="351789"/>
                  </a:lnTo>
                  <a:lnTo>
                    <a:pt x="1694416" y="338889"/>
                  </a:lnTo>
                  <a:lnTo>
                    <a:pt x="1697783" y="325739"/>
                  </a:lnTo>
                  <a:lnTo>
                    <a:pt x="1700841" y="312374"/>
                  </a:lnTo>
                  <a:lnTo>
                    <a:pt x="1703577" y="298830"/>
                  </a:lnTo>
                  <a:close/>
                </a:path>
                <a:path w="2419350" h="587375">
                  <a:moveTo>
                    <a:pt x="1369716" y="250571"/>
                  </a:moveTo>
                  <a:lnTo>
                    <a:pt x="1294257" y="250571"/>
                  </a:lnTo>
                  <a:lnTo>
                    <a:pt x="1294257" y="585088"/>
                  </a:lnTo>
                  <a:lnTo>
                    <a:pt x="1333500" y="585088"/>
                  </a:lnTo>
                  <a:lnTo>
                    <a:pt x="1333500" y="260350"/>
                  </a:lnTo>
                  <a:lnTo>
                    <a:pt x="1378301" y="260350"/>
                  </a:lnTo>
                  <a:lnTo>
                    <a:pt x="1377600" y="259508"/>
                  </a:lnTo>
                  <a:lnTo>
                    <a:pt x="1369716" y="250571"/>
                  </a:lnTo>
                  <a:close/>
                </a:path>
                <a:path w="2419350" h="587375">
                  <a:moveTo>
                    <a:pt x="1710309" y="404749"/>
                  </a:moveTo>
                  <a:lnTo>
                    <a:pt x="1671066" y="404749"/>
                  </a:lnTo>
                  <a:lnTo>
                    <a:pt x="1671066" y="507110"/>
                  </a:lnTo>
                  <a:lnTo>
                    <a:pt x="1674042" y="534207"/>
                  </a:lnTo>
                  <a:lnTo>
                    <a:pt x="1682972" y="553577"/>
                  </a:lnTo>
                  <a:lnTo>
                    <a:pt x="1697855" y="565207"/>
                  </a:lnTo>
                  <a:lnTo>
                    <a:pt x="1718691" y="569087"/>
                  </a:lnTo>
                  <a:lnTo>
                    <a:pt x="1754377" y="569087"/>
                  </a:lnTo>
                  <a:lnTo>
                    <a:pt x="1769238" y="566471"/>
                  </a:lnTo>
                  <a:lnTo>
                    <a:pt x="1781635" y="558641"/>
                  </a:lnTo>
                  <a:lnTo>
                    <a:pt x="1791579" y="545619"/>
                  </a:lnTo>
                  <a:lnTo>
                    <a:pt x="1798610" y="528574"/>
                  </a:lnTo>
                  <a:lnTo>
                    <a:pt x="1731137" y="528574"/>
                  </a:lnTo>
                  <a:lnTo>
                    <a:pt x="1722042" y="526859"/>
                  </a:lnTo>
                  <a:lnTo>
                    <a:pt x="1715531" y="521715"/>
                  </a:lnTo>
                  <a:lnTo>
                    <a:pt x="1711616" y="513143"/>
                  </a:lnTo>
                  <a:lnTo>
                    <a:pt x="1710309" y="501141"/>
                  </a:lnTo>
                  <a:lnTo>
                    <a:pt x="1710309" y="404749"/>
                  </a:lnTo>
                  <a:close/>
                </a:path>
                <a:path w="2419350" h="587375">
                  <a:moveTo>
                    <a:pt x="1550797" y="33909"/>
                  </a:moveTo>
                  <a:lnTo>
                    <a:pt x="1403731" y="33909"/>
                  </a:lnTo>
                  <a:lnTo>
                    <a:pt x="1403731" y="443991"/>
                  </a:lnTo>
                  <a:lnTo>
                    <a:pt x="1402586" y="460162"/>
                  </a:lnTo>
                  <a:lnTo>
                    <a:pt x="1399143" y="474583"/>
                  </a:lnTo>
                  <a:lnTo>
                    <a:pt x="1393390" y="487265"/>
                  </a:lnTo>
                  <a:lnTo>
                    <a:pt x="1385316" y="498220"/>
                  </a:lnTo>
                  <a:lnTo>
                    <a:pt x="1418717" y="537463"/>
                  </a:lnTo>
                  <a:lnTo>
                    <a:pt x="1449578" y="508888"/>
                  </a:lnTo>
                  <a:lnTo>
                    <a:pt x="1510228" y="467062"/>
                  </a:lnTo>
                  <a:lnTo>
                    <a:pt x="1519569" y="460756"/>
                  </a:lnTo>
                  <a:lnTo>
                    <a:pt x="1442466" y="460756"/>
                  </a:lnTo>
                  <a:lnTo>
                    <a:pt x="1442466" y="315467"/>
                  </a:lnTo>
                  <a:lnTo>
                    <a:pt x="1550797" y="315467"/>
                  </a:lnTo>
                  <a:lnTo>
                    <a:pt x="1550797" y="278511"/>
                  </a:lnTo>
                  <a:lnTo>
                    <a:pt x="1442466" y="278511"/>
                  </a:lnTo>
                  <a:lnTo>
                    <a:pt x="1442466" y="192786"/>
                  </a:lnTo>
                  <a:lnTo>
                    <a:pt x="1550797" y="192786"/>
                  </a:lnTo>
                  <a:lnTo>
                    <a:pt x="1550797" y="155955"/>
                  </a:lnTo>
                  <a:lnTo>
                    <a:pt x="1442466" y="155955"/>
                  </a:lnTo>
                  <a:lnTo>
                    <a:pt x="1442466" y="70738"/>
                  </a:lnTo>
                  <a:lnTo>
                    <a:pt x="1550797" y="70738"/>
                  </a:lnTo>
                  <a:lnTo>
                    <a:pt x="1550797" y="33909"/>
                  </a:lnTo>
                  <a:close/>
                </a:path>
                <a:path w="2419350" h="587375">
                  <a:moveTo>
                    <a:pt x="1769237" y="425576"/>
                  </a:moveTo>
                  <a:lnTo>
                    <a:pt x="1768570" y="472487"/>
                  </a:lnTo>
                  <a:lnTo>
                    <a:pt x="1760354" y="515233"/>
                  </a:lnTo>
                  <a:lnTo>
                    <a:pt x="1742567" y="528574"/>
                  </a:lnTo>
                  <a:lnTo>
                    <a:pt x="1798610" y="528574"/>
                  </a:lnTo>
                  <a:lnTo>
                    <a:pt x="1806066" y="488870"/>
                  </a:lnTo>
                  <a:lnTo>
                    <a:pt x="1809242" y="441070"/>
                  </a:lnTo>
                  <a:lnTo>
                    <a:pt x="1800026" y="438096"/>
                  </a:lnTo>
                  <a:lnTo>
                    <a:pt x="1790287" y="434514"/>
                  </a:lnTo>
                  <a:lnTo>
                    <a:pt x="1780024" y="430337"/>
                  </a:lnTo>
                  <a:lnTo>
                    <a:pt x="1769237" y="425576"/>
                  </a:lnTo>
                  <a:close/>
                </a:path>
                <a:path w="2419350" h="587375">
                  <a:moveTo>
                    <a:pt x="1572676" y="456564"/>
                  </a:moveTo>
                  <a:lnTo>
                    <a:pt x="1525778" y="456564"/>
                  </a:lnTo>
                  <a:lnTo>
                    <a:pt x="1532810" y="470693"/>
                  </a:lnTo>
                  <a:lnTo>
                    <a:pt x="1536440" y="478103"/>
                  </a:lnTo>
                  <a:lnTo>
                    <a:pt x="1540129" y="485775"/>
                  </a:lnTo>
                  <a:lnTo>
                    <a:pt x="1575816" y="462533"/>
                  </a:lnTo>
                  <a:lnTo>
                    <a:pt x="1572676" y="456564"/>
                  </a:lnTo>
                  <a:close/>
                </a:path>
                <a:path w="2419350" h="587375">
                  <a:moveTo>
                    <a:pt x="1518031" y="358266"/>
                  </a:moveTo>
                  <a:lnTo>
                    <a:pt x="1483487" y="377316"/>
                  </a:lnTo>
                  <a:lnTo>
                    <a:pt x="1488892" y="386460"/>
                  </a:lnTo>
                  <a:lnTo>
                    <a:pt x="1494631" y="396557"/>
                  </a:lnTo>
                  <a:lnTo>
                    <a:pt x="1500703" y="407606"/>
                  </a:lnTo>
                  <a:lnTo>
                    <a:pt x="1507109" y="419607"/>
                  </a:lnTo>
                  <a:lnTo>
                    <a:pt x="1489989" y="431038"/>
                  </a:lnTo>
                  <a:lnTo>
                    <a:pt x="1473501" y="441706"/>
                  </a:lnTo>
                  <a:lnTo>
                    <a:pt x="1457656" y="451612"/>
                  </a:lnTo>
                  <a:lnTo>
                    <a:pt x="1442466" y="460756"/>
                  </a:lnTo>
                  <a:lnTo>
                    <a:pt x="1519569" y="460756"/>
                  </a:lnTo>
                  <a:lnTo>
                    <a:pt x="1525778" y="456564"/>
                  </a:lnTo>
                  <a:lnTo>
                    <a:pt x="1572676" y="456564"/>
                  </a:lnTo>
                  <a:lnTo>
                    <a:pt x="1559696" y="431883"/>
                  </a:lnTo>
                  <a:lnTo>
                    <a:pt x="1544685" y="404304"/>
                  </a:lnTo>
                  <a:lnTo>
                    <a:pt x="1530792" y="379773"/>
                  </a:lnTo>
                  <a:lnTo>
                    <a:pt x="1518031" y="358266"/>
                  </a:lnTo>
                  <a:close/>
                </a:path>
                <a:path w="2419350" h="587375">
                  <a:moveTo>
                    <a:pt x="1333500" y="162432"/>
                  </a:moveTo>
                  <a:lnTo>
                    <a:pt x="1288923" y="162432"/>
                  </a:lnTo>
                  <a:lnTo>
                    <a:pt x="1273990" y="220297"/>
                  </a:lnTo>
                  <a:lnTo>
                    <a:pt x="1256617" y="275018"/>
                  </a:lnTo>
                  <a:lnTo>
                    <a:pt x="1236791" y="326596"/>
                  </a:lnTo>
                  <a:lnTo>
                    <a:pt x="1214501" y="375030"/>
                  </a:lnTo>
                  <a:lnTo>
                    <a:pt x="1219146" y="388270"/>
                  </a:lnTo>
                  <a:lnTo>
                    <a:pt x="1223565" y="401320"/>
                  </a:lnTo>
                  <a:lnTo>
                    <a:pt x="1227770" y="414178"/>
                  </a:lnTo>
                  <a:lnTo>
                    <a:pt x="1231773" y="426846"/>
                  </a:lnTo>
                  <a:lnTo>
                    <a:pt x="1248697" y="391124"/>
                  </a:lnTo>
                  <a:lnTo>
                    <a:pt x="1264777" y="349853"/>
                  </a:lnTo>
                  <a:lnTo>
                    <a:pt x="1279975" y="303010"/>
                  </a:lnTo>
                  <a:lnTo>
                    <a:pt x="1294257" y="250571"/>
                  </a:lnTo>
                  <a:lnTo>
                    <a:pt x="1369716" y="250571"/>
                  </a:lnTo>
                  <a:lnTo>
                    <a:pt x="1364341" y="244476"/>
                  </a:lnTo>
                  <a:lnTo>
                    <a:pt x="1362574" y="242569"/>
                  </a:lnTo>
                  <a:lnTo>
                    <a:pt x="1333500" y="242569"/>
                  </a:lnTo>
                  <a:lnTo>
                    <a:pt x="1333500" y="162432"/>
                  </a:lnTo>
                  <a:close/>
                </a:path>
                <a:path w="2419350" h="587375">
                  <a:moveTo>
                    <a:pt x="1550797" y="315467"/>
                  </a:moveTo>
                  <a:lnTo>
                    <a:pt x="1512697" y="315467"/>
                  </a:lnTo>
                  <a:lnTo>
                    <a:pt x="1512697" y="335152"/>
                  </a:lnTo>
                  <a:lnTo>
                    <a:pt x="1550797" y="335152"/>
                  </a:lnTo>
                  <a:lnTo>
                    <a:pt x="1550797" y="315467"/>
                  </a:lnTo>
                  <a:close/>
                </a:path>
                <a:path w="2419350" h="587375">
                  <a:moveTo>
                    <a:pt x="1378301" y="260350"/>
                  </a:moveTo>
                  <a:lnTo>
                    <a:pt x="1333500" y="260350"/>
                  </a:lnTo>
                  <a:lnTo>
                    <a:pt x="1343382" y="272351"/>
                  </a:lnTo>
                  <a:lnTo>
                    <a:pt x="1353026" y="284734"/>
                  </a:lnTo>
                  <a:lnTo>
                    <a:pt x="1362432" y="297497"/>
                  </a:lnTo>
                  <a:lnTo>
                    <a:pt x="1371600" y="310641"/>
                  </a:lnTo>
                  <a:lnTo>
                    <a:pt x="1399667" y="286892"/>
                  </a:lnTo>
                  <a:lnTo>
                    <a:pt x="1389383" y="273659"/>
                  </a:lnTo>
                  <a:lnTo>
                    <a:pt x="1378301" y="260350"/>
                  </a:lnTo>
                  <a:close/>
                </a:path>
                <a:path w="2419350" h="587375">
                  <a:moveTo>
                    <a:pt x="1631188" y="101726"/>
                  </a:moveTo>
                  <a:lnTo>
                    <a:pt x="1594231" y="101726"/>
                  </a:lnTo>
                  <a:lnTo>
                    <a:pt x="1578229" y="298830"/>
                  </a:lnTo>
                  <a:lnTo>
                    <a:pt x="1791970" y="298830"/>
                  </a:lnTo>
                  <a:lnTo>
                    <a:pt x="1791970" y="260730"/>
                  </a:lnTo>
                  <a:lnTo>
                    <a:pt x="1618107" y="260730"/>
                  </a:lnTo>
                  <a:lnTo>
                    <a:pt x="1631188" y="101726"/>
                  </a:lnTo>
                  <a:close/>
                </a:path>
                <a:path w="2419350" h="587375">
                  <a:moveTo>
                    <a:pt x="1550797" y="192786"/>
                  </a:moveTo>
                  <a:lnTo>
                    <a:pt x="1512697" y="192786"/>
                  </a:lnTo>
                  <a:lnTo>
                    <a:pt x="1512697" y="278511"/>
                  </a:lnTo>
                  <a:lnTo>
                    <a:pt x="1550797" y="278511"/>
                  </a:lnTo>
                  <a:lnTo>
                    <a:pt x="1550797" y="192786"/>
                  </a:lnTo>
                  <a:close/>
                </a:path>
                <a:path w="2419350" h="587375">
                  <a:moveTo>
                    <a:pt x="1718055" y="72009"/>
                  </a:moveTo>
                  <a:lnTo>
                    <a:pt x="1678813" y="72009"/>
                  </a:lnTo>
                  <a:lnTo>
                    <a:pt x="1678217" y="129018"/>
                  </a:lnTo>
                  <a:lnTo>
                    <a:pt x="1676431" y="179466"/>
                  </a:lnTo>
                  <a:lnTo>
                    <a:pt x="1673455" y="223367"/>
                  </a:lnTo>
                  <a:lnTo>
                    <a:pt x="1669288" y="260730"/>
                  </a:lnTo>
                  <a:lnTo>
                    <a:pt x="1709420" y="260730"/>
                  </a:lnTo>
                  <a:lnTo>
                    <a:pt x="1713448" y="221795"/>
                  </a:lnTo>
                  <a:lnTo>
                    <a:pt x="1716214" y="177371"/>
                  </a:lnTo>
                  <a:lnTo>
                    <a:pt x="1717694" y="129018"/>
                  </a:lnTo>
                  <a:lnTo>
                    <a:pt x="1717752" y="125602"/>
                  </a:lnTo>
                  <a:lnTo>
                    <a:pt x="1718055" y="72009"/>
                  </a:lnTo>
                  <a:close/>
                </a:path>
                <a:path w="2419350" h="587375">
                  <a:moveTo>
                    <a:pt x="1349629" y="228600"/>
                  </a:moveTo>
                  <a:lnTo>
                    <a:pt x="1333500" y="242569"/>
                  </a:lnTo>
                  <a:lnTo>
                    <a:pt x="1362574" y="242569"/>
                  </a:lnTo>
                  <a:lnTo>
                    <a:pt x="1349629" y="228600"/>
                  </a:lnTo>
                  <a:close/>
                </a:path>
                <a:path w="2419350" h="587375">
                  <a:moveTo>
                    <a:pt x="1389507" y="125602"/>
                  </a:moveTo>
                  <a:lnTo>
                    <a:pt x="1223391" y="125602"/>
                  </a:lnTo>
                  <a:lnTo>
                    <a:pt x="1223391" y="162432"/>
                  </a:lnTo>
                  <a:lnTo>
                    <a:pt x="1389507" y="162432"/>
                  </a:lnTo>
                  <a:lnTo>
                    <a:pt x="1389507" y="125602"/>
                  </a:lnTo>
                  <a:close/>
                </a:path>
                <a:path w="2419350" h="587375">
                  <a:moveTo>
                    <a:pt x="1550797" y="70738"/>
                  </a:moveTo>
                  <a:lnTo>
                    <a:pt x="1512697" y="70738"/>
                  </a:lnTo>
                  <a:lnTo>
                    <a:pt x="1512697" y="155955"/>
                  </a:lnTo>
                  <a:lnTo>
                    <a:pt x="1550797" y="155955"/>
                  </a:lnTo>
                  <a:lnTo>
                    <a:pt x="1550797" y="70738"/>
                  </a:lnTo>
                  <a:close/>
                </a:path>
                <a:path w="2419350" h="587375">
                  <a:moveTo>
                    <a:pt x="1333500" y="0"/>
                  </a:moveTo>
                  <a:lnTo>
                    <a:pt x="1294257" y="0"/>
                  </a:lnTo>
                  <a:lnTo>
                    <a:pt x="1294257" y="125602"/>
                  </a:lnTo>
                  <a:lnTo>
                    <a:pt x="1333500" y="125602"/>
                  </a:lnTo>
                  <a:lnTo>
                    <a:pt x="1333500" y="0"/>
                  </a:lnTo>
                  <a:close/>
                </a:path>
                <a:path w="2419350" h="587375">
                  <a:moveTo>
                    <a:pt x="1788287" y="33909"/>
                  </a:moveTo>
                  <a:lnTo>
                    <a:pt x="1578737" y="33909"/>
                  </a:lnTo>
                  <a:lnTo>
                    <a:pt x="1578737" y="72009"/>
                  </a:lnTo>
                  <a:lnTo>
                    <a:pt x="1788287" y="72009"/>
                  </a:lnTo>
                  <a:lnTo>
                    <a:pt x="1788287" y="33909"/>
                  </a:lnTo>
                  <a:close/>
                </a:path>
                <a:path w="2419350" h="587375">
                  <a:moveTo>
                    <a:pt x="1945513" y="214249"/>
                  </a:moveTo>
                  <a:lnTo>
                    <a:pt x="1831213" y="214249"/>
                  </a:lnTo>
                  <a:lnTo>
                    <a:pt x="1831213" y="257682"/>
                  </a:lnTo>
                  <a:lnTo>
                    <a:pt x="1899030" y="257682"/>
                  </a:lnTo>
                  <a:lnTo>
                    <a:pt x="1899030" y="466089"/>
                  </a:lnTo>
                  <a:lnTo>
                    <a:pt x="1883269" y="479470"/>
                  </a:lnTo>
                  <a:lnTo>
                    <a:pt x="1865709" y="494649"/>
                  </a:lnTo>
                  <a:lnTo>
                    <a:pt x="1846363" y="511613"/>
                  </a:lnTo>
                  <a:lnTo>
                    <a:pt x="1825244" y="530351"/>
                  </a:lnTo>
                  <a:lnTo>
                    <a:pt x="1850898" y="581025"/>
                  </a:lnTo>
                  <a:lnTo>
                    <a:pt x="1874881" y="552759"/>
                  </a:lnTo>
                  <a:lnTo>
                    <a:pt x="1894730" y="530351"/>
                  </a:lnTo>
                  <a:lnTo>
                    <a:pt x="1909655" y="514659"/>
                  </a:lnTo>
                  <a:lnTo>
                    <a:pt x="1920494" y="504825"/>
                  </a:lnTo>
                  <a:lnTo>
                    <a:pt x="1982594" y="504825"/>
                  </a:lnTo>
                  <a:lnTo>
                    <a:pt x="1969873" y="497570"/>
                  </a:lnTo>
                  <a:lnTo>
                    <a:pt x="1945513" y="474471"/>
                  </a:lnTo>
                  <a:lnTo>
                    <a:pt x="1945513" y="214249"/>
                  </a:lnTo>
                  <a:close/>
                </a:path>
                <a:path w="2419350" h="587375">
                  <a:moveTo>
                    <a:pt x="1982594" y="504825"/>
                  </a:moveTo>
                  <a:lnTo>
                    <a:pt x="1920494" y="504825"/>
                  </a:lnTo>
                  <a:lnTo>
                    <a:pt x="1946759" y="533798"/>
                  </a:lnTo>
                  <a:lnTo>
                    <a:pt x="1980215" y="554783"/>
                  </a:lnTo>
                  <a:lnTo>
                    <a:pt x="2020863" y="567743"/>
                  </a:lnTo>
                  <a:lnTo>
                    <a:pt x="2068702" y="572643"/>
                  </a:lnTo>
                  <a:lnTo>
                    <a:pt x="2149633" y="574157"/>
                  </a:lnTo>
                  <a:lnTo>
                    <a:pt x="2241343" y="574587"/>
                  </a:lnTo>
                  <a:lnTo>
                    <a:pt x="2399156" y="573277"/>
                  </a:lnTo>
                  <a:lnTo>
                    <a:pt x="2417399" y="530790"/>
                  </a:lnTo>
                  <a:lnTo>
                    <a:pt x="2201788" y="530790"/>
                  </a:lnTo>
                  <a:lnTo>
                    <a:pt x="2113651" y="530416"/>
                  </a:lnTo>
                  <a:lnTo>
                    <a:pt x="2074672" y="529716"/>
                  </a:lnTo>
                  <a:lnTo>
                    <a:pt x="2034452" y="525192"/>
                  </a:lnTo>
                  <a:lnTo>
                    <a:pt x="1999519" y="514476"/>
                  </a:lnTo>
                  <a:lnTo>
                    <a:pt x="1982594" y="504825"/>
                  </a:lnTo>
                  <a:close/>
                </a:path>
                <a:path w="2419350" h="587375">
                  <a:moveTo>
                    <a:pt x="2418842" y="527431"/>
                  </a:moveTo>
                  <a:lnTo>
                    <a:pt x="2359475" y="528783"/>
                  </a:lnTo>
                  <a:lnTo>
                    <a:pt x="2201788" y="530790"/>
                  </a:lnTo>
                  <a:lnTo>
                    <a:pt x="2417399" y="530790"/>
                  </a:lnTo>
                  <a:lnTo>
                    <a:pt x="2418842" y="527431"/>
                  </a:lnTo>
                  <a:close/>
                </a:path>
                <a:path w="2419350" h="587375">
                  <a:moveTo>
                    <a:pt x="2214626" y="233934"/>
                  </a:moveTo>
                  <a:lnTo>
                    <a:pt x="2168144" y="233934"/>
                  </a:lnTo>
                  <a:lnTo>
                    <a:pt x="2168144" y="503046"/>
                  </a:lnTo>
                  <a:lnTo>
                    <a:pt x="2214626" y="503046"/>
                  </a:lnTo>
                  <a:lnTo>
                    <a:pt x="2214626" y="268986"/>
                  </a:lnTo>
                  <a:lnTo>
                    <a:pt x="2282882" y="268986"/>
                  </a:lnTo>
                  <a:lnTo>
                    <a:pt x="2270921" y="259047"/>
                  </a:lnTo>
                  <a:lnTo>
                    <a:pt x="2263451" y="252984"/>
                  </a:lnTo>
                  <a:lnTo>
                    <a:pt x="2214626" y="252984"/>
                  </a:lnTo>
                  <a:lnTo>
                    <a:pt x="2214626" y="233934"/>
                  </a:lnTo>
                  <a:close/>
                </a:path>
                <a:path w="2419350" h="587375">
                  <a:moveTo>
                    <a:pt x="2214626" y="175005"/>
                  </a:moveTo>
                  <a:lnTo>
                    <a:pt x="2155063" y="175005"/>
                  </a:lnTo>
                  <a:lnTo>
                    <a:pt x="2129758" y="217138"/>
                  </a:lnTo>
                  <a:lnTo>
                    <a:pt x="2102230" y="257809"/>
                  </a:lnTo>
                  <a:lnTo>
                    <a:pt x="2072481" y="297021"/>
                  </a:lnTo>
                  <a:lnTo>
                    <a:pt x="2040508" y="334771"/>
                  </a:lnTo>
                  <a:lnTo>
                    <a:pt x="2006314" y="371062"/>
                  </a:lnTo>
                  <a:lnTo>
                    <a:pt x="1969897" y="405891"/>
                  </a:lnTo>
                  <a:lnTo>
                    <a:pt x="1980350" y="414514"/>
                  </a:lnTo>
                  <a:lnTo>
                    <a:pt x="1990185" y="423052"/>
                  </a:lnTo>
                  <a:lnTo>
                    <a:pt x="1999400" y="431520"/>
                  </a:lnTo>
                  <a:lnTo>
                    <a:pt x="2007997" y="439927"/>
                  </a:lnTo>
                  <a:lnTo>
                    <a:pt x="2044330" y="402728"/>
                  </a:lnTo>
                  <a:lnTo>
                    <a:pt x="2078505" y="363522"/>
                  </a:lnTo>
                  <a:lnTo>
                    <a:pt x="2110528" y="322317"/>
                  </a:lnTo>
                  <a:lnTo>
                    <a:pt x="2140406" y="279119"/>
                  </a:lnTo>
                  <a:lnTo>
                    <a:pt x="2168144" y="233934"/>
                  </a:lnTo>
                  <a:lnTo>
                    <a:pt x="2214626" y="233934"/>
                  </a:lnTo>
                  <a:lnTo>
                    <a:pt x="2214626" y="175005"/>
                  </a:lnTo>
                  <a:close/>
                </a:path>
                <a:path w="2419350" h="587375">
                  <a:moveTo>
                    <a:pt x="2282882" y="268986"/>
                  </a:moveTo>
                  <a:lnTo>
                    <a:pt x="2214626" y="268986"/>
                  </a:lnTo>
                  <a:lnTo>
                    <a:pt x="2259036" y="307728"/>
                  </a:lnTo>
                  <a:lnTo>
                    <a:pt x="2301208" y="345852"/>
                  </a:lnTo>
                  <a:lnTo>
                    <a:pt x="2341141" y="383357"/>
                  </a:lnTo>
                  <a:lnTo>
                    <a:pt x="2378837" y="420242"/>
                  </a:lnTo>
                  <a:lnTo>
                    <a:pt x="2413380" y="381507"/>
                  </a:lnTo>
                  <a:lnTo>
                    <a:pt x="2378070" y="350130"/>
                  </a:lnTo>
                  <a:lnTo>
                    <a:pt x="2342553" y="319253"/>
                  </a:lnTo>
                  <a:lnTo>
                    <a:pt x="2306835" y="288888"/>
                  </a:lnTo>
                  <a:lnTo>
                    <a:pt x="2282882" y="268986"/>
                  </a:lnTo>
                  <a:close/>
                </a:path>
                <a:path w="2419350" h="587375">
                  <a:moveTo>
                    <a:pt x="2234819" y="229742"/>
                  </a:moveTo>
                  <a:lnTo>
                    <a:pt x="2214626" y="252984"/>
                  </a:lnTo>
                  <a:lnTo>
                    <a:pt x="2263451" y="252984"/>
                  </a:lnTo>
                  <a:lnTo>
                    <a:pt x="2234819" y="229742"/>
                  </a:lnTo>
                  <a:close/>
                </a:path>
                <a:path w="2419350" h="587375">
                  <a:moveTo>
                    <a:pt x="2393188" y="132079"/>
                  </a:moveTo>
                  <a:lnTo>
                    <a:pt x="2003298" y="132079"/>
                  </a:lnTo>
                  <a:lnTo>
                    <a:pt x="2003298" y="175005"/>
                  </a:lnTo>
                  <a:lnTo>
                    <a:pt x="2393188" y="175005"/>
                  </a:lnTo>
                  <a:lnTo>
                    <a:pt x="2393188" y="132079"/>
                  </a:lnTo>
                  <a:close/>
                </a:path>
                <a:path w="2419350" h="587375">
                  <a:moveTo>
                    <a:pt x="1886585" y="7747"/>
                  </a:moveTo>
                  <a:lnTo>
                    <a:pt x="1849627" y="34416"/>
                  </a:lnTo>
                  <a:lnTo>
                    <a:pt x="1871702" y="62253"/>
                  </a:lnTo>
                  <a:lnTo>
                    <a:pt x="1893157" y="90900"/>
                  </a:lnTo>
                  <a:lnTo>
                    <a:pt x="1913993" y="120356"/>
                  </a:lnTo>
                  <a:lnTo>
                    <a:pt x="1934210" y="150622"/>
                  </a:lnTo>
                  <a:lnTo>
                    <a:pt x="1975230" y="119634"/>
                  </a:lnTo>
                  <a:lnTo>
                    <a:pt x="1951396" y="88060"/>
                  </a:lnTo>
                  <a:lnTo>
                    <a:pt x="1928669" y="58880"/>
                  </a:lnTo>
                  <a:lnTo>
                    <a:pt x="1907061" y="32105"/>
                  </a:lnTo>
                  <a:lnTo>
                    <a:pt x="1886585" y="7747"/>
                  </a:lnTo>
                  <a:close/>
                </a:path>
                <a:path w="2419350" h="587375">
                  <a:moveTo>
                    <a:pt x="2214626" y="2921"/>
                  </a:moveTo>
                  <a:lnTo>
                    <a:pt x="2168144" y="2921"/>
                  </a:lnTo>
                  <a:lnTo>
                    <a:pt x="2168144" y="132079"/>
                  </a:lnTo>
                  <a:lnTo>
                    <a:pt x="2214626" y="132079"/>
                  </a:lnTo>
                  <a:lnTo>
                    <a:pt x="2214626" y="2921"/>
                  </a:lnTo>
                  <a:close/>
                </a:path>
                <a:path w="2419350" h="587375">
                  <a:moveTo>
                    <a:pt x="2281301" y="10032"/>
                  </a:moveTo>
                  <a:lnTo>
                    <a:pt x="2253869" y="43434"/>
                  </a:lnTo>
                  <a:lnTo>
                    <a:pt x="2278112" y="61146"/>
                  </a:lnTo>
                  <a:lnTo>
                    <a:pt x="2300176" y="78073"/>
                  </a:lnTo>
                  <a:lnTo>
                    <a:pt x="2320073" y="94190"/>
                  </a:lnTo>
                  <a:lnTo>
                    <a:pt x="2337816" y="109474"/>
                  </a:lnTo>
                  <a:lnTo>
                    <a:pt x="2368169" y="71374"/>
                  </a:lnTo>
                  <a:lnTo>
                    <a:pt x="2353595" y="59967"/>
                  </a:lnTo>
                  <a:lnTo>
                    <a:pt x="2334260" y="45942"/>
                  </a:lnTo>
                  <a:lnTo>
                    <a:pt x="2310161" y="29297"/>
                  </a:lnTo>
                  <a:lnTo>
                    <a:pt x="2281301" y="10032"/>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5269991" y="1812035"/>
            <a:ext cx="1065530" cy="1005205"/>
            <a:chOff x="5269991" y="1812035"/>
            <a:chExt cx="1065530" cy="1005205"/>
          </a:xfrm>
        </p:grpSpPr>
        <p:sp>
          <p:nvSpPr>
            <p:cNvPr id="8" name="object 8"/>
            <p:cNvSpPr/>
            <p:nvPr/>
          </p:nvSpPr>
          <p:spPr>
            <a:xfrm>
              <a:off x="5871463" y="2418460"/>
              <a:ext cx="464184" cy="398780"/>
            </a:xfrm>
            <a:custGeom>
              <a:avLst/>
              <a:gdLst/>
              <a:ahLst/>
              <a:cxnLst/>
              <a:rect l="l" t="t" r="r" b="b"/>
              <a:pathLst>
                <a:path w="464185" h="398780">
                  <a:moveTo>
                    <a:pt x="131318" y="2031"/>
                  </a:moveTo>
                  <a:lnTo>
                    <a:pt x="74914" y="15017"/>
                  </a:lnTo>
                  <a:lnTo>
                    <a:pt x="33655" y="54101"/>
                  </a:lnTo>
                  <a:lnTo>
                    <a:pt x="8397" y="118665"/>
                  </a:lnTo>
                  <a:lnTo>
                    <a:pt x="2097" y="160204"/>
                  </a:lnTo>
                  <a:lnTo>
                    <a:pt x="0" y="207899"/>
                  </a:lnTo>
                  <a:lnTo>
                    <a:pt x="2000" y="251712"/>
                  </a:lnTo>
                  <a:lnTo>
                    <a:pt x="8000" y="289988"/>
                  </a:lnTo>
                  <a:lnTo>
                    <a:pt x="32003" y="349885"/>
                  </a:lnTo>
                  <a:lnTo>
                    <a:pt x="70770" y="386461"/>
                  </a:lnTo>
                  <a:lnTo>
                    <a:pt x="122682" y="398652"/>
                  </a:lnTo>
                  <a:lnTo>
                    <a:pt x="151903" y="395440"/>
                  </a:lnTo>
                  <a:lnTo>
                    <a:pt x="177673" y="385810"/>
                  </a:lnTo>
                  <a:lnTo>
                    <a:pt x="200013" y="369774"/>
                  </a:lnTo>
                  <a:lnTo>
                    <a:pt x="209513" y="358521"/>
                  </a:lnTo>
                  <a:lnTo>
                    <a:pt x="127126" y="358521"/>
                  </a:lnTo>
                  <a:lnTo>
                    <a:pt x="93196" y="348970"/>
                  </a:lnTo>
                  <a:lnTo>
                    <a:pt x="68945" y="320309"/>
                  </a:lnTo>
                  <a:lnTo>
                    <a:pt x="54385" y="272528"/>
                  </a:lnTo>
                  <a:lnTo>
                    <a:pt x="49530" y="205612"/>
                  </a:lnTo>
                  <a:lnTo>
                    <a:pt x="54461" y="134197"/>
                  </a:lnTo>
                  <a:lnTo>
                    <a:pt x="69262" y="83200"/>
                  </a:lnTo>
                  <a:lnTo>
                    <a:pt x="93946" y="52611"/>
                  </a:lnTo>
                  <a:lnTo>
                    <a:pt x="128524" y="42417"/>
                  </a:lnTo>
                  <a:lnTo>
                    <a:pt x="215139" y="42417"/>
                  </a:lnTo>
                  <a:lnTo>
                    <a:pt x="199051" y="23880"/>
                  </a:lnTo>
                  <a:lnTo>
                    <a:pt x="168571" y="7493"/>
                  </a:lnTo>
                  <a:lnTo>
                    <a:pt x="131318" y="2031"/>
                  </a:lnTo>
                  <a:close/>
                </a:path>
                <a:path w="464185" h="398780">
                  <a:moveTo>
                    <a:pt x="215139" y="42417"/>
                  </a:moveTo>
                  <a:lnTo>
                    <a:pt x="128524" y="42417"/>
                  </a:lnTo>
                  <a:lnTo>
                    <a:pt x="161288" y="52466"/>
                  </a:lnTo>
                  <a:lnTo>
                    <a:pt x="184705" y="82613"/>
                  </a:lnTo>
                  <a:lnTo>
                    <a:pt x="198764" y="132857"/>
                  </a:lnTo>
                  <a:lnTo>
                    <a:pt x="203453" y="203200"/>
                  </a:lnTo>
                  <a:lnTo>
                    <a:pt x="198671" y="271188"/>
                  </a:lnTo>
                  <a:lnTo>
                    <a:pt x="184340" y="319722"/>
                  </a:lnTo>
                  <a:lnTo>
                    <a:pt x="160484" y="348825"/>
                  </a:lnTo>
                  <a:lnTo>
                    <a:pt x="127126" y="358521"/>
                  </a:lnTo>
                  <a:lnTo>
                    <a:pt x="209513" y="358521"/>
                  </a:lnTo>
                  <a:lnTo>
                    <a:pt x="233949" y="318769"/>
                  </a:lnTo>
                  <a:lnTo>
                    <a:pt x="251094" y="244475"/>
                  </a:lnTo>
                  <a:lnTo>
                    <a:pt x="253237" y="198754"/>
                  </a:lnTo>
                  <a:lnTo>
                    <a:pt x="249851" y="138630"/>
                  </a:lnTo>
                  <a:lnTo>
                    <a:pt x="239691" y="89445"/>
                  </a:lnTo>
                  <a:lnTo>
                    <a:pt x="222758" y="51196"/>
                  </a:lnTo>
                  <a:lnTo>
                    <a:pt x="215139" y="42417"/>
                  </a:lnTo>
                  <a:close/>
                </a:path>
                <a:path w="464185" h="398780">
                  <a:moveTo>
                    <a:pt x="463931" y="63880"/>
                  </a:moveTo>
                  <a:lnTo>
                    <a:pt x="415798" y="63880"/>
                  </a:lnTo>
                  <a:lnTo>
                    <a:pt x="415798" y="392302"/>
                  </a:lnTo>
                  <a:lnTo>
                    <a:pt x="463931" y="392302"/>
                  </a:lnTo>
                  <a:lnTo>
                    <a:pt x="463931" y="63880"/>
                  </a:lnTo>
                  <a:close/>
                </a:path>
                <a:path w="464185" h="398780">
                  <a:moveTo>
                    <a:pt x="463931" y="0"/>
                  </a:moveTo>
                  <a:lnTo>
                    <a:pt x="445643" y="0"/>
                  </a:lnTo>
                  <a:lnTo>
                    <a:pt x="435308" y="8312"/>
                  </a:lnTo>
                  <a:lnTo>
                    <a:pt x="422973" y="16875"/>
                  </a:lnTo>
                  <a:lnTo>
                    <a:pt x="375229" y="43416"/>
                  </a:lnTo>
                  <a:lnTo>
                    <a:pt x="327151" y="61722"/>
                  </a:lnTo>
                  <a:lnTo>
                    <a:pt x="327151" y="109219"/>
                  </a:lnTo>
                  <a:lnTo>
                    <a:pt x="364031" y="95950"/>
                  </a:lnTo>
                  <a:lnTo>
                    <a:pt x="400510" y="75977"/>
                  </a:lnTo>
                  <a:lnTo>
                    <a:pt x="415798" y="63880"/>
                  </a:lnTo>
                  <a:lnTo>
                    <a:pt x="463931" y="63880"/>
                  </a:lnTo>
                  <a:lnTo>
                    <a:pt x="463931" y="0"/>
                  </a:lnTo>
                  <a:close/>
                </a:path>
              </a:pathLst>
            </a:custGeom>
            <a:solidFill>
              <a:srgbClr val="404040"/>
            </a:solidFill>
          </p:spPr>
          <p:txBody>
            <a:bodyPr wrap="square" lIns="0" tIns="0" rIns="0" bIns="0" rtlCol="0"/>
            <a:lstStyle/>
            <a:p>
              <a:endParaRPr/>
            </a:p>
          </p:txBody>
        </p:sp>
        <p:sp>
          <p:nvSpPr>
            <p:cNvPr id="9" name="object 9"/>
            <p:cNvSpPr/>
            <p:nvPr/>
          </p:nvSpPr>
          <p:spPr>
            <a:xfrm>
              <a:off x="5273039" y="1815083"/>
              <a:ext cx="982980" cy="982980"/>
            </a:xfrm>
            <a:custGeom>
              <a:avLst/>
              <a:gdLst/>
              <a:ahLst/>
              <a:cxnLst/>
              <a:rect l="l" t="t" r="r" b="b"/>
              <a:pathLst>
                <a:path w="982979" h="982980">
                  <a:moveTo>
                    <a:pt x="982472" y="0"/>
                  </a:moveTo>
                  <a:lnTo>
                    <a:pt x="0" y="982471"/>
                  </a:lnTo>
                </a:path>
              </a:pathLst>
            </a:custGeom>
            <a:ln w="6096">
              <a:solidFill>
                <a:srgbClr val="17314D"/>
              </a:solidFill>
            </a:ln>
          </p:spPr>
          <p:txBody>
            <a:bodyPr wrap="square" lIns="0" tIns="0" rIns="0" bIns="0" rtlCol="0"/>
            <a:lstStyle/>
            <a:p>
              <a:endParaRPr/>
            </a:p>
          </p:txBody>
        </p:sp>
      </p:grpSp>
      <p:sp>
        <p:nvSpPr>
          <p:cNvPr id="10" name="object 10"/>
          <p:cNvSpPr/>
          <p:nvPr/>
        </p:nvSpPr>
        <p:spPr>
          <a:xfrm>
            <a:off x="5763767" y="4419600"/>
            <a:ext cx="982980" cy="982980"/>
          </a:xfrm>
          <a:custGeom>
            <a:avLst/>
            <a:gdLst/>
            <a:ahLst/>
            <a:cxnLst/>
            <a:rect l="l" t="t" r="r" b="b"/>
            <a:pathLst>
              <a:path w="982979" h="982979">
                <a:moveTo>
                  <a:pt x="982472" y="0"/>
                </a:moveTo>
                <a:lnTo>
                  <a:pt x="0" y="982472"/>
                </a:lnTo>
              </a:path>
            </a:pathLst>
          </a:custGeom>
          <a:ln w="6096">
            <a:solidFill>
              <a:srgbClr val="17314D"/>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23" name="object 23"/>
          <p:cNvSpPr/>
          <p:nvPr/>
        </p:nvSpPr>
        <p:spPr>
          <a:xfrm>
            <a:off x="1767840" y="1671065"/>
            <a:ext cx="951230" cy="949960"/>
          </a:xfrm>
          <a:custGeom>
            <a:avLst/>
            <a:gdLst/>
            <a:ahLst/>
            <a:cxnLst/>
            <a:rect l="l" t="t" r="r" b="b"/>
            <a:pathLst>
              <a:path w="951230" h="949960">
                <a:moveTo>
                  <a:pt x="0" y="474725"/>
                </a:moveTo>
                <a:lnTo>
                  <a:pt x="2454" y="426197"/>
                </a:lnTo>
                <a:lnTo>
                  <a:pt x="9658" y="379068"/>
                </a:lnTo>
                <a:lnTo>
                  <a:pt x="21374" y="333577"/>
                </a:lnTo>
                <a:lnTo>
                  <a:pt x="37361" y="289964"/>
                </a:lnTo>
                <a:lnTo>
                  <a:pt x="57382" y="248468"/>
                </a:lnTo>
                <a:lnTo>
                  <a:pt x="81197" y="209326"/>
                </a:lnTo>
                <a:lnTo>
                  <a:pt x="108568" y="172779"/>
                </a:lnTo>
                <a:lnTo>
                  <a:pt x="139255" y="139064"/>
                </a:lnTo>
                <a:lnTo>
                  <a:pt x="173020" y="108422"/>
                </a:lnTo>
                <a:lnTo>
                  <a:pt x="209624" y="81090"/>
                </a:lnTo>
                <a:lnTo>
                  <a:pt x="248828" y="57308"/>
                </a:lnTo>
                <a:lnTo>
                  <a:pt x="290393" y="37314"/>
                </a:lnTo>
                <a:lnTo>
                  <a:pt x="334080" y="21347"/>
                </a:lnTo>
                <a:lnTo>
                  <a:pt x="379651" y="9647"/>
                </a:lnTo>
                <a:lnTo>
                  <a:pt x="426866" y="2451"/>
                </a:lnTo>
                <a:lnTo>
                  <a:pt x="475488" y="0"/>
                </a:lnTo>
                <a:lnTo>
                  <a:pt x="524109" y="2451"/>
                </a:lnTo>
                <a:lnTo>
                  <a:pt x="571324" y="9647"/>
                </a:lnTo>
                <a:lnTo>
                  <a:pt x="616895" y="21347"/>
                </a:lnTo>
                <a:lnTo>
                  <a:pt x="660582" y="37314"/>
                </a:lnTo>
                <a:lnTo>
                  <a:pt x="702147" y="57308"/>
                </a:lnTo>
                <a:lnTo>
                  <a:pt x="741351" y="81090"/>
                </a:lnTo>
                <a:lnTo>
                  <a:pt x="777955" y="108422"/>
                </a:lnTo>
                <a:lnTo>
                  <a:pt x="811720" y="139064"/>
                </a:lnTo>
                <a:lnTo>
                  <a:pt x="842407" y="172779"/>
                </a:lnTo>
                <a:lnTo>
                  <a:pt x="869778" y="209326"/>
                </a:lnTo>
                <a:lnTo>
                  <a:pt x="893593" y="248468"/>
                </a:lnTo>
                <a:lnTo>
                  <a:pt x="913614" y="289964"/>
                </a:lnTo>
                <a:lnTo>
                  <a:pt x="929601" y="333577"/>
                </a:lnTo>
                <a:lnTo>
                  <a:pt x="941317" y="379068"/>
                </a:lnTo>
                <a:lnTo>
                  <a:pt x="948521" y="426197"/>
                </a:lnTo>
                <a:lnTo>
                  <a:pt x="950976" y="474725"/>
                </a:lnTo>
                <a:lnTo>
                  <a:pt x="948521" y="523254"/>
                </a:lnTo>
                <a:lnTo>
                  <a:pt x="941317" y="570383"/>
                </a:lnTo>
                <a:lnTo>
                  <a:pt x="929601" y="615874"/>
                </a:lnTo>
                <a:lnTo>
                  <a:pt x="913614" y="659487"/>
                </a:lnTo>
                <a:lnTo>
                  <a:pt x="893593" y="700983"/>
                </a:lnTo>
                <a:lnTo>
                  <a:pt x="869778" y="740125"/>
                </a:lnTo>
                <a:lnTo>
                  <a:pt x="842407" y="776672"/>
                </a:lnTo>
                <a:lnTo>
                  <a:pt x="811720" y="810387"/>
                </a:lnTo>
                <a:lnTo>
                  <a:pt x="777955" y="841029"/>
                </a:lnTo>
                <a:lnTo>
                  <a:pt x="741351" y="868361"/>
                </a:lnTo>
                <a:lnTo>
                  <a:pt x="702147" y="892143"/>
                </a:lnTo>
                <a:lnTo>
                  <a:pt x="660582" y="912137"/>
                </a:lnTo>
                <a:lnTo>
                  <a:pt x="616895" y="928104"/>
                </a:lnTo>
                <a:lnTo>
                  <a:pt x="571324" y="939804"/>
                </a:lnTo>
                <a:lnTo>
                  <a:pt x="524109" y="947000"/>
                </a:lnTo>
                <a:lnTo>
                  <a:pt x="475488" y="949451"/>
                </a:lnTo>
                <a:lnTo>
                  <a:pt x="426866" y="947000"/>
                </a:lnTo>
                <a:lnTo>
                  <a:pt x="379651" y="939804"/>
                </a:lnTo>
                <a:lnTo>
                  <a:pt x="334080" y="928104"/>
                </a:lnTo>
                <a:lnTo>
                  <a:pt x="290393" y="912137"/>
                </a:lnTo>
                <a:lnTo>
                  <a:pt x="248828" y="892143"/>
                </a:lnTo>
                <a:lnTo>
                  <a:pt x="209624" y="868361"/>
                </a:lnTo>
                <a:lnTo>
                  <a:pt x="173020" y="841029"/>
                </a:lnTo>
                <a:lnTo>
                  <a:pt x="139255" y="810387"/>
                </a:lnTo>
                <a:lnTo>
                  <a:pt x="108568" y="776672"/>
                </a:lnTo>
                <a:lnTo>
                  <a:pt x="81197" y="740125"/>
                </a:lnTo>
                <a:lnTo>
                  <a:pt x="57382" y="700983"/>
                </a:lnTo>
                <a:lnTo>
                  <a:pt x="37361" y="659487"/>
                </a:lnTo>
                <a:lnTo>
                  <a:pt x="21374" y="615874"/>
                </a:lnTo>
                <a:lnTo>
                  <a:pt x="9658" y="570383"/>
                </a:lnTo>
                <a:lnTo>
                  <a:pt x="2454" y="523254"/>
                </a:lnTo>
                <a:lnTo>
                  <a:pt x="0" y="474725"/>
                </a:lnTo>
                <a:close/>
              </a:path>
            </a:pathLst>
          </a:custGeom>
          <a:ln w="12192">
            <a:solidFill>
              <a:srgbClr val="17314D"/>
            </a:solidFill>
          </a:ln>
        </p:spPr>
        <p:txBody>
          <a:bodyPr wrap="square" lIns="0" tIns="0" rIns="0" bIns="0" rtlCol="0"/>
          <a:lstStyle/>
          <a:p>
            <a:endParaRPr/>
          </a:p>
        </p:txBody>
      </p:sp>
      <p:sp>
        <p:nvSpPr>
          <p:cNvPr id="24" name="object 24"/>
          <p:cNvSpPr/>
          <p:nvPr/>
        </p:nvSpPr>
        <p:spPr>
          <a:xfrm>
            <a:off x="9323831" y="1634490"/>
            <a:ext cx="949960" cy="951230"/>
          </a:xfrm>
          <a:custGeom>
            <a:avLst/>
            <a:gdLst/>
            <a:ahLst/>
            <a:cxnLst/>
            <a:rect l="l" t="t" r="r" b="b"/>
            <a:pathLst>
              <a:path w="949959" h="951230">
                <a:moveTo>
                  <a:pt x="0" y="475488"/>
                </a:moveTo>
                <a:lnTo>
                  <a:pt x="2451" y="426866"/>
                </a:lnTo>
                <a:lnTo>
                  <a:pt x="9647" y="379651"/>
                </a:lnTo>
                <a:lnTo>
                  <a:pt x="21347" y="334080"/>
                </a:lnTo>
                <a:lnTo>
                  <a:pt x="37314" y="290393"/>
                </a:lnTo>
                <a:lnTo>
                  <a:pt x="57308" y="248828"/>
                </a:lnTo>
                <a:lnTo>
                  <a:pt x="81090" y="209624"/>
                </a:lnTo>
                <a:lnTo>
                  <a:pt x="108422" y="173020"/>
                </a:lnTo>
                <a:lnTo>
                  <a:pt x="139065" y="139255"/>
                </a:lnTo>
                <a:lnTo>
                  <a:pt x="172779" y="108568"/>
                </a:lnTo>
                <a:lnTo>
                  <a:pt x="209326" y="81197"/>
                </a:lnTo>
                <a:lnTo>
                  <a:pt x="248468" y="57382"/>
                </a:lnTo>
                <a:lnTo>
                  <a:pt x="289964" y="37361"/>
                </a:lnTo>
                <a:lnTo>
                  <a:pt x="333577" y="21374"/>
                </a:lnTo>
                <a:lnTo>
                  <a:pt x="379068" y="9658"/>
                </a:lnTo>
                <a:lnTo>
                  <a:pt x="426197" y="2454"/>
                </a:lnTo>
                <a:lnTo>
                  <a:pt x="474726" y="0"/>
                </a:lnTo>
                <a:lnTo>
                  <a:pt x="523254" y="2454"/>
                </a:lnTo>
                <a:lnTo>
                  <a:pt x="570383" y="9658"/>
                </a:lnTo>
                <a:lnTo>
                  <a:pt x="615874" y="21374"/>
                </a:lnTo>
                <a:lnTo>
                  <a:pt x="659487" y="37361"/>
                </a:lnTo>
                <a:lnTo>
                  <a:pt x="700983" y="57382"/>
                </a:lnTo>
                <a:lnTo>
                  <a:pt x="740125" y="81197"/>
                </a:lnTo>
                <a:lnTo>
                  <a:pt x="776672" y="108568"/>
                </a:lnTo>
                <a:lnTo>
                  <a:pt x="810387" y="139255"/>
                </a:lnTo>
                <a:lnTo>
                  <a:pt x="841029" y="173020"/>
                </a:lnTo>
                <a:lnTo>
                  <a:pt x="868361" y="209624"/>
                </a:lnTo>
                <a:lnTo>
                  <a:pt x="892143" y="248828"/>
                </a:lnTo>
                <a:lnTo>
                  <a:pt x="912137" y="290393"/>
                </a:lnTo>
                <a:lnTo>
                  <a:pt x="928104" y="334080"/>
                </a:lnTo>
                <a:lnTo>
                  <a:pt x="939804" y="379651"/>
                </a:lnTo>
                <a:lnTo>
                  <a:pt x="947000" y="426866"/>
                </a:lnTo>
                <a:lnTo>
                  <a:pt x="949452" y="475488"/>
                </a:lnTo>
                <a:lnTo>
                  <a:pt x="947000" y="524109"/>
                </a:lnTo>
                <a:lnTo>
                  <a:pt x="939804" y="571324"/>
                </a:lnTo>
                <a:lnTo>
                  <a:pt x="928104" y="616895"/>
                </a:lnTo>
                <a:lnTo>
                  <a:pt x="912137" y="660582"/>
                </a:lnTo>
                <a:lnTo>
                  <a:pt x="892143" y="702147"/>
                </a:lnTo>
                <a:lnTo>
                  <a:pt x="868361" y="741351"/>
                </a:lnTo>
                <a:lnTo>
                  <a:pt x="841029" y="777955"/>
                </a:lnTo>
                <a:lnTo>
                  <a:pt x="810387" y="811720"/>
                </a:lnTo>
                <a:lnTo>
                  <a:pt x="776672" y="842407"/>
                </a:lnTo>
                <a:lnTo>
                  <a:pt x="740125" y="869778"/>
                </a:lnTo>
                <a:lnTo>
                  <a:pt x="700983" y="893593"/>
                </a:lnTo>
                <a:lnTo>
                  <a:pt x="659487" y="913614"/>
                </a:lnTo>
                <a:lnTo>
                  <a:pt x="615874" y="929601"/>
                </a:lnTo>
                <a:lnTo>
                  <a:pt x="570383" y="941317"/>
                </a:lnTo>
                <a:lnTo>
                  <a:pt x="523254" y="948521"/>
                </a:lnTo>
                <a:lnTo>
                  <a:pt x="474726" y="950976"/>
                </a:lnTo>
                <a:lnTo>
                  <a:pt x="426197" y="948521"/>
                </a:lnTo>
                <a:lnTo>
                  <a:pt x="379068" y="941317"/>
                </a:lnTo>
                <a:lnTo>
                  <a:pt x="333577" y="929601"/>
                </a:lnTo>
                <a:lnTo>
                  <a:pt x="289964" y="913614"/>
                </a:lnTo>
                <a:lnTo>
                  <a:pt x="248468" y="893593"/>
                </a:lnTo>
                <a:lnTo>
                  <a:pt x="209326" y="869778"/>
                </a:lnTo>
                <a:lnTo>
                  <a:pt x="172779" y="842407"/>
                </a:lnTo>
                <a:lnTo>
                  <a:pt x="139065" y="811720"/>
                </a:lnTo>
                <a:lnTo>
                  <a:pt x="108422" y="777955"/>
                </a:lnTo>
                <a:lnTo>
                  <a:pt x="81090" y="741351"/>
                </a:lnTo>
                <a:lnTo>
                  <a:pt x="57308" y="702147"/>
                </a:lnTo>
                <a:lnTo>
                  <a:pt x="37314" y="660582"/>
                </a:lnTo>
                <a:lnTo>
                  <a:pt x="21347" y="616895"/>
                </a:lnTo>
                <a:lnTo>
                  <a:pt x="9647" y="571324"/>
                </a:lnTo>
                <a:lnTo>
                  <a:pt x="2451" y="524109"/>
                </a:lnTo>
                <a:lnTo>
                  <a:pt x="0" y="475488"/>
                </a:lnTo>
                <a:close/>
              </a:path>
            </a:pathLst>
          </a:custGeom>
          <a:ln w="12192">
            <a:solidFill>
              <a:srgbClr val="17314D"/>
            </a:solidFill>
          </a:ln>
        </p:spPr>
        <p:txBody>
          <a:bodyPr wrap="square" lIns="0" tIns="0" rIns="0" bIns="0" rtlCol="0"/>
          <a:lstStyle/>
          <a:p>
            <a:endParaRPr/>
          </a:p>
        </p:txBody>
      </p:sp>
      <p:sp>
        <p:nvSpPr>
          <p:cNvPr id="25" name="object 25"/>
          <p:cNvSpPr/>
          <p:nvPr/>
        </p:nvSpPr>
        <p:spPr>
          <a:xfrm>
            <a:off x="1813559" y="4132325"/>
            <a:ext cx="951230" cy="949960"/>
          </a:xfrm>
          <a:custGeom>
            <a:avLst/>
            <a:gdLst/>
            <a:ahLst/>
            <a:cxnLst/>
            <a:rect l="l" t="t" r="r" b="b"/>
            <a:pathLst>
              <a:path w="951230" h="949960">
                <a:moveTo>
                  <a:pt x="0" y="474726"/>
                </a:moveTo>
                <a:lnTo>
                  <a:pt x="2454" y="426197"/>
                </a:lnTo>
                <a:lnTo>
                  <a:pt x="9658" y="379068"/>
                </a:lnTo>
                <a:lnTo>
                  <a:pt x="21374" y="333577"/>
                </a:lnTo>
                <a:lnTo>
                  <a:pt x="37361" y="289964"/>
                </a:lnTo>
                <a:lnTo>
                  <a:pt x="57382" y="248468"/>
                </a:lnTo>
                <a:lnTo>
                  <a:pt x="81197" y="209326"/>
                </a:lnTo>
                <a:lnTo>
                  <a:pt x="108568" y="172779"/>
                </a:lnTo>
                <a:lnTo>
                  <a:pt x="139255" y="139065"/>
                </a:lnTo>
                <a:lnTo>
                  <a:pt x="173020" y="108422"/>
                </a:lnTo>
                <a:lnTo>
                  <a:pt x="209624" y="81090"/>
                </a:lnTo>
                <a:lnTo>
                  <a:pt x="248828" y="57308"/>
                </a:lnTo>
                <a:lnTo>
                  <a:pt x="290393" y="37314"/>
                </a:lnTo>
                <a:lnTo>
                  <a:pt x="334080" y="21347"/>
                </a:lnTo>
                <a:lnTo>
                  <a:pt x="379651" y="9647"/>
                </a:lnTo>
                <a:lnTo>
                  <a:pt x="426866" y="2451"/>
                </a:lnTo>
                <a:lnTo>
                  <a:pt x="475488" y="0"/>
                </a:lnTo>
                <a:lnTo>
                  <a:pt x="524109" y="2451"/>
                </a:lnTo>
                <a:lnTo>
                  <a:pt x="571324" y="9647"/>
                </a:lnTo>
                <a:lnTo>
                  <a:pt x="616895" y="21347"/>
                </a:lnTo>
                <a:lnTo>
                  <a:pt x="660582" y="37314"/>
                </a:lnTo>
                <a:lnTo>
                  <a:pt x="702147" y="57308"/>
                </a:lnTo>
                <a:lnTo>
                  <a:pt x="741351" y="81090"/>
                </a:lnTo>
                <a:lnTo>
                  <a:pt x="777955" y="108422"/>
                </a:lnTo>
                <a:lnTo>
                  <a:pt x="811720" y="139065"/>
                </a:lnTo>
                <a:lnTo>
                  <a:pt x="842407" y="172779"/>
                </a:lnTo>
                <a:lnTo>
                  <a:pt x="869778" y="209326"/>
                </a:lnTo>
                <a:lnTo>
                  <a:pt x="893593" y="248468"/>
                </a:lnTo>
                <a:lnTo>
                  <a:pt x="913614" y="289964"/>
                </a:lnTo>
                <a:lnTo>
                  <a:pt x="929601" y="333577"/>
                </a:lnTo>
                <a:lnTo>
                  <a:pt x="941317" y="379068"/>
                </a:lnTo>
                <a:lnTo>
                  <a:pt x="948521" y="426197"/>
                </a:lnTo>
                <a:lnTo>
                  <a:pt x="950976" y="474726"/>
                </a:lnTo>
                <a:lnTo>
                  <a:pt x="948521" y="523254"/>
                </a:lnTo>
                <a:lnTo>
                  <a:pt x="941317" y="570383"/>
                </a:lnTo>
                <a:lnTo>
                  <a:pt x="929601" y="615874"/>
                </a:lnTo>
                <a:lnTo>
                  <a:pt x="913614" y="659487"/>
                </a:lnTo>
                <a:lnTo>
                  <a:pt x="893593" y="700983"/>
                </a:lnTo>
                <a:lnTo>
                  <a:pt x="869778" y="740125"/>
                </a:lnTo>
                <a:lnTo>
                  <a:pt x="842407" y="776672"/>
                </a:lnTo>
                <a:lnTo>
                  <a:pt x="811720" y="810387"/>
                </a:lnTo>
                <a:lnTo>
                  <a:pt x="777955" y="841029"/>
                </a:lnTo>
                <a:lnTo>
                  <a:pt x="741351" y="868361"/>
                </a:lnTo>
                <a:lnTo>
                  <a:pt x="702147" y="892143"/>
                </a:lnTo>
                <a:lnTo>
                  <a:pt x="660582" y="912137"/>
                </a:lnTo>
                <a:lnTo>
                  <a:pt x="616895" y="928104"/>
                </a:lnTo>
                <a:lnTo>
                  <a:pt x="571324" y="939804"/>
                </a:lnTo>
                <a:lnTo>
                  <a:pt x="524109" y="947000"/>
                </a:lnTo>
                <a:lnTo>
                  <a:pt x="475488" y="949452"/>
                </a:lnTo>
                <a:lnTo>
                  <a:pt x="426866" y="947000"/>
                </a:lnTo>
                <a:lnTo>
                  <a:pt x="379651" y="939804"/>
                </a:lnTo>
                <a:lnTo>
                  <a:pt x="334080" y="928104"/>
                </a:lnTo>
                <a:lnTo>
                  <a:pt x="290393" y="912137"/>
                </a:lnTo>
                <a:lnTo>
                  <a:pt x="248828" y="892143"/>
                </a:lnTo>
                <a:lnTo>
                  <a:pt x="209624" y="868361"/>
                </a:lnTo>
                <a:lnTo>
                  <a:pt x="173020" y="841029"/>
                </a:lnTo>
                <a:lnTo>
                  <a:pt x="139255" y="810387"/>
                </a:lnTo>
                <a:lnTo>
                  <a:pt x="108568" y="776672"/>
                </a:lnTo>
                <a:lnTo>
                  <a:pt x="81197" y="740125"/>
                </a:lnTo>
                <a:lnTo>
                  <a:pt x="57382" y="700983"/>
                </a:lnTo>
                <a:lnTo>
                  <a:pt x="37361" y="659487"/>
                </a:lnTo>
                <a:lnTo>
                  <a:pt x="21374" y="615874"/>
                </a:lnTo>
                <a:lnTo>
                  <a:pt x="9658" y="570383"/>
                </a:lnTo>
                <a:lnTo>
                  <a:pt x="2454" y="523254"/>
                </a:lnTo>
                <a:lnTo>
                  <a:pt x="0" y="474726"/>
                </a:lnTo>
                <a:close/>
              </a:path>
            </a:pathLst>
          </a:custGeom>
          <a:ln w="12192">
            <a:solidFill>
              <a:srgbClr val="17314D"/>
            </a:solidFill>
          </a:ln>
        </p:spPr>
        <p:txBody>
          <a:bodyPr wrap="square" lIns="0" tIns="0" rIns="0" bIns="0" rtlCol="0"/>
          <a:lstStyle/>
          <a:p>
            <a:endParaRPr/>
          </a:p>
        </p:txBody>
      </p:sp>
      <p:grpSp>
        <p:nvGrpSpPr>
          <p:cNvPr id="26" name="object 26"/>
          <p:cNvGrpSpPr/>
          <p:nvPr/>
        </p:nvGrpSpPr>
        <p:grpSpPr>
          <a:xfrm>
            <a:off x="208153" y="164338"/>
            <a:ext cx="11739880" cy="6466840"/>
            <a:chOff x="232918" y="179578"/>
            <a:chExt cx="11739880" cy="6466840"/>
          </a:xfrm>
        </p:grpSpPr>
        <p:sp>
          <p:nvSpPr>
            <p:cNvPr id="27" name="object 27"/>
            <p:cNvSpPr/>
            <p:nvPr/>
          </p:nvSpPr>
          <p:spPr>
            <a:xfrm>
              <a:off x="239268" y="185928"/>
              <a:ext cx="11727180" cy="6454140"/>
            </a:xfrm>
            <a:custGeom>
              <a:avLst/>
              <a:gdLst/>
              <a:ahLst/>
              <a:cxnLst/>
              <a:rect l="l" t="t" r="r" b="b"/>
              <a:pathLst>
                <a:path w="11727180" h="6454140">
                  <a:moveTo>
                    <a:pt x="9151620" y="4413504"/>
                  </a:moveTo>
                  <a:lnTo>
                    <a:pt x="9154074" y="4364882"/>
                  </a:lnTo>
                  <a:lnTo>
                    <a:pt x="9161278" y="4317667"/>
                  </a:lnTo>
                  <a:lnTo>
                    <a:pt x="9172994" y="4272096"/>
                  </a:lnTo>
                  <a:lnTo>
                    <a:pt x="9188981" y="4228409"/>
                  </a:lnTo>
                  <a:lnTo>
                    <a:pt x="9209002" y="4186844"/>
                  </a:lnTo>
                  <a:lnTo>
                    <a:pt x="9232817" y="4147640"/>
                  </a:lnTo>
                  <a:lnTo>
                    <a:pt x="9260188" y="4111036"/>
                  </a:lnTo>
                  <a:lnTo>
                    <a:pt x="9290875" y="4077271"/>
                  </a:lnTo>
                  <a:lnTo>
                    <a:pt x="9324640" y="4046584"/>
                  </a:lnTo>
                  <a:lnTo>
                    <a:pt x="9361244" y="4019213"/>
                  </a:lnTo>
                  <a:lnTo>
                    <a:pt x="9400448" y="3995398"/>
                  </a:lnTo>
                  <a:lnTo>
                    <a:pt x="9442013" y="3975377"/>
                  </a:lnTo>
                  <a:lnTo>
                    <a:pt x="9485700" y="3959390"/>
                  </a:lnTo>
                  <a:lnTo>
                    <a:pt x="9531271" y="3947674"/>
                  </a:lnTo>
                  <a:lnTo>
                    <a:pt x="9578486" y="3940470"/>
                  </a:lnTo>
                  <a:lnTo>
                    <a:pt x="9627108" y="3938016"/>
                  </a:lnTo>
                  <a:lnTo>
                    <a:pt x="9675729" y="3940470"/>
                  </a:lnTo>
                  <a:lnTo>
                    <a:pt x="9722944" y="3947674"/>
                  </a:lnTo>
                  <a:lnTo>
                    <a:pt x="9768515" y="3959390"/>
                  </a:lnTo>
                  <a:lnTo>
                    <a:pt x="9812202" y="3975377"/>
                  </a:lnTo>
                  <a:lnTo>
                    <a:pt x="9853767" y="3995398"/>
                  </a:lnTo>
                  <a:lnTo>
                    <a:pt x="9892971" y="4019213"/>
                  </a:lnTo>
                  <a:lnTo>
                    <a:pt x="9929575" y="4046584"/>
                  </a:lnTo>
                  <a:lnTo>
                    <a:pt x="9963340" y="4077271"/>
                  </a:lnTo>
                  <a:lnTo>
                    <a:pt x="9994027" y="4111036"/>
                  </a:lnTo>
                  <a:lnTo>
                    <a:pt x="10021398" y="4147640"/>
                  </a:lnTo>
                  <a:lnTo>
                    <a:pt x="10045213" y="4186844"/>
                  </a:lnTo>
                  <a:lnTo>
                    <a:pt x="10065234" y="4228409"/>
                  </a:lnTo>
                  <a:lnTo>
                    <a:pt x="10081221" y="4272096"/>
                  </a:lnTo>
                  <a:lnTo>
                    <a:pt x="10092937" y="4317667"/>
                  </a:lnTo>
                  <a:lnTo>
                    <a:pt x="10100141" y="4364882"/>
                  </a:lnTo>
                  <a:lnTo>
                    <a:pt x="10102596" y="4413504"/>
                  </a:lnTo>
                  <a:lnTo>
                    <a:pt x="10100141" y="4462125"/>
                  </a:lnTo>
                  <a:lnTo>
                    <a:pt x="10092937" y="4509340"/>
                  </a:lnTo>
                  <a:lnTo>
                    <a:pt x="10081221" y="4554911"/>
                  </a:lnTo>
                  <a:lnTo>
                    <a:pt x="10065234" y="4598598"/>
                  </a:lnTo>
                  <a:lnTo>
                    <a:pt x="10045213" y="4640163"/>
                  </a:lnTo>
                  <a:lnTo>
                    <a:pt x="10021398" y="4679367"/>
                  </a:lnTo>
                  <a:lnTo>
                    <a:pt x="9994027" y="4715971"/>
                  </a:lnTo>
                  <a:lnTo>
                    <a:pt x="9963340" y="4749736"/>
                  </a:lnTo>
                  <a:lnTo>
                    <a:pt x="9929575" y="4780423"/>
                  </a:lnTo>
                  <a:lnTo>
                    <a:pt x="9892971" y="4807794"/>
                  </a:lnTo>
                  <a:lnTo>
                    <a:pt x="9853767" y="4831609"/>
                  </a:lnTo>
                  <a:lnTo>
                    <a:pt x="9812202" y="4851630"/>
                  </a:lnTo>
                  <a:lnTo>
                    <a:pt x="9768515" y="4867617"/>
                  </a:lnTo>
                  <a:lnTo>
                    <a:pt x="9722944" y="4879333"/>
                  </a:lnTo>
                  <a:lnTo>
                    <a:pt x="9675729" y="4886537"/>
                  </a:lnTo>
                  <a:lnTo>
                    <a:pt x="9627108" y="4888992"/>
                  </a:lnTo>
                  <a:lnTo>
                    <a:pt x="9578486" y="4886537"/>
                  </a:lnTo>
                  <a:lnTo>
                    <a:pt x="9531271" y="4879333"/>
                  </a:lnTo>
                  <a:lnTo>
                    <a:pt x="9485700" y="4867617"/>
                  </a:lnTo>
                  <a:lnTo>
                    <a:pt x="9442013" y="4851630"/>
                  </a:lnTo>
                  <a:lnTo>
                    <a:pt x="9400448" y="4831609"/>
                  </a:lnTo>
                  <a:lnTo>
                    <a:pt x="9361244" y="4807794"/>
                  </a:lnTo>
                  <a:lnTo>
                    <a:pt x="9324640" y="4780423"/>
                  </a:lnTo>
                  <a:lnTo>
                    <a:pt x="9290875" y="4749736"/>
                  </a:lnTo>
                  <a:lnTo>
                    <a:pt x="9260188" y="4715971"/>
                  </a:lnTo>
                  <a:lnTo>
                    <a:pt x="9232817" y="4679367"/>
                  </a:lnTo>
                  <a:lnTo>
                    <a:pt x="9209002" y="4640163"/>
                  </a:lnTo>
                  <a:lnTo>
                    <a:pt x="9188981" y="4598598"/>
                  </a:lnTo>
                  <a:lnTo>
                    <a:pt x="9172994" y="4554911"/>
                  </a:lnTo>
                  <a:lnTo>
                    <a:pt x="9161278" y="4509340"/>
                  </a:lnTo>
                  <a:lnTo>
                    <a:pt x="9154074" y="4462125"/>
                  </a:lnTo>
                  <a:lnTo>
                    <a:pt x="9151620" y="4413504"/>
                  </a:lnTo>
                  <a:close/>
                </a:path>
                <a:path w="11727180" h="6454140">
                  <a:moveTo>
                    <a:pt x="0" y="6454140"/>
                  </a:moveTo>
                  <a:lnTo>
                    <a:pt x="11727180" y="6454140"/>
                  </a:lnTo>
                  <a:lnTo>
                    <a:pt x="11727180" y="0"/>
                  </a:lnTo>
                  <a:lnTo>
                    <a:pt x="0" y="0"/>
                  </a:lnTo>
                  <a:lnTo>
                    <a:pt x="0" y="6454140"/>
                  </a:lnTo>
                  <a:close/>
                </a:path>
              </a:pathLst>
            </a:custGeom>
            <a:ln w="12192">
              <a:solidFill>
                <a:srgbClr val="17314D"/>
              </a:solidFill>
            </a:ln>
          </p:spPr>
          <p:txBody>
            <a:bodyPr wrap="square" lIns="0" tIns="0" rIns="0" bIns="0" rtlCol="0"/>
            <a:lstStyle/>
            <a:p>
              <a:endParaRPr/>
            </a:p>
          </p:txBody>
        </p:sp>
        <p:sp>
          <p:nvSpPr>
            <p:cNvPr id="28" name="object 28"/>
            <p:cNvSpPr/>
            <p:nvPr/>
          </p:nvSpPr>
          <p:spPr>
            <a:xfrm>
              <a:off x="9516275" y="1807743"/>
              <a:ext cx="641985" cy="3114040"/>
            </a:xfrm>
            <a:custGeom>
              <a:avLst/>
              <a:gdLst/>
              <a:ahLst/>
              <a:cxnLst/>
              <a:rect l="l" t="t" r="r" b="b"/>
              <a:pathLst>
                <a:path w="641984" h="3114040">
                  <a:moveTo>
                    <a:pt x="404317" y="3067456"/>
                  </a:moveTo>
                  <a:lnTo>
                    <a:pt x="304139" y="3067456"/>
                  </a:lnTo>
                  <a:lnTo>
                    <a:pt x="309245" y="3085706"/>
                  </a:lnTo>
                  <a:lnTo>
                    <a:pt x="320217" y="3100336"/>
                  </a:lnTo>
                  <a:lnTo>
                    <a:pt x="335673" y="3110077"/>
                  </a:lnTo>
                  <a:lnTo>
                    <a:pt x="354228" y="3113608"/>
                  </a:lnTo>
                  <a:lnTo>
                    <a:pt x="372783" y="3110077"/>
                  </a:lnTo>
                  <a:lnTo>
                    <a:pt x="388226" y="3100336"/>
                  </a:lnTo>
                  <a:lnTo>
                    <a:pt x="399199" y="3085706"/>
                  </a:lnTo>
                  <a:lnTo>
                    <a:pt x="404317" y="3067456"/>
                  </a:lnTo>
                  <a:close/>
                </a:path>
                <a:path w="641984" h="3114040">
                  <a:moveTo>
                    <a:pt x="454406" y="3013621"/>
                  </a:moveTo>
                  <a:lnTo>
                    <a:pt x="452628" y="3004502"/>
                  </a:lnTo>
                  <a:lnTo>
                    <a:pt x="447751" y="2997174"/>
                  </a:lnTo>
                  <a:lnTo>
                    <a:pt x="440423" y="2992310"/>
                  </a:lnTo>
                  <a:lnTo>
                    <a:pt x="431279" y="2990545"/>
                  </a:lnTo>
                  <a:lnTo>
                    <a:pt x="277164" y="2990545"/>
                  </a:lnTo>
                  <a:lnTo>
                    <a:pt x="268020" y="2992310"/>
                  </a:lnTo>
                  <a:lnTo>
                    <a:pt x="260692" y="2997174"/>
                  </a:lnTo>
                  <a:lnTo>
                    <a:pt x="255816" y="3004502"/>
                  </a:lnTo>
                  <a:lnTo>
                    <a:pt x="254038" y="3013621"/>
                  </a:lnTo>
                  <a:lnTo>
                    <a:pt x="255816" y="3022739"/>
                  </a:lnTo>
                  <a:lnTo>
                    <a:pt x="260692" y="3030055"/>
                  </a:lnTo>
                  <a:lnTo>
                    <a:pt x="268020" y="3034931"/>
                  </a:lnTo>
                  <a:lnTo>
                    <a:pt x="277164" y="3036697"/>
                  </a:lnTo>
                  <a:lnTo>
                    <a:pt x="431279" y="3036697"/>
                  </a:lnTo>
                  <a:lnTo>
                    <a:pt x="440423" y="3034931"/>
                  </a:lnTo>
                  <a:lnTo>
                    <a:pt x="447751" y="3030055"/>
                  </a:lnTo>
                  <a:lnTo>
                    <a:pt x="452628" y="3022739"/>
                  </a:lnTo>
                  <a:lnTo>
                    <a:pt x="454406" y="3013621"/>
                  </a:lnTo>
                  <a:close/>
                </a:path>
                <a:path w="641984" h="3114040">
                  <a:moveTo>
                    <a:pt x="454406" y="2936697"/>
                  </a:moveTo>
                  <a:lnTo>
                    <a:pt x="452628" y="2927578"/>
                  </a:lnTo>
                  <a:lnTo>
                    <a:pt x="447751" y="2920263"/>
                  </a:lnTo>
                  <a:lnTo>
                    <a:pt x="440423" y="2915399"/>
                  </a:lnTo>
                  <a:lnTo>
                    <a:pt x="431279" y="2913634"/>
                  </a:lnTo>
                  <a:lnTo>
                    <a:pt x="277164" y="2913634"/>
                  </a:lnTo>
                  <a:lnTo>
                    <a:pt x="268020" y="2915399"/>
                  </a:lnTo>
                  <a:lnTo>
                    <a:pt x="260692" y="2920263"/>
                  </a:lnTo>
                  <a:lnTo>
                    <a:pt x="255816" y="2927578"/>
                  </a:lnTo>
                  <a:lnTo>
                    <a:pt x="254038" y="2936697"/>
                  </a:lnTo>
                  <a:lnTo>
                    <a:pt x="255816" y="2945828"/>
                  </a:lnTo>
                  <a:lnTo>
                    <a:pt x="260692" y="2953143"/>
                  </a:lnTo>
                  <a:lnTo>
                    <a:pt x="268020" y="2958007"/>
                  </a:lnTo>
                  <a:lnTo>
                    <a:pt x="277164" y="2959773"/>
                  </a:lnTo>
                  <a:lnTo>
                    <a:pt x="431279" y="2959773"/>
                  </a:lnTo>
                  <a:lnTo>
                    <a:pt x="440423" y="2958007"/>
                  </a:lnTo>
                  <a:lnTo>
                    <a:pt x="447751" y="2953143"/>
                  </a:lnTo>
                  <a:lnTo>
                    <a:pt x="452628" y="2945828"/>
                  </a:lnTo>
                  <a:lnTo>
                    <a:pt x="454406" y="2936697"/>
                  </a:lnTo>
                  <a:close/>
                </a:path>
                <a:path w="641984" h="3114040">
                  <a:moveTo>
                    <a:pt x="503389" y="332295"/>
                  </a:moveTo>
                  <a:lnTo>
                    <a:pt x="501891" y="307835"/>
                  </a:lnTo>
                  <a:lnTo>
                    <a:pt x="497497" y="284378"/>
                  </a:lnTo>
                  <a:lnTo>
                    <a:pt x="490372" y="261975"/>
                  </a:lnTo>
                  <a:lnTo>
                    <a:pt x="480656" y="240715"/>
                  </a:lnTo>
                  <a:lnTo>
                    <a:pt x="444119" y="277190"/>
                  </a:lnTo>
                  <a:lnTo>
                    <a:pt x="448856" y="290245"/>
                  </a:lnTo>
                  <a:lnTo>
                    <a:pt x="452132" y="303822"/>
                  </a:lnTo>
                  <a:lnTo>
                    <a:pt x="454050" y="317868"/>
                  </a:lnTo>
                  <a:lnTo>
                    <a:pt x="454672" y="332295"/>
                  </a:lnTo>
                  <a:lnTo>
                    <a:pt x="447192" y="378269"/>
                  </a:lnTo>
                  <a:lnTo>
                    <a:pt x="426377" y="418299"/>
                  </a:lnTo>
                  <a:lnTo>
                    <a:pt x="394703" y="449922"/>
                  </a:lnTo>
                  <a:lnTo>
                    <a:pt x="354596" y="470700"/>
                  </a:lnTo>
                  <a:lnTo>
                    <a:pt x="308533" y="478167"/>
                  </a:lnTo>
                  <a:lnTo>
                    <a:pt x="262470" y="470700"/>
                  </a:lnTo>
                  <a:lnTo>
                    <a:pt x="222364" y="449922"/>
                  </a:lnTo>
                  <a:lnTo>
                    <a:pt x="190677" y="418299"/>
                  </a:lnTo>
                  <a:lnTo>
                    <a:pt x="169875" y="378269"/>
                  </a:lnTo>
                  <a:lnTo>
                    <a:pt x="162382" y="332295"/>
                  </a:lnTo>
                  <a:lnTo>
                    <a:pt x="169875" y="286308"/>
                  </a:lnTo>
                  <a:lnTo>
                    <a:pt x="190677" y="246291"/>
                  </a:lnTo>
                  <a:lnTo>
                    <a:pt x="222364" y="214668"/>
                  </a:lnTo>
                  <a:lnTo>
                    <a:pt x="262470" y="193890"/>
                  </a:lnTo>
                  <a:lnTo>
                    <a:pt x="308533" y="186423"/>
                  </a:lnTo>
                  <a:lnTo>
                    <a:pt x="322986" y="187159"/>
                  </a:lnTo>
                  <a:lnTo>
                    <a:pt x="337045" y="189255"/>
                  </a:lnTo>
                  <a:lnTo>
                    <a:pt x="350659" y="192570"/>
                  </a:lnTo>
                  <a:lnTo>
                    <a:pt x="363740" y="196951"/>
                  </a:lnTo>
                  <a:lnTo>
                    <a:pt x="400278" y="160489"/>
                  </a:lnTo>
                  <a:lnTo>
                    <a:pt x="378980" y="150787"/>
                  </a:lnTo>
                  <a:lnTo>
                    <a:pt x="356539" y="143675"/>
                  </a:lnTo>
                  <a:lnTo>
                    <a:pt x="333032" y="139293"/>
                  </a:lnTo>
                  <a:lnTo>
                    <a:pt x="308533" y="137795"/>
                  </a:lnTo>
                  <a:lnTo>
                    <a:pt x="263994" y="142951"/>
                  </a:lnTo>
                  <a:lnTo>
                    <a:pt x="223037" y="157645"/>
                  </a:lnTo>
                  <a:lnTo>
                    <a:pt x="186842" y="180670"/>
                  </a:lnTo>
                  <a:lnTo>
                    <a:pt x="156616" y="210832"/>
                  </a:lnTo>
                  <a:lnTo>
                    <a:pt x="133553" y="246951"/>
                  </a:lnTo>
                  <a:lnTo>
                    <a:pt x="118846" y="287832"/>
                  </a:lnTo>
                  <a:lnTo>
                    <a:pt x="113677" y="332295"/>
                  </a:lnTo>
                  <a:lnTo>
                    <a:pt x="118846" y="376745"/>
                  </a:lnTo>
                  <a:lnTo>
                    <a:pt x="133553" y="417626"/>
                  </a:lnTo>
                  <a:lnTo>
                    <a:pt x="156616" y="453758"/>
                  </a:lnTo>
                  <a:lnTo>
                    <a:pt x="186842" y="483920"/>
                  </a:lnTo>
                  <a:lnTo>
                    <a:pt x="223037" y="506945"/>
                  </a:lnTo>
                  <a:lnTo>
                    <a:pt x="263994" y="521627"/>
                  </a:lnTo>
                  <a:lnTo>
                    <a:pt x="308533" y="526783"/>
                  </a:lnTo>
                  <a:lnTo>
                    <a:pt x="353072" y="521627"/>
                  </a:lnTo>
                  <a:lnTo>
                    <a:pt x="394030" y="506945"/>
                  </a:lnTo>
                  <a:lnTo>
                    <a:pt x="430212" y="483920"/>
                  </a:lnTo>
                  <a:lnTo>
                    <a:pt x="460438" y="453758"/>
                  </a:lnTo>
                  <a:lnTo>
                    <a:pt x="483501" y="417626"/>
                  </a:lnTo>
                  <a:lnTo>
                    <a:pt x="498221" y="376745"/>
                  </a:lnTo>
                  <a:lnTo>
                    <a:pt x="503389" y="332295"/>
                  </a:lnTo>
                  <a:close/>
                </a:path>
                <a:path w="641984" h="3114040">
                  <a:moveTo>
                    <a:pt x="554583" y="2665196"/>
                  </a:moveTo>
                  <a:lnTo>
                    <a:pt x="548487" y="2619895"/>
                  </a:lnTo>
                  <a:lnTo>
                    <a:pt x="532993" y="2578366"/>
                  </a:lnTo>
                  <a:lnTo>
                    <a:pt x="509206" y="2541765"/>
                  </a:lnTo>
                  <a:lnTo>
                    <a:pt x="509117" y="2665196"/>
                  </a:lnTo>
                  <a:lnTo>
                    <a:pt x="509117" y="2671343"/>
                  </a:lnTo>
                  <a:lnTo>
                    <a:pt x="508342" y="2671343"/>
                  </a:lnTo>
                  <a:lnTo>
                    <a:pt x="507199" y="2685161"/>
                  </a:lnTo>
                  <a:lnTo>
                    <a:pt x="504964" y="2698839"/>
                  </a:lnTo>
                  <a:lnTo>
                    <a:pt x="492480" y="2736558"/>
                  </a:lnTo>
                  <a:lnTo>
                    <a:pt x="471347" y="2767482"/>
                  </a:lnTo>
                  <a:lnTo>
                    <a:pt x="458520" y="2783929"/>
                  </a:lnTo>
                  <a:lnTo>
                    <a:pt x="446697" y="2800947"/>
                  </a:lnTo>
                  <a:lnTo>
                    <a:pt x="436029" y="2818536"/>
                  </a:lnTo>
                  <a:lnTo>
                    <a:pt x="426656" y="2836710"/>
                  </a:lnTo>
                  <a:lnTo>
                    <a:pt x="282562" y="2836710"/>
                  </a:lnTo>
                  <a:lnTo>
                    <a:pt x="261937" y="2800947"/>
                  </a:lnTo>
                  <a:lnTo>
                    <a:pt x="237858" y="2767482"/>
                  </a:lnTo>
                  <a:lnTo>
                    <a:pt x="230085" y="2757855"/>
                  </a:lnTo>
                  <a:lnTo>
                    <a:pt x="223024" y="2747492"/>
                  </a:lnTo>
                  <a:lnTo>
                    <a:pt x="207162" y="2712224"/>
                  </a:lnTo>
                  <a:lnTo>
                    <a:pt x="200926" y="2672118"/>
                  </a:lnTo>
                  <a:lnTo>
                    <a:pt x="200875" y="2665196"/>
                  </a:lnTo>
                  <a:lnTo>
                    <a:pt x="209423" y="2617228"/>
                  </a:lnTo>
                  <a:lnTo>
                    <a:pt x="231597" y="2575572"/>
                  </a:lnTo>
                  <a:lnTo>
                    <a:pt x="264896" y="2542679"/>
                  </a:lnTo>
                  <a:lnTo>
                    <a:pt x="306857" y="2520962"/>
                  </a:lnTo>
                  <a:lnTo>
                    <a:pt x="354990" y="2512872"/>
                  </a:lnTo>
                  <a:lnTo>
                    <a:pt x="403123" y="2520886"/>
                  </a:lnTo>
                  <a:lnTo>
                    <a:pt x="445084" y="2542451"/>
                  </a:lnTo>
                  <a:lnTo>
                    <a:pt x="478383" y="2575242"/>
                  </a:lnTo>
                  <a:lnTo>
                    <a:pt x="500557" y="2616936"/>
                  </a:lnTo>
                  <a:lnTo>
                    <a:pt x="509117" y="2665196"/>
                  </a:lnTo>
                  <a:lnTo>
                    <a:pt x="509117" y="2541689"/>
                  </a:lnTo>
                  <a:lnTo>
                    <a:pt x="479945" y="2512872"/>
                  </a:lnTo>
                  <a:lnTo>
                    <a:pt x="478294" y="2511234"/>
                  </a:lnTo>
                  <a:lnTo>
                    <a:pt x="441388" y="2487917"/>
                  </a:lnTo>
                  <a:lnTo>
                    <a:pt x="399656" y="2472956"/>
                  </a:lnTo>
                  <a:lnTo>
                    <a:pt x="354215" y="2467495"/>
                  </a:lnTo>
                  <a:lnTo>
                    <a:pt x="308787" y="2472956"/>
                  </a:lnTo>
                  <a:lnTo>
                    <a:pt x="267055" y="2487917"/>
                  </a:lnTo>
                  <a:lnTo>
                    <a:pt x="230149" y="2511234"/>
                  </a:lnTo>
                  <a:lnTo>
                    <a:pt x="199237" y="2541765"/>
                  </a:lnTo>
                  <a:lnTo>
                    <a:pt x="175450" y="2578366"/>
                  </a:lnTo>
                  <a:lnTo>
                    <a:pt x="159943" y="2619895"/>
                  </a:lnTo>
                  <a:lnTo>
                    <a:pt x="153860" y="2665196"/>
                  </a:lnTo>
                  <a:lnTo>
                    <a:pt x="153860" y="2672118"/>
                  </a:lnTo>
                  <a:lnTo>
                    <a:pt x="162102" y="2724467"/>
                  </a:lnTo>
                  <a:lnTo>
                    <a:pt x="182765" y="2771241"/>
                  </a:lnTo>
                  <a:lnTo>
                    <a:pt x="202412" y="2798254"/>
                  </a:lnTo>
                  <a:lnTo>
                    <a:pt x="216369" y="2816212"/>
                  </a:lnTo>
                  <a:lnTo>
                    <a:pt x="229679" y="2837484"/>
                  </a:lnTo>
                  <a:lnTo>
                    <a:pt x="241096" y="2858173"/>
                  </a:lnTo>
                  <a:lnTo>
                    <a:pt x="249415" y="2874403"/>
                  </a:lnTo>
                  <a:lnTo>
                    <a:pt x="251726" y="2879788"/>
                  </a:lnTo>
                  <a:lnTo>
                    <a:pt x="257124" y="2882862"/>
                  </a:lnTo>
                  <a:lnTo>
                    <a:pt x="451319" y="2882862"/>
                  </a:lnTo>
                  <a:lnTo>
                    <a:pt x="456717" y="2879788"/>
                  </a:lnTo>
                  <a:lnTo>
                    <a:pt x="459028" y="2874403"/>
                  </a:lnTo>
                  <a:lnTo>
                    <a:pt x="467347" y="2858173"/>
                  </a:lnTo>
                  <a:lnTo>
                    <a:pt x="492074" y="2816212"/>
                  </a:lnTo>
                  <a:lnTo>
                    <a:pt x="516547" y="2785148"/>
                  </a:lnTo>
                  <a:lnTo>
                    <a:pt x="525970" y="2771241"/>
                  </a:lnTo>
                  <a:lnTo>
                    <a:pt x="546341" y="2724467"/>
                  </a:lnTo>
                  <a:lnTo>
                    <a:pt x="554583" y="2672118"/>
                  </a:lnTo>
                  <a:lnTo>
                    <a:pt x="554583" y="2665196"/>
                  </a:lnTo>
                  <a:close/>
                </a:path>
                <a:path w="641984" h="3114040">
                  <a:moveTo>
                    <a:pt x="617054" y="332295"/>
                  </a:moveTo>
                  <a:lnTo>
                    <a:pt x="614654" y="293573"/>
                  </a:lnTo>
                  <a:lnTo>
                    <a:pt x="607618" y="256514"/>
                  </a:lnTo>
                  <a:lnTo>
                    <a:pt x="596163" y="221297"/>
                  </a:lnTo>
                  <a:lnTo>
                    <a:pt x="580517" y="188036"/>
                  </a:lnTo>
                  <a:lnTo>
                    <a:pt x="574840" y="192900"/>
                  </a:lnTo>
                  <a:lnTo>
                    <a:pt x="564286" y="204254"/>
                  </a:lnTo>
                  <a:lnTo>
                    <a:pt x="531799" y="200202"/>
                  </a:lnTo>
                  <a:lnTo>
                    <a:pt x="547103" y="230416"/>
                  </a:lnTo>
                  <a:lnTo>
                    <a:pt x="558596" y="262597"/>
                  </a:lnTo>
                  <a:lnTo>
                    <a:pt x="565823" y="296608"/>
                  </a:lnTo>
                  <a:lnTo>
                    <a:pt x="568337" y="332295"/>
                  </a:lnTo>
                  <a:lnTo>
                    <a:pt x="564134" y="378752"/>
                  </a:lnTo>
                  <a:lnTo>
                    <a:pt x="552018" y="422541"/>
                  </a:lnTo>
                  <a:lnTo>
                    <a:pt x="532739" y="462915"/>
                  </a:lnTo>
                  <a:lnTo>
                    <a:pt x="507047" y="499135"/>
                  </a:lnTo>
                  <a:lnTo>
                    <a:pt x="475678" y="530428"/>
                  </a:lnTo>
                  <a:lnTo>
                    <a:pt x="439394" y="556082"/>
                  </a:lnTo>
                  <a:lnTo>
                    <a:pt x="398945" y="575322"/>
                  </a:lnTo>
                  <a:lnTo>
                    <a:pt x="355079" y="587425"/>
                  </a:lnTo>
                  <a:lnTo>
                    <a:pt x="308533" y="591616"/>
                  </a:lnTo>
                  <a:lnTo>
                    <a:pt x="261988" y="587425"/>
                  </a:lnTo>
                  <a:lnTo>
                    <a:pt x="218109" y="575322"/>
                  </a:lnTo>
                  <a:lnTo>
                    <a:pt x="177660" y="556082"/>
                  </a:lnTo>
                  <a:lnTo>
                    <a:pt x="141389" y="530428"/>
                  </a:lnTo>
                  <a:lnTo>
                    <a:pt x="110020" y="499135"/>
                  </a:lnTo>
                  <a:lnTo>
                    <a:pt x="84328" y="462915"/>
                  </a:lnTo>
                  <a:lnTo>
                    <a:pt x="65049" y="422541"/>
                  </a:lnTo>
                  <a:lnTo>
                    <a:pt x="52920" y="378752"/>
                  </a:lnTo>
                  <a:lnTo>
                    <a:pt x="48717" y="332295"/>
                  </a:lnTo>
                  <a:lnTo>
                    <a:pt x="52920" y="285838"/>
                  </a:lnTo>
                  <a:lnTo>
                    <a:pt x="65049" y="242049"/>
                  </a:lnTo>
                  <a:lnTo>
                    <a:pt x="84328" y="201663"/>
                  </a:lnTo>
                  <a:lnTo>
                    <a:pt x="110020" y="165455"/>
                  </a:lnTo>
                  <a:lnTo>
                    <a:pt x="141376" y="134150"/>
                  </a:lnTo>
                  <a:lnTo>
                    <a:pt x="177660" y="108508"/>
                  </a:lnTo>
                  <a:lnTo>
                    <a:pt x="218109" y="89255"/>
                  </a:lnTo>
                  <a:lnTo>
                    <a:pt x="261988" y="77165"/>
                  </a:lnTo>
                  <a:lnTo>
                    <a:pt x="308533" y="72961"/>
                  </a:lnTo>
                  <a:lnTo>
                    <a:pt x="343941" y="75361"/>
                  </a:lnTo>
                  <a:lnTo>
                    <a:pt x="378053" y="82384"/>
                  </a:lnTo>
                  <a:lnTo>
                    <a:pt x="410489" y="93814"/>
                  </a:lnTo>
                  <a:lnTo>
                    <a:pt x="440867" y="109435"/>
                  </a:lnTo>
                  <a:lnTo>
                    <a:pt x="436816" y="77012"/>
                  </a:lnTo>
                  <a:lnTo>
                    <a:pt x="384543" y="33642"/>
                  </a:lnTo>
                  <a:lnTo>
                    <a:pt x="308533" y="24320"/>
                  </a:lnTo>
                  <a:lnTo>
                    <a:pt x="262915" y="27647"/>
                  </a:lnTo>
                  <a:lnTo>
                    <a:pt x="219379" y="37350"/>
                  </a:lnTo>
                  <a:lnTo>
                    <a:pt x="178422" y="52920"/>
                  </a:lnTo>
                  <a:lnTo>
                    <a:pt x="140487" y="73914"/>
                  </a:lnTo>
                  <a:lnTo>
                    <a:pt x="106070" y="99822"/>
                  </a:lnTo>
                  <a:lnTo>
                    <a:pt x="75641" y="130200"/>
                  </a:lnTo>
                  <a:lnTo>
                    <a:pt x="49682" y="164553"/>
                  </a:lnTo>
                  <a:lnTo>
                    <a:pt x="28663" y="202412"/>
                  </a:lnTo>
                  <a:lnTo>
                    <a:pt x="13055" y="243306"/>
                  </a:lnTo>
                  <a:lnTo>
                    <a:pt x="3352" y="286766"/>
                  </a:lnTo>
                  <a:lnTo>
                    <a:pt x="0" y="332295"/>
                  </a:lnTo>
                  <a:lnTo>
                    <a:pt x="3352" y="377825"/>
                  </a:lnTo>
                  <a:lnTo>
                    <a:pt x="13055" y="421271"/>
                  </a:lnTo>
                  <a:lnTo>
                    <a:pt x="28663" y="462165"/>
                  </a:lnTo>
                  <a:lnTo>
                    <a:pt x="49682" y="500024"/>
                  </a:lnTo>
                  <a:lnTo>
                    <a:pt x="75641" y="534377"/>
                  </a:lnTo>
                  <a:lnTo>
                    <a:pt x="106070" y="564743"/>
                  </a:lnTo>
                  <a:lnTo>
                    <a:pt x="140487" y="590664"/>
                  </a:lnTo>
                  <a:lnTo>
                    <a:pt x="178422" y="611644"/>
                  </a:lnTo>
                  <a:lnTo>
                    <a:pt x="219392" y="627214"/>
                  </a:lnTo>
                  <a:lnTo>
                    <a:pt x="262915" y="636905"/>
                  </a:lnTo>
                  <a:lnTo>
                    <a:pt x="308533" y="640245"/>
                  </a:lnTo>
                  <a:lnTo>
                    <a:pt x="354152" y="636905"/>
                  </a:lnTo>
                  <a:lnTo>
                    <a:pt x="397675" y="627214"/>
                  </a:lnTo>
                  <a:lnTo>
                    <a:pt x="438645" y="611644"/>
                  </a:lnTo>
                  <a:lnTo>
                    <a:pt x="476567" y="590664"/>
                  </a:lnTo>
                  <a:lnTo>
                    <a:pt x="510984" y="564743"/>
                  </a:lnTo>
                  <a:lnTo>
                    <a:pt x="541413" y="534377"/>
                  </a:lnTo>
                  <a:lnTo>
                    <a:pt x="567372" y="500024"/>
                  </a:lnTo>
                  <a:lnTo>
                    <a:pt x="588403" y="462165"/>
                  </a:lnTo>
                  <a:lnTo>
                    <a:pt x="603999" y="421271"/>
                  </a:lnTo>
                  <a:lnTo>
                    <a:pt x="613714" y="377825"/>
                  </a:lnTo>
                  <a:lnTo>
                    <a:pt x="617054" y="332295"/>
                  </a:lnTo>
                  <a:close/>
                </a:path>
                <a:path w="641984" h="3114040">
                  <a:moveTo>
                    <a:pt x="641413" y="81064"/>
                  </a:moveTo>
                  <a:lnTo>
                    <a:pt x="568337" y="72961"/>
                  </a:lnTo>
                  <a:lnTo>
                    <a:pt x="560222" y="0"/>
                  </a:lnTo>
                  <a:lnTo>
                    <a:pt x="470916" y="89179"/>
                  </a:lnTo>
                  <a:lnTo>
                    <a:pt x="475780" y="131318"/>
                  </a:lnTo>
                  <a:lnTo>
                    <a:pt x="345884" y="260972"/>
                  </a:lnTo>
                  <a:lnTo>
                    <a:pt x="337058" y="257060"/>
                  </a:lnTo>
                  <a:lnTo>
                    <a:pt x="327710" y="253987"/>
                  </a:lnTo>
                  <a:lnTo>
                    <a:pt x="317906" y="251980"/>
                  </a:lnTo>
                  <a:lnTo>
                    <a:pt x="307721" y="251256"/>
                  </a:lnTo>
                  <a:lnTo>
                    <a:pt x="276199" y="257644"/>
                  </a:lnTo>
                  <a:lnTo>
                    <a:pt x="250380" y="275056"/>
                  </a:lnTo>
                  <a:lnTo>
                    <a:pt x="232930" y="300824"/>
                  </a:lnTo>
                  <a:lnTo>
                    <a:pt x="226529" y="332295"/>
                  </a:lnTo>
                  <a:lnTo>
                    <a:pt x="232930" y="363753"/>
                  </a:lnTo>
                  <a:lnTo>
                    <a:pt x="250380" y="389521"/>
                  </a:lnTo>
                  <a:lnTo>
                    <a:pt x="276199" y="406933"/>
                  </a:lnTo>
                  <a:lnTo>
                    <a:pt x="307721" y="413334"/>
                  </a:lnTo>
                  <a:lnTo>
                    <a:pt x="339242" y="406933"/>
                  </a:lnTo>
                  <a:lnTo>
                    <a:pt x="365061" y="389521"/>
                  </a:lnTo>
                  <a:lnTo>
                    <a:pt x="382498" y="363753"/>
                  </a:lnTo>
                  <a:lnTo>
                    <a:pt x="388912" y="332295"/>
                  </a:lnTo>
                  <a:lnTo>
                    <a:pt x="388315" y="322249"/>
                  </a:lnTo>
                  <a:lnTo>
                    <a:pt x="386575" y="312737"/>
                  </a:lnTo>
                  <a:lnTo>
                    <a:pt x="383768" y="303682"/>
                  </a:lnTo>
                  <a:lnTo>
                    <a:pt x="379984" y="295008"/>
                  </a:lnTo>
                  <a:lnTo>
                    <a:pt x="509879" y="165354"/>
                  </a:lnTo>
                  <a:lnTo>
                    <a:pt x="552107" y="170218"/>
                  </a:lnTo>
                  <a:lnTo>
                    <a:pt x="641413" y="81064"/>
                  </a:lnTo>
                  <a:close/>
                </a:path>
              </a:pathLst>
            </a:custGeom>
            <a:solidFill>
              <a:srgbClr val="17314D"/>
            </a:solidFill>
          </p:spPr>
          <p:txBody>
            <a:bodyPr wrap="square" lIns="0" tIns="0" rIns="0" bIns="0" rtlCol="0"/>
            <a:lstStyle/>
            <a:p>
              <a:endParaRPr/>
            </a:p>
          </p:txBody>
        </p:sp>
        <p:pic>
          <p:nvPicPr>
            <p:cNvPr id="29" name="object 29"/>
            <p:cNvPicPr/>
            <p:nvPr/>
          </p:nvPicPr>
          <p:blipFill>
            <a:blip r:embed="rId2" cstate="print"/>
            <a:stretch>
              <a:fillRect/>
            </a:stretch>
          </p:blipFill>
          <p:spPr>
            <a:xfrm>
              <a:off x="2163956" y="4583313"/>
              <a:ext cx="342694" cy="169821"/>
            </a:xfrm>
            <a:prstGeom prst="rect">
              <a:avLst/>
            </a:prstGeom>
          </p:spPr>
        </p:pic>
        <p:sp>
          <p:nvSpPr>
            <p:cNvPr id="30" name="object 30"/>
            <p:cNvSpPr/>
            <p:nvPr/>
          </p:nvSpPr>
          <p:spPr>
            <a:xfrm>
              <a:off x="1979574" y="1869858"/>
              <a:ext cx="578485" cy="579120"/>
            </a:xfrm>
            <a:custGeom>
              <a:avLst/>
              <a:gdLst/>
              <a:ahLst/>
              <a:cxnLst/>
              <a:rect l="l" t="t" r="r" b="b"/>
              <a:pathLst>
                <a:path w="578485" h="579119">
                  <a:moveTo>
                    <a:pt x="106553" y="280873"/>
                  </a:moveTo>
                  <a:lnTo>
                    <a:pt x="99733" y="274066"/>
                  </a:lnTo>
                  <a:lnTo>
                    <a:pt x="82931" y="274066"/>
                  </a:lnTo>
                  <a:lnTo>
                    <a:pt x="76111" y="280873"/>
                  </a:lnTo>
                  <a:lnTo>
                    <a:pt x="76111" y="297688"/>
                  </a:lnTo>
                  <a:lnTo>
                    <a:pt x="82931" y="304507"/>
                  </a:lnTo>
                  <a:lnTo>
                    <a:pt x="99733" y="304507"/>
                  </a:lnTo>
                  <a:lnTo>
                    <a:pt x="106553" y="297688"/>
                  </a:lnTo>
                  <a:lnTo>
                    <a:pt x="106553" y="289293"/>
                  </a:lnTo>
                  <a:lnTo>
                    <a:pt x="106553" y="280873"/>
                  </a:lnTo>
                  <a:close/>
                </a:path>
                <a:path w="578485" h="579119">
                  <a:moveTo>
                    <a:pt x="304431" y="478802"/>
                  </a:moveTo>
                  <a:lnTo>
                    <a:pt x="297611" y="471982"/>
                  </a:lnTo>
                  <a:lnTo>
                    <a:pt x="280809" y="471982"/>
                  </a:lnTo>
                  <a:lnTo>
                    <a:pt x="273989" y="478802"/>
                  </a:lnTo>
                  <a:lnTo>
                    <a:pt x="273989" y="495617"/>
                  </a:lnTo>
                  <a:lnTo>
                    <a:pt x="280809" y="502437"/>
                  </a:lnTo>
                  <a:lnTo>
                    <a:pt x="297611" y="502437"/>
                  </a:lnTo>
                  <a:lnTo>
                    <a:pt x="304431" y="495617"/>
                  </a:lnTo>
                  <a:lnTo>
                    <a:pt x="304431" y="487210"/>
                  </a:lnTo>
                  <a:lnTo>
                    <a:pt x="304431" y="478802"/>
                  </a:lnTo>
                  <a:close/>
                </a:path>
                <a:path w="578485" h="579119">
                  <a:moveTo>
                    <a:pt x="304431" y="82956"/>
                  </a:moveTo>
                  <a:lnTo>
                    <a:pt x="297611" y="76149"/>
                  </a:lnTo>
                  <a:lnTo>
                    <a:pt x="280809" y="76149"/>
                  </a:lnTo>
                  <a:lnTo>
                    <a:pt x="273989" y="82956"/>
                  </a:lnTo>
                  <a:lnTo>
                    <a:pt x="273989" y="99771"/>
                  </a:lnTo>
                  <a:lnTo>
                    <a:pt x="280809" y="106591"/>
                  </a:lnTo>
                  <a:lnTo>
                    <a:pt x="297611" y="106591"/>
                  </a:lnTo>
                  <a:lnTo>
                    <a:pt x="304431" y="99771"/>
                  </a:lnTo>
                  <a:lnTo>
                    <a:pt x="304431" y="91363"/>
                  </a:lnTo>
                  <a:lnTo>
                    <a:pt x="304431" y="82956"/>
                  </a:lnTo>
                  <a:close/>
                </a:path>
                <a:path w="578485" h="579119">
                  <a:moveTo>
                    <a:pt x="407174" y="385965"/>
                  </a:moveTo>
                  <a:lnTo>
                    <a:pt x="304431" y="283197"/>
                  </a:lnTo>
                  <a:lnTo>
                    <a:pt x="304431" y="137045"/>
                  </a:lnTo>
                  <a:lnTo>
                    <a:pt x="273989" y="137045"/>
                  </a:lnTo>
                  <a:lnTo>
                    <a:pt x="273989" y="293852"/>
                  </a:lnTo>
                  <a:lnTo>
                    <a:pt x="275513" y="297662"/>
                  </a:lnTo>
                  <a:lnTo>
                    <a:pt x="278549" y="299948"/>
                  </a:lnTo>
                  <a:lnTo>
                    <a:pt x="385864" y="407276"/>
                  </a:lnTo>
                  <a:lnTo>
                    <a:pt x="407174" y="385965"/>
                  </a:lnTo>
                  <a:close/>
                </a:path>
                <a:path w="578485" h="579119">
                  <a:moveTo>
                    <a:pt x="502310" y="280873"/>
                  </a:moveTo>
                  <a:lnTo>
                    <a:pt x="495490" y="274066"/>
                  </a:lnTo>
                  <a:lnTo>
                    <a:pt x="478675" y="274066"/>
                  </a:lnTo>
                  <a:lnTo>
                    <a:pt x="471868" y="280873"/>
                  </a:lnTo>
                  <a:lnTo>
                    <a:pt x="471868" y="297688"/>
                  </a:lnTo>
                  <a:lnTo>
                    <a:pt x="478675" y="304507"/>
                  </a:lnTo>
                  <a:lnTo>
                    <a:pt x="495490" y="304507"/>
                  </a:lnTo>
                  <a:lnTo>
                    <a:pt x="502310" y="297688"/>
                  </a:lnTo>
                  <a:lnTo>
                    <a:pt x="502310" y="289293"/>
                  </a:lnTo>
                  <a:lnTo>
                    <a:pt x="502310" y="280873"/>
                  </a:lnTo>
                  <a:close/>
                </a:path>
                <a:path w="578485" h="579119">
                  <a:moveTo>
                    <a:pt x="578408" y="289293"/>
                  </a:moveTo>
                  <a:lnTo>
                    <a:pt x="574624" y="242341"/>
                  </a:lnTo>
                  <a:lnTo>
                    <a:pt x="563676" y="197815"/>
                  </a:lnTo>
                  <a:lnTo>
                    <a:pt x="546150" y="156298"/>
                  </a:lnTo>
                  <a:lnTo>
                    <a:pt x="532752" y="134708"/>
                  </a:lnTo>
                  <a:lnTo>
                    <a:pt x="532752" y="289293"/>
                  </a:lnTo>
                  <a:lnTo>
                    <a:pt x="527773" y="338226"/>
                  </a:lnTo>
                  <a:lnTo>
                    <a:pt x="513537" y="383870"/>
                  </a:lnTo>
                  <a:lnTo>
                    <a:pt x="491007" y="425234"/>
                  </a:lnTo>
                  <a:lnTo>
                    <a:pt x="461213" y="461327"/>
                  </a:lnTo>
                  <a:lnTo>
                    <a:pt x="425132" y="491134"/>
                  </a:lnTo>
                  <a:lnTo>
                    <a:pt x="383768" y="513664"/>
                  </a:lnTo>
                  <a:lnTo>
                    <a:pt x="338124" y="527913"/>
                  </a:lnTo>
                  <a:lnTo>
                    <a:pt x="289204" y="532879"/>
                  </a:lnTo>
                  <a:lnTo>
                    <a:pt x="240284" y="527913"/>
                  </a:lnTo>
                  <a:lnTo>
                    <a:pt x="194640" y="513664"/>
                  </a:lnTo>
                  <a:lnTo>
                    <a:pt x="153289" y="491134"/>
                  </a:lnTo>
                  <a:lnTo>
                    <a:pt x="117208" y="461327"/>
                  </a:lnTo>
                  <a:lnTo>
                    <a:pt x="87401" y="425234"/>
                  </a:lnTo>
                  <a:lnTo>
                    <a:pt x="64884" y="383870"/>
                  </a:lnTo>
                  <a:lnTo>
                    <a:pt x="50634" y="338226"/>
                  </a:lnTo>
                  <a:lnTo>
                    <a:pt x="45669" y="289293"/>
                  </a:lnTo>
                  <a:lnTo>
                    <a:pt x="50634" y="240360"/>
                  </a:lnTo>
                  <a:lnTo>
                    <a:pt x="64884" y="194703"/>
                  </a:lnTo>
                  <a:lnTo>
                    <a:pt x="87401" y="153339"/>
                  </a:lnTo>
                  <a:lnTo>
                    <a:pt x="117208" y="117246"/>
                  </a:lnTo>
                  <a:lnTo>
                    <a:pt x="153289" y="87439"/>
                  </a:lnTo>
                  <a:lnTo>
                    <a:pt x="194640" y="64909"/>
                  </a:lnTo>
                  <a:lnTo>
                    <a:pt x="240284" y="50660"/>
                  </a:lnTo>
                  <a:lnTo>
                    <a:pt x="289204" y="45694"/>
                  </a:lnTo>
                  <a:lnTo>
                    <a:pt x="338124" y="50660"/>
                  </a:lnTo>
                  <a:lnTo>
                    <a:pt x="383768" y="64909"/>
                  </a:lnTo>
                  <a:lnTo>
                    <a:pt x="425132" y="87439"/>
                  </a:lnTo>
                  <a:lnTo>
                    <a:pt x="461213" y="117246"/>
                  </a:lnTo>
                  <a:lnTo>
                    <a:pt x="491007" y="153339"/>
                  </a:lnTo>
                  <a:lnTo>
                    <a:pt x="513537" y="194703"/>
                  </a:lnTo>
                  <a:lnTo>
                    <a:pt x="527773" y="240360"/>
                  </a:lnTo>
                  <a:lnTo>
                    <a:pt x="532752" y="289293"/>
                  </a:lnTo>
                  <a:lnTo>
                    <a:pt x="532752" y="134708"/>
                  </a:lnTo>
                  <a:lnTo>
                    <a:pt x="493737" y="84696"/>
                  </a:lnTo>
                  <a:lnTo>
                    <a:pt x="460044" y="55791"/>
                  </a:lnTo>
                  <a:lnTo>
                    <a:pt x="422160" y="32270"/>
                  </a:lnTo>
                  <a:lnTo>
                    <a:pt x="380657" y="14732"/>
                  </a:lnTo>
                  <a:lnTo>
                    <a:pt x="336143" y="3784"/>
                  </a:lnTo>
                  <a:lnTo>
                    <a:pt x="289204" y="0"/>
                  </a:lnTo>
                  <a:lnTo>
                    <a:pt x="242277" y="3784"/>
                  </a:lnTo>
                  <a:lnTo>
                    <a:pt x="197751" y="14732"/>
                  </a:lnTo>
                  <a:lnTo>
                    <a:pt x="156260" y="32270"/>
                  </a:lnTo>
                  <a:lnTo>
                    <a:pt x="118364" y="55791"/>
                  </a:lnTo>
                  <a:lnTo>
                    <a:pt x="84670" y="84696"/>
                  </a:lnTo>
                  <a:lnTo>
                    <a:pt x="55778" y="118402"/>
                  </a:lnTo>
                  <a:lnTo>
                    <a:pt x="32258" y="156298"/>
                  </a:lnTo>
                  <a:lnTo>
                    <a:pt x="14732" y="197815"/>
                  </a:lnTo>
                  <a:lnTo>
                    <a:pt x="3784" y="242341"/>
                  </a:lnTo>
                  <a:lnTo>
                    <a:pt x="0" y="289293"/>
                  </a:lnTo>
                  <a:lnTo>
                    <a:pt x="3784" y="336232"/>
                  </a:lnTo>
                  <a:lnTo>
                    <a:pt x="14732" y="380758"/>
                  </a:lnTo>
                  <a:lnTo>
                    <a:pt x="32258" y="422262"/>
                  </a:lnTo>
                  <a:lnTo>
                    <a:pt x="55778" y="460171"/>
                  </a:lnTo>
                  <a:lnTo>
                    <a:pt x="84670" y="493864"/>
                  </a:lnTo>
                  <a:lnTo>
                    <a:pt x="118364" y="522770"/>
                  </a:lnTo>
                  <a:lnTo>
                    <a:pt x="156260" y="546290"/>
                  </a:lnTo>
                  <a:lnTo>
                    <a:pt x="197751" y="563816"/>
                  </a:lnTo>
                  <a:lnTo>
                    <a:pt x="242277" y="574776"/>
                  </a:lnTo>
                  <a:lnTo>
                    <a:pt x="289204" y="578561"/>
                  </a:lnTo>
                  <a:lnTo>
                    <a:pt x="336143" y="574776"/>
                  </a:lnTo>
                  <a:lnTo>
                    <a:pt x="380657" y="563816"/>
                  </a:lnTo>
                  <a:lnTo>
                    <a:pt x="422160" y="546290"/>
                  </a:lnTo>
                  <a:lnTo>
                    <a:pt x="443763" y="532879"/>
                  </a:lnTo>
                  <a:lnTo>
                    <a:pt x="460057" y="522770"/>
                  </a:lnTo>
                  <a:lnTo>
                    <a:pt x="493737" y="493864"/>
                  </a:lnTo>
                  <a:lnTo>
                    <a:pt x="522643" y="460171"/>
                  </a:lnTo>
                  <a:lnTo>
                    <a:pt x="546150" y="422262"/>
                  </a:lnTo>
                  <a:lnTo>
                    <a:pt x="563676" y="380758"/>
                  </a:lnTo>
                  <a:lnTo>
                    <a:pt x="574624" y="336232"/>
                  </a:lnTo>
                  <a:lnTo>
                    <a:pt x="578408" y="289293"/>
                  </a:lnTo>
                  <a:close/>
                </a:path>
              </a:pathLst>
            </a:custGeom>
            <a:solidFill>
              <a:srgbClr val="17314D"/>
            </a:solidFill>
          </p:spPr>
          <p:txBody>
            <a:bodyPr wrap="square" lIns="0" tIns="0" rIns="0" bIns="0" rtlCol="0"/>
            <a:lstStyle/>
            <a:p>
              <a:endParaRPr/>
            </a:p>
          </p:txBody>
        </p:sp>
        <p:pic>
          <p:nvPicPr>
            <p:cNvPr id="31" name="object 31"/>
            <p:cNvPicPr/>
            <p:nvPr/>
          </p:nvPicPr>
          <p:blipFill>
            <a:blip r:embed="rId3" cstate="print"/>
            <a:stretch>
              <a:fillRect/>
            </a:stretch>
          </p:blipFill>
          <p:spPr>
            <a:xfrm>
              <a:off x="4469617" y="1808835"/>
              <a:ext cx="3066072" cy="790594"/>
            </a:xfrm>
            <a:prstGeom prst="rect">
              <a:avLst/>
            </a:prstGeom>
          </p:spPr>
        </p:pic>
      </p:grpSp>
      <p:sp>
        <p:nvSpPr>
          <p:cNvPr id="32" name="object 32"/>
          <p:cNvSpPr txBox="1">
            <a:spLocks noGrp="1"/>
          </p:cNvSpPr>
          <p:nvPr>
            <p:ph type="title"/>
          </p:nvPr>
        </p:nvSpPr>
        <p:spPr>
          <a:xfrm>
            <a:off x="4422774" y="1674190"/>
            <a:ext cx="3073400" cy="940435"/>
          </a:xfrm>
          <a:prstGeom prst="rect">
            <a:avLst/>
          </a:prstGeom>
        </p:spPr>
        <p:txBody>
          <a:bodyPr vert="horz" wrap="square" lIns="0" tIns="12700" rIns="0" bIns="0" rtlCol="0">
            <a:spAutoFit/>
          </a:bodyPr>
          <a:lstStyle/>
          <a:p>
            <a:pPr marL="12700">
              <a:lnSpc>
                <a:spcPct val="100000"/>
              </a:lnSpc>
              <a:spcBef>
                <a:spcPts val="100"/>
              </a:spcBef>
            </a:pPr>
            <a:r>
              <a:rPr sz="6000" b="1" spc="-5" dirty="0">
                <a:latin typeface="微软雅黑" panose="020B0503020204020204" charset="-122"/>
                <a:cs typeface="微软雅黑" panose="020B0503020204020204" charset="-122"/>
              </a:rPr>
              <a:t>面对群体</a:t>
            </a:r>
            <a:endParaRPr sz="6000">
              <a:latin typeface="微软雅黑" panose="020B0503020204020204" charset="-122"/>
              <a:cs typeface="微软雅黑" panose="020B0503020204020204" charset="-122"/>
            </a:endParaRPr>
          </a:p>
        </p:txBody>
      </p:sp>
      <p:sp>
        <p:nvSpPr>
          <p:cNvPr id="34" name="object 34"/>
          <p:cNvSpPr/>
          <p:nvPr/>
        </p:nvSpPr>
        <p:spPr>
          <a:xfrm>
            <a:off x="4403090" y="2928620"/>
            <a:ext cx="2976880" cy="2990215"/>
          </a:xfrm>
          <a:custGeom>
            <a:avLst/>
            <a:gdLst/>
            <a:ahLst/>
            <a:cxnLst/>
            <a:rect l="l" t="t" r="r" b="b"/>
            <a:pathLst>
              <a:path w="2976879" h="2990215">
                <a:moveTo>
                  <a:pt x="0" y="1495043"/>
                </a:moveTo>
                <a:lnTo>
                  <a:pt x="764" y="1446661"/>
                </a:lnTo>
                <a:lnTo>
                  <a:pt x="3042" y="1398663"/>
                </a:lnTo>
                <a:lnTo>
                  <a:pt x="6812" y="1351071"/>
                </a:lnTo>
                <a:lnTo>
                  <a:pt x="12048" y="1303909"/>
                </a:lnTo>
                <a:lnTo>
                  <a:pt x="18730" y="1257200"/>
                </a:lnTo>
                <a:lnTo>
                  <a:pt x="26832" y="1210968"/>
                </a:lnTo>
                <a:lnTo>
                  <a:pt x="36333" y="1165235"/>
                </a:lnTo>
                <a:lnTo>
                  <a:pt x="47209" y="1120025"/>
                </a:lnTo>
                <a:lnTo>
                  <a:pt x="59438" y="1075361"/>
                </a:lnTo>
                <a:lnTo>
                  <a:pt x="72995" y="1031267"/>
                </a:lnTo>
                <a:lnTo>
                  <a:pt x="87859" y="987765"/>
                </a:lnTo>
                <a:lnTo>
                  <a:pt x="104005" y="944878"/>
                </a:lnTo>
                <a:lnTo>
                  <a:pt x="121411" y="902631"/>
                </a:lnTo>
                <a:lnTo>
                  <a:pt x="140054" y="861045"/>
                </a:lnTo>
                <a:lnTo>
                  <a:pt x="159910" y="820145"/>
                </a:lnTo>
                <a:lnTo>
                  <a:pt x="180957" y="779954"/>
                </a:lnTo>
                <a:lnTo>
                  <a:pt x="203171" y="740494"/>
                </a:lnTo>
                <a:lnTo>
                  <a:pt x="226530" y="701789"/>
                </a:lnTo>
                <a:lnTo>
                  <a:pt x="251010" y="663863"/>
                </a:lnTo>
                <a:lnTo>
                  <a:pt x="276588" y="626738"/>
                </a:lnTo>
                <a:lnTo>
                  <a:pt x="303241" y="590437"/>
                </a:lnTo>
                <a:lnTo>
                  <a:pt x="330946" y="554984"/>
                </a:lnTo>
                <a:lnTo>
                  <a:pt x="359679" y="520403"/>
                </a:lnTo>
                <a:lnTo>
                  <a:pt x="389419" y="486715"/>
                </a:lnTo>
                <a:lnTo>
                  <a:pt x="420141" y="453945"/>
                </a:lnTo>
                <a:lnTo>
                  <a:pt x="451823" y="422116"/>
                </a:lnTo>
                <a:lnTo>
                  <a:pt x="484441" y="391250"/>
                </a:lnTo>
                <a:lnTo>
                  <a:pt x="517973" y="361372"/>
                </a:lnTo>
                <a:lnTo>
                  <a:pt x="552395" y="332504"/>
                </a:lnTo>
                <a:lnTo>
                  <a:pt x="587684" y="304669"/>
                </a:lnTo>
                <a:lnTo>
                  <a:pt x="623817" y="277892"/>
                </a:lnTo>
                <a:lnTo>
                  <a:pt x="660772" y="252194"/>
                </a:lnTo>
                <a:lnTo>
                  <a:pt x="698524" y="227599"/>
                </a:lnTo>
                <a:lnTo>
                  <a:pt x="737051" y="204131"/>
                </a:lnTo>
                <a:lnTo>
                  <a:pt x="776330" y="181812"/>
                </a:lnTo>
                <a:lnTo>
                  <a:pt x="816337" y="160666"/>
                </a:lnTo>
                <a:lnTo>
                  <a:pt x="857050" y="140716"/>
                </a:lnTo>
                <a:lnTo>
                  <a:pt x="898446" y="121986"/>
                </a:lnTo>
                <a:lnTo>
                  <a:pt x="940501" y="104498"/>
                </a:lnTo>
                <a:lnTo>
                  <a:pt x="983192" y="88275"/>
                </a:lnTo>
                <a:lnTo>
                  <a:pt x="1026496" y="73341"/>
                </a:lnTo>
                <a:lnTo>
                  <a:pt x="1070391" y="59720"/>
                </a:lnTo>
                <a:lnTo>
                  <a:pt x="1114852" y="47434"/>
                </a:lnTo>
                <a:lnTo>
                  <a:pt x="1159858" y="36506"/>
                </a:lnTo>
                <a:lnTo>
                  <a:pt x="1205384" y="26960"/>
                </a:lnTo>
                <a:lnTo>
                  <a:pt x="1251408" y="18819"/>
                </a:lnTo>
                <a:lnTo>
                  <a:pt x="1297907" y="12106"/>
                </a:lnTo>
                <a:lnTo>
                  <a:pt x="1344857" y="6844"/>
                </a:lnTo>
                <a:lnTo>
                  <a:pt x="1392235" y="3057"/>
                </a:lnTo>
                <a:lnTo>
                  <a:pt x="1440019" y="768"/>
                </a:lnTo>
                <a:lnTo>
                  <a:pt x="1488186" y="0"/>
                </a:lnTo>
                <a:lnTo>
                  <a:pt x="1536352" y="768"/>
                </a:lnTo>
                <a:lnTo>
                  <a:pt x="1584136" y="3057"/>
                </a:lnTo>
                <a:lnTo>
                  <a:pt x="1631514" y="6844"/>
                </a:lnTo>
                <a:lnTo>
                  <a:pt x="1678464" y="12106"/>
                </a:lnTo>
                <a:lnTo>
                  <a:pt x="1724963" y="18819"/>
                </a:lnTo>
                <a:lnTo>
                  <a:pt x="1770987" y="26960"/>
                </a:lnTo>
                <a:lnTo>
                  <a:pt x="1816513" y="36506"/>
                </a:lnTo>
                <a:lnTo>
                  <a:pt x="1861519" y="47434"/>
                </a:lnTo>
                <a:lnTo>
                  <a:pt x="1905980" y="59720"/>
                </a:lnTo>
                <a:lnTo>
                  <a:pt x="1949875" y="73341"/>
                </a:lnTo>
                <a:lnTo>
                  <a:pt x="1993179" y="88275"/>
                </a:lnTo>
                <a:lnTo>
                  <a:pt x="2035870" y="104498"/>
                </a:lnTo>
                <a:lnTo>
                  <a:pt x="2077925" y="121986"/>
                </a:lnTo>
                <a:lnTo>
                  <a:pt x="2119321" y="140716"/>
                </a:lnTo>
                <a:lnTo>
                  <a:pt x="2160034" y="160666"/>
                </a:lnTo>
                <a:lnTo>
                  <a:pt x="2200041" y="181812"/>
                </a:lnTo>
                <a:lnTo>
                  <a:pt x="2239320" y="204131"/>
                </a:lnTo>
                <a:lnTo>
                  <a:pt x="2277847" y="227599"/>
                </a:lnTo>
                <a:lnTo>
                  <a:pt x="2315599" y="252194"/>
                </a:lnTo>
                <a:lnTo>
                  <a:pt x="2352554" y="277892"/>
                </a:lnTo>
                <a:lnTo>
                  <a:pt x="2388687" y="304669"/>
                </a:lnTo>
                <a:lnTo>
                  <a:pt x="2423976" y="332504"/>
                </a:lnTo>
                <a:lnTo>
                  <a:pt x="2458398" y="361372"/>
                </a:lnTo>
                <a:lnTo>
                  <a:pt x="2491930" y="391250"/>
                </a:lnTo>
                <a:lnTo>
                  <a:pt x="2524548" y="422116"/>
                </a:lnTo>
                <a:lnTo>
                  <a:pt x="2556230" y="453945"/>
                </a:lnTo>
                <a:lnTo>
                  <a:pt x="2586952" y="486715"/>
                </a:lnTo>
                <a:lnTo>
                  <a:pt x="2616692" y="520403"/>
                </a:lnTo>
                <a:lnTo>
                  <a:pt x="2645425" y="554984"/>
                </a:lnTo>
                <a:lnTo>
                  <a:pt x="2673130" y="590437"/>
                </a:lnTo>
                <a:lnTo>
                  <a:pt x="2699783" y="626738"/>
                </a:lnTo>
                <a:lnTo>
                  <a:pt x="2725361" y="663863"/>
                </a:lnTo>
                <a:lnTo>
                  <a:pt x="2749841" y="701789"/>
                </a:lnTo>
                <a:lnTo>
                  <a:pt x="2773200" y="740494"/>
                </a:lnTo>
                <a:lnTo>
                  <a:pt x="2795414" y="779954"/>
                </a:lnTo>
                <a:lnTo>
                  <a:pt x="2816461" y="820145"/>
                </a:lnTo>
                <a:lnTo>
                  <a:pt x="2836317" y="861045"/>
                </a:lnTo>
                <a:lnTo>
                  <a:pt x="2854960" y="902631"/>
                </a:lnTo>
                <a:lnTo>
                  <a:pt x="2872366" y="944878"/>
                </a:lnTo>
                <a:lnTo>
                  <a:pt x="2888512" y="987765"/>
                </a:lnTo>
                <a:lnTo>
                  <a:pt x="2903376" y="1031267"/>
                </a:lnTo>
                <a:lnTo>
                  <a:pt x="2916933" y="1075361"/>
                </a:lnTo>
                <a:lnTo>
                  <a:pt x="2929162" y="1120025"/>
                </a:lnTo>
                <a:lnTo>
                  <a:pt x="2940038" y="1165235"/>
                </a:lnTo>
                <a:lnTo>
                  <a:pt x="2949539" y="1210968"/>
                </a:lnTo>
                <a:lnTo>
                  <a:pt x="2957641" y="1257200"/>
                </a:lnTo>
                <a:lnTo>
                  <a:pt x="2964323" y="1303909"/>
                </a:lnTo>
                <a:lnTo>
                  <a:pt x="2969559" y="1351071"/>
                </a:lnTo>
                <a:lnTo>
                  <a:pt x="2973329" y="1398663"/>
                </a:lnTo>
                <a:lnTo>
                  <a:pt x="2975607" y="1446661"/>
                </a:lnTo>
                <a:lnTo>
                  <a:pt x="2976372" y="1495043"/>
                </a:lnTo>
                <a:lnTo>
                  <a:pt x="2975607" y="1543426"/>
                </a:lnTo>
                <a:lnTo>
                  <a:pt x="2973329" y="1591424"/>
                </a:lnTo>
                <a:lnTo>
                  <a:pt x="2969559" y="1639016"/>
                </a:lnTo>
                <a:lnTo>
                  <a:pt x="2964323" y="1686178"/>
                </a:lnTo>
                <a:lnTo>
                  <a:pt x="2957641" y="1732887"/>
                </a:lnTo>
                <a:lnTo>
                  <a:pt x="2949539" y="1779119"/>
                </a:lnTo>
                <a:lnTo>
                  <a:pt x="2940038" y="1824852"/>
                </a:lnTo>
                <a:lnTo>
                  <a:pt x="2929162" y="1870062"/>
                </a:lnTo>
                <a:lnTo>
                  <a:pt x="2916933" y="1914726"/>
                </a:lnTo>
                <a:lnTo>
                  <a:pt x="2903376" y="1958820"/>
                </a:lnTo>
                <a:lnTo>
                  <a:pt x="2888512" y="2002322"/>
                </a:lnTo>
                <a:lnTo>
                  <a:pt x="2872366" y="2045209"/>
                </a:lnTo>
                <a:lnTo>
                  <a:pt x="2854960" y="2087456"/>
                </a:lnTo>
                <a:lnTo>
                  <a:pt x="2836317" y="2129042"/>
                </a:lnTo>
                <a:lnTo>
                  <a:pt x="2816461" y="2169942"/>
                </a:lnTo>
                <a:lnTo>
                  <a:pt x="2795414" y="2210133"/>
                </a:lnTo>
                <a:lnTo>
                  <a:pt x="2773200" y="2249593"/>
                </a:lnTo>
                <a:lnTo>
                  <a:pt x="2749841" y="2288298"/>
                </a:lnTo>
                <a:lnTo>
                  <a:pt x="2725361" y="2326224"/>
                </a:lnTo>
                <a:lnTo>
                  <a:pt x="2699783" y="2363349"/>
                </a:lnTo>
                <a:lnTo>
                  <a:pt x="2673130" y="2399650"/>
                </a:lnTo>
                <a:lnTo>
                  <a:pt x="2645425" y="2435103"/>
                </a:lnTo>
                <a:lnTo>
                  <a:pt x="2616692" y="2469684"/>
                </a:lnTo>
                <a:lnTo>
                  <a:pt x="2586952" y="2503372"/>
                </a:lnTo>
                <a:lnTo>
                  <a:pt x="2556230" y="2536142"/>
                </a:lnTo>
                <a:lnTo>
                  <a:pt x="2524548" y="2567971"/>
                </a:lnTo>
                <a:lnTo>
                  <a:pt x="2491930" y="2598837"/>
                </a:lnTo>
                <a:lnTo>
                  <a:pt x="2458398" y="2628715"/>
                </a:lnTo>
                <a:lnTo>
                  <a:pt x="2423976" y="2657583"/>
                </a:lnTo>
                <a:lnTo>
                  <a:pt x="2388687" y="2685418"/>
                </a:lnTo>
                <a:lnTo>
                  <a:pt x="2352554" y="2712195"/>
                </a:lnTo>
                <a:lnTo>
                  <a:pt x="2315599" y="2737893"/>
                </a:lnTo>
                <a:lnTo>
                  <a:pt x="2277847" y="2762488"/>
                </a:lnTo>
                <a:lnTo>
                  <a:pt x="2239320" y="2785956"/>
                </a:lnTo>
                <a:lnTo>
                  <a:pt x="2200041" y="2808275"/>
                </a:lnTo>
                <a:lnTo>
                  <a:pt x="2160034" y="2829421"/>
                </a:lnTo>
                <a:lnTo>
                  <a:pt x="2119321" y="2849371"/>
                </a:lnTo>
                <a:lnTo>
                  <a:pt x="2077925" y="2868101"/>
                </a:lnTo>
                <a:lnTo>
                  <a:pt x="2035870" y="2885589"/>
                </a:lnTo>
                <a:lnTo>
                  <a:pt x="1993179" y="2901812"/>
                </a:lnTo>
                <a:lnTo>
                  <a:pt x="1949875" y="2916746"/>
                </a:lnTo>
                <a:lnTo>
                  <a:pt x="1905980" y="2930367"/>
                </a:lnTo>
                <a:lnTo>
                  <a:pt x="1861519" y="2942653"/>
                </a:lnTo>
                <a:lnTo>
                  <a:pt x="1816513" y="2953581"/>
                </a:lnTo>
                <a:lnTo>
                  <a:pt x="1770987" y="2963127"/>
                </a:lnTo>
                <a:lnTo>
                  <a:pt x="1724963" y="2971268"/>
                </a:lnTo>
                <a:lnTo>
                  <a:pt x="1678464" y="2977981"/>
                </a:lnTo>
                <a:lnTo>
                  <a:pt x="1631514" y="2983243"/>
                </a:lnTo>
                <a:lnTo>
                  <a:pt x="1584136" y="2987030"/>
                </a:lnTo>
                <a:lnTo>
                  <a:pt x="1536352" y="2989319"/>
                </a:lnTo>
                <a:lnTo>
                  <a:pt x="1488186" y="2990088"/>
                </a:lnTo>
                <a:lnTo>
                  <a:pt x="1440019" y="2989319"/>
                </a:lnTo>
                <a:lnTo>
                  <a:pt x="1392235" y="2987030"/>
                </a:lnTo>
                <a:lnTo>
                  <a:pt x="1344857" y="2983243"/>
                </a:lnTo>
                <a:lnTo>
                  <a:pt x="1297907" y="2977981"/>
                </a:lnTo>
                <a:lnTo>
                  <a:pt x="1251408" y="2971268"/>
                </a:lnTo>
                <a:lnTo>
                  <a:pt x="1205384" y="2963127"/>
                </a:lnTo>
                <a:lnTo>
                  <a:pt x="1159858" y="2953581"/>
                </a:lnTo>
                <a:lnTo>
                  <a:pt x="1114852" y="2942653"/>
                </a:lnTo>
                <a:lnTo>
                  <a:pt x="1070391" y="2930367"/>
                </a:lnTo>
                <a:lnTo>
                  <a:pt x="1026496" y="2916746"/>
                </a:lnTo>
                <a:lnTo>
                  <a:pt x="983192" y="2901812"/>
                </a:lnTo>
                <a:lnTo>
                  <a:pt x="940501" y="2885589"/>
                </a:lnTo>
                <a:lnTo>
                  <a:pt x="898446" y="2868101"/>
                </a:lnTo>
                <a:lnTo>
                  <a:pt x="857050" y="2849371"/>
                </a:lnTo>
                <a:lnTo>
                  <a:pt x="816337" y="2829421"/>
                </a:lnTo>
                <a:lnTo>
                  <a:pt x="776330" y="2808275"/>
                </a:lnTo>
                <a:lnTo>
                  <a:pt x="737051" y="2785956"/>
                </a:lnTo>
                <a:lnTo>
                  <a:pt x="698524" y="2762488"/>
                </a:lnTo>
                <a:lnTo>
                  <a:pt x="660772" y="2737893"/>
                </a:lnTo>
                <a:lnTo>
                  <a:pt x="623817" y="2712195"/>
                </a:lnTo>
                <a:lnTo>
                  <a:pt x="587684" y="2685418"/>
                </a:lnTo>
                <a:lnTo>
                  <a:pt x="552395" y="2657583"/>
                </a:lnTo>
                <a:lnTo>
                  <a:pt x="517973" y="2628715"/>
                </a:lnTo>
                <a:lnTo>
                  <a:pt x="484441" y="2598837"/>
                </a:lnTo>
                <a:lnTo>
                  <a:pt x="451823" y="2567971"/>
                </a:lnTo>
                <a:lnTo>
                  <a:pt x="420141" y="2536142"/>
                </a:lnTo>
                <a:lnTo>
                  <a:pt x="389419" y="2503372"/>
                </a:lnTo>
                <a:lnTo>
                  <a:pt x="359679" y="2469684"/>
                </a:lnTo>
                <a:lnTo>
                  <a:pt x="330946" y="2435103"/>
                </a:lnTo>
                <a:lnTo>
                  <a:pt x="303241" y="2399650"/>
                </a:lnTo>
                <a:lnTo>
                  <a:pt x="276588" y="2363349"/>
                </a:lnTo>
                <a:lnTo>
                  <a:pt x="251010" y="2326224"/>
                </a:lnTo>
                <a:lnTo>
                  <a:pt x="226530" y="2288298"/>
                </a:lnTo>
                <a:lnTo>
                  <a:pt x="203171" y="2249593"/>
                </a:lnTo>
                <a:lnTo>
                  <a:pt x="180957" y="2210133"/>
                </a:lnTo>
                <a:lnTo>
                  <a:pt x="159910" y="2169942"/>
                </a:lnTo>
                <a:lnTo>
                  <a:pt x="140054" y="2129042"/>
                </a:lnTo>
                <a:lnTo>
                  <a:pt x="121411" y="2087456"/>
                </a:lnTo>
                <a:lnTo>
                  <a:pt x="104005" y="2045209"/>
                </a:lnTo>
                <a:lnTo>
                  <a:pt x="87859" y="2002322"/>
                </a:lnTo>
                <a:lnTo>
                  <a:pt x="72995" y="1958820"/>
                </a:lnTo>
                <a:lnTo>
                  <a:pt x="59438" y="1914726"/>
                </a:lnTo>
                <a:lnTo>
                  <a:pt x="47209" y="1870062"/>
                </a:lnTo>
                <a:lnTo>
                  <a:pt x="36333" y="1824852"/>
                </a:lnTo>
                <a:lnTo>
                  <a:pt x="26832" y="1779119"/>
                </a:lnTo>
                <a:lnTo>
                  <a:pt x="18730" y="1732887"/>
                </a:lnTo>
                <a:lnTo>
                  <a:pt x="12048" y="1686178"/>
                </a:lnTo>
                <a:lnTo>
                  <a:pt x="6812" y="1639016"/>
                </a:lnTo>
                <a:lnTo>
                  <a:pt x="3042" y="1591424"/>
                </a:lnTo>
                <a:lnTo>
                  <a:pt x="764" y="1543426"/>
                </a:lnTo>
                <a:lnTo>
                  <a:pt x="0" y="1495043"/>
                </a:lnTo>
                <a:close/>
              </a:path>
            </a:pathLst>
          </a:custGeom>
          <a:ln w="12192">
            <a:solidFill>
              <a:srgbClr val="17314D"/>
            </a:solidFill>
          </a:ln>
        </p:spPr>
        <p:txBody>
          <a:bodyPr wrap="square" lIns="0" tIns="0" rIns="0" bIns="0" rtlCol="0"/>
          <a:lstStyle/>
          <a:p>
            <a:endParaRPr/>
          </a:p>
        </p:txBody>
      </p:sp>
      <p:sp>
        <p:nvSpPr>
          <p:cNvPr id="41" name="矩形 40"/>
          <p:cNvSpPr/>
          <p:nvPr/>
        </p:nvSpPr>
        <p:spPr>
          <a:xfrm>
            <a:off x="4875530" y="3342640"/>
            <a:ext cx="2030095" cy="2122805"/>
          </a:xfrm>
          <a:prstGeom prst="rect">
            <a:avLst/>
          </a:prstGeom>
          <a:noFill/>
          <a:ln>
            <a:noFill/>
          </a:ln>
        </p:spPr>
        <p:txBody>
          <a:bodyPr wrap="square" rtlCol="0" anchor="t">
            <a:spAutoFit/>
          </a:bodyPr>
          <a:lstStyle/>
          <a:p>
            <a:pPr algn="ctr"/>
            <a:r>
              <a:rPr lang="zh-CN" altLang="en-US" sz="6600" b="1">
                <a:ln>
                  <a:solidFill>
                    <a:schemeClr val="accent1"/>
                  </a:solidFill>
                </a:ln>
                <a:solidFill>
                  <a:schemeClr val="accent1"/>
                </a:solidFill>
                <a:effectLst>
                  <a:outerShdw blurRad="50800" dist="38100" dir="2700000" algn="tl" rotWithShape="0">
                    <a:prstClr val="black">
                      <a:alpha val="40000"/>
                    </a:prstClr>
                  </a:outerShdw>
                </a:effectLst>
              </a:rPr>
              <a:t>考研</a:t>
            </a:r>
            <a:endParaRPr lang="zh-CN" altLang="en-US" sz="6600" b="1">
              <a:ln>
                <a:solidFill>
                  <a:schemeClr val="accent1"/>
                </a:solidFill>
              </a:ln>
              <a:solidFill>
                <a:schemeClr val="accent1"/>
              </a:solidFill>
              <a:effectLst>
                <a:outerShdw blurRad="38100" dist="25400" dir="5400000" algn="ctr" rotWithShape="0">
                  <a:srgbClr val="6E747A">
                    <a:alpha val="43000"/>
                  </a:srgbClr>
                </a:outerShdw>
              </a:effectLst>
            </a:endParaRPr>
          </a:p>
          <a:p>
            <a:pPr algn="ctr"/>
            <a:r>
              <a:rPr lang="zh-CN" altLang="en-US" sz="6600" b="1">
                <a:ln w="22225">
                  <a:solidFill>
                    <a:schemeClr val="accent6">
                      <a:lumMod val="75000"/>
                    </a:schemeClr>
                  </a:solidFill>
                  <a:prstDash val="solid"/>
                </a:ln>
                <a:solidFill>
                  <a:schemeClr val="accent2">
                    <a:lumMod val="40000"/>
                    <a:lumOff val="60000"/>
                  </a:schemeClr>
                </a:solidFill>
                <a:effectLst>
                  <a:outerShdw blurRad="50800" dist="38100" dir="2700000" algn="tl" rotWithShape="0">
                    <a:prstClr val="black">
                      <a:alpha val="40000"/>
                    </a:prstClr>
                  </a:outerShdw>
                </a:effectLst>
              </a:rPr>
              <a:t>学生</a:t>
            </a:r>
          </a:p>
        </p:txBody>
      </p:sp>
      <p:sp>
        <p:nvSpPr>
          <p:cNvPr id="43" name="文本框 42"/>
          <p:cNvSpPr txBox="1"/>
          <p:nvPr/>
        </p:nvSpPr>
        <p:spPr>
          <a:xfrm>
            <a:off x="1036320" y="5618480"/>
            <a:ext cx="2651760" cy="229870"/>
          </a:xfrm>
          <a:prstGeom prst="rect">
            <a:avLst/>
          </a:prstGeom>
          <a:noFill/>
        </p:spPr>
        <p:txBody>
          <a:bodyPr wrap="square" rtlCol="0">
            <a:spAutoFit/>
          </a:bodyPr>
          <a:lstStyle/>
          <a:p>
            <a:r>
              <a:rPr lang="zh-CN" altLang="en-US" sz="900">
                <a:solidFill>
                  <a:schemeClr val="tx1">
                    <a:lumMod val="50000"/>
                    <a:lumOff val="50000"/>
                  </a:schemeClr>
                </a:solidFill>
              </a:rPr>
              <a:t>在宣泄烦恼的时候希望能有一个私密的交流场所</a:t>
            </a:r>
          </a:p>
        </p:txBody>
      </p:sp>
      <p:sp>
        <p:nvSpPr>
          <p:cNvPr id="44" name="文本框 43"/>
          <p:cNvSpPr txBox="1"/>
          <p:nvPr/>
        </p:nvSpPr>
        <p:spPr>
          <a:xfrm>
            <a:off x="1808480" y="2655570"/>
            <a:ext cx="933450" cy="368300"/>
          </a:xfrm>
          <a:prstGeom prst="rect">
            <a:avLst/>
          </a:prstGeom>
          <a:noFill/>
        </p:spPr>
        <p:txBody>
          <a:bodyPr wrap="square" rtlCol="0">
            <a:spAutoFit/>
          </a:bodyPr>
          <a:lstStyle/>
          <a:p>
            <a:r>
              <a:rPr lang="zh-CN" altLang="en-US">
                <a:solidFill>
                  <a:schemeClr val="tx1"/>
                </a:solidFill>
                <a:effectLst/>
                <a:latin typeface="方正粗黑宋简体" panose="02000000000000000000" charset="-122"/>
                <a:ea typeface="方正粗黑宋简体" panose="02000000000000000000" charset="-122"/>
              </a:rPr>
              <a:t>快捷性</a:t>
            </a:r>
          </a:p>
        </p:txBody>
      </p:sp>
      <p:sp>
        <p:nvSpPr>
          <p:cNvPr id="45" name="文本框 44"/>
          <p:cNvSpPr txBox="1"/>
          <p:nvPr/>
        </p:nvSpPr>
        <p:spPr>
          <a:xfrm>
            <a:off x="1112520" y="3036570"/>
            <a:ext cx="2900045" cy="229870"/>
          </a:xfrm>
          <a:prstGeom prst="rect">
            <a:avLst/>
          </a:prstGeom>
          <a:noFill/>
        </p:spPr>
        <p:txBody>
          <a:bodyPr wrap="square" rtlCol="0">
            <a:spAutoFit/>
          </a:bodyPr>
          <a:lstStyle/>
          <a:p>
            <a:r>
              <a:rPr lang="zh-CN" altLang="en-US" sz="900">
                <a:solidFill>
                  <a:schemeClr val="tx1">
                    <a:lumMod val="50000"/>
                    <a:lumOff val="50000"/>
                  </a:schemeClr>
                </a:solidFill>
              </a:rPr>
              <a:t>能够快速获取考研信息，免去被无关信息浪费的时间</a:t>
            </a:r>
          </a:p>
        </p:txBody>
      </p:sp>
      <p:sp>
        <p:nvSpPr>
          <p:cNvPr id="46" name="文本框 45"/>
          <p:cNvSpPr txBox="1"/>
          <p:nvPr/>
        </p:nvSpPr>
        <p:spPr>
          <a:xfrm>
            <a:off x="9342120" y="2668270"/>
            <a:ext cx="933450" cy="368300"/>
          </a:xfrm>
          <a:prstGeom prst="rect">
            <a:avLst/>
          </a:prstGeom>
          <a:noFill/>
        </p:spPr>
        <p:txBody>
          <a:bodyPr wrap="square" rtlCol="0">
            <a:spAutoFit/>
          </a:bodyPr>
          <a:lstStyle/>
          <a:p>
            <a:r>
              <a:rPr lang="zh-CN" altLang="en-US">
                <a:solidFill>
                  <a:schemeClr val="tx1"/>
                </a:solidFill>
                <a:effectLst/>
                <a:latin typeface="方正粗黑宋简体" panose="02000000000000000000" charset="-122"/>
                <a:ea typeface="方正粗黑宋简体" panose="02000000000000000000" charset="-122"/>
              </a:rPr>
              <a:t>准确性</a:t>
            </a:r>
          </a:p>
        </p:txBody>
      </p:sp>
      <p:sp>
        <p:nvSpPr>
          <p:cNvPr id="47" name="文本框 46"/>
          <p:cNvSpPr txBox="1"/>
          <p:nvPr/>
        </p:nvSpPr>
        <p:spPr>
          <a:xfrm>
            <a:off x="8884920" y="3036570"/>
            <a:ext cx="1894205" cy="229870"/>
          </a:xfrm>
          <a:prstGeom prst="rect">
            <a:avLst/>
          </a:prstGeom>
          <a:noFill/>
        </p:spPr>
        <p:txBody>
          <a:bodyPr wrap="square" rtlCol="0">
            <a:spAutoFit/>
          </a:bodyPr>
          <a:lstStyle/>
          <a:p>
            <a:r>
              <a:rPr lang="zh-CN" altLang="en-US" sz="900">
                <a:solidFill>
                  <a:schemeClr val="tx1">
                    <a:lumMod val="50000"/>
                    <a:lumOff val="50000"/>
                  </a:schemeClr>
                </a:solidFill>
              </a:rPr>
              <a:t>能够获取到真实准确的考研信息</a:t>
            </a:r>
          </a:p>
        </p:txBody>
      </p:sp>
      <p:sp>
        <p:nvSpPr>
          <p:cNvPr id="48" name="文本框 47"/>
          <p:cNvSpPr txBox="1"/>
          <p:nvPr/>
        </p:nvSpPr>
        <p:spPr>
          <a:xfrm>
            <a:off x="9342120" y="5139055"/>
            <a:ext cx="933450" cy="368300"/>
          </a:xfrm>
          <a:prstGeom prst="rect">
            <a:avLst/>
          </a:prstGeom>
          <a:noFill/>
        </p:spPr>
        <p:txBody>
          <a:bodyPr wrap="square" rtlCol="0">
            <a:spAutoFit/>
          </a:bodyPr>
          <a:lstStyle/>
          <a:p>
            <a:r>
              <a:rPr lang="zh-CN" altLang="en-US">
                <a:solidFill>
                  <a:schemeClr val="tx1"/>
                </a:solidFill>
                <a:effectLst/>
                <a:latin typeface="方正粗黑宋简体" panose="02000000000000000000" charset="-122"/>
                <a:ea typeface="方正粗黑宋简体" panose="02000000000000000000" charset="-122"/>
              </a:rPr>
              <a:t>社交性</a:t>
            </a:r>
          </a:p>
        </p:txBody>
      </p:sp>
      <p:sp>
        <p:nvSpPr>
          <p:cNvPr id="49" name="文本框 48"/>
          <p:cNvSpPr txBox="1"/>
          <p:nvPr/>
        </p:nvSpPr>
        <p:spPr>
          <a:xfrm>
            <a:off x="8915400" y="5518785"/>
            <a:ext cx="2075180" cy="229870"/>
          </a:xfrm>
          <a:prstGeom prst="rect">
            <a:avLst/>
          </a:prstGeom>
          <a:noFill/>
        </p:spPr>
        <p:txBody>
          <a:bodyPr wrap="square" rtlCol="0">
            <a:spAutoFit/>
          </a:bodyPr>
          <a:lstStyle/>
          <a:p>
            <a:r>
              <a:rPr lang="zh-CN" altLang="en-US" sz="900">
                <a:solidFill>
                  <a:schemeClr val="tx1">
                    <a:lumMod val="50000"/>
                    <a:lumOff val="50000"/>
                  </a:schemeClr>
                </a:solidFill>
              </a:rPr>
              <a:t>能够和志同道合的研友一起交流学习</a:t>
            </a:r>
          </a:p>
        </p:txBody>
      </p:sp>
      <p:sp>
        <p:nvSpPr>
          <p:cNvPr id="50" name="文本框 49"/>
          <p:cNvSpPr txBox="1"/>
          <p:nvPr/>
        </p:nvSpPr>
        <p:spPr>
          <a:xfrm>
            <a:off x="1838325" y="5246370"/>
            <a:ext cx="933450" cy="368300"/>
          </a:xfrm>
          <a:prstGeom prst="rect">
            <a:avLst/>
          </a:prstGeom>
          <a:noFill/>
        </p:spPr>
        <p:txBody>
          <a:bodyPr wrap="square" rtlCol="0">
            <a:spAutoFit/>
          </a:bodyPr>
          <a:lstStyle/>
          <a:p>
            <a:r>
              <a:rPr lang="zh-CN" altLang="en-US">
                <a:solidFill>
                  <a:schemeClr val="tx1"/>
                </a:solidFill>
                <a:effectLst/>
                <a:latin typeface="方正粗黑宋简体" panose="02000000000000000000" charset="-122"/>
                <a:ea typeface="方正粗黑宋简体" panose="02000000000000000000" charset="-122"/>
              </a:rPr>
              <a:t>私密性</a:t>
            </a:r>
          </a:p>
        </p:txBody>
      </p:sp>
      <p:sp>
        <p:nvSpPr>
          <p:cNvPr id="54" name="文本框 53"/>
          <p:cNvSpPr txBox="1"/>
          <p:nvPr/>
        </p:nvSpPr>
        <p:spPr>
          <a:xfrm>
            <a:off x="4652645" y="381000"/>
            <a:ext cx="2976245" cy="583565"/>
          </a:xfrm>
          <a:prstGeom prst="rect">
            <a:avLst/>
          </a:prstGeom>
          <a:noFill/>
        </p:spPr>
        <p:txBody>
          <a:bodyPr wrap="square" rtlCol="0">
            <a:spAutoFit/>
          </a:bodyPr>
          <a:lstStyle/>
          <a:p>
            <a:pPr algn="ctr"/>
            <a:r>
              <a:rPr lang="zh-CN" altLang="en-US" sz="3200" b="1"/>
              <a:t>需求概述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需求概述</a:t>
            </a:r>
          </a:p>
        </p:txBody>
      </p:sp>
      <p:sp>
        <p:nvSpPr>
          <p:cNvPr id="4" name="文本框 3"/>
          <p:cNvSpPr txBox="1"/>
          <p:nvPr/>
        </p:nvSpPr>
        <p:spPr>
          <a:xfrm>
            <a:off x="6705600" y="2895600"/>
            <a:ext cx="5159375" cy="460375"/>
          </a:xfrm>
          <a:prstGeom prst="rect">
            <a:avLst/>
          </a:prstGeom>
          <a:noFill/>
        </p:spPr>
        <p:txBody>
          <a:bodyPr wrap="square" rtlCol="0">
            <a:spAutoFit/>
          </a:bodyPr>
          <a:lstStyle/>
          <a:p>
            <a:pPr algn="ctr"/>
            <a:r>
              <a:rPr lang="en-US" altLang="zh-CN" sz="2400" dirty="0"/>
              <a:t>1</a:t>
            </a:r>
            <a:r>
              <a:rPr lang="zh-CN" altLang="en-US" sz="2400" dirty="0"/>
              <a:t>、能直观地了解到网站运行的情况</a:t>
            </a:r>
          </a:p>
        </p:txBody>
      </p:sp>
      <p:sp>
        <p:nvSpPr>
          <p:cNvPr id="32" name="object 32"/>
          <p:cNvSpPr txBox="1">
            <a:spLocks noGrp="1"/>
          </p:cNvSpPr>
          <p:nvPr>
            <p:ph type="title"/>
          </p:nvPr>
        </p:nvSpPr>
        <p:spPr>
          <a:xfrm>
            <a:off x="2153284" y="1717370"/>
            <a:ext cx="3073400" cy="935990"/>
          </a:xfrm>
          <a:prstGeom prst="rect">
            <a:avLst/>
          </a:prstGeom>
        </p:spPr>
        <p:txBody>
          <a:bodyPr vert="horz" wrap="square" lIns="0" tIns="12700" rIns="0" bIns="0" rtlCol="0">
            <a:spAutoFit/>
          </a:bodyPr>
          <a:lstStyle/>
          <a:p>
            <a:pPr marL="12700">
              <a:lnSpc>
                <a:spcPct val="100000"/>
              </a:lnSpc>
              <a:spcBef>
                <a:spcPts val="100"/>
              </a:spcBef>
            </a:pPr>
            <a:r>
              <a:rPr lang="zh-CN" sz="6000" b="1" spc="-5" dirty="0">
                <a:latin typeface="微软雅黑" panose="020B0503020204020204" charset="-122"/>
                <a:cs typeface="微软雅黑" panose="020B0503020204020204" charset="-122"/>
              </a:rPr>
              <a:t>网页维护</a:t>
            </a:r>
            <a:endParaRPr lang="zh-CN" sz="6000">
              <a:latin typeface="微软雅黑" panose="020B0503020204020204" charset="-122"/>
              <a:cs typeface="微软雅黑" panose="020B0503020204020204" charset="-122"/>
            </a:endParaRPr>
          </a:p>
        </p:txBody>
      </p:sp>
      <p:sp>
        <p:nvSpPr>
          <p:cNvPr id="34" name="object 34"/>
          <p:cNvSpPr/>
          <p:nvPr/>
        </p:nvSpPr>
        <p:spPr>
          <a:xfrm>
            <a:off x="2133600" y="2971800"/>
            <a:ext cx="2976880" cy="2990215"/>
          </a:xfrm>
          <a:custGeom>
            <a:avLst/>
            <a:gdLst/>
            <a:ahLst/>
            <a:cxnLst/>
            <a:rect l="l" t="t" r="r" b="b"/>
            <a:pathLst>
              <a:path w="2976879" h="2990215">
                <a:moveTo>
                  <a:pt x="0" y="1495043"/>
                </a:moveTo>
                <a:lnTo>
                  <a:pt x="764" y="1446661"/>
                </a:lnTo>
                <a:lnTo>
                  <a:pt x="3042" y="1398663"/>
                </a:lnTo>
                <a:lnTo>
                  <a:pt x="6812" y="1351071"/>
                </a:lnTo>
                <a:lnTo>
                  <a:pt x="12048" y="1303909"/>
                </a:lnTo>
                <a:lnTo>
                  <a:pt x="18730" y="1257200"/>
                </a:lnTo>
                <a:lnTo>
                  <a:pt x="26832" y="1210968"/>
                </a:lnTo>
                <a:lnTo>
                  <a:pt x="36333" y="1165235"/>
                </a:lnTo>
                <a:lnTo>
                  <a:pt x="47209" y="1120025"/>
                </a:lnTo>
                <a:lnTo>
                  <a:pt x="59438" y="1075361"/>
                </a:lnTo>
                <a:lnTo>
                  <a:pt x="72995" y="1031267"/>
                </a:lnTo>
                <a:lnTo>
                  <a:pt x="87859" y="987765"/>
                </a:lnTo>
                <a:lnTo>
                  <a:pt x="104005" y="944878"/>
                </a:lnTo>
                <a:lnTo>
                  <a:pt x="121411" y="902631"/>
                </a:lnTo>
                <a:lnTo>
                  <a:pt x="140054" y="861045"/>
                </a:lnTo>
                <a:lnTo>
                  <a:pt x="159910" y="820145"/>
                </a:lnTo>
                <a:lnTo>
                  <a:pt x="180957" y="779954"/>
                </a:lnTo>
                <a:lnTo>
                  <a:pt x="203171" y="740494"/>
                </a:lnTo>
                <a:lnTo>
                  <a:pt x="226530" y="701789"/>
                </a:lnTo>
                <a:lnTo>
                  <a:pt x="251010" y="663863"/>
                </a:lnTo>
                <a:lnTo>
                  <a:pt x="276588" y="626738"/>
                </a:lnTo>
                <a:lnTo>
                  <a:pt x="303241" y="590437"/>
                </a:lnTo>
                <a:lnTo>
                  <a:pt x="330946" y="554984"/>
                </a:lnTo>
                <a:lnTo>
                  <a:pt x="359679" y="520403"/>
                </a:lnTo>
                <a:lnTo>
                  <a:pt x="389419" y="486715"/>
                </a:lnTo>
                <a:lnTo>
                  <a:pt x="420141" y="453945"/>
                </a:lnTo>
                <a:lnTo>
                  <a:pt x="451823" y="422116"/>
                </a:lnTo>
                <a:lnTo>
                  <a:pt x="484441" y="391250"/>
                </a:lnTo>
                <a:lnTo>
                  <a:pt x="517973" y="361372"/>
                </a:lnTo>
                <a:lnTo>
                  <a:pt x="552395" y="332504"/>
                </a:lnTo>
                <a:lnTo>
                  <a:pt x="587684" y="304669"/>
                </a:lnTo>
                <a:lnTo>
                  <a:pt x="623817" y="277892"/>
                </a:lnTo>
                <a:lnTo>
                  <a:pt x="660772" y="252194"/>
                </a:lnTo>
                <a:lnTo>
                  <a:pt x="698524" y="227599"/>
                </a:lnTo>
                <a:lnTo>
                  <a:pt x="737051" y="204131"/>
                </a:lnTo>
                <a:lnTo>
                  <a:pt x="776330" y="181812"/>
                </a:lnTo>
                <a:lnTo>
                  <a:pt x="816337" y="160666"/>
                </a:lnTo>
                <a:lnTo>
                  <a:pt x="857050" y="140716"/>
                </a:lnTo>
                <a:lnTo>
                  <a:pt x="898446" y="121986"/>
                </a:lnTo>
                <a:lnTo>
                  <a:pt x="940501" y="104498"/>
                </a:lnTo>
                <a:lnTo>
                  <a:pt x="983192" y="88275"/>
                </a:lnTo>
                <a:lnTo>
                  <a:pt x="1026496" y="73341"/>
                </a:lnTo>
                <a:lnTo>
                  <a:pt x="1070391" y="59720"/>
                </a:lnTo>
                <a:lnTo>
                  <a:pt x="1114852" y="47434"/>
                </a:lnTo>
                <a:lnTo>
                  <a:pt x="1159858" y="36506"/>
                </a:lnTo>
                <a:lnTo>
                  <a:pt x="1205384" y="26960"/>
                </a:lnTo>
                <a:lnTo>
                  <a:pt x="1251408" y="18819"/>
                </a:lnTo>
                <a:lnTo>
                  <a:pt x="1297907" y="12106"/>
                </a:lnTo>
                <a:lnTo>
                  <a:pt x="1344857" y="6844"/>
                </a:lnTo>
                <a:lnTo>
                  <a:pt x="1392235" y="3057"/>
                </a:lnTo>
                <a:lnTo>
                  <a:pt x="1440019" y="768"/>
                </a:lnTo>
                <a:lnTo>
                  <a:pt x="1488186" y="0"/>
                </a:lnTo>
                <a:lnTo>
                  <a:pt x="1536352" y="768"/>
                </a:lnTo>
                <a:lnTo>
                  <a:pt x="1584136" y="3057"/>
                </a:lnTo>
                <a:lnTo>
                  <a:pt x="1631514" y="6844"/>
                </a:lnTo>
                <a:lnTo>
                  <a:pt x="1678464" y="12106"/>
                </a:lnTo>
                <a:lnTo>
                  <a:pt x="1724963" y="18819"/>
                </a:lnTo>
                <a:lnTo>
                  <a:pt x="1770987" y="26960"/>
                </a:lnTo>
                <a:lnTo>
                  <a:pt x="1816513" y="36506"/>
                </a:lnTo>
                <a:lnTo>
                  <a:pt x="1861519" y="47434"/>
                </a:lnTo>
                <a:lnTo>
                  <a:pt x="1905980" y="59720"/>
                </a:lnTo>
                <a:lnTo>
                  <a:pt x="1949875" y="73341"/>
                </a:lnTo>
                <a:lnTo>
                  <a:pt x="1993179" y="88275"/>
                </a:lnTo>
                <a:lnTo>
                  <a:pt x="2035870" y="104498"/>
                </a:lnTo>
                <a:lnTo>
                  <a:pt x="2077925" y="121986"/>
                </a:lnTo>
                <a:lnTo>
                  <a:pt x="2119321" y="140716"/>
                </a:lnTo>
                <a:lnTo>
                  <a:pt x="2160034" y="160666"/>
                </a:lnTo>
                <a:lnTo>
                  <a:pt x="2200041" y="181812"/>
                </a:lnTo>
                <a:lnTo>
                  <a:pt x="2239320" y="204131"/>
                </a:lnTo>
                <a:lnTo>
                  <a:pt x="2277847" y="227599"/>
                </a:lnTo>
                <a:lnTo>
                  <a:pt x="2315599" y="252194"/>
                </a:lnTo>
                <a:lnTo>
                  <a:pt x="2352554" y="277892"/>
                </a:lnTo>
                <a:lnTo>
                  <a:pt x="2388687" y="304669"/>
                </a:lnTo>
                <a:lnTo>
                  <a:pt x="2423976" y="332504"/>
                </a:lnTo>
                <a:lnTo>
                  <a:pt x="2458398" y="361372"/>
                </a:lnTo>
                <a:lnTo>
                  <a:pt x="2491930" y="391250"/>
                </a:lnTo>
                <a:lnTo>
                  <a:pt x="2524548" y="422116"/>
                </a:lnTo>
                <a:lnTo>
                  <a:pt x="2556230" y="453945"/>
                </a:lnTo>
                <a:lnTo>
                  <a:pt x="2586952" y="486715"/>
                </a:lnTo>
                <a:lnTo>
                  <a:pt x="2616692" y="520403"/>
                </a:lnTo>
                <a:lnTo>
                  <a:pt x="2645425" y="554984"/>
                </a:lnTo>
                <a:lnTo>
                  <a:pt x="2673130" y="590437"/>
                </a:lnTo>
                <a:lnTo>
                  <a:pt x="2699783" y="626738"/>
                </a:lnTo>
                <a:lnTo>
                  <a:pt x="2725361" y="663863"/>
                </a:lnTo>
                <a:lnTo>
                  <a:pt x="2749841" y="701789"/>
                </a:lnTo>
                <a:lnTo>
                  <a:pt x="2773200" y="740494"/>
                </a:lnTo>
                <a:lnTo>
                  <a:pt x="2795414" y="779954"/>
                </a:lnTo>
                <a:lnTo>
                  <a:pt x="2816461" y="820145"/>
                </a:lnTo>
                <a:lnTo>
                  <a:pt x="2836317" y="861045"/>
                </a:lnTo>
                <a:lnTo>
                  <a:pt x="2854960" y="902631"/>
                </a:lnTo>
                <a:lnTo>
                  <a:pt x="2872366" y="944878"/>
                </a:lnTo>
                <a:lnTo>
                  <a:pt x="2888512" y="987765"/>
                </a:lnTo>
                <a:lnTo>
                  <a:pt x="2903376" y="1031267"/>
                </a:lnTo>
                <a:lnTo>
                  <a:pt x="2916933" y="1075361"/>
                </a:lnTo>
                <a:lnTo>
                  <a:pt x="2929162" y="1120025"/>
                </a:lnTo>
                <a:lnTo>
                  <a:pt x="2940038" y="1165235"/>
                </a:lnTo>
                <a:lnTo>
                  <a:pt x="2949539" y="1210968"/>
                </a:lnTo>
                <a:lnTo>
                  <a:pt x="2957641" y="1257200"/>
                </a:lnTo>
                <a:lnTo>
                  <a:pt x="2964323" y="1303909"/>
                </a:lnTo>
                <a:lnTo>
                  <a:pt x="2969559" y="1351071"/>
                </a:lnTo>
                <a:lnTo>
                  <a:pt x="2973329" y="1398663"/>
                </a:lnTo>
                <a:lnTo>
                  <a:pt x="2975607" y="1446661"/>
                </a:lnTo>
                <a:lnTo>
                  <a:pt x="2976372" y="1495043"/>
                </a:lnTo>
                <a:lnTo>
                  <a:pt x="2975607" y="1543426"/>
                </a:lnTo>
                <a:lnTo>
                  <a:pt x="2973329" y="1591424"/>
                </a:lnTo>
                <a:lnTo>
                  <a:pt x="2969559" y="1639016"/>
                </a:lnTo>
                <a:lnTo>
                  <a:pt x="2964323" y="1686178"/>
                </a:lnTo>
                <a:lnTo>
                  <a:pt x="2957641" y="1732887"/>
                </a:lnTo>
                <a:lnTo>
                  <a:pt x="2949539" y="1779119"/>
                </a:lnTo>
                <a:lnTo>
                  <a:pt x="2940038" y="1824852"/>
                </a:lnTo>
                <a:lnTo>
                  <a:pt x="2929162" y="1870062"/>
                </a:lnTo>
                <a:lnTo>
                  <a:pt x="2916933" y="1914726"/>
                </a:lnTo>
                <a:lnTo>
                  <a:pt x="2903376" y="1958820"/>
                </a:lnTo>
                <a:lnTo>
                  <a:pt x="2888512" y="2002322"/>
                </a:lnTo>
                <a:lnTo>
                  <a:pt x="2872366" y="2045209"/>
                </a:lnTo>
                <a:lnTo>
                  <a:pt x="2854960" y="2087456"/>
                </a:lnTo>
                <a:lnTo>
                  <a:pt x="2836317" y="2129042"/>
                </a:lnTo>
                <a:lnTo>
                  <a:pt x="2816461" y="2169942"/>
                </a:lnTo>
                <a:lnTo>
                  <a:pt x="2795414" y="2210133"/>
                </a:lnTo>
                <a:lnTo>
                  <a:pt x="2773200" y="2249593"/>
                </a:lnTo>
                <a:lnTo>
                  <a:pt x="2749841" y="2288298"/>
                </a:lnTo>
                <a:lnTo>
                  <a:pt x="2725361" y="2326224"/>
                </a:lnTo>
                <a:lnTo>
                  <a:pt x="2699783" y="2363349"/>
                </a:lnTo>
                <a:lnTo>
                  <a:pt x="2673130" y="2399650"/>
                </a:lnTo>
                <a:lnTo>
                  <a:pt x="2645425" y="2435103"/>
                </a:lnTo>
                <a:lnTo>
                  <a:pt x="2616692" y="2469684"/>
                </a:lnTo>
                <a:lnTo>
                  <a:pt x="2586952" y="2503372"/>
                </a:lnTo>
                <a:lnTo>
                  <a:pt x="2556230" y="2536142"/>
                </a:lnTo>
                <a:lnTo>
                  <a:pt x="2524548" y="2567971"/>
                </a:lnTo>
                <a:lnTo>
                  <a:pt x="2491930" y="2598837"/>
                </a:lnTo>
                <a:lnTo>
                  <a:pt x="2458398" y="2628715"/>
                </a:lnTo>
                <a:lnTo>
                  <a:pt x="2423976" y="2657583"/>
                </a:lnTo>
                <a:lnTo>
                  <a:pt x="2388687" y="2685418"/>
                </a:lnTo>
                <a:lnTo>
                  <a:pt x="2352554" y="2712195"/>
                </a:lnTo>
                <a:lnTo>
                  <a:pt x="2315599" y="2737893"/>
                </a:lnTo>
                <a:lnTo>
                  <a:pt x="2277847" y="2762488"/>
                </a:lnTo>
                <a:lnTo>
                  <a:pt x="2239320" y="2785956"/>
                </a:lnTo>
                <a:lnTo>
                  <a:pt x="2200041" y="2808275"/>
                </a:lnTo>
                <a:lnTo>
                  <a:pt x="2160034" y="2829421"/>
                </a:lnTo>
                <a:lnTo>
                  <a:pt x="2119321" y="2849371"/>
                </a:lnTo>
                <a:lnTo>
                  <a:pt x="2077925" y="2868101"/>
                </a:lnTo>
                <a:lnTo>
                  <a:pt x="2035870" y="2885589"/>
                </a:lnTo>
                <a:lnTo>
                  <a:pt x="1993179" y="2901812"/>
                </a:lnTo>
                <a:lnTo>
                  <a:pt x="1949875" y="2916746"/>
                </a:lnTo>
                <a:lnTo>
                  <a:pt x="1905980" y="2930367"/>
                </a:lnTo>
                <a:lnTo>
                  <a:pt x="1861519" y="2942653"/>
                </a:lnTo>
                <a:lnTo>
                  <a:pt x="1816513" y="2953581"/>
                </a:lnTo>
                <a:lnTo>
                  <a:pt x="1770987" y="2963127"/>
                </a:lnTo>
                <a:lnTo>
                  <a:pt x="1724963" y="2971268"/>
                </a:lnTo>
                <a:lnTo>
                  <a:pt x="1678464" y="2977981"/>
                </a:lnTo>
                <a:lnTo>
                  <a:pt x="1631514" y="2983243"/>
                </a:lnTo>
                <a:lnTo>
                  <a:pt x="1584136" y="2987030"/>
                </a:lnTo>
                <a:lnTo>
                  <a:pt x="1536352" y="2989319"/>
                </a:lnTo>
                <a:lnTo>
                  <a:pt x="1488186" y="2990088"/>
                </a:lnTo>
                <a:lnTo>
                  <a:pt x="1440019" y="2989319"/>
                </a:lnTo>
                <a:lnTo>
                  <a:pt x="1392235" y="2987030"/>
                </a:lnTo>
                <a:lnTo>
                  <a:pt x="1344857" y="2983243"/>
                </a:lnTo>
                <a:lnTo>
                  <a:pt x="1297907" y="2977981"/>
                </a:lnTo>
                <a:lnTo>
                  <a:pt x="1251408" y="2971268"/>
                </a:lnTo>
                <a:lnTo>
                  <a:pt x="1205384" y="2963127"/>
                </a:lnTo>
                <a:lnTo>
                  <a:pt x="1159858" y="2953581"/>
                </a:lnTo>
                <a:lnTo>
                  <a:pt x="1114852" y="2942653"/>
                </a:lnTo>
                <a:lnTo>
                  <a:pt x="1070391" y="2930367"/>
                </a:lnTo>
                <a:lnTo>
                  <a:pt x="1026496" y="2916746"/>
                </a:lnTo>
                <a:lnTo>
                  <a:pt x="983192" y="2901812"/>
                </a:lnTo>
                <a:lnTo>
                  <a:pt x="940501" y="2885589"/>
                </a:lnTo>
                <a:lnTo>
                  <a:pt x="898446" y="2868101"/>
                </a:lnTo>
                <a:lnTo>
                  <a:pt x="857050" y="2849371"/>
                </a:lnTo>
                <a:lnTo>
                  <a:pt x="816337" y="2829421"/>
                </a:lnTo>
                <a:lnTo>
                  <a:pt x="776330" y="2808275"/>
                </a:lnTo>
                <a:lnTo>
                  <a:pt x="737051" y="2785956"/>
                </a:lnTo>
                <a:lnTo>
                  <a:pt x="698524" y="2762488"/>
                </a:lnTo>
                <a:lnTo>
                  <a:pt x="660772" y="2737893"/>
                </a:lnTo>
                <a:lnTo>
                  <a:pt x="623817" y="2712195"/>
                </a:lnTo>
                <a:lnTo>
                  <a:pt x="587684" y="2685418"/>
                </a:lnTo>
                <a:lnTo>
                  <a:pt x="552395" y="2657583"/>
                </a:lnTo>
                <a:lnTo>
                  <a:pt x="517973" y="2628715"/>
                </a:lnTo>
                <a:lnTo>
                  <a:pt x="484441" y="2598837"/>
                </a:lnTo>
                <a:lnTo>
                  <a:pt x="451823" y="2567971"/>
                </a:lnTo>
                <a:lnTo>
                  <a:pt x="420141" y="2536142"/>
                </a:lnTo>
                <a:lnTo>
                  <a:pt x="389419" y="2503372"/>
                </a:lnTo>
                <a:lnTo>
                  <a:pt x="359679" y="2469684"/>
                </a:lnTo>
                <a:lnTo>
                  <a:pt x="330946" y="2435103"/>
                </a:lnTo>
                <a:lnTo>
                  <a:pt x="303241" y="2399650"/>
                </a:lnTo>
                <a:lnTo>
                  <a:pt x="276588" y="2363349"/>
                </a:lnTo>
                <a:lnTo>
                  <a:pt x="251010" y="2326224"/>
                </a:lnTo>
                <a:lnTo>
                  <a:pt x="226530" y="2288298"/>
                </a:lnTo>
                <a:lnTo>
                  <a:pt x="203171" y="2249593"/>
                </a:lnTo>
                <a:lnTo>
                  <a:pt x="180957" y="2210133"/>
                </a:lnTo>
                <a:lnTo>
                  <a:pt x="159910" y="2169942"/>
                </a:lnTo>
                <a:lnTo>
                  <a:pt x="140054" y="2129042"/>
                </a:lnTo>
                <a:lnTo>
                  <a:pt x="121411" y="2087456"/>
                </a:lnTo>
                <a:lnTo>
                  <a:pt x="104005" y="2045209"/>
                </a:lnTo>
                <a:lnTo>
                  <a:pt x="87859" y="2002322"/>
                </a:lnTo>
                <a:lnTo>
                  <a:pt x="72995" y="1958820"/>
                </a:lnTo>
                <a:lnTo>
                  <a:pt x="59438" y="1914726"/>
                </a:lnTo>
                <a:lnTo>
                  <a:pt x="47209" y="1870062"/>
                </a:lnTo>
                <a:lnTo>
                  <a:pt x="36333" y="1824852"/>
                </a:lnTo>
                <a:lnTo>
                  <a:pt x="26832" y="1779119"/>
                </a:lnTo>
                <a:lnTo>
                  <a:pt x="18730" y="1732887"/>
                </a:lnTo>
                <a:lnTo>
                  <a:pt x="12048" y="1686178"/>
                </a:lnTo>
                <a:lnTo>
                  <a:pt x="6812" y="1639016"/>
                </a:lnTo>
                <a:lnTo>
                  <a:pt x="3042" y="1591424"/>
                </a:lnTo>
                <a:lnTo>
                  <a:pt x="764" y="1543426"/>
                </a:lnTo>
                <a:lnTo>
                  <a:pt x="0" y="1495043"/>
                </a:lnTo>
                <a:close/>
              </a:path>
            </a:pathLst>
          </a:custGeom>
          <a:ln w="12192">
            <a:solidFill>
              <a:srgbClr val="17314D"/>
            </a:solidFill>
          </a:ln>
        </p:spPr>
        <p:txBody>
          <a:bodyPr wrap="square" lIns="0" tIns="0" rIns="0" bIns="0" rtlCol="0"/>
          <a:lstStyle/>
          <a:p>
            <a:endParaRPr/>
          </a:p>
        </p:txBody>
      </p:sp>
      <p:sp>
        <p:nvSpPr>
          <p:cNvPr id="41" name="矩形 40"/>
          <p:cNvSpPr/>
          <p:nvPr/>
        </p:nvSpPr>
        <p:spPr>
          <a:xfrm>
            <a:off x="2606040" y="3385820"/>
            <a:ext cx="2030095" cy="2122805"/>
          </a:xfrm>
          <a:prstGeom prst="rect">
            <a:avLst/>
          </a:prstGeom>
          <a:noFill/>
          <a:ln>
            <a:noFill/>
          </a:ln>
        </p:spPr>
        <p:txBody>
          <a:bodyPr wrap="square" rtlCol="0" anchor="t">
            <a:spAutoFit/>
          </a:bodyPr>
          <a:lstStyle/>
          <a:p>
            <a:pPr algn="ctr"/>
            <a:r>
              <a:rPr lang="zh-CN" altLang="en-US" sz="6600" b="1">
                <a:ln>
                  <a:solidFill>
                    <a:schemeClr val="accent1"/>
                  </a:solidFill>
                </a:ln>
                <a:solidFill>
                  <a:schemeClr val="accent1"/>
                </a:solidFill>
                <a:effectLst>
                  <a:outerShdw blurRad="50800" dist="38100" dir="2700000" algn="tl" rotWithShape="0">
                    <a:prstClr val="black">
                      <a:alpha val="40000"/>
                    </a:prstClr>
                  </a:outerShdw>
                </a:effectLst>
              </a:rPr>
              <a:t>管理</a:t>
            </a:r>
            <a:endParaRPr lang="zh-CN" altLang="en-US" sz="6600" b="1">
              <a:ln>
                <a:solidFill>
                  <a:schemeClr val="accent1"/>
                </a:solidFill>
              </a:ln>
              <a:solidFill>
                <a:schemeClr val="accent1"/>
              </a:solidFill>
              <a:effectLst>
                <a:outerShdw blurRad="38100" dist="25400" dir="5400000" algn="ctr" rotWithShape="0">
                  <a:srgbClr val="6E747A">
                    <a:alpha val="43000"/>
                  </a:srgbClr>
                </a:outerShdw>
              </a:effectLst>
            </a:endParaRPr>
          </a:p>
          <a:p>
            <a:pPr algn="ctr"/>
            <a:r>
              <a:rPr lang="zh-CN" altLang="en-US" sz="6600" b="1">
                <a:ln w="22225">
                  <a:solidFill>
                    <a:schemeClr val="accent6">
                      <a:lumMod val="75000"/>
                    </a:schemeClr>
                  </a:solidFill>
                  <a:prstDash val="solid"/>
                </a:ln>
                <a:solidFill>
                  <a:schemeClr val="accent2">
                    <a:lumMod val="40000"/>
                    <a:lumOff val="60000"/>
                  </a:schemeClr>
                </a:solidFill>
                <a:effectLst>
                  <a:outerShdw blurRad="50800" dist="38100" dir="2700000" algn="tl" rotWithShape="0">
                    <a:prstClr val="black">
                      <a:alpha val="40000"/>
                    </a:prstClr>
                  </a:outerShdw>
                </a:effectLst>
              </a:rPr>
              <a:t>人员</a:t>
            </a:r>
          </a:p>
        </p:txBody>
      </p:sp>
      <p:sp>
        <p:nvSpPr>
          <p:cNvPr id="10" name="文本框 9">
            <a:extLst>
              <a:ext uri="{FF2B5EF4-FFF2-40B4-BE49-F238E27FC236}">
                <a16:creationId xmlns:a16="http://schemas.microsoft.com/office/drawing/2014/main" id="{B4F85B32-9608-466C-A647-FD7C8F5D2BB2}"/>
              </a:ext>
            </a:extLst>
          </p:cNvPr>
          <p:cNvSpPr txBox="1"/>
          <p:nvPr/>
        </p:nvSpPr>
        <p:spPr>
          <a:xfrm>
            <a:off x="6676958" y="4035425"/>
            <a:ext cx="5159375" cy="460375"/>
          </a:xfrm>
          <a:prstGeom prst="rect">
            <a:avLst/>
          </a:prstGeom>
          <a:noFill/>
        </p:spPr>
        <p:txBody>
          <a:bodyPr wrap="square" rtlCol="0">
            <a:spAutoFit/>
          </a:bodyPr>
          <a:lstStyle/>
          <a:p>
            <a:pPr algn="ctr"/>
            <a:r>
              <a:rPr lang="en-US" altLang="zh-CN" sz="2400" dirty="0"/>
              <a:t>2</a:t>
            </a:r>
            <a:r>
              <a:rPr lang="zh-CN" altLang="en-US" sz="2400" dirty="0"/>
              <a:t>、能对文章、评论、用户进行管理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19371" y="3086100"/>
            <a:ext cx="3935095" cy="719455"/>
            <a:chOff x="4119371" y="3086100"/>
            <a:chExt cx="3935095" cy="719455"/>
          </a:xfrm>
        </p:grpSpPr>
        <p:sp>
          <p:nvSpPr>
            <p:cNvPr id="3" name="object 3"/>
            <p:cNvSpPr/>
            <p:nvPr/>
          </p:nvSpPr>
          <p:spPr>
            <a:xfrm>
              <a:off x="4125467" y="3092195"/>
              <a:ext cx="3923029" cy="707390"/>
            </a:xfrm>
            <a:custGeom>
              <a:avLst/>
              <a:gdLst/>
              <a:ahLst/>
              <a:cxnLst/>
              <a:rect l="l" t="t" r="r" b="b"/>
              <a:pathLst>
                <a:path w="3923029" h="707389">
                  <a:moveTo>
                    <a:pt x="3922776" y="0"/>
                  </a:moveTo>
                  <a:lnTo>
                    <a:pt x="0" y="0"/>
                  </a:lnTo>
                  <a:lnTo>
                    <a:pt x="0" y="707135"/>
                  </a:lnTo>
                  <a:lnTo>
                    <a:pt x="3922776" y="707135"/>
                  </a:lnTo>
                  <a:lnTo>
                    <a:pt x="3922776" y="0"/>
                  </a:lnTo>
                  <a:close/>
                </a:path>
              </a:pathLst>
            </a:custGeom>
            <a:solidFill>
              <a:srgbClr val="17314D"/>
            </a:solidFill>
          </p:spPr>
          <p:txBody>
            <a:bodyPr wrap="square" lIns="0" tIns="0" rIns="0" bIns="0" rtlCol="0"/>
            <a:lstStyle/>
            <a:p>
              <a:endParaRPr/>
            </a:p>
          </p:txBody>
        </p:sp>
        <p:sp>
          <p:nvSpPr>
            <p:cNvPr id="4" name="object 4"/>
            <p:cNvSpPr/>
            <p:nvPr/>
          </p:nvSpPr>
          <p:spPr>
            <a:xfrm>
              <a:off x="4125467" y="3092195"/>
              <a:ext cx="3923029" cy="707390"/>
            </a:xfrm>
            <a:custGeom>
              <a:avLst/>
              <a:gdLst/>
              <a:ahLst/>
              <a:cxnLst/>
              <a:rect l="l" t="t" r="r" b="b"/>
              <a:pathLst>
                <a:path w="3923029" h="707389">
                  <a:moveTo>
                    <a:pt x="0" y="707135"/>
                  </a:moveTo>
                  <a:lnTo>
                    <a:pt x="3922776" y="707135"/>
                  </a:lnTo>
                  <a:lnTo>
                    <a:pt x="3922776" y="0"/>
                  </a:lnTo>
                  <a:lnTo>
                    <a:pt x="0" y="0"/>
                  </a:lnTo>
                  <a:lnTo>
                    <a:pt x="0" y="707135"/>
                  </a:lnTo>
                  <a:close/>
                </a:path>
              </a:pathLst>
            </a:custGeom>
            <a:ln w="12192">
              <a:solidFill>
                <a:srgbClr val="17314D"/>
              </a:solidFill>
            </a:ln>
          </p:spPr>
          <p:txBody>
            <a:bodyPr wrap="square" lIns="0" tIns="0" rIns="0" bIns="0" rtlCol="0"/>
            <a:lstStyle/>
            <a:p>
              <a:endParaRPr/>
            </a:p>
          </p:txBody>
        </p:sp>
      </p:grpSp>
      <p:grpSp>
        <p:nvGrpSpPr>
          <p:cNvPr id="6" name="object 6"/>
          <p:cNvGrpSpPr/>
          <p:nvPr/>
        </p:nvGrpSpPr>
        <p:grpSpPr>
          <a:xfrm>
            <a:off x="5269991" y="1812035"/>
            <a:ext cx="1147445" cy="1005205"/>
            <a:chOff x="5269991" y="1812035"/>
            <a:chExt cx="1147445" cy="1005205"/>
          </a:xfrm>
        </p:grpSpPr>
        <p:sp>
          <p:nvSpPr>
            <p:cNvPr id="7" name="object 7"/>
            <p:cNvSpPr/>
            <p:nvPr/>
          </p:nvSpPr>
          <p:spPr>
            <a:xfrm>
              <a:off x="5871463" y="2420492"/>
              <a:ext cx="545465" cy="396875"/>
            </a:xfrm>
            <a:custGeom>
              <a:avLst/>
              <a:gdLst/>
              <a:ahLst/>
              <a:cxnLst/>
              <a:rect l="l" t="t" r="r" b="b"/>
              <a:pathLst>
                <a:path w="545464" h="396875">
                  <a:moveTo>
                    <a:pt x="131318" y="0"/>
                  </a:moveTo>
                  <a:lnTo>
                    <a:pt x="74914" y="12985"/>
                  </a:lnTo>
                  <a:lnTo>
                    <a:pt x="33655" y="52070"/>
                  </a:lnTo>
                  <a:lnTo>
                    <a:pt x="8397" y="116633"/>
                  </a:lnTo>
                  <a:lnTo>
                    <a:pt x="2097" y="158172"/>
                  </a:lnTo>
                  <a:lnTo>
                    <a:pt x="0" y="205867"/>
                  </a:lnTo>
                  <a:lnTo>
                    <a:pt x="2000" y="249680"/>
                  </a:lnTo>
                  <a:lnTo>
                    <a:pt x="8000" y="287956"/>
                  </a:lnTo>
                  <a:lnTo>
                    <a:pt x="32003" y="347853"/>
                  </a:lnTo>
                  <a:lnTo>
                    <a:pt x="70770" y="384429"/>
                  </a:lnTo>
                  <a:lnTo>
                    <a:pt x="122682" y="396621"/>
                  </a:lnTo>
                  <a:lnTo>
                    <a:pt x="151903" y="393408"/>
                  </a:lnTo>
                  <a:lnTo>
                    <a:pt x="177673" y="383778"/>
                  </a:lnTo>
                  <a:lnTo>
                    <a:pt x="200013" y="367742"/>
                  </a:lnTo>
                  <a:lnTo>
                    <a:pt x="209513" y="356489"/>
                  </a:lnTo>
                  <a:lnTo>
                    <a:pt x="127126" y="356489"/>
                  </a:lnTo>
                  <a:lnTo>
                    <a:pt x="93196" y="346938"/>
                  </a:lnTo>
                  <a:lnTo>
                    <a:pt x="68945" y="318277"/>
                  </a:lnTo>
                  <a:lnTo>
                    <a:pt x="54385" y="270496"/>
                  </a:lnTo>
                  <a:lnTo>
                    <a:pt x="49530" y="203581"/>
                  </a:lnTo>
                  <a:lnTo>
                    <a:pt x="54461" y="132165"/>
                  </a:lnTo>
                  <a:lnTo>
                    <a:pt x="69262" y="81168"/>
                  </a:lnTo>
                  <a:lnTo>
                    <a:pt x="93946" y="50579"/>
                  </a:lnTo>
                  <a:lnTo>
                    <a:pt x="128524" y="40386"/>
                  </a:lnTo>
                  <a:lnTo>
                    <a:pt x="215139" y="40386"/>
                  </a:lnTo>
                  <a:lnTo>
                    <a:pt x="199051" y="21848"/>
                  </a:lnTo>
                  <a:lnTo>
                    <a:pt x="168571" y="5461"/>
                  </a:lnTo>
                  <a:lnTo>
                    <a:pt x="131318" y="0"/>
                  </a:lnTo>
                  <a:close/>
                </a:path>
                <a:path w="545464" h="396875">
                  <a:moveTo>
                    <a:pt x="215139" y="40386"/>
                  </a:moveTo>
                  <a:lnTo>
                    <a:pt x="128524" y="40386"/>
                  </a:lnTo>
                  <a:lnTo>
                    <a:pt x="161288" y="50434"/>
                  </a:lnTo>
                  <a:lnTo>
                    <a:pt x="184705" y="80581"/>
                  </a:lnTo>
                  <a:lnTo>
                    <a:pt x="198764" y="130825"/>
                  </a:lnTo>
                  <a:lnTo>
                    <a:pt x="203453" y="201168"/>
                  </a:lnTo>
                  <a:lnTo>
                    <a:pt x="198671" y="269156"/>
                  </a:lnTo>
                  <a:lnTo>
                    <a:pt x="184340" y="317690"/>
                  </a:lnTo>
                  <a:lnTo>
                    <a:pt x="160484" y="346793"/>
                  </a:lnTo>
                  <a:lnTo>
                    <a:pt x="127126" y="356489"/>
                  </a:lnTo>
                  <a:lnTo>
                    <a:pt x="209513" y="356489"/>
                  </a:lnTo>
                  <a:lnTo>
                    <a:pt x="233949" y="316738"/>
                  </a:lnTo>
                  <a:lnTo>
                    <a:pt x="251094" y="242443"/>
                  </a:lnTo>
                  <a:lnTo>
                    <a:pt x="253237" y="196723"/>
                  </a:lnTo>
                  <a:lnTo>
                    <a:pt x="249851" y="136598"/>
                  </a:lnTo>
                  <a:lnTo>
                    <a:pt x="239691" y="87413"/>
                  </a:lnTo>
                  <a:lnTo>
                    <a:pt x="222758" y="49164"/>
                  </a:lnTo>
                  <a:lnTo>
                    <a:pt x="215139" y="40386"/>
                  </a:lnTo>
                  <a:close/>
                </a:path>
                <a:path w="545464" h="396875">
                  <a:moveTo>
                    <a:pt x="514064" y="40640"/>
                  </a:moveTo>
                  <a:lnTo>
                    <a:pt x="413131" y="40640"/>
                  </a:lnTo>
                  <a:lnTo>
                    <a:pt x="429107" y="41737"/>
                  </a:lnTo>
                  <a:lnTo>
                    <a:pt x="443309" y="45037"/>
                  </a:lnTo>
                  <a:lnTo>
                    <a:pt x="474938" y="67982"/>
                  </a:lnTo>
                  <a:lnTo>
                    <a:pt x="486028" y="106934"/>
                  </a:lnTo>
                  <a:lnTo>
                    <a:pt x="484985" y="121769"/>
                  </a:lnTo>
                  <a:lnTo>
                    <a:pt x="469519" y="161417"/>
                  </a:lnTo>
                  <a:lnTo>
                    <a:pt x="428692" y="201636"/>
                  </a:lnTo>
                  <a:lnTo>
                    <a:pt x="387300" y="231830"/>
                  </a:lnTo>
                  <a:lnTo>
                    <a:pt x="369617" y="245522"/>
                  </a:lnTo>
                  <a:lnTo>
                    <a:pt x="333309" y="280721"/>
                  </a:lnTo>
                  <a:lnTo>
                    <a:pt x="313182" y="314833"/>
                  </a:lnTo>
                  <a:lnTo>
                    <a:pt x="304609" y="355141"/>
                  </a:lnTo>
                  <a:lnTo>
                    <a:pt x="304038" y="371094"/>
                  </a:lnTo>
                  <a:lnTo>
                    <a:pt x="304038" y="390271"/>
                  </a:lnTo>
                  <a:lnTo>
                    <a:pt x="545464" y="390271"/>
                  </a:lnTo>
                  <a:lnTo>
                    <a:pt x="545464" y="347091"/>
                  </a:lnTo>
                  <a:lnTo>
                    <a:pt x="354584" y="347091"/>
                  </a:lnTo>
                  <a:lnTo>
                    <a:pt x="354988" y="338018"/>
                  </a:lnTo>
                  <a:lnTo>
                    <a:pt x="369998" y="301704"/>
                  </a:lnTo>
                  <a:lnTo>
                    <a:pt x="407971" y="268557"/>
                  </a:lnTo>
                  <a:lnTo>
                    <a:pt x="448056" y="240030"/>
                  </a:lnTo>
                  <a:lnTo>
                    <a:pt x="469866" y="223912"/>
                  </a:lnTo>
                  <a:lnTo>
                    <a:pt x="503152" y="192202"/>
                  </a:lnTo>
                  <a:lnTo>
                    <a:pt x="529177" y="142811"/>
                  </a:lnTo>
                  <a:lnTo>
                    <a:pt x="534035" y="103251"/>
                  </a:lnTo>
                  <a:lnTo>
                    <a:pt x="532056" y="80676"/>
                  </a:lnTo>
                  <a:lnTo>
                    <a:pt x="526113" y="60579"/>
                  </a:lnTo>
                  <a:lnTo>
                    <a:pt x="516193" y="42957"/>
                  </a:lnTo>
                  <a:lnTo>
                    <a:pt x="514064" y="40640"/>
                  </a:lnTo>
                  <a:close/>
                </a:path>
                <a:path w="545464" h="396875">
                  <a:moveTo>
                    <a:pt x="418591" y="0"/>
                  </a:moveTo>
                  <a:lnTo>
                    <a:pt x="374907" y="5840"/>
                  </a:lnTo>
                  <a:lnTo>
                    <a:pt x="339772" y="23066"/>
                  </a:lnTo>
                  <a:lnTo>
                    <a:pt x="319659" y="40386"/>
                  </a:lnTo>
                  <a:lnTo>
                    <a:pt x="319659" y="87376"/>
                  </a:lnTo>
                  <a:lnTo>
                    <a:pt x="330422" y="76779"/>
                  </a:lnTo>
                  <a:lnTo>
                    <a:pt x="341566" y="67468"/>
                  </a:lnTo>
                  <a:lnTo>
                    <a:pt x="377144" y="47390"/>
                  </a:lnTo>
                  <a:lnTo>
                    <a:pt x="413131" y="40640"/>
                  </a:lnTo>
                  <a:lnTo>
                    <a:pt x="514064" y="40640"/>
                  </a:lnTo>
                  <a:lnTo>
                    <a:pt x="502285" y="27812"/>
                  </a:lnTo>
                  <a:lnTo>
                    <a:pt x="485189" y="15644"/>
                  </a:lnTo>
                  <a:lnTo>
                    <a:pt x="465534" y="6953"/>
                  </a:lnTo>
                  <a:lnTo>
                    <a:pt x="443331" y="1738"/>
                  </a:lnTo>
                  <a:lnTo>
                    <a:pt x="418591" y="0"/>
                  </a:lnTo>
                  <a:close/>
                </a:path>
              </a:pathLst>
            </a:custGeom>
            <a:solidFill>
              <a:srgbClr val="404040"/>
            </a:solidFill>
          </p:spPr>
          <p:txBody>
            <a:bodyPr wrap="square" lIns="0" tIns="0" rIns="0" bIns="0" rtlCol="0"/>
            <a:lstStyle/>
            <a:p>
              <a:endParaRPr/>
            </a:p>
          </p:txBody>
        </p:sp>
        <p:sp>
          <p:nvSpPr>
            <p:cNvPr id="8" name="object 8"/>
            <p:cNvSpPr/>
            <p:nvPr/>
          </p:nvSpPr>
          <p:spPr>
            <a:xfrm>
              <a:off x="5273039" y="1815083"/>
              <a:ext cx="982980" cy="982980"/>
            </a:xfrm>
            <a:custGeom>
              <a:avLst/>
              <a:gdLst/>
              <a:ahLst/>
              <a:cxnLst/>
              <a:rect l="l" t="t" r="r" b="b"/>
              <a:pathLst>
                <a:path w="982979" h="982980">
                  <a:moveTo>
                    <a:pt x="982472" y="0"/>
                  </a:moveTo>
                  <a:lnTo>
                    <a:pt x="0" y="982471"/>
                  </a:lnTo>
                </a:path>
              </a:pathLst>
            </a:custGeom>
            <a:ln w="6096">
              <a:solidFill>
                <a:srgbClr val="17314D"/>
              </a:solidFill>
            </a:ln>
          </p:spPr>
          <p:txBody>
            <a:bodyPr wrap="square" lIns="0" tIns="0" rIns="0" bIns="0" rtlCol="0"/>
            <a:lstStyle/>
            <a:p>
              <a:endParaRPr/>
            </a:p>
          </p:txBody>
        </p:sp>
      </p:grpSp>
      <p:sp>
        <p:nvSpPr>
          <p:cNvPr id="9" name="object 9"/>
          <p:cNvSpPr/>
          <p:nvPr/>
        </p:nvSpPr>
        <p:spPr>
          <a:xfrm>
            <a:off x="5763767" y="4419600"/>
            <a:ext cx="982980" cy="982980"/>
          </a:xfrm>
          <a:custGeom>
            <a:avLst/>
            <a:gdLst/>
            <a:ahLst/>
            <a:cxnLst/>
            <a:rect l="l" t="t" r="r" b="b"/>
            <a:pathLst>
              <a:path w="982979" h="982979">
                <a:moveTo>
                  <a:pt x="982472" y="0"/>
                </a:moveTo>
                <a:lnTo>
                  <a:pt x="0" y="982472"/>
                </a:lnTo>
              </a:path>
            </a:pathLst>
          </a:custGeom>
          <a:ln w="6096">
            <a:solidFill>
              <a:srgbClr val="17314D"/>
            </a:solidFill>
          </a:ln>
        </p:spPr>
        <p:txBody>
          <a:bodyPr wrap="square" lIns="0" tIns="0" rIns="0" bIns="0" rtlCol="0"/>
          <a:lstStyle/>
          <a:p>
            <a:endParaRPr/>
          </a:p>
        </p:txBody>
      </p:sp>
      <p:sp>
        <p:nvSpPr>
          <p:cNvPr id="10" name="object 10"/>
          <p:cNvSpPr/>
          <p:nvPr/>
        </p:nvSpPr>
        <p:spPr>
          <a:xfrm>
            <a:off x="4875784" y="3148583"/>
            <a:ext cx="2423160" cy="594995"/>
          </a:xfrm>
          <a:custGeom>
            <a:avLst/>
            <a:gdLst/>
            <a:ahLst/>
            <a:cxnLst/>
            <a:rect l="l" t="t" r="r" b="b"/>
            <a:pathLst>
              <a:path w="2423159" h="594995">
                <a:moveTo>
                  <a:pt x="369697" y="180975"/>
                </a:moveTo>
                <a:lnTo>
                  <a:pt x="322072" y="180975"/>
                </a:lnTo>
                <a:lnTo>
                  <a:pt x="321452" y="200860"/>
                </a:lnTo>
                <a:lnTo>
                  <a:pt x="320738" y="218995"/>
                </a:lnTo>
                <a:lnTo>
                  <a:pt x="314053" y="301033"/>
                </a:lnTo>
                <a:lnTo>
                  <a:pt x="304188" y="348309"/>
                </a:lnTo>
                <a:lnTo>
                  <a:pt x="289431" y="391888"/>
                </a:lnTo>
                <a:lnTo>
                  <a:pt x="269779" y="431768"/>
                </a:lnTo>
                <a:lnTo>
                  <a:pt x="245235" y="467944"/>
                </a:lnTo>
                <a:lnTo>
                  <a:pt x="215796" y="500415"/>
                </a:lnTo>
                <a:lnTo>
                  <a:pt x="181465" y="529177"/>
                </a:lnTo>
                <a:lnTo>
                  <a:pt x="142239" y="554227"/>
                </a:lnTo>
                <a:lnTo>
                  <a:pt x="152459" y="565040"/>
                </a:lnTo>
                <a:lnTo>
                  <a:pt x="161607" y="575389"/>
                </a:lnTo>
                <a:lnTo>
                  <a:pt x="169707" y="585285"/>
                </a:lnTo>
                <a:lnTo>
                  <a:pt x="176784" y="594740"/>
                </a:lnTo>
                <a:lnTo>
                  <a:pt x="218837" y="566243"/>
                </a:lnTo>
                <a:lnTo>
                  <a:pt x="255652" y="533707"/>
                </a:lnTo>
                <a:lnTo>
                  <a:pt x="287233" y="497132"/>
                </a:lnTo>
                <a:lnTo>
                  <a:pt x="313578" y="456517"/>
                </a:lnTo>
                <a:lnTo>
                  <a:pt x="334691" y="411859"/>
                </a:lnTo>
                <a:lnTo>
                  <a:pt x="350573" y="363158"/>
                </a:lnTo>
                <a:lnTo>
                  <a:pt x="361225" y="310412"/>
                </a:lnTo>
                <a:lnTo>
                  <a:pt x="366649" y="253618"/>
                </a:lnTo>
                <a:lnTo>
                  <a:pt x="369077" y="203166"/>
                </a:lnTo>
                <a:lnTo>
                  <a:pt x="369697" y="180975"/>
                </a:lnTo>
                <a:close/>
              </a:path>
              <a:path w="2423159" h="594995">
                <a:moveTo>
                  <a:pt x="340487" y="525652"/>
                </a:moveTo>
                <a:lnTo>
                  <a:pt x="343082" y="538866"/>
                </a:lnTo>
                <a:lnTo>
                  <a:pt x="345535" y="552211"/>
                </a:lnTo>
                <a:lnTo>
                  <a:pt x="347935" y="566243"/>
                </a:lnTo>
                <a:lnTo>
                  <a:pt x="350012" y="579246"/>
                </a:lnTo>
                <a:lnTo>
                  <a:pt x="380587" y="580534"/>
                </a:lnTo>
                <a:lnTo>
                  <a:pt x="409829" y="581358"/>
                </a:lnTo>
                <a:lnTo>
                  <a:pt x="437737" y="581729"/>
                </a:lnTo>
                <a:lnTo>
                  <a:pt x="464312" y="581659"/>
                </a:lnTo>
                <a:lnTo>
                  <a:pt x="498869" y="575063"/>
                </a:lnTo>
                <a:lnTo>
                  <a:pt x="524462" y="556990"/>
                </a:lnTo>
                <a:lnTo>
                  <a:pt x="538408" y="532257"/>
                </a:lnTo>
                <a:lnTo>
                  <a:pt x="453644" y="532257"/>
                </a:lnTo>
                <a:lnTo>
                  <a:pt x="427355" y="532064"/>
                </a:lnTo>
                <a:lnTo>
                  <a:pt x="399732" y="530907"/>
                </a:lnTo>
                <a:lnTo>
                  <a:pt x="370776" y="528774"/>
                </a:lnTo>
                <a:lnTo>
                  <a:pt x="340487" y="525652"/>
                </a:lnTo>
                <a:close/>
              </a:path>
              <a:path w="2423159" h="594995">
                <a:moveTo>
                  <a:pt x="560832" y="135127"/>
                </a:moveTo>
                <a:lnTo>
                  <a:pt x="230377" y="135127"/>
                </a:lnTo>
                <a:lnTo>
                  <a:pt x="230377" y="180975"/>
                </a:lnTo>
                <a:lnTo>
                  <a:pt x="511301" y="180975"/>
                </a:lnTo>
                <a:lnTo>
                  <a:pt x="510382" y="232885"/>
                </a:lnTo>
                <a:lnTo>
                  <a:pt x="509152" y="283840"/>
                </a:lnTo>
                <a:lnTo>
                  <a:pt x="507619" y="333835"/>
                </a:lnTo>
                <a:lnTo>
                  <a:pt x="505789" y="382867"/>
                </a:lnTo>
                <a:lnTo>
                  <a:pt x="503627" y="431768"/>
                </a:lnTo>
                <a:lnTo>
                  <a:pt x="501269" y="478027"/>
                </a:lnTo>
                <a:lnTo>
                  <a:pt x="487838" y="518144"/>
                </a:lnTo>
                <a:lnTo>
                  <a:pt x="453644" y="532257"/>
                </a:lnTo>
                <a:lnTo>
                  <a:pt x="538408" y="532257"/>
                </a:lnTo>
                <a:lnTo>
                  <a:pt x="548894" y="486409"/>
                </a:lnTo>
                <a:lnTo>
                  <a:pt x="550721" y="444251"/>
                </a:lnTo>
                <a:lnTo>
                  <a:pt x="552504" y="399417"/>
                </a:lnTo>
                <a:lnTo>
                  <a:pt x="554367" y="348309"/>
                </a:lnTo>
                <a:lnTo>
                  <a:pt x="555968" y="301033"/>
                </a:lnTo>
                <a:lnTo>
                  <a:pt x="557609" y="248868"/>
                </a:lnTo>
                <a:lnTo>
                  <a:pt x="559237" y="193335"/>
                </a:lnTo>
                <a:lnTo>
                  <a:pt x="560832" y="135127"/>
                </a:lnTo>
                <a:close/>
              </a:path>
              <a:path w="2423159" h="594995">
                <a:moveTo>
                  <a:pt x="147065" y="120268"/>
                </a:moveTo>
                <a:lnTo>
                  <a:pt x="98806" y="120268"/>
                </a:lnTo>
                <a:lnTo>
                  <a:pt x="98806" y="413512"/>
                </a:lnTo>
                <a:lnTo>
                  <a:pt x="0" y="435863"/>
                </a:lnTo>
                <a:lnTo>
                  <a:pt x="13715" y="486409"/>
                </a:lnTo>
                <a:lnTo>
                  <a:pt x="161135" y="446450"/>
                </a:lnTo>
                <a:lnTo>
                  <a:pt x="249427" y="423925"/>
                </a:lnTo>
                <a:lnTo>
                  <a:pt x="248023" y="414662"/>
                </a:lnTo>
                <a:lnTo>
                  <a:pt x="246856" y="403637"/>
                </a:lnTo>
                <a:lnTo>
                  <a:pt x="246724" y="401827"/>
                </a:lnTo>
                <a:lnTo>
                  <a:pt x="147065" y="401827"/>
                </a:lnTo>
                <a:lnTo>
                  <a:pt x="147065" y="120268"/>
                </a:lnTo>
                <a:close/>
              </a:path>
              <a:path w="2423159" h="594995">
                <a:moveTo>
                  <a:pt x="245237" y="376300"/>
                </a:moveTo>
                <a:lnTo>
                  <a:pt x="221593" y="382682"/>
                </a:lnTo>
                <a:lnTo>
                  <a:pt x="147065" y="401827"/>
                </a:lnTo>
                <a:lnTo>
                  <a:pt x="246724" y="401827"/>
                </a:lnTo>
                <a:lnTo>
                  <a:pt x="245927" y="390850"/>
                </a:lnTo>
                <a:lnTo>
                  <a:pt x="245237" y="376300"/>
                </a:lnTo>
                <a:close/>
              </a:path>
              <a:path w="2423159" h="594995">
                <a:moveTo>
                  <a:pt x="373252" y="11302"/>
                </a:moveTo>
                <a:lnTo>
                  <a:pt x="324993" y="11302"/>
                </a:lnTo>
                <a:lnTo>
                  <a:pt x="324658" y="45759"/>
                </a:lnTo>
                <a:lnTo>
                  <a:pt x="324242" y="77882"/>
                </a:lnTo>
                <a:lnTo>
                  <a:pt x="323756" y="107672"/>
                </a:lnTo>
                <a:lnTo>
                  <a:pt x="323214" y="135127"/>
                </a:lnTo>
                <a:lnTo>
                  <a:pt x="370839" y="135127"/>
                </a:lnTo>
                <a:lnTo>
                  <a:pt x="371560" y="107457"/>
                </a:lnTo>
                <a:lnTo>
                  <a:pt x="372189" y="77882"/>
                </a:lnTo>
                <a:lnTo>
                  <a:pt x="372754" y="45545"/>
                </a:lnTo>
                <a:lnTo>
                  <a:pt x="373252" y="11302"/>
                </a:lnTo>
                <a:close/>
              </a:path>
              <a:path w="2423159" h="594995">
                <a:moveTo>
                  <a:pt x="247014" y="73913"/>
                </a:moveTo>
                <a:lnTo>
                  <a:pt x="8382" y="73913"/>
                </a:lnTo>
                <a:lnTo>
                  <a:pt x="8382" y="120268"/>
                </a:lnTo>
                <a:lnTo>
                  <a:pt x="247014" y="120268"/>
                </a:lnTo>
                <a:lnTo>
                  <a:pt x="247014" y="73913"/>
                </a:lnTo>
                <a:close/>
              </a:path>
              <a:path w="2423159" h="594995">
                <a:moveTo>
                  <a:pt x="887602" y="235203"/>
                </a:moveTo>
                <a:lnTo>
                  <a:pt x="645922" y="235203"/>
                </a:lnTo>
                <a:lnTo>
                  <a:pt x="645922" y="586485"/>
                </a:lnTo>
                <a:lnTo>
                  <a:pt x="692276" y="586485"/>
                </a:lnTo>
                <a:lnTo>
                  <a:pt x="692276" y="459613"/>
                </a:lnTo>
                <a:lnTo>
                  <a:pt x="887602" y="459613"/>
                </a:lnTo>
                <a:lnTo>
                  <a:pt x="887602" y="423925"/>
                </a:lnTo>
                <a:lnTo>
                  <a:pt x="692276" y="423925"/>
                </a:lnTo>
                <a:lnTo>
                  <a:pt x="692276" y="366140"/>
                </a:lnTo>
                <a:lnTo>
                  <a:pt x="887602" y="366140"/>
                </a:lnTo>
                <a:lnTo>
                  <a:pt x="887602" y="330453"/>
                </a:lnTo>
                <a:lnTo>
                  <a:pt x="692276" y="330453"/>
                </a:lnTo>
                <a:lnTo>
                  <a:pt x="692276" y="273303"/>
                </a:lnTo>
                <a:lnTo>
                  <a:pt x="887602" y="273303"/>
                </a:lnTo>
                <a:lnTo>
                  <a:pt x="887602" y="235203"/>
                </a:lnTo>
                <a:close/>
              </a:path>
              <a:path w="2423159" h="594995">
                <a:moveTo>
                  <a:pt x="751839" y="536447"/>
                </a:moveTo>
                <a:lnTo>
                  <a:pt x="754624" y="549280"/>
                </a:lnTo>
                <a:lnTo>
                  <a:pt x="757062" y="561101"/>
                </a:lnTo>
                <a:lnTo>
                  <a:pt x="759144" y="571898"/>
                </a:lnTo>
                <a:lnTo>
                  <a:pt x="760857" y="581659"/>
                </a:lnTo>
                <a:lnTo>
                  <a:pt x="814042" y="581284"/>
                </a:lnTo>
                <a:lnTo>
                  <a:pt x="854116" y="577020"/>
                </a:lnTo>
                <a:lnTo>
                  <a:pt x="883886" y="544913"/>
                </a:lnTo>
                <a:lnTo>
                  <a:pt x="884618" y="539368"/>
                </a:lnTo>
                <a:lnTo>
                  <a:pt x="812038" y="539368"/>
                </a:lnTo>
                <a:lnTo>
                  <a:pt x="799774" y="539180"/>
                </a:lnTo>
                <a:lnTo>
                  <a:pt x="785653" y="538622"/>
                </a:lnTo>
                <a:lnTo>
                  <a:pt x="769675" y="537708"/>
                </a:lnTo>
                <a:lnTo>
                  <a:pt x="751839" y="536447"/>
                </a:lnTo>
                <a:close/>
              </a:path>
              <a:path w="2423159" h="594995">
                <a:moveTo>
                  <a:pt x="887602" y="459613"/>
                </a:moveTo>
                <a:lnTo>
                  <a:pt x="841121" y="459613"/>
                </a:lnTo>
                <a:lnTo>
                  <a:pt x="841121" y="509015"/>
                </a:lnTo>
                <a:lnTo>
                  <a:pt x="839309" y="522331"/>
                </a:lnTo>
                <a:lnTo>
                  <a:pt x="833866" y="531812"/>
                </a:lnTo>
                <a:lnTo>
                  <a:pt x="824779" y="537483"/>
                </a:lnTo>
                <a:lnTo>
                  <a:pt x="812038" y="539368"/>
                </a:lnTo>
                <a:lnTo>
                  <a:pt x="884618" y="539368"/>
                </a:lnTo>
                <a:lnTo>
                  <a:pt x="887602" y="516763"/>
                </a:lnTo>
                <a:lnTo>
                  <a:pt x="887602" y="459613"/>
                </a:lnTo>
                <a:close/>
              </a:path>
              <a:path w="2423159" h="594995">
                <a:moveTo>
                  <a:pt x="887602" y="366140"/>
                </a:moveTo>
                <a:lnTo>
                  <a:pt x="841121" y="366140"/>
                </a:lnTo>
                <a:lnTo>
                  <a:pt x="841121" y="423925"/>
                </a:lnTo>
                <a:lnTo>
                  <a:pt x="887602" y="423925"/>
                </a:lnTo>
                <a:lnTo>
                  <a:pt x="887602" y="366140"/>
                </a:lnTo>
                <a:close/>
              </a:path>
              <a:path w="2423159" h="594995">
                <a:moveTo>
                  <a:pt x="887602" y="273303"/>
                </a:moveTo>
                <a:lnTo>
                  <a:pt x="841121" y="273303"/>
                </a:lnTo>
                <a:lnTo>
                  <a:pt x="841121" y="330453"/>
                </a:lnTo>
                <a:lnTo>
                  <a:pt x="887602" y="330453"/>
                </a:lnTo>
                <a:lnTo>
                  <a:pt x="887602" y="273303"/>
                </a:lnTo>
                <a:close/>
              </a:path>
              <a:path w="2423159" h="594995">
                <a:moveTo>
                  <a:pt x="991743" y="299465"/>
                </a:moveTo>
                <a:lnTo>
                  <a:pt x="945388" y="299465"/>
                </a:lnTo>
                <a:lnTo>
                  <a:pt x="945388" y="507238"/>
                </a:lnTo>
                <a:lnTo>
                  <a:pt x="949626" y="537741"/>
                </a:lnTo>
                <a:lnTo>
                  <a:pt x="962342" y="559530"/>
                </a:lnTo>
                <a:lnTo>
                  <a:pt x="983535" y="572603"/>
                </a:lnTo>
                <a:lnTo>
                  <a:pt x="1013206" y="576960"/>
                </a:lnTo>
                <a:lnTo>
                  <a:pt x="1112647" y="576960"/>
                </a:lnTo>
                <a:lnTo>
                  <a:pt x="1142295" y="573676"/>
                </a:lnTo>
                <a:lnTo>
                  <a:pt x="1164574" y="563832"/>
                </a:lnTo>
                <a:lnTo>
                  <a:pt x="1179494" y="547439"/>
                </a:lnTo>
                <a:lnTo>
                  <a:pt x="1183335" y="535813"/>
                </a:lnTo>
                <a:lnTo>
                  <a:pt x="1020952" y="535813"/>
                </a:lnTo>
                <a:lnTo>
                  <a:pt x="1008191" y="533477"/>
                </a:lnTo>
                <a:lnTo>
                  <a:pt x="999061" y="526462"/>
                </a:lnTo>
                <a:lnTo>
                  <a:pt x="993574" y="514756"/>
                </a:lnTo>
                <a:lnTo>
                  <a:pt x="991743" y="498347"/>
                </a:lnTo>
                <a:lnTo>
                  <a:pt x="991743" y="446786"/>
                </a:lnTo>
                <a:lnTo>
                  <a:pt x="1044322" y="426257"/>
                </a:lnTo>
                <a:lnTo>
                  <a:pt x="1095771" y="404288"/>
                </a:lnTo>
                <a:lnTo>
                  <a:pt x="1109792" y="397763"/>
                </a:lnTo>
                <a:lnTo>
                  <a:pt x="991743" y="397763"/>
                </a:lnTo>
                <a:lnTo>
                  <a:pt x="991743" y="299465"/>
                </a:lnTo>
                <a:close/>
              </a:path>
              <a:path w="2423159" h="594995">
                <a:moveTo>
                  <a:pt x="1150747" y="428625"/>
                </a:moveTo>
                <a:lnTo>
                  <a:pt x="1147429" y="474043"/>
                </a:lnTo>
                <a:lnTo>
                  <a:pt x="1139638" y="519418"/>
                </a:lnTo>
                <a:lnTo>
                  <a:pt x="1108456" y="535813"/>
                </a:lnTo>
                <a:lnTo>
                  <a:pt x="1183335" y="535813"/>
                </a:lnTo>
                <a:lnTo>
                  <a:pt x="1192228" y="491331"/>
                </a:lnTo>
                <a:lnTo>
                  <a:pt x="1197102" y="445388"/>
                </a:lnTo>
                <a:lnTo>
                  <a:pt x="1185287" y="441412"/>
                </a:lnTo>
                <a:lnTo>
                  <a:pt x="1173638" y="437292"/>
                </a:lnTo>
                <a:lnTo>
                  <a:pt x="1162133" y="433030"/>
                </a:lnTo>
                <a:lnTo>
                  <a:pt x="1150747" y="428625"/>
                </a:lnTo>
                <a:close/>
              </a:path>
              <a:path w="2423159" h="594995">
                <a:moveTo>
                  <a:pt x="1168527" y="314960"/>
                </a:moveTo>
                <a:lnTo>
                  <a:pt x="1122902" y="339345"/>
                </a:lnTo>
                <a:lnTo>
                  <a:pt x="1078230" y="361267"/>
                </a:lnTo>
                <a:lnTo>
                  <a:pt x="1034510" y="380736"/>
                </a:lnTo>
                <a:lnTo>
                  <a:pt x="991743" y="397763"/>
                </a:lnTo>
                <a:lnTo>
                  <a:pt x="1109792" y="397763"/>
                </a:lnTo>
                <a:lnTo>
                  <a:pt x="1146101" y="380867"/>
                </a:lnTo>
                <a:lnTo>
                  <a:pt x="1195324" y="355980"/>
                </a:lnTo>
                <a:lnTo>
                  <a:pt x="1168527" y="314960"/>
                </a:lnTo>
                <a:close/>
              </a:path>
              <a:path w="2423159" h="594995">
                <a:moveTo>
                  <a:pt x="993013" y="9016"/>
                </a:moveTo>
                <a:lnTo>
                  <a:pt x="946531" y="9016"/>
                </a:lnTo>
                <a:lnTo>
                  <a:pt x="946531" y="203580"/>
                </a:lnTo>
                <a:lnTo>
                  <a:pt x="951031" y="234844"/>
                </a:lnTo>
                <a:lnTo>
                  <a:pt x="964533" y="257190"/>
                </a:lnTo>
                <a:lnTo>
                  <a:pt x="987036" y="270607"/>
                </a:lnTo>
                <a:lnTo>
                  <a:pt x="1018539" y="275081"/>
                </a:lnTo>
                <a:lnTo>
                  <a:pt x="1105535" y="275081"/>
                </a:lnTo>
                <a:lnTo>
                  <a:pt x="1137346" y="271843"/>
                </a:lnTo>
                <a:lnTo>
                  <a:pt x="1161335" y="262127"/>
                </a:lnTo>
                <a:lnTo>
                  <a:pt x="1177490" y="245935"/>
                </a:lnTo>
                <a:lnTo>
                  <a:pt x="1181842" y="234061"/>
                </a:lnTo>
                <a:lnTo>
                  <a:pt x="1024509" y="234061"/>
                </a:lnTo>
                <a:lnTo>
                  <a:pt x="1010693" y="231560"/>
                </a:lnTo>
                <a:lnTo>
                  <a:pt x="1000855" y="224059"/>
                </a:lnTo>
                <a:lnTo>
                  <a:pt x="994969" y="211558"/>
                </a:lnTo>
                <a:lnTo>
                  <a:pt x="993013" y="194055"/>
                </a:lnTo>
                <a:lnTo>
                  <a:pt x="993013" y="159892"/>
                </a:lnTo>
                <a:lnTo>
                  <a:pt x="1040993" y="139868"/>
                </a:lnTo>
                <a:lnTo>
                  <a:pt x="1088532" y="118856"/>
                </a:lnTo>
                <a:lnTo>
                  <a:pt x="1105088" y="111125"/>
                </a:lnTo>
                <a:lnTo>
                  <a:pt x="993013" y="111125"/>
                </a:lnTo>
                <a:lnTo>
                  <a:pt x="993013" y="9016"/>
                </a:lnTo>
                <a:close/>
              </a:path>
              <a:path w="2423159" h="594995">
                <a:moveTo>
                  <a:pt x="1149477" y="128650"/>
                </a:moveTo>
                <a:lnTo>
                  <a:pt x="1146254" y="171624"/>
                </a:lnTo>
                <a:lnTo>
                  <a:pt x="1137935" y="216594"/>
                </a:lnTo>
                <a:lnTo>
                  <a:pt x="1100074" y="234061"/>
                </a:lnTo>
                <a:lnTo>
                  <a:pt x="1181842" y="234061"/>
                </a:lnTo>
                <a:lnTo>
                  <a:pt x="1191104" y="188783"/>
                </a:lnTo>
                <a:lnTo>
                  <a:pt x="1195959" y="145923"/>
                </a:lnTo>
                <a:lnTo>
                  <a:pt x="1172432" y="137429"/>
                </a:lnTo>
                <a:lnTo>
                  <a:pt x="1160883" y="133082"/>
                </a:lnTo>
                <a:lnTo>
                  <a:pt x="1149477" y="128650"/>
                </a:lnTo>
                <a:close/>
              </a:path>
              <a:path w="2423159" h="594995">
                <a:moveTo>
                  <a:pt x="1155446" y="32765"/>
                </a:moveTo>
                <a:lnTo>
                  <a:pt x="1115063" y="54867"/>
                </a:lnTo>
                <a:lnTo>
                  <a:pt x="1074515" y="75279"/>
                </a:lnTo>
                <a:lnTo>
                  <a:pt x="1033823" y="94023"/>
                </a:lnTo>
                <a:lnTo>
                  <a:pt x="993013" y="111125"/>
                </a:lnTo>
                <a:lnTo>
                  <a:pt x="1105088" y="111125"/>
                </a:lnTo>
                <a:lnTo>
                  <a:pt x="1135620" y="96867"/>
                </a:lnTo>
                <a:lnTo>
                  <a:pt x="1182243" y="73913"/>
                </a:lnTo>
                <a:lnTo>
                  <a:pt x="1155446" y="32765"/>
                </a:lnTo>
                <a:close/>
              </a:path>
              <a:path w="2423159" h="594995">
                <a:moveTo>
                  <a:pt x="921118" y="180086"/>
                </a:moveTo>
                <a:lnTo>
                  <a:pt x="864743" y="180086"/>
                </a:lnTo>
                <a:lnTo>
                  <a:pt x="871146" y="190779"/>
                </a:lnTo>
                <a:lnTo>
                  <a:pt x="877395" y="201342"/>
                </a:lnTo>
                <a:lnTo>
                  <a:pt x="883477" y="211786"/>
                </a:lnTo>
                <a:lnTo>
                  <a:pt x="889381" y="222123"/>
                </a:lnTo>
                <a:lnTo>
                  <a:pt x="908891" y="209264"/>
                </a:lnTo>
                <a:lnTo>
                  <a:pt x="930401" y="194690"/>
                </a:lnTo>
                <a:lnTo>
                  <a:pt x="921118" y="180086"/>
                </a:lnTo>
                <a:close/>
              </a:path>
              <a:path w="2423159" h="594995">
                <a:moveTo>
                  <a:pt x="734568" y="0"/>
                </a:moveTo>
                <a:lnTo>
                  <a:pt x="702770" y="50466"/>
                </a:lnTo>
                <a:lnTo>
                  <a:pt x="670306" y="95885"/>
                </a:lnTo>
                <a:lnTo>
                  <a:pt x="640080" y="128920"/>
                </a:lnTo>
                <a:lnTo>
                  <a:pt x="612521" y="149478"/>
                </a:lnTo>
                <a:lnTo>
                  <a:pt x="631571" y="199516"/>
                </a:lnTo>
                <a:lnTo>
                  <a:pt x="864743" y="180086"/>
                </a:lnTo>
                <a:lnTo>
                  <a:pt x="921118" y="180086"/>
                </a:lnTo>
                <a:lnTo>
                  <a:pt x="909591" y="161950"/>
                </a:lnTo>
                <a:lnTo>
                  <a:pt x="903135" y="152400"/>
                </a:lnTo>
                <a:lnTo>
                  <a:pt x="677418" y="152400"/>
                </a:lnTo>
                <a:lnTo>
                  <a:pt x="704496" y="120088"/>
                </a:lnTo>
                <a:lnTo>
                  <a:pt x="730885" y="86788"/>
                </a:lnTo>
                <a:lnTo>
                  <a:pt x="756606" y="52512"/>
                </a:lnTo>
                <a:lnTo>
                  <a:pt x="781685" y="17271"/>
                </a:lnTo>
                <a:lnTo>
                  <a:pt x="734568" y="0"/>
                </a:lnTo>
                <a:close/>
              </a:path>
              <a:path w="2423159" h="594995">
                <a:moveTo>
                  <a:pt x="836422" y="59562"/>
                </a:moveTo>
                <a:lnTo>
                  <a:pt x="799464" y="82803"/>
                </a:lnTo>
                <a:lnTo>
                  <a:pt x="810041" y="97569"/>
                </a:lnTo>
                <a:lnTo>
                  <a:pt x="820261" y="112156"/>
                </a:lnTo>
                <a:lnTo>
                  <a:pt x="830147" y="126577"/>
                </a:lnTo>
                <a:lnTo>
                  <a:pt x="839724" y="140842"/>
                </a:lnTo>
                <a:lnTo>
                  <a:pt x="677418" y="152400"/>
                </a:lnTo>
                <a:lnTo>
                  <a:pt x="903135" y="152400"/>
                </a:lnTo>
                <a:lnTo>
                  <a:pt x="886983" y="128508"/>
                </a:lnTo>
                <a:lnTo>
                  <a:pt x="862589" y="94374"/>
                </a:lnTo>
                <a:lnTo>
                  <a:pt x="836422" y="59562"/>
                </a:lnTo>
                <a:close/>
              </a:path>
              <a:path w="2423159" h="594995">
                <a:moveTo>
                  <a:pt x="1756156" y="397128"/>
                </a:moveTo>
                <a:lnTo>
                  <a:pt x="1279271" y="397128"/>
                </a:lnTo>
                <a:lnTo>
                  <a:pt x="1279271" y="592327"/>
                </a:lnTo>
                <a:lnTo>
                  <a:pt x="1324610" y="592327"/>
                </a:lnTo>
                <a:lnTo>
                  <a:pt x="1324610" y="434086"/>
                </a:lnTo>
                <a:lnTo>
                  <a:pt x="1756156" y="434086"/>
                </a:lnTo>
                <a:lnTo>
                  <a:pt x="1756156" y="397128"/>
                </a:lnTo>
                <a:close/>
              </a:path>
              <a:path w="2423159" h="594995">
                <a:moveTo>
                  <a:pt x="1626362" y="542416"/>
                </a:moveTo>
                <a:lnTo>
                  <a:pt x="1629368" y="555063"/>
                </a:lnTo>
                <a:lnTo>
                  <a:pt x="1631743" y="566912"/>
                </a:lnTo>
                <a:lnTo>
                  <a:pt x="1633523" y="577975"/>
                </a:lnTo>
                <a:lnTo>
                  <a:pt x="1634743" y="588263"/>
                </a:lnTo>
                <a:lnTo>
                  <a:pt x="1667319" y="589121"/>
                </a:lnTo>
                <a:lnTo>
                  <a:pt x="1722991" y="585718"/>
                </a:lnTo>
                <a:lnTo>
                  <a:pt x="1752467" y="556242"/>
                </a:lnTo>
                <a:lnTo>
                  <a:pt x="1753937" y="545972"/>
                </a:lnTo>
                <a:lnTo>
                  <a:pt x="1684146" y="545972"/>
                </a:lnTo>
                <a:lnTo>
                  <a:pt x="1672046" y="545738"/>
                </a:lnTo>
                <a:lnTo>
                  <a:pt x="1658397" y="545052"/>
                </a:lnTo>
                <a:lnTo>
                  <a:pt x="1643177" y="543937"/>
                </a:lnTo>
                <a:lnTo>
                  <a:pt x="1626362" y="542416"/>
                </a:lnTo>
                <a:close/>
              </a:path>
              <a:path w="2423159" h="594995">
                <a:moveTo>
                  <a:pt x="1467485" y="434086"/>
                </a:moveTo>
                <a:lnTo>
                  <a:pt x="1425194" y="434086"/>
                </a:lnTo>
                <a:lnTo>
                  <a:pt x="1425194" y="575690"/>
                </a:lnTo>
                <a:lnTo>
                  <a:pt x="1467485" y="575690"/>
                </a:lnTo>
                <a:lnTo>
                  <a:pt x="1467485" y="434086"/>
                </a:lnTo>
                <a:close/>
              </a:path>
              <a:path w="2423159" h="594995">
                <a:moveTo>
                  <a:pt x="1608582" y="434086"/>
                </a:moveTo>
                <a:lnTo>
                  <a:pt x="1566290" y="434086"/>
                </a:lnTo>
                <a:lnTo>
                  <a:pt x="1566290" y="575690"/>
                </a:lnTo>
                <a:lnTo>
                  <a:pt x="1608582" y="575690"/>
                </a:lnTo>
                <a:lnTo>
                  <a:pt x="1608582" y="434086"/>
                </a:lnTo>
                <a:close/>
              </a:path>
              <a:path w="2423159" h="594995">
                <a:moveTo>
                  <a:pt x="1756156" y="434086"/>
                </a:moveTo>
                <a:lnTo>
                  <a:pt x="1710943" y="434086"/>
                </a:lnTo>
                <a:lnTo>
                  <a:pt x="1710943" y="522096"/>
                </a:lnTo>
                <a:lnTo>
                  <a:pt x="1709257" y="532524"/>
                </a:lnTo>
                <a:lnTo>
                  <a:pt x="1704213" y="539988"/>
                </a:lnTo>
                <a:lnTo>
                  <a:pt x="1695834" y="544474"/>
                </a:lnTo>
                <a:lnTo>
                  <a:pt x="1684146" y="545972"/>
                </a:lnTo>
                <a:lnTo>
                  <a:pt x="1753937" y="545972"/>
                </a:lnTo>
                <a:lnTo>
                  <a:pt x="1756156" y="530478"/>
                </a:lnTo>
                <a:lnTo>
                  <a:pt x="1756156" y="434086"/>
                </a:lnTo>
                <a:close/>
              </a:path>
              <a:path w="2423159" h="594995">
                <a:moveTo>
                  <a:pt x="1529334" y="350646"/>
                </a:moveTo>
                <a:lnTo>
                  <a:pt x="1483233" y="350646"/>
                </a:lnTo>
                <a:lnTo>
                  <a:pt x="1473327" y="397128"/>
                </a:lnTo>
                <a:lnTo>
                  <a:pt x="1517396" y="397128"/>
                </a:lnTo>
                <a:lnTo>
                  <a:pt x="1529334" y="350646"/>
                </a:lnTo>
                <a:close/>
              </a:path>
              <a:path w="2423159" h="594995">
                <a:moveTo>
                  <a:pt x="1809114" y="313816"/>
                </a:moveTo>
                <a:lnTo>
                  <a:pt x="1223390" y="313816"/>
                </a:lnTo>
                <a:lnTo>
                  <a:pt x="1223390" y="350646"/>
                </a:lnTo>
                <a:lnTo>
                  <a:pt x="1809114" y="350646"/>
                </a:lnTo>
                <a:lnTo>
                  <a:pt x="1809114" y="313816"/>
                </a:lnTo>
                <a:close/>
              </a:path>
              <a:path w="2423159" h="594995">
                <a:moveTo>
                  <a:pt x="1537081" y="144652"/>
                </a:moveTo>
                <a:lnTo>
                  <a:pt x="1494789" y="144652"/>
                </a:lnTo>
                <a:lnTo>
                  <a:pt x="1494789" y="286385"/>
                </a:lnTo>
                <a:lnTo>
                  <a:pt x="1537081" y="286385"/>
                </a:lnTo>
                <a:lnTo>
                  <a:pt x="1537081" y="144652"/>
                </a:lnTo>
                <a:close/>
              </a:path>
              <a:path w="2423159" h="594995">
                <a:moveTo>
                  <a:pt x="1463294" y="245871"/>
                </a:moveTo>
                <a:lnTo>
                  <a:pt x="1323339" y="245871"/>
                </a:lnTo>
                <a:lnTo>
                  <a:pt x="1323339" y="278002"/>
                </a:lnTo>
                <a:lnTo>
                  <a:pt x="1463294" y="278002"/>
                </a:lnTo>
                <a:lnTo>
                  <a:pt x="1463294" y="245871"/>
                </a:lnTo>
                <a:close/>
              </a:path>
              <a:path w="2423159" h="594995">
                <a:moveTo>
                  <a:pt x="1708531" y="245871"/>
                </a:moveTo>
                <a:lnTo>
                  <a:pt x="1568577" y="245871"/>
                </a:lnTo>
                <a:lnTo>
                  <a:pt x="1568577" y="278002"/>
                </a:lnTo>
                <a:lnTo>
                  <a:pt x="1708531" y="278002"/>
                </a:lnTo>
                <a:lnTo>
                  <a:pt x="1708531" y="245871"/>
                </a:lnTo>
                <a:close/>
              </a:path>
              <a:path w="2423159" h="594995">
                <a:moveTo>
                  <a:pt x="1788921" y="107823"/>
                </a:moveTo>
                <a:lnTo>
                  <a:pt x="1243584" y="107823"/>
                </a:lnTo>
                <a:lnTo>
                  <a:pt x="1243584" y="218566"/>
                </a:lnTo>
                <a:lnTo>
                  <a:pt x="1289431" y="218566"/>
                </a:lnTo>
                <a:lnTo>
                  <a:pt x="1289431" y="144652"/>
                </a:lnTo>
                <a:lnTo>
                  <a:pt x="1788921" y="144652"/>
                </a:lnTo>
                <a:lnTo>
                  <a:pt x="1788921" y="107823"/>
                </a:lnTo>
                <a:close/>
              </a:path>
              <a:path w="2423159" h="594995">
                <a:moveTo>
                  <a:pt x="1788921" y="144652"/>
                </a:moveTo>
                <a:lnTo>
                  <a:pt x="1743075" y="144652"/>
                </a:lnTo>
                <a:lnTo>
                  <a:pt x="1743075" y="218566"/>
                </a:lnTo>
                <a:lnTo>
                  <a:pt x="1788921" y="218566"/>
                </a:lnTo>
                <a:lnTo>
                  <a:pt x="1788921" y="144652"/>
                </a:lnTo>
                <a:close/>
              </a:path>
              <a:path w="2423159" h="594995">
                <a:moveTo>
                  <a:pt x="1463294" y="179196"/>
                </a:moveTo>
                <a:lnTo>
                  <a:pt x="1323339" y="179196"/>
                </a:lnTo>
                <a:lnTo>
                  <a:pt x="1323339" y="211327"/>
                </a:lnTo>
                <a:lnTo>
                  <a:pt x="1463294" y="211327"/>
                </a:lnTo>
                <a:lnTo>
                  <a:pt x="1463294" y="179196"/>
                </a:lnTo>
                <a:close/>
              </a:path>
              <a:path w="2423159" h="594995">
                <a:moveTo>
                  <a:pt x="1708531" y="179196"/>
                </a:moveTo>
                <a:lnTo>
                  <a:pt x="1568577" y="179196"/>
                </a:lnTo>
                <a:lnTo>
                  <a:pt x="1568577" y="211327"/>
                </a:lnTo>
                <a:lnTo>
                  <a:pt x="1708531" y="211327"/>
                </a:lnTo>
                <a:lnTo>
                  <a:pt x="1708531" y="179196"/>
                </a:lnTo>
                <a:close/>
              </a:path>
              <a:path w="2423159" h="594995">
                <a:moveTo>
                  <a:pt x="1537081" y="73278"/>
                </a:moveTo>
                <a:lnTo>
                  <a:pt x="1494789" y="73278"/>
                </a:lnTo>
                <a:lnTo>
                  <a:pt x="1494789" y="107823"/>
                </a:lnTo>
                <a:lnTo>
                  <a:pt x="1537081" y="107823"/>
                </a:lnTo>
                <a:lnTo>
                  <a:pt x="1537081" y="73278"/>
                </a:lnTo>
                <a:close/>
              </a:path>
              <a:path w="2423159" h="594995">
                <a:moveTo>
                  <a:pt x="1754378" y="36321"/>
                </a:moveTo>
                <a:lnTo>
                  <a:pt x="1273302" y="36321"/>
                </a:lnTo>
                <a:lnTo>
                  <a:pt x="1273302" y="73278"/>
                </a:lnTo>
                <a:lnTo>
                  <a:pt x="1754378" y="73278"/>
                </a:lnTo>
                <a:lnTo>
                  <a:pt x="1754378" y="36321"/>
                </a:lnTo>
                <a:close/>
              </a:path>
              <a:path w="2423159" h="594995">
                <a:moveTo>
                  <a:pt x="1984756" y="534034"/>
                </a:moveTo>
                <a:lnTo>
                  <a:pt x="1987565" y="548060"/>
                </a:lnTo>
                <a:lnTo>
                  <a:pt x="1990089" y="561562"/>
                </a:lnTo>
                <a:lnTo>
                  <a:pt x="1992328" y="574540"/>
                </a:lnTo>
                <a:lnTo>
                  <a:pt x="1994281" y="586993"/>
                </a:lnTo>
                <a:lnTo>
                  <a:pt x="2032222" y="587914"/>
                </a:lnTo>
                <a:lnTo>
                  <a:pt x="2073402" y="588263"/>
                </a:lnTo>
                <a:lnTo>
                  <a:pt x="2133695" y="569039"/>
                </a:lnTo>
                <a:lnTo>
                  <a:pt x="2149614" y="539368"/>
                </a:lnTo>
                <a:lnTo>
                  <a:pt x="2061590" y="539368"/>
                </a:lnTo>
                <a:lnTo>
                  <a:pt x="2045585" y="539035"/>
                </a:lnTo>
                <a:lnTo>
                  <a:pt x="2027459" y="538035"/>
                </a:lnTo>
                <a:lnTo>
                  <a:pt x="2007191" y="536368"/>
                </a:lnTo>
                <a:lnTo>
                  <a:pt x="1984756" y="534034"/>
                </a:lnTo>
                <a:close/>
              </a:path>
              <a:path w="2423159" h="594995">
                <a:moveTo>
                  <a:pt x="2153792" y="383413"/>
                </a:moveTo>
                <a:lnTo>
                  <a:pt x="2103882" y="383413"/>
                </a:lnTo>
                <a:lnTo>
                  <a:pt x="2103882" y="495934"/>
                </a:lnTo>
                <a:lnTo>
                  <a:pt x="2101238" y="514937"/>
                </a:lnTo>
                <a:lnTo>
                  <a:pt x="2093309" y="528510"/>
                </a:lnTo>
                <a:lnTo>
                  <a:pt x="2080093" y="536654"/>
                </a:lnTo>
                <a:lnTo>
                  <a:pt x="2061590" y="539368"/>
                </a:lnTo>
                <a:lnTo>
                  <a:pt x="2149614" y="539368"/>
                </a:lnTo>
                <a:lnTo>
                  <a:pt x="2153792" y="511428"/>
                </a:lnTo>
                <a:lnTo>
                  <a:pt x="2153792" y="383413"/>
                </a:lnTo>
                <a:close/>
              </a:path>
              <a:path w="2423159" h="594995">
                <a:moveTo>
                  <a:pt x="2206197" y="292988"/>
                </a:moveTo>
                <a:lnTo>
                  <a:pt x="2153792" y="292988"/>
                </a:lnTo>
                <a:lnTo>
                  <a:pt x="2178106" y="334751"/>
                </a:lnTo>
                <a:lnTo>
                  <a:pt x="2205434" y="374040"/>
                </a:lnTo>
                <a:lnTo>
                  <a:pt x="2235775" y="410857"/>
                </a:lnTo>
                <a:lnTo>
                  <a:pt x="2269126" y="445202"/>
                </a:lnTo>
                <a:lnTo>
                  <a:pt x="2305485" y="477074"/>
                </a:lnTo>
                <a:lnTo>
                  <a:pt x="2344850" y="506473"/>
                </a:lnTo>
                <a:lnTo>
                  <a:pt x="2387218" y="533399"/>
                </a:lnTo>
                <a:lnTo>
                  <a:pt x="2394581" y="522710"/>
                </a:lnTo>
                <a:lnTo>
                  <a:pt x="2402966" y="511413"/>
                </a:lnTo>
                <a:lnTo>
                  <a:pt x="2412400" y="499520"/>
                </a:lnTo>
                <a:lnTo>
                  <a:pt x="2422906" y="487044"/>
                </a:lnTo>
                <a:lnTo>
                  <a:pt x="2374945" y="459922"/>
                </a:lnTo>
                <a:lnTo>
                  <a:pt x="2330497" y="428656"/>
                </a:lnTo>
                <a:lnTo>
                  <a:pt x="2289550" y="393247"/>
                </a:lnTo>
                <a:lnTo>
                  <a:pt x="2252091" y="353694"/>
                </a:lnTo>
                <a:lnTo>
                  <a:pt x="2281408" y="328312"/>
                </a:lnTo>
                <a:lnTo>
                  <a:pt x="2293451" y="317373"/>
                </a:lnTo>
                <a:lnTo>
                  <a:pt x="2222881" y="317373"/>
                </a:lnTo>
                <a:lnTo>
                  <a:pt x="2206197" y="292988"/>
                </a:lnTo>
                <a:close/>
              </a:path>
              <a:path w="2423159" h="594995">
                <a:moveTo>
                  <a:pt x="2153792" y="159003"/>
                </a:moveTo>
                <a:lnTo>
                  <a:pt x="2103882" y="159003"/>
                </a:lnTo>
                <a:lnTo>
                  <a:pt x="2103882" y="328040"/>
                </a:lnTo>
                <a:lnTo>
                  <a:pt x="2055843" y="354033"/>
                </a:lnTo>
                <a:lnTo>
                  <a:pt x="2009003" y="378798"/>
                </a:lnTo>
                <a:lnTo>
                  <a:pt x="1963356" y="402336"/>
                </a:lnTo>
                <a:lnTo>
                  <a:pt x="1918894" y="424645"/>
                </a:lnTo>
                <a:lnTo>
                  <a:pt x="1875611" y="445727"/>
                </a:lnTo>
                <a:lnTo>
                  <a:pt x="1833499" y="465581"/>
                </a:lnTo>
                <a:lnTo>
                  <a:pt x="1859153" y="514349"/>
                </a:lnTo>
                <a:lnTo>
                  <a:pt x="1902283" y="490271"/>
                </a:lnTo>
                <a:lnTo>
                  <a:pt x="1948315" y="465132"/>
                </a:lnTo>
                <a:lnTo>
                  <a:pt x="2049108" y="411697"/>
                </a:lnTo>
                <a:lnTo>
                  <a:pt x="2103882" y="383413"/>
                </a:lnTo>
                <a:lnTo>
                  <a:pt x="2153792" y="383413"/>
                </a:lnTo>
                <a:lnTo>
                  <a:pt x="2153792" y="292988"/>
                </a:lnTo>
                <a:lnTo>
                  <a:pt x="2206197" y="292988"/>
                </a:lnTo>
                <a:lnTo>
                  <a:pt x="2203620" y="289222"/>
                </a:lnTo>
                <a:lnTo>
                  <a:pt x="2185669" y="259619"/>
                </a:lnTo>
                <a:lnTo>
                  <a:pt x="2169052" y="228540"/>
                </a:lnTo>
                <a:lnTo>
                  <a:pt x="2153792" y="195961"/>
                </a:lnTo>
                <a:lnTo>
                  <a:pt x="2153792" y="159003"/>
                </a:lnTo>
                <a:close/>
              </a:path>
              <a:path w="2423159" h="594995">
                <a:moveTo>
                  <a:pt x="1930018" y="194690"/>
                </a:moveTo>
                <a:lnTo>
                  <a:pt x="1894332" y="223900"/>
                </a:lnTo>
                <a:lnTo>
                  <a:pt x="1918783" y="251471"/>
                </a:lnTo>
                <a:lnTo>
                  <a:pt x="1942211" y="278923"/>
                </a:lnTo>
                <a:lnTo>
                  <a:pt x="1964590" y="306232"/>
                </a:lnTo>
                <a:lnTo>
                  <a:pt x="1985899" y="333375"/>
                </a:lnTo>
                <a:lnTo>
                  <a:pt x="1996971" y="324639"/>
                </a:lnTo>
                <a:lnTo>
                  <a:pt x="2007520" y="316166"/>
                </a:lnTo>
                <a:lnTo>
                  <a:pt x="2017545" y="307978"/>
                </a:lnTo>
                <a:lnTo>
                  <a:pt x="2027046" y="300100"/>
                </a:lnTo>
                <a:lnTo>
                  <a:pt x="2002420" y="271647"/>
                </a:lnTo>
                <a:lnTo>
                  <a:pt x="1978056" y="244586"/>
                </a:lnTo>
                <a:lnTo>
                  <a:pt x="1953930" y="218930"/>
                </a:lnTo>
                <a:lnTo>
                  <a:pt x="1930018" y="194690"/>
                </a:lnTo>
                <a:close/>
              </a:path>
              <a:path w="2423159" h="594995">
                <a:moveTo>
                  <a:pt x="2339593" y="198246"/>
                </a:moveTo>
                <a:lnTo>
                  <a:pt x="2311731" y="230272"/>
                </a:lnTo>
                <a:lnTo>
                  <a:pt x="2282999" y="260810"/>
                </a:lnTo>
                <a:lnTo>
                  <a:pt x="2253386" y="289847"/>
                </a:lnTo>
                <a:lnTo>
                  <a:pt x="2222881" y="317373"/>
                </a:lnTo>
                <a:lnTo>
                  <a:pt x="2293451" y="317373"/>
                </a:lnTo>
                <a:lnTo>
                  <a:pt x="2312797" y="299799"/>
                </a:lnTo>
                <a:lnTo>
                  <a:pt x="2346281" y="268166"/>
                </a:lnTo>
                <a:lnTo>
                  <a:pt x="2381885" y="233425"/>
                </a:lnTo>
                <a:lnTo>
                  <a:pt x="2339593" y="198246"/>
                </a:lnTo>
                <a:close/>
              </a:path>
              <a:path w="2423159" h="594995">
                <a:moveTo>
                  <a:pt x="2414016" y="116077"/>
                </a:moveTo>
                <a:lnTo>
                  <a:pt x="1842515" y="116077"/>
                </a:lnTo>
                <a:lnTo>
                  <a:pt x="1842515" y="159003"/>
                </a:lnTo>
                <a:lnTo>
                  <a:pt x="2414016" y="159003"/>
                </a:lnTo>
                <a:lnTo>
                  <a:pt x="2414016" y="116077"/>
                </a:lnTo>
                <a:close/>
              </a:path>
              <a:path w="2423159" h="594995">
                <a:moveTo>
                  <a:pt x="2153792" y="8381"/>
                </a:moveTo>
                <a:lnTo>
                  <a:pt x="2103882" y="8381"/>
                </a:lnTo>
                <a:lnTo>
                  <a:pt x="2103882" y="116077"/>
                </a:lnTo>
                <a:lnTo>
                  <a:pt x="2153792" y="116077"/>
                </a:lnTo>
                <a:lnTo>
                  <a:pt x="2153792" y="8381"/>
                </a:lnTo>
                <a:close/>
              </a:path>
              <a:path w="2423159" h="594995">
                <a:moveTo>
                  <a:pt x="2237232" y="8381"/>
                </a:moveTo>
                <a:lnTo>
                  <a:pt x="2208657" y="39877"/>
                </a:lnTo>
                <a:lnTo>
                  <a:pt x="2233203" y="58495"/>
                </a:lnTo>
                <a:lnTo>
                  <a:pt x="2255774" y="76231"/>
                </a:lnTo>
                <a:lnTo>
                  <a:pt x="2276344" y="93063"/>
                </a:lnTo>
                <a:lnTo>
                  <a:pt x="2294890" y="108965"/>
                </a:lnTo>
                <a:lnTo>
                  <a:pt x="2327020" y="73278"/>
                </a:lnTo>
                <a:lnTo>
                  <a:pt x="2308901" y="58281"/>
                </a:lnTo>
                <a:lnTo>
                  <a:pt x="2287889" y="42449"/>
                </a:lnTo>
                <a:lnTo>
                  <a:pt x="2263995" y="25808"/>
                </a:lnTo>
                <a:lnTo>
                  <a:pt x="2237232" y="8381"/>
                </a:lnTo>
                <a:close/>
              </a:path>
            </a:pathLst>
          </a:custGeom>
          <a:solidFill>
            <a:srgbClr val="FFFFFF"/>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2" name="文本框 1"/>
          <p:cNvSpPr txBox="1"/>
          <p:nvPr/>
        </p:nvSpPr>
        <p:spPr>
          <a:xfrm>
            <a:off x="4648200" y="381000"/>
            <a:ext cx="2976245" cy="583565"/>
          </a:xfrm>
          <a:prstGeom prst="rect">
            <a:avLst/>
          </a:prstGeom>
          <a:noFill/>
        </p:spPr>
        <p:txBody>
          <a:bodyPr wrap="square" rtlCol="0">
            <a:spAutoFit/>
          </a:bodyPr>
          <a:lstStyle/>
          <a:p>
            <a:r>
              <a:rPr lang="zh-CN" altLang="en-US" sz="3200" b="1"/>
              <a:t>获取考研信息</a:t>
            </a:r>
          </a:p>
        </p:txBody>
      </p:sp>
      <p:sp>
        <p:nvSpPr>
          <p:cNvPr id="41" name="文本框 40"/>
          <p:cNvSpPr txBox="1"/>
          <p:nvPr/>
        </p:nvSpPr>
        <p:spPr>
          <a:xfrm>
            <a:off x="6858000" y="1676400"/>
            <a:ext cx="4688205" cy="1476375"/>
          </a:xfrm>
          <a:prstGeom prst="rect">
            <a:avLst/>
          </a:prstGeom>
          <a:noFill/>
        </p:spPr>
        <p:txBody>
          <a:bodyPr wrap="square" rtlCol="0">
            <a:spAutoFit/>
          </a:bodyPr>
          <a:lstStyle/>
          <a:p>
            <a:r>
              <a:rPr lang="zh-CN" altLang="en-US" b="1"/>
              <a:t>​ </a:t>
            </a:r>
            <a:r>
              <a:rPr lang="zh-CN" altLang="en-US" sz="1200" b="1">
                <a:solidFill>
                  <a:schemeClr val="tx1">
                    <a:lumMod val="50000"/>
                    <a:lumOff val="50000"/>
                  </a:schemeClr>
                </a:solidFill>
              </a:rPr>
              <a:t>用户在使用我们论坛的时候最主要的目的就是为了获取考研相关的信息，而文章则是考研信息的主要载体。我们在首页提供了多种分类：推荐、热门、精品，这些分类下的文章都是经过精选后展现在用户面前的，能够更贴合用户的日常使用习惯。除此之外，我们还提供了专门的资讯板块，该板块内的文章都是从一些学校官网，教育局等官方渠道，由我们管理员收集，整理后为用户展现出的资讯文章，这些文章能够确保信息足够真实、准确。</a:t>
            </a:r>
          </a:p>
        </p:txBody>
      </p:sp>
      <p:pic>
        <p:nvPicPr>
          <p:cNvPr id="10" name="图片 9"/>
          <p:cNvPicPr>
            <a:picLocks noChangeAspect="1"/>
          </p:cNvPicPr>
          <p:nvPr/>
        </p:nvPicPr>
        <p:blipFill>
          <a:blip r:embed="rId7"/>
          <a:stretch>
            <a:fillRect/>
          </a:stretch>
        </p:blipFill>
        <p:spPr>
          <a:xfrm>
            <a:off x="6934200" y="3276600"/>
            <a:ext cx="4107815" cy="3438525"/>
          </a:xfrm>
          <a:prstGeom prst="rect">
            <a:avLst/>
          </a:prstGeom>
        </p:spPr>
      </p:pic>
      <p:sp>
        <p:nvSpPr>
          <p:cNvPr id="11" name="文本框 10"/>
          <p:cNvSpPr txBox="1"/>
          <p:nvPr/>
        </p:nvSpPr>
        <p:spPr>
          <a:xfrm>
            <a:off x="6901815" y="1246505"/>
            <a:ext cx="3910965" cy="398780"/>
          </a:xfrm>
          <a:prstGeom prst="rect">
            <a:avLst/>
          </a:prstGeom>
          <a:noFill/>
        </p:spPr>
        <p:txBody>
          <a:bodyPr wrap="square" rtlCol="0">
            <a:spAutoFit/>
          </a:bodyPr>
          <a:lstStyle/>
          <a:p>
            <a:r>
              <a:rPr lang="zh-CN" altLang="en-US" sz="2000">
                <a:solidFill>
                  <a:schemeClr val="tx1"/>
                </a:solidFill>
                <a:latin typeface="汉仪雅酷黑简" panose="00020600040101010101" charset="-122"/>
                <a:ea typeface="汉仪雅酷黑简" panose="00020600040101010101" charset="-122"/>
              </a:rPr>
              <a:t>考研的信息收集需求</a:t>
            </a:r>
            <a:endParaRPr lang="zh-CN" altLang="en-US" sz="2000">
              <a:ln w="9525">
                <a:solidFill>
                  <a:schemeClr val="bg1"/>
                </a:solidFill>
                <a:prstDash val="solid"/>
              </a:ln>
              <a:solidFill>
                <a:schemeClr val="tx1"/>
              </a:solidFill>
              <a:effectLst>
                <a:outerShdw blurRad="12700" dist="38100" dir="2700000" algn="tl" rotWithShape="0">
                  <a:schemeClr val="bg1">
                    <a:lumMod val="50000"/>
                  </a:schemeClr>
                </a:outerShdw>
              </a:effectLst>
              <a:latin typeface="汉仪雅酷黑简" panose="00020600040101010101" charset="-122"/>
              <a:ea typeface="汉仪雅酷黑简" panose="00020600040101010101" charset="-122"/>
            </a:endParaRPr>
          </a:p>
        </p:txBody>
      </p:sp>
      <p:sp>
        <p:nvSpPr>
          <p:cNvPr id="3" name="PA_任意多边形 10"/>
          <p:cNvSpPr/>
          <p:nvPr>
            <p:custDataLst>
              <p:tags r:id="rId1"/>
            </p:custDataLst>
          </p:nvPr>
        </p:nvSpPr>
        <p:spPr bwMode="auto">
          <a:xfrm>
            <a:off x="2288540" y="4053840"/>
            <a:ext cx="1591945" cy="1951990"/>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4" name="PA_任意多边形 11"/>
          <p:cNvSpPr/>
          <p:nvPr>
            <p:custDataLst>
              <p:tags r:id="rId2"/>
            </p:custDataLst>
          </p:nvPr>
        </p:nvSpPr>
        <p:spPr bwMode="auto">
          <a:xfrm>
            <a:off x="3778885" y="3183890"/>
            <a:ext cx="1790700" cy="1507490"/>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6" name="PA_任意多边形 12"/>
          <p:cNvSpPr/>
          <p:nvPr>
            <p:custDataLst>
              <p:tags r:id="rId3"/>
            </p:custDataLst>
          </p:nvPr>
        </p:nvSpPr>
        <p:spPr bwMode="auto">
          <a:xfrm>
            <a:off x="2911475" y="1472565"/>
            <a:ext cx="1518920" cy="2635250"/>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12" name="PA_任意多边形 13"/>
          <p:cNvSpPr/>
          <p:nvPr>
            <p:custDataLst>
              <p:tags r:id="rId4"/>
            </p:custDataLst>
          </p:nvPr>
        </p:nvSpPr>
        <p:spPr bwMode="auto">
          <a:xfrm>
            <a:off x="1447800" y="1604645"/>
            <a:ext cx="1704340" cy="240792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pPr defTabSz="1219200"/>
            <a:endParaRPr lang="zh-CN" altLang="en-US" sz="2400">
              <a:solidFill>
                <a:srgbClr val="333333"/>
              </a:solidFill>
              <a:latin typeface="Calibri" panose="020F0502020204030204"/>
              <a:ea typeface="宋体" panose="02010600030101010101" pitchFamily="2" charset="-122"/>
            </a:endParaRPr>
          </a:p>
        </p:txBody>
      </p:sp>
      <p:sp>
        <p:nvSpPr>
          <p:cNvPr id="13" name="PA_任意多边形 14"/>
          <p:cNvSpPr/>
          <p:nvPr>
            <p:custDataLst>
              <p:tags r:id="rId5"/>
            </p:custDataLst>
          </p:nvPr>
        </p:nvSpPr>
        <p:spPr bwMode="auto">
          <a:xfrm>
            <a:off x="402590" y="3260725"/>
            <a:ext cx="1889760" cy="125095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pPr defTabSz="1219200"/>
            <a:endParaRPr lang="zh-CN" altLang="en-US" sz="2400">
              <a:solidFill>
                <a:srgbClr val="333333"/>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to="" calcmode="lin" valueType="num">
                                      <p:cBhvr>
                                        <p:cTn id="13" dur="700" fill="hold">
                                          <p:stCondLst>
                                            <p:cond delay="0"/>
                                          </p:stCondLst>
                                        </p:cTn>
                                        <p:tgtEl>
                                          <p:spTgt spid="4"/>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6"/>
                                        </p:tgtEl>
                                        <p:attrNameLst>
                                          <p:attrName>style.visibility</p:attrName>
                                        </p:attrNameLst>
                                      </p:cBhvr>
                                      <p:to>
                                        <p:strVal val="visible"/>
                                      </p:to>
                                    </p:set>
                                    <p:anim to="" calcmode="lin" valueType="num">
                                      <p:cBhvr>
                                        <p:cTn id="19" dur="700" fill="hold">
                                          <p:stCondLst>
                                            <p:cond delay="0"/>
                                          </p:stCondLst>
                                        </p:cTn>
                                        <p:tgtEl>
                                          <p:spTgt spid="6"/>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6"/>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6"/>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6"/>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to="" calcmode="lin" valueType="num">
                                      <p:cBhvr>
                                        <p:cTn id="25"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to="" calcmode="lin" valueType="num">
                                      <p:cBhvr>
                                        <p:cTn id="31"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p:bldP spid="6" grpId="0" bldLvl="0" animBg="1"/>
      <p:bldP spid="12"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0740" y="381000"/>
            <a:ext cx="2976245" cy="583565"/>
          </a:xfrm>
          <a:prstGeom prst="rect">
            <a:avLst/>
          </a:prstGeom>
          <a:noFill/>
        </p:spPr>
        <p:txBody>
          <a:bodyPr wrap="square" rtlCol="0">
            <a:spAutoFit/>
          </a:bodyPr>
          <a:lstStyle/>
          <a:p>
            <a:r>
              <a:rPr lang="zh-CN" altLang="en-US" sz="3200" b="1"/>
              <a:t>快速检索信息</a:t>
            </a:r>
          </a:p>
        </p:txBody>
      </p:sp>
      <p:sp>
        <p:nvSpPr>
          <p:cNvPr id="40" name="文本框 39"/>
          <p:cNvSpPr txBox="1"/>
          <p:nvPr/>
        </p:nvSpPr>
        <p:spPr>
          <a:xfrm>
            <a:off x="6901815" y="1246505"/>
            <a:ext cx="3910965" cy="398780"/>
          </a:xfrm>
          <a:prstGeom prst="rect">
            <a:avLst/>
          </a:prstGeom>
          <a:noFill/>
        </p:spPr>
        <p:txBody>
          <a:bodyPr wrap="square" rtlCol="0">
            <a:spAutoFit/>
          </a:bodyPr>
          <a:lstStyle/>
          <a:p>
            <a:r>
              <a:rPr lang="zh-CN" altLang="en-US" sz="2000">
                <a:solidFill>
                  <a:schemeClr val="tx1"/>
                </a:solidFill>
                <a:latin typeface="汉仪雅酷黑简" panose="00020600040101010101" charset="-122"/>
                <a:ea typeface="汉仪雅酷黑简" panose="00020600040101010101" charset="-122"/>
              </a:rPr>
              <a:t>信息快速获取需求</a:t>
            </a:r>
            <a:endParaRPr lang="zh-CN" altLang="en-US" sz="2000">
              <a:ln w="9525">
                <a:solidFill>
                  <a:schemeClr val="bg1"/>
                </a:solidFill>
                <a:prstDash val="solid"/>
              </a:ln>
              <a:solidFill>
                <a:schemeClr val="tx1"/>
              </a:solidFill>
              <a:effectLst>
                <a:outerShdw blurRad="12700" dist="38100" dir="2700000" algn="tl" rotWithShape="0">
                  <a:schemeClr val="bg1">
                    <a:lumMod val="50000"/>
                  </a:schemeClr>
                </a:outerShdw>
              </a:effectLst>
              <a:latin typeface="汉仪雅酷黑简" panose="00020600040101010101" charset="-122"/>
              <a:ea typeface="汉仪雅酷黑简" panose="00020600040101010101" charset="-122"/>
            </a:endParaRPr>
          </a:p>
        </p:txBody>
      </p:sp>
      <p:sp>
        <p:nvSpPr>
          <p:cNvPr id="3" name="文本框 2"/>
          <p:cNvSpPr txBox="1"/>
          <p:nvPr/>
        </p:nvSpPr>
        <p:spPr>
          <a:xfrm>
            <a:off x="6858000" y="1676400"/>
            <a:ext cx="4688205" cy="1106805"/>
          </a:xfrm>
          <a:prstGeom prst="rect">
            <a:avLst/>
          </a:prstGeom>
          <a:noFill/>
        </p:spPr>
        <p:txBody>
          <a:bodyPr wrap="square" rtlCol="0">
            <a:spAutoFit/>
          </a:bodyPr>
          <a:lstStyle/>
          <a:p>
            <a:r>
              <a:rPr lang="zh-CN" altLang="en-US" b="1"/>
              <a:t>​ </a:t>
            </a:r>
            <a:r>
              <a:rPr lang="zh-CN" altLang="en-US" sz="1200" b="1">
                <a:solidFill>
                  <a:schemeClr val="tx1">
                    <a:lumMod val="50000"/>
                    <a:lumOff val="50000"/>
                  </a:schemeClr>
                </a:solidFill>
              </a:rPr>
              <a:t>在我们论坛收录的众多文章之中，用户也许无法在第一时间在首页推荐上看到他们想要的文章，这时候就可以使用位于页头的搜索框，这样一来，就能帮助用户快速寻找符合自己需要的文章，而不用被其他无关的文章所干扰。能够让用户在我们论坛上查找信息更加方便快捷。</a:t>
            </a:r>
          </a:p>
        </p:txBody>
      </p:sp>
      <p:pic>
        <p:nvPicPr>
          <p:cNvPr id="6" name="图片 5"/>
          <p:cNvPicPr>
            <a:picLocks noChangeAspect="1"/>
          </p:cNvPicPr>
          <p:nvPr/>
        </p:nvPicPr>
        <p:blipFill>
          <a:blip r:embed="rId2"/>
          <a:stretch>
            <a:fillRect/>
          </a:stretch>
        </p:blipFill>
        <p:spPr>
          <a:xfrm>
            <a:off x="1523985" y="1371820"/>
            <a:ext cx="3412519" cy="3811767"/>
          </a:xfrm>
          <a:prstGeom prst="rect">
            <a:avLst/>
          </a:prstGeom>
        </p:spPr>
      </p:pic>
      <p:pic>
        <p:nvPicPr>
          <p:cNvPr id="4" name="图片 3"/>
          <p:cNvPicPr>
            <a:picLocks noChangeAspect="1"/>
          </p:cNvPicPr>
          <p:nvPr/>
        </p:nvPicPr>
        <p:blipFill>
          <a:blip r:embed="rId3"/>
          <a:stretch>
            <a:fillRect/>
          </a:stretch>
        </p:blipFill>
        <p:spPr>
          <a:xfrm>
            <a:off x="6901815" y="2971800"/>
            <a:ext cx="3733800" cy="3190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501128" y="704087"/>
            <a:ext cx="1778635" cy="0"/>
          </a:xfrm>
          <a:custGeom>
            <a:avLst/>
            <a:gdLst/>
            <a:ahLst/>
            <a:cxnLst/>
            <a:rect l="l" t="t" r="r" b="b"/>
            <a:pathLst>
              <a:path w="1778634">
                <a:moveTo>
                  <a:pt x="0" y="0"/>
                </a:moveTo>
                <a:lnTo>
                  <a:pt x="1778507" y="0"/>
                </a:lnTo>
              </a:path>
            </a:pathLst>
          </a:custGeom>
          <a:ln w="6096">
            <a:solidFill>
              <a:srgbClr val="17314D"/>
            </a:solidFill>
          </a:ln>
        </p:spPr>
        <p:txBody>
          <a:bodyPr wrap="square" lIns="0" tIns="0" rIns="0" bIns="0" rtlCol="0"/>
          <a:lstStyle/>
          <a:p>
            <a:endParaRPr/>
          </a:p>
        </p:txBody>
      </p:sp>
      <p:sp>
        <p:nvSpPr>
          <p:cNvPr id="22" name="object 22"/>
          <p:cNvSpPr/>
          <p:nvPr/>
        </p:nvSpPr>
        <p:spPr>
          <a:xfrm>
            <a:off x="2772155" y="704087"/>
            <a:ext cx="1778635" cy="0"/>
          </a:xfrm>
          <a:custGeom>
            <a:avLst/>
            <a:gdLst/>
            <a:ahLst/>
            <a:cxnLst/>
            <a:rect l="l" t="t" r="r" b="b"/>
            <a:pathLst>
              <a:path w="1778635">
                <a:moveTo>
                  <a:pt x="0" y="0"/>
                </a:moveTo>
                <a:lnTo>
                  <a:pt x="1778508" y="0"/>
                </a:lnTo>
              </a:path>
            </a:pathLst>
          </a:custGeom>
          <a:ln w="6096">
            <a:solidFill>
              <a:srgbClr val="17314D"/>
            </a:solidFill>
          </a:ln>
        </p:spPr>
        <p:txBody>
          <a:bodyPr wrap="square" lIns="0" tIns="0" rIns="0" bIns="0" rtlCol="0"/>
          <a:lstStyle/>
          <a:p>
            <a:endParaRPr/>
          </a:p>
        </p:txBody>
      </p:sp>
      <p:sp>
        <p:nvSpPr>
          <p:cNvPr id="39" name="文本框 38"/>
          <p:cNvSpPr txBox="1"/>
          <p:nvPr/>
        </p:nvSpPr>
        <p:spPr>
          <a:xfrm>
            <a:off x="4652645" y="381000"/>
            <a:ext cx="2976245" cy="583565"/>
          </a:xfrm>
          <a:prstGeom prst="rect">
            <a:avLst/>
          </a:prstGeom>
          <a:noFill/>
        </p:spPr>
        <p:txBody>
          <a:bodyPr wrap="square" rtlCol="0">
            <a:spAutoFit/>
          </a:bodyPr>
          <a:lstStyle/>
          <a:p>
            <a:pPr algn="ctr"/>
            <a:r>
              <a:rPr lang="zh-CN" altLang="en-US" sz="3200" b="1"/>
              <a:t>参与社区互动</a:t>
            </a:r>
          </a:p>
        </p:txBody>
      </p:sp>
      <p:sp>
        <p:nvSpPr>
          <p:cNvPr id="40" name="文本框 39"/>
          <p:cNvSpPr txBox="1"/>
          <p:nvPr/>
        </p:nvSpPr>
        <p:spPr>
          <a:xfrm>
            <a:off x="6901815" y="1246505"/>
            <a:ext cx="3910965" cy="398780"/>
          </a:xfrm>
          <a:prstGeom prst="rect">
            <a:avLst/>
          </a:prstGeom>
          <a:noFill/>
        </p:spPr>
        <p:txBody>
          <a:bodyPr wrap="square" rtlCol="0">
            <a:spAutoFit/>
          </a:bodyPr>
          <a:lstStyle/>
          <a:p>
            <a:r>
              <a:rPr lang="zh-CN" altLang="en-US" sz="2000">
                <a:solidFill>
                  <a:schemeClr val="tx1"/>
                </a:solidFill>
                <a:latin typeface="汉仪雅酷黑简" panose="00020600040101010101" charset="-122"/>
                <a:ea typeface="汉仪雅酷黑简" panose="00020600040101010101" charset="-122"/>
              </a:rPr>
              <a:t>信息快速获取需求</a:t>
            </a:r>
            <a:endParaRPr lang="zh-CN" altLang="en-US" sz="2000">
              <a:ln w="9525">
                <a:solidFill>
                  <a:schemeClr val="bg1"/>
                </a:solidFill>
                <a:prstDash val="solid"/>
              </a:ln>
              <a:solidFill>
                <a:schemeClr val="tx1"/>
              </a:solidFill>
              <a:effectLst>
                <a:outerShdw blurRad="12700" dist="38100" dir="2700000" algn="tl" rotWithShape="0">
                  <a:schemeClr val="bg1">
                    <a:lumMod val="50000"/>
                  </a:schemeClr>
                </a:outerShdw>
              </a:effectLst>
              <a:latin typeface="汉仪雅酷黑简" panose="00020600040101010101" charset="-122"/>
              <a:ea typeface="汉仪雅酷黑简" panose="00020600040101010101" charset="-122"/>
            </a:endParaRPr>
          </a:p>
        </p:txBody>
      </p:sp>
      <p:sp>
        <p:nvSpPr>
          <p:cNvPr id="3" name="文本框 2"/>
          <p:cNvSpPr txBox="1"/>
          <p:nvPr/>
        </p:nvSpPr>
        <p:spPr>
          <a:xfrm>
            <a:off x="6858000" y="1676400"/>
            <a:ext cx="4688205" cy="1476375"/>
          </a:xfrm>
          <a:prstGeom prst="rect">
            <a:avLst/>
          </a:prstGeom>
          <a:noFill/>
        </p:spPr>
        <p:txBody>
          <a:bodyPr wrap="square" rtlCol="0">
            <a:spAutoFit/>
          </a:bodyPr>
          <a:lstStyle/>
          <a:p>
            <a:r>
              <a:rPr lang="zh-CN" altLang="en-US" b="1"/>
              <a:t>​ </a:t>
            </a:r>
            <a:r>
              <a:rPr lang="zh-CN" altLang="en-US" sz="1200" b="1">
                <a:solidFill>
                  <a:schemeClr val="tx1">
                    <a:lumMod val="50000"/>
                    <a:lumOff val="50000"/>
                  </a:schemeClr>
                </a:solidFill>
              </a:rPr>
              <a:t>​ 社区是用户可以自由发帖交流的地方，我们的社区主要分为四个板块，分别是福大、外校、杂谈、拼课。在福大、外校板块，主要是大家交流各自院校考研经验与知识分享的地方；而杂谈就是让研友们分享自己生活日常，在这能够与其他的研友讨论电影、音乐......是一个在考研生活之余调剂一下的地方，大家也能在这里交友聊天，一起组队学习；而拼课板块就是专门提供给有需要的研友们一起组团购买一些考研网课。</a:t>
            </a:r>
          </a:p>
        </p:txBody>
      </p:sp>
      <p:pic>
        <p:nvPicPr>
          <p:cNvPr id="5" name="图片 4"/>
          <p:cNvPicPr>
            <a:picLocks noChangeAspect="1"/>
          </p:cNvPicPr>
          <p:nvPr/>
        </p:nvPicPr>
        <p:blipFill>
          <a:blip r:embed="rId2"/>
          <a:stretch>
            <a:fillRect/>
          </a:stretch>
        </p:blipFill>
        <p:spPr>
          <a:xfrm>
            <a:off x="7031990" y="3183890"/>
            <a:ext cx="3780790" cy="3408680"/>
          </a:xfrm>
          <a:prstGeom prst="rect">
            <a:avLst/>
          </a:prstGeom>
        </p:spPr>
      </p:pic>
      <p:pic>
        <p:nvPicPr>
          <p:cNvPr id="24" name="图片 23"/>
          <p:cNvPicPr>
            <a:picLocks noChangeAspect="1"/>
          </p:cNvPicPr>
          <p:nvPr/>
        </p:nvPicPr>
        <p:blipFill rotWithShape="1">
          <a:blip r:embed="rId3">
            <a:extLst>
              <a:ext uri="{28A0092B-C50C-407E-A947-70E740481C1C}">
                <a14:useLocalDpi xmlns:a14="http://schemas.microsoft.com/office/drawing/2010/main" val="0"/>
              </a:ext>
            </a:extLst>
          </a:blip>
          <a:srcRect l="57412" t="23795" r="20942" b="60548"/>
          <a:stretch>
            <a:fillRect/>
          </a:stretch>
        </p:blipFill>
        <p:spPr>
          <a:xfrm>
            <a:off x="838200" y="1524000"/>
            <a:ext cx="4039235" cy="48539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39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723</Words>
  <Application>Microsoft Office PowerPoint</Application>
  <PresentationFormat>宽屏</PresentationFormat>
  <Paragraphs>52</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方正粗黑宋简体</vt:lpstr>
      <vt:lpstr>汉仪雅酷黑简</vt:lpstr>
      <vt:lpstr>宋体</vt:lpstr>
      <vt:lpstr>微软雅黑</vt:lpstr>
      <vt:lpstr>字魂35号-经典雅黑</vt:lpstr>
      <vt:lpstr>Calibri</vt:lpstr>
      <vt:lpstr>Office Theme</vt:lpstr>
      <vt:lpstr>PowerPoint 演示文稿</vt:lpstr>
      <vt:lpstr>PowerPoint 演示文稿</vt:lpstr>
      <vt:lpstr>PowerPoint 演示文稿</vt:lpstr>
      <vt:lpstr>面对群体</vt:lpstr>
      <vt:lpstr>网页维护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极简线条感工作报告PPT模板</dc:title>
  <dc:creator>WIN7</dc:creator>
  <cp:lastModifiedBy>林 炜</cp:lastModifiedBy>
  <cp:revision>8</cp:revision>
  <dcterms:created xsi:type="dcterms:W3CDTF">2021-04-14T18:02:00Z</dcterms:created>
  <dcterms:modified xsi:type="dcterms:W3CDTF">2021-04-16T05:44:54Z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2020-03-28T00:00:00Z</vt:filetime>
  </property>
  <property fmtid="{D5CDD505-2E9C-101B-9397-08002B2CF9AE}" pid="3" name="Creator">
    <vt:lpwstr>Microsoft® PowerPoint® for Office 365</vt:lpwstr>
  </property>
  <property fmtid="{D5CDD505-2E9C-101B-9397-08002B2CF9AE}" pid="4" name="LastSaved">
    <vt:filetime>2021-04-15T00:00:00Z</vt:filetime>
  </property>
  <property fmtid="{D5CDD505-2E9C-101B-9397-08002B2CF9AE}" pid="5" name="KSOSaveFontToCloudKey">
    <vt:lpwstr>599820822_cloud</vt:lpwstr>
  </property>
  <property fmtid="{D5CDD505-2E9C-101B-9397-08002B2CF9AE}" pid="6" name="ICV">
    <vt:lpwstr>8573EC3D650F4DEA84501E38F8BA5654</vt:lpwstr>
  </property>
  <property fmtid="{D5CDD505-2E9C-101B-9397-08002B2CF9AE}" pid="7" name="KSOProductBuildVer">
    <vt:lpwstr>2052-11.1.0.10463</vt:lpwstr>
  </property>
</Properties>
</file>