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86" r:id="rId5"/>
    <p:sldId id="287" r:id="rId6"/>
    <p:sldId id="288" r:id="rId7"/>
    <p:sldId id="289" r:id="rId8"/>
    <p:sldId id="281" r:id="rId9"/>
    <p:sldId id="290" r:id="rId10"/>
    <p:sldId id="291" r:id="rId11"/>
    <p:sldId id="292" r:id="rId12"/>
    <p:sldId id="293" r:id="rId13"/>
    <p:sldId id="294" r:id="rId14"/>
    <p:sldId id="295" r:id="rId15"/>
    <p:sldId id="282" r:id="rId16"/>
    <p:sldId id="297" r:id="rId17"/>
    <p:sldId id="298" r:id="rId18"/>
    <p:sldId id="299" r:id="rId19"/>
    <p:sldId id="301" r:id="rId20"/>
    <p:sldId id="283" r:id="rId21"/>
    <p:sldId id="302" r:id="rId22"/>
    <p:sldId id="279" r:id="rId23"/>
    <p:sldId id="285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5F20-B51E-47F2-B5DD-A7FD58C56AA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2161-6262-4FE1-94D4-6D9D02961E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72161-6262-4FE1-94D4-6D9D02961EB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30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B8E0299C-E73A-44D2-A7F1-47096F30EE03}" type="datetime1">
              <a:rPr lang="zh-CN" altLang="en-US"/>
              <a:pPr/>
              <a:t>2021/4/12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F2C2A8EC-DAFB-49DB-B272-4605E1BC90CE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19" y="4788104"/>
            <a:ext cx="410853" cy="273929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28082"/>
      </p:ext>
    </p:extLst>
  </p:cSld>
  <p:clrMapOvr>
    <a:masterClrMapping/>
  </p:clrMapOvr>
  <p:transition spd="slow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12/04/2021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5720854"/>
      </p:ext>
    </p:extLst>
  </p:cSld>
  <p:clrMapOvr>
    <a:masterClrMapping/>
  </p:clrMapOvr>
  <p:transition spd="slow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524" y="2322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  <p:transition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FD66-789C-4674-B60C-1012A92A8934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A4BE-D42A-407E-A1FB-0A4FFDA92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center (2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335" y="1780456"/>
            <a:ext cx="4248665" cy="31850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99592" y="1699737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烤盐人原型设计展示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984" y="2500536"/>
            <a:ext cx="448311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晒研论坛原型展示期待您的收听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13661" y="2392524"/>
            <a:ext cx="45304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43608" y="3040596"/>
            <a:ext cx="2340260" cy="2462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90000">
            <a:spAutoFit/>
          </a:bodyPr>
          <a:lstStyle/>
          <a:p>
            <a:pPr algn="ctr"/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肖寒 时间：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2021.04.13</a:t>
            </a:r>
            <a:endParaRPr lang="zh-CN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16EF6E-B020-4DFC-B97E-B8068F0312BD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首页</a:t>
            </a:r>
          </a:p>
        </p:txBody>
      </p:sp>
      <p:grpSp>
        <p:nvGrpSpPr>
          <p:cNvPr id="7" name="组合 20">
            <a:extLst>
              <a:ext uri="{FF2B5EF4-FFF2-40B4-BE49-F238E27FC236}">
                <a16:creationId xmlns:a16="http://schemas.microsoft.com/office/drawing/2014/main" id="{CE4289F1-1997-4AB6-B837-D905729F6086}"/>
              </a:ext>
            </a:extLst>
          </p:cNvPr>
          <p:cNvGrpSpPr/>
          <p:nvPr/>
        </p:nvGrpSpPr>
        <p:grpSpPr>
          <a:xfrm>
            <a:off x="503548" y="988369"/>
            <a:ext cx="3539178" cy="706376"/>
            <a:chOff x="1064741" y="1736376"/>
            <a:chExt cx="4718290" cy="941761"/>
          </a:xfrm>
        </p:grpSpPr>
        <p:sp>
          <p:nvSpPr>
            <p:cNvPr id="8" name="Oval 68">
              <a:extLst>
                <a:ext uri="{FF2B5EF4-FFF2-40B4-BE49-F238E27FC236}">
                  <a16:creationId xmlns:a16="http://schemas.microsoft.com/office/drawing/2014/main" id="{39A18660-C053-473E-8BD9-878223DF91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4741" y="1843186"/>
              <a:ext cx="752008" cy="750378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788C16-9134-4494-BC1F-E5FBD4C1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77" y="1887962"/>
              <a:ext cx="479934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id-ID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  <a:sym typeface="Lato Bold" charset="0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Lato Bold" charset="0"/>
              </a:endParaRPr>
            </a:p>
          </p:txBody>
        </p:sp>
        <p:grpSp>
          <p:nvGrpSpPr>
            <p:cNvPr id="10" name="组合 23">
              <a:extLst>
                <a:ext uri="{FF2B5EF4-FFF2-40B4-BE49-F238E27FC236}">
                  <a16:creationId xmlns:a16="http://schemas.microsoft.com/office/drawing/2014/main" id="{17B206C5-E70A-4006-97D7-A9074DAD12BB}"/>
                </a:ext>
              </a:extLst>
            </p:cNvPr>
            <p:cNvGrpSpPr/>
            <p:nvPr/>
          </p:nvGrpSpPr>
          <p:grpSpPr>
            <a:xfrm>
              <a:off x="1816749" y="1736376"/>
              <a:ext cx="3966282" cy="941761"/>
              <a:chOff x="2697421" y="988328"/>
              <a:chExt cx="3966282" cy="941761"/>
            </a:xfrm>
          </p:grpSpPr>
          <p:sp>
            <p:nvSpPr>
              <p:cNvPr id="11" name="TextBox 24">
                <a:extLst>
                  <a:ext uri="{FF2B5EF4-FFF2-40B4-BE49-F238E27FC236}">
                    <a16:creationId xmlns:a16="http://schemas.microsoft.com/office/drawing/2014/main" id="{A147C1D8-72A9-454C-AFDB-47DCE52B5B35}"/>
                  </a:ext>
                </a:extLst>
              </p:cNvPr>
              <p:cNvSpPr txBox="1"/>
              <p:nvPr/>
            </p:nvSpPr>
            <p:spPr>
              <a:xfrm>
                <a:off x="2779298" y="1383316"/>
                <a:ext cx="3884405" cy="54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展示论坛中质量高的帖子，以列表形式展示，登陆或未登录都可以访问，登陆后可以进行点赞收藏操作。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2" name="TextBox 25">
                <a:extLst>
                  <a:ext uri="{FF2B5EF4-FFF2-40B4-BE49-F238E27FC236}">
                    <a16:creationId xmlns:a16="http://schemas.microsoft.com/office/drawing/2014/main" id="{D9E03F7B-C155-420A-A541-E50F8E879DD8}"/>
                  </a:ext>
                </a:extLst>
              </p:cNvPr>
              <p:cNvSpPr txBox="1"/>
              <p:nvPr/>
            </p:nvSpPr>
            <p:spPr>
              <a:xfrm>
                <a:off x="2697421" y="988328"/>
                <a:ext cx="3035275" cy="492357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首页介绍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endParaRPr>
              </a:p>
            </p:txBody>
          </p:sp>
        </p:grpSp>
      </p:grpSp>
      <p:grpSp>
        <p:nvGrpSpPr>
          <p:cNvPr id="13" name="组合 32">
            <a:extLst>
              <a:ext uri="{FF2B5EF4-FFF2-40B4-BE49-F238E27FC236}">
                <a16:creationId xmlns:a16="http://schemas.microsoft.com/office/drawing/2014/main" id="{C45B9C17-D826-4131-B130-66367D95C006}"/>
              </a:ext>
            </a:extLst>
          </p:cNvPr>
          <p:cNvGrpSpPr/>
          <p:nvPr/>
        </p:nvGrpSpPr>
        <p:grpSpPr>
          <a:xfrm>
            <a:off x="504358" y="1910731"/>
            <a:ext cx="3539178" cy="706376"/>
            <a:chOff x="1064741" y="1736376"/>
            <a:chExt cx="4718290" cy="941761"/>
          </a:xfrm>
        </p:grpSpPr>
        <p:sp>
          <p:nvSpPr>
            <p:cNvPr id="14" name="Oval 68">
              <a:extLst>
                <a:ext uri="{FF2B5EF4-FFF2-40B4-BE49-F238E27FC236}">
                  <a16:creationId xmlns:a16="http://schemas.microsoft.com/office/drawing/2014/main" id="{D0E4FC6B-C3AC-4284-B9A6-F8AD679CB9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4741" y="1843186"/>
              <a:ext cx="752008" cy="750378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6642D9EF-BF5B-49F5-B65E-F227FB943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77" y="1906283"/>
              <a:ext cx="479934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  <a:sym typeface="Lato Bold" charset="0"/>
                </a:rPr>
                <a:t>2</a:t>
              </a:r>
              <a:endPara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Lato Bold" charset="0"/>
              </a:endParaRPr>
            </a:p>
          </p:txBody>
        </p:sp>
        <p:grpSp>
          <p:nvGrpSpPr>
            <p:cNvPr id="16" name="组合 35">
              <a:extLst>
                <a:ext uri="{FF2B5EF4-FFF2-40B4-BE49-F238E27FC236}">
                  <a16:creationId xmlns:a16="http://schemas.microsoft.com/office/drawing/2014/main" id="{72FAE499-E80C-4EF5-A6CB-8F9D6BB55D87}"/>
                </a:ext>
              </a:extLst>
            </p:cNvPr>
            <p:cNvGrpSpPr/>
            <p:nvPr/>
          </p:nvGrpSpPr>
          <p:grpSpPr>
            <a:xfrm>
              <a:off x="1816749" y="1736376"/>
              <a:ext cx="3966282" cy="941761"/>
              <a:chOff x="2697421" y="988328"/>
              <a:chExt cx="3966282" cy="941761"/>
            </a:xfrm>
          </p:grpSpPr>
          <p:sp>
            <p:nvSpPr>
              <p:cNvPr id="17" name="TextBox 36">
                <a:extLst>
                  <a:ext uri="{FF2B5EF4-FFF2-40B4-BE49-F238E27FC236}">
                    <a16:creationId xmlns:a16="http://schemas.microsoft.com/office/drawing/2014/main" id="{E05FE490-51B5-4343-8389-1C7815368C64}"/>
                  </a:ext>
                </a:extLst>
              </p:cNvPr>
              <p:cNvSpPr txBox="1"/>
              <p:nvPr/>
            </p:nvSpPr>
            <p:spPr>
              <a:xfrm>
                <a:off x="2779298" y="1383316"/>
                <a:ext cx="3884405" cy="54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智能推荐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根据帖子点赞排行 推荐热门贴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8" name="TextBox 37">
                <a:extLst>
                  <a:ext uri="{FF2B5EF4-FFF2-40B4-BE49-F238E27FC236}">
                    <a16:creationId xmlns:a16="http://schemas.microsoft.com/office/drawing/2014/main" id="{8AC22581-C704-4E3F-830D-89D632252BF9}"/>
                  </a:ext>
                </a:extLst>
              </p:cNvPr>
              <p:cNvSpPr txBox="1"/>
              <p:nvPr/>
            </p:nvSpPr>
            <p:spPr>
              <a:xfrm>
                <a:off x="2697421" y="988328"/>
                <a:ext cx="3035275" cy="492357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推荐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热榜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endParaRPr>
              </a:p>
            </p:txBody>
          </p:sp>
        </p:grpSp>
      </p:grpSp>
      <p:grpSp>
        <p:nvGrpSpPr>
          <p:cNvPr id="19" name="组合 44">
            <a:extLst>
              <a:ext uri="{FF2B5EF4-FFF2-40B4-BE49-F238E27FC236}">
                <a16:creationId xmlns:a16="http://schemas.microsoft.com/office/drawing/2014/main" id="{85CB2C18-4B6C-411C-A98B-9A0287827A4B}"/>
              </a:ext>
            </a:extLst>
          </p:cNvPr>
          <p:cNvGrpSpPr/>
          <p:nvPr/>
        </p:nvGrpSpPr>
        <p:grpSpPr>
          <a:xfrm>
            <a:off x="504358" y="2828903"/>
            <a:ext cx="3539178" cy="642941"/>
            <a:chOff x="1064741" y="1736376"/>
            <a:chExt cx="4718290" cy="857188"/>
          </a:xfrm>
        </p:grpSpPr>
        <p:sp>
          <p:nvSpPr>
            <p:cNvPr id="20" name="Oval 68">
              <a:extLst>
                <a:ext uri="{FF2B5EF4-FFF2-40B4-BE49-F238E27FC236}">
                  <a16:creationId xmlns:a16="http://schemas.microsoft.com/office/drawing/2014/main" id="{86B47C6C-EC35-4F32-975B-B0234BD618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4741" y="1843186"/>
              <a:ext cx="752008" cy="750378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293E1CA-F835-4402-96BE-1634AB6C9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77" y="1930189"/>
              <a:ext cx="479934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  <a:sym typeface="Lato Bold" charset="0"/>
                </a:rPr>
                <a:t>3</a:t>
              </a:r>
              <a:endPara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Lato Bold" charset="0"/>
              </a:endParaRPr>
            </a:p>
          </p:txBody>
        </p:sp>
        <p:grpSp>
          <p:nvGrpSpPr>
            <p:cNvPr id="22" name="组合 47">
              <a:extLst>
                <a:ext uri="{FF2B5EF4-FFF2-40B4-BE49-F238E27FC236}">
                  <a16:creationId xmlns:a16="http://schemas.microsoft.com/office/drawing/2014/main" id="{88B70848-38E3-4FE3-915C-081ABC7DAB1E}"/>
                </a:ext>
              </a:extLst>
            </p:cNvPr>
            <p:cNvGrpSpPr/>
            <p:nvPr/>
          </p:nvGrpSpPr>
          <p:grpSpPr>
            <a:xfrm>
              <a:off x="1816749" y="1736376"/>
              <a:ext cx="3966282" cy="720180"/>
              <a:chOff x="2697421" y="988328"/>
              <a:chExt cx="3966282" cy="720180"/>
            </a:xfrm>
          </p:grpSpPr>
          <p:sp>
            <p:nvSpPr>
              <p:cNvPr id="23" name="TextBox 48">
                <a:extLst>
                  <a:ext uri="{FF2B5EF4-FFF2-40B4-BE49-F238E27FC236}">
                    <a16:creationId xmlns:a16="http://schemas.microsoft.com/office/drawing/2014/main" id="{024B37A6-82F4-413B-AAFB-AEFD9B020F6E}"/>
                  </a:ext>
                </a:extLst>
              </p:cNvPr>
              <p:cNvSpPr txBox="1"/>
              <p:nvPr/>
            </p:nvSpPr>
            <p:spPr>
              <a:xfrm>
                <a:off x="2779298" y="1383316"/>
                <a:ext cx="3884405" cy="32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帖子质量高被管理员评选为精品贴的专区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24" name="TextBox 49">
                <a:extLst>
                  <a:ext uri="{FF2B5EF4-FFF2-40B4-BE49-F238E27FC236}">
                    <a16:creationId xmlns:a16="http://schemas.microsoft.com/office/drawing/2014/main" id="{4027D35D-B969-40C6-BD12-35C5A51D505F}"/>
                  </a:ext>
                </a:extLst>
              </p:cNvPr>
              <p:cNvSpPr txBox="1"/>
              <p:nvPr/>
            </p:nvSpPr>
            <p:spPr>
              <a:xfrm>
                <a:off x="2697421" y="988328"/>
                <a:ext cx="3035275" cy="492357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精品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endParaRPr>
              </a:p>
            </p:txBody>
          </p:sp>
        </p:grpSp>
      </p:grpSp>
      <p:pic>
        <p:nvPicPr>
          <p:cNvPr id="28" name="内容占位符 27">
            <a:extLst>
              <a:ext uri="{FF2B5EF4-FFF2-40B4-BE49-F238E27FC236}">
                <a16:creationId xmlns:a16="http://schemas.microsoft.com/office/drawing/2014/main" id="{3DF4ED00-82DC-4B80-B04C-B4C72257B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0440"/>
            <a:ext cx="4206474" cy="3636182"/>
          </a:xfrm>
        </p:spPr>
      </p:pic>
      <p:grpSp>
        <p:nvGrpSpPr>
          <p:cNvPr id="35" name="组合 32">
            <a:extLst>
              <a:ext uri="{FF2B5EF4-FFF2-40B4-BE49-F238E27FC236}">
                <a16:creationId xmlns:a16="http://schemas.microsoft.com/office/drawing/2014/main" id="{DE9AD77F-21CF-4929-8C09-005FF9E1227F}"/>
              </a:ext>
            </a:extLst>
          </p:cNvPr>
          <p:cNvGrpSpPr/>
          <p:nvPr/>
        </p:nvGrpSpPr>
        <p:grpSpPr>
          <a:xfrm>
            <a:off x="503548" y="3706003"/>
            <a:ext cx="3539178" cy="706376"/>
            <a:chOff x="1064741" y="1736376"/>
            <a:chExt cx="4718290" cy="941761"/>
          </a:xfrm>
        </p:grpSpPr>
        <p:sp>
          <p:nvSpPr>
            <p:cNvPr id="36" name="Oval 68">
              <a:extLst>
                <a:ext uri="{FF2B5EF4-FFF2-40B4-BE49-F238E27FC236}">
                  <a16:creationId xmlns:a16="http://schemas.microsoft.com/office/drawing/2014/main" id="{F86F0BB6-EC52-44A1-BF11-9A73B5AD3B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4741" y="1843186"/>
              <a:ext cx="752008" cy="750378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EEBAB285-1C92-4623-9368-8FB16132E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777" y="1906283"/>
              <a:ext cx="479934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  <a:sym typeface="Lato Bold" charset="0"/>
                </a:rPr>
                <a:t>4</a:t>
              </a:r>
              <a:endPara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Lato Bold" charset="0"/>
              </a:endParaRPr>
            </a:p>
          </p:txBody>
        </p:sp>
        <p:grpSp>
          <p:nvGrpSpPr>
            <p:cNvPr id="38" name="组合 35">
              <a:extLst>
                <a:ext uri="{FF2B5EF4-FFF2-40B4-BE49-F238E27FC236}">
                  <a16:creationId xmlns:a16="http://schemas.microsoft.com/office/drawing/2014/main" id="{88D4884A-FEE5-4123-9C24-9B3073D256E3}"/>
                </a:ext>
              </a:extLst>
            </p:cNvPr>
            <p:cNvGrpSpPr/>
            <p:nvPr/>
          </p:nvGrpSpPr>
          <p:grpSpPr>
            <a:xfrm>
              <a:off x="1816749" y="1736376"/>
              <a:ext cx="3966282" cy="941761"/>
              <a:chOff x="2697421" y="988328"/>
              <a:chExt cx="3966282" cy="941761"/>
            </a:xfrm>
          </p:grpSpPr>
          <p:sp>
            <p:nvSpPr>
              <p:cNvPr id="39" name="TextBox 36">
                <a:extLst>
                  <a:ext uri="{FF2B5EF4-FFF2-40B4-BE49-F238E27FC236}">
                    <a16:creationId xmlns:a16="http://schemas.microsoft.com/office/drawing/2014/main" id="{13BA58B5-38A7-40B1-B58C-F70BD263896B}"/>
                  </a:ext>
                </a:extLst>
              </p:cNvPr>
              <p:cNvSpPr txBox="1"/>
              <p:nvPr/>
            </p:nvSpPr>
            <p:spPr>
              <a:xfrm>
                <a:off x="2779298" y="1383316"/>
                <a:ext cx="3884405" cy="54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醒目倒计时时刻提醒考生抓紧复习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加盐正能量鸡汤为考研人持续充电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40" name="TextBox 37">
                <a:extLst>
                  <a:ext uri="{FF2B5EF4-FFF2-40B4-BE49-F238E27FC236}">
                    <a16:creationId xmlns:a16="http://schemas.microsoft.com/office/drawing/2014/main" id="{43C5E8C0-8209-4B46-BFCE-8A96C231B2E8}"/>
                  </a:ext>
                </a:extLst>
              </p:cNvPr>
              <p:cNvSpPr txBox="1"/>
              <p:nvPr/>
            </p:nvSpPr>
            <p:spPr>
              <a:xfrm>
                <a:off x="2697421" y="988328"/>
                <a:ext cx="3035275" cy="492357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倒计时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Regular"/>
                  </a:rPr>
                  <a:t>鸡汤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7699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983C658-89AE-4131-9A53-3C4562600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959524"/>
            <a:ext cx="3181110" cy="2794685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FD48026-7E0D-4AC0-A8E9-01B12DCEDE3B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3649380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社区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18B548-4DD1-4E50-BFD7-384AD7AAE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59524"/>
            <a:ext cx="3212843" cy="2794685"/>
          </a:xfrm>
          <a:prstGeom prst="rect">
            <a:avLst/>
          </a:prstGeom>
        </p:spPr>
      </p:pic>
      <p:grpSp>
        <p:nvGrpSpPr>
          <p:cNvPr id="16" name="组合 88">
            <a:extLst>
              <a:ext uri="{FF2B5EF4-FFF2-40B4-BE49-F238E27FC236}">
                <a16:creationId xmlns:a16="http://schemas.microsoft.com/office/drawing/2014/main" id="{4B2EE15F-53AF-4006-B279-5133D443D2E8}"/>
              </a:ext>
            </a:extLst>
          </p:cNvPr>
          <p:cNvGrpSpPr/>
          <p:nvPr/>
        </p:nvGrpSpPr>
        <p:grpSpPr>
          <a:xfrm>
            <a:off x="647564" y="1206309"/>
            <a:ext cx="2899789" cy="595619"/>
            <a:chOff x="2987824" y="3245703"/>
            <a:chExt cx="3359205" cy="690020"/>
          </a:xfrm>
        </p:grpSpPr>
        <p:sp>
          <p:nvSpPr>
            <p:cNvPr id="17" name="Rectangle 13" descr="FD1DDF730CE4456e89755B07FE1653D0# #Rectangle 13">
              <a:extLst>
                <a:ext uri="{FF2B5EF4-FFF2-40B4-BE49-F238E27FC236}">
                  <a16:creationId xmlns:a16="http://schemas.microsoft.com/office/drawing/2014/main" id="{A6F01E3E-8B59-4B7E-ABA7-5290E8C7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院校讨论社区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3" descr="FD1DDF730CE4456e89755B07FE1653D0# #Rectangle 13">
              <a:extLst>
                <a:ext uri="{FF2B5EF4-FFF2-40B4-BE49-F238E27FC236}">
                  <a16:creationId xmlns:a16="http://schemas.microsoft.com/office/drawing/2014/main" id="{FB6F2090-B036-4F37-9F42-27A7CB615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42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这个专区主要是同学们对相关学校的讨论，包括对专业评价，对导师的推荐，院校复试经验等帖子的社区。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8">
            <a:extLst>
              <a:ext uri="{FF2B5EF4-FFF2-40B4-BE49-F238E27FC236}">
                <a16:creationId xmlns:a16="http://schemas.microsoft.com/office/drawing/2014/main" id="{B81E7B00-7469-4CAA-96AC-B735FA5A2C4E}"/>
              </a:ext>
            </a:extLst>
          </p:cNvPr>
          <p:cNvGrpSpPr/>
          <p:nvPr/>
        </p:nvGrpSpPr>
        <p:grpSpPr>
          <a:xfrm>
            <a:off x="4849480" y="1201875"/>
            <a:ext cx="2899789" cy="734118"/>
            <a:chOff x="2987824" y="3245703"/>
            <a:chExt cx="3359205" cy="850470"/>
          </a:xfrm>
        </p:grpSpPr>
        <p:sp>
          <p:nvSpPr>
            <p:cNvPr id="20" name="Rectangle 13" descr="FD1DDF730CE4456e89755B07FE1653D0# #Rectangle 13">
              <a:extLst>
                <a:ext uri="{FF2B5EF4-FFF2-40B4-BE49-F238E27FC236}">
                  <a16:creationId xmlns:a16="http://schemas.microsoft.com/office/drawing/2014/main" id="{3EEAEEA4-27E9-4566-A35C-6A441807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拼课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3" descr="FD1DDF730CE4456e89755B07FE1653D0# #Rectangle 13">
              <a:extLst>
                <a:ext uri="{FF2B5EF4-FFF2-40B4-BE49-F238E27FC236}">
                  <a16:creationId xmlns:a16="http://schemas.microsoft.com/office/drawing/2014/main" id="{F9593849-FAAC-4C75-80FE-66E4ABA4A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588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杂谈是考研人日常交流的一个板块，是一个简易的研友圈。 如果网课太贵，可以在拼课板块找研友一起拼课。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714224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02DF92F-2D5C-4129-8F00-ADB68A058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1" y="1393840"/>
            <a:ext cx="3398189" cy="3482960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6DB1408-98FA-465D-8EE5-A35E7BF681E0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资讯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4F4CB6-FE3B-45EA-BFF1-4C8B014791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1392"/>
            <a:ext cx="3460515" cy="3482960"/>
          </a:xfrm>
          <a:prstGeom prst="rect">
            <a:avLst/>
          </a:prstGeom>
        </p:spPr>
      </p:pic>
      <p:grpSp>
        <p:nvGrpSpPr>
          <p:cNvPr id="11" name="组合 88">
            <a:extLst>
              <a:ext uri="{FF2B5EF4-FFF2-40B4-BE49-F238E27FC236}">
                <a16:creationId xmlns:a16="http://schemas.microsoft.com/office/drawing/2014/main" id="{B38928BC-5D3C-4226-BC1A-7DF0565F3D34}"/>
              </a:ext>
            </a:extLst>
          </p:cNvPr>
          <p:cNvGrpSpPr/>
          <p:nvPr/>
        </p:nvGrpSpPr>
        <p:grpSpPr>
          <a:xfrm>
            <a:off x="575556" y="765036"/>
            <a:ext cx="2899789" cy="595619"/>
            <a:chOff x="2987824" y="3245703"/>
            <a:chExt cx="3359205" cy="690020"/>
          </a:xfrm>
        </p:grpSpPr>
        <p:sp>
          <p:nvSpPr>
            <p:cNvPr id="12" name="Rectangle 13" descr="FD1DDF730CE4456e89755B07FE1653D0# #Rectangle 13">
              <a:extLst>
                <a:ext uri="{FF2B5EF4-FFF2-40B4-BE49-F238E27FC236}">
                  <a16:creationId xmlns:a16="http://schemas.microsoft.com/office/drawing/2014/main" id="{B17D932B-586C-47A3-B3DF-54DB971F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相关资讯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3" descr="FD1DDF730CE4456e89755B07FE1653D0# #Rectangle 13">
              <a:extLst>
                <a:ext uri="{FF2B5EF4-FFF2-40B4-BE49-F238E27FC236}">
                  <a16:creationId xmlns:a16="http://schemas.microsoft.com/office/drawing/2014/main" id="{65E24CA2-AA23-4D30-81B5-5EE3755BB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42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提供各种权威考研相关资讯，信息来源主要是各大院校官网，以及研招网。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118307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34D2AAE-BE25-47E8-A8EB-C49CC6763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253206"/>
            <a:ext cx="1746051" cy="107656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071B5FE-A6EB-47AC-A299-9ED229A6BAB9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树洞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86EAD2-FF8F-496F-8573-17D59389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8428"/>
            <a:ext cx="4938838" cy="3262204"/>
          </a:xfrm>
          <a:prstGeom prst="rect">
            <a:avLst/>
          </a:prstGeom>
        </p:spPr>
      </p:pic>
      <p:grpSp>
        <p:nvGrpSpPr>
          <p:cNvPr id="7" name="组合 88">
            <a:extLst>
              <a:ext uri="{FF2B5EF4-FFF2-40B4-BE49-F238E27FC236}">
                <a16:creationId xmlns:a16="http://schemas.microsoft.com/office/drawing/2014/main" id="{93ACFF05-953E-4C09-A9CD-4B3F8E7E291C}"/>
              </a:ext>
            </a:extLst>
          </p:cNvPr>
          <p:cNvGrpSpPr/>
          <p:nvPr/>
        </p:nvGrpSpPr>
        <p:grpSpPr>
          <a:xfrm>
            <a:off x="468329" y="952240"/>
            <a:ext cx="2899789" cy="595619"/>
            <a:chOff x="2987824" y="3245703"/>
            <a:chExt cx="3359205" cy="690020"/>
          </a:xfrm>
        </p:grpSpPr>
        <p:sp>
          <p:nvSpPr>
            <p:cNvPr id="8" name="Rectangle 13" descr="FD1DDF730CE4456e89755B07FE1653D0# #Rectangle 13">
              <a:extLst>
                <a:ext uri="{FF2B5EF4-FFF2-40B4-BE49-F238E27FC236}">
                  <a16:creationId xmlns:a16="http://schemas.microsoft.com/office/drawing/2014/main" id="{7EC9AF83-BBB1-432D-9E24-B5F7BA0A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情绪垃圾桶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3" descr="FD1DDF730CE4456e89755B07FE1653D0# #Rectangle 13">
              <a:extLst>
                <a:ext uri="{FF2B5EF4-FFF2-40B4-BE49-F238E27FC236}">
                  <a16:creationId xmlns:a16="http://schemas.microsoft.com/office/drawing/2014/main" id="{14D190F1-4C91-4843-B58E-2A7088481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42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对着树洞尽情的释放负面情绪吧，不用担心身份的问题，在这里一切都是匿名的。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FF40BD-0745-4306-AB99-153C65D35E75}"/>
              </a:ext>
            </a:extLst>
          </p:cNvPr>
          <p:cNvGrpSpPr/>
          <p:nvPr/>
        </p:nvGrpSpPr>
        <p:grpSpPr>
          <a:xfrm>
            <a:off x="6336983" y="2416620"/>
            <a:ext cx="1746051" cy="2364978"/>
            <a:chOff x="683568" y="2437091"/>
            <a:chExt cx="1800200" cy="17188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BA3AE15-3A8B-4B3A-A2EE-72718B05DD09}"/>
                </a:ext>
              </a:extLst>
            </p:cNvPr>
            <p:cNvSpPr/>
            <p:nvPr/>
          </p:nvSpPr>
          <p:spPr>
            <a:xfrm>
              <a:off x="683568" y="2437091"/>
              <a:ext cx="1800200" cy="17188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55222A-2971-4640-A6F9-DF2F7528A200}"/>
                </a:ext>
              </a:extLst>
            </p:cNvPr>
            <p:cNvSpPr txBox="1"/>
            <p:nvPr/>
          </p:nvSpPr>
          <p:spPr>
            <a:xfrm>
              <a:off x="846288" y="2620236"/>
              <a:ext cx="1474763" cy="126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975"/>
                </a:lnSpc>
              </a:pPr>
              <a:r>
                <a:rPr lang="zh-CN" altLang="en-US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树洞这种说法来源于</a:t>
              </a:r>
              <a:r>
                <a:rPr lang="en-US" altLang="zh-CN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《</a:t>
              </a:r>
              <a:r>
                <a:rPr lang="zh-CN" altLang="en-US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皇帝长了驴耳朵</a:t>
              </a:r>
              <a:r>
                <a:rPr lang="en-US" altLang="zh-CN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》</a:t>
              </a:r>
              <a:r>
                <a:rPr lang="zh-CN" altLang="en-US" sz="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，有一个国王长了一对驴耳朵，每年都会有不同的理发师来给他理发，但是因为每个给他理发的人看到他的驴耳朵都会忍不住告诉别人，之后就被国王恼怒杀掉。这天有一个理发匠理发后不想被杀掉，就努力的不去将这件事告诉别人，但是秘密藏在心里十分辛苦，都快要憋不住时了，就跑到山上对着一个大树洞说出了这个秘密。顿时就觉得一阵畅快，而理发匠就保住了性命。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BF954DA-6A5C-46BC-9CEC-F89366C079F1}"/>
              </a:ext>
            </a:extLst>
          </p:cNvPr>
          <p:cNvGrpSpPr/>
          <p:nvPr/>
        </p:nvGrpSpPr>
        <p:grpSpPr>
          <a:xfrm>
            <a:off x="6336195" y="816260"/>
            <a:ext cx="1746051" cy="393522"/>
            <a:chOff x="683568" y="985036"/>
            <a:chExt cx="1800200" cy="405747"/>
          </a:xfrm>
          <a:solidFill>
            <a:srgbClr val="0070C0"/>
          </a:solidFill>
        </p:grpSpPr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5466C8F-EF9E-4B4A-BE71-D604720F389B}"/>
                </a:ext>
              </a:extLst>
            </p:cNvPr>
            <p:cNvSpPr/>
            <p:nvPr/>
          </p:nvSpPr>
          <p:spPr>
            <a:xfrm>
              <a:off x="683568" y="985036"/>
              <a:ext cx="1800200" cy="405747"/>
            </a:xfrm>
            <a:custGeom>
              <a:avLst/>
              <a:gdLst/>
              <a:ahLst/>
              <a:cxnLst/>
              <a:rect l="l" t="t" r="r" b="b"/>
              <a:pathLst>
                <a:path w="1800200" h="405747">
                  <a:moveTo>
                    <a:pt x="0" y="0"/>
                  </a:moveTo>
                  <a:lnTo>
                    <a:pt x="1800200" y="0"/>
                  </a:lnTo>
                  <a:lnTo>
                    <a:pt x="1800200" y="297062"/>
                  </a:lnTo>
                  <a:lnTo>
                    <a:pt x="986506" y="297062"/>
                  </a:lnTo>
                  <a:lnTo>
                    <a:pt x="900101" y="405747"/>
                  </a:lnTo>
                  <a:lnTo>
                    <a:pt x="813696" y="297062"/>
                  </a:lnTo>
                  <a:lnTo>
                    <a:pt x="0" y="297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9307-973B-41B1-AF97-327DF888B25F}"/>
                </a:ext>
              </a:extLst>
            </p:cNvPr>
            <p:cNvSpPr txBox="1"/>
            <p:nvPr/>
          </p:nvSpPr>
          <p:spPr>
            <a:xfrm>
              <a:off x="1329814" y="993557"/>
              <a:ext cx="507715" cy="28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37738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6576A97-DB41-487F-974E-13724D3D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5" y="2051671"/>
            <a:ext cx="2052228" cy="1710560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5FB2514-96F9-4B7A-8FFB-C58E27C64C8D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个人主页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7DEAA1-89A8-4E3B-825D-A30CEF854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68" y="2051671"/>
            <a:ext cx="2491761" cy="1710560"/>
          </a:xfrm>
          <a:prstGeom prst="rect">
            <a:avLst/>
          </a:prstGeom>
        </p:spPr>
      </p:pic>
      <p:grpSp>
        <p:nvGrpSpPr>
          <p:cNvPr id="9" name="组合 88">
            <a:extLst>
              <a:ext uri="{FF2B5EF4-FFF2-40B4-BE49-F238E27FC236}">
                <a16:creationId xmlns:a16="http://schemas.microsoft.com/office/drawing/2014/main" id="{8DE90D7C-2CBF-4DC4-9D21-4183A2584535}"/>
              </a:ext>
            </a:extLst>
          </p:cNvPr>
          <p:cNvGrpSpPr/>
          <p:nvPr/>
        </p:nvGrpSpPr>
        <p:grpSpPr>
          <a:xfrm>
            <a:off x="1299263" y="1123179"/>
            <a:ext cx="2899789" cy="595619"/>
            <a:chOff x="2987824" y="3245703"/>
            <a:chExt cx="3359205" cy="690020"/>
          </a:xfrm>
        </p:grpSpPr>
        <p:sp>
          <p:nvSpPr>
            <p:cNvPr id="10" name="Rectangle 13" descr="FD1DDF730CE4456e89755B07FE1653D0# #Rectangle 13">
              <a:extLst>
                <a:ext uri="{FF2B5EF4-FFF2-40B4-BE49-F238E27FC236}">
                  <a16:creationId xmlns:a16="http://schemas.microsoft.com/office/drawing/2014/main" id="{868943F2-8DA7-43B6-A432-DC7D4A3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个人主页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3" descr="FD1DDF730CE4456e89755B07FE1653D0# #Rectangle 13">
              <a:extLst>
                <a:ext uri="{FF2B5EF4-FFF2-40B4-BE49-F238E27FC236}">
                  <a16:creationId xmlns:a16="http://schemas.microsoft.com/office/drawing/2014/main" id="{3F2188C6-BDF7-4302-8B07-C0C38A41F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42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展现个人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slogan</a:t>
              </a:r>
            </a:p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收藏夹 本人发布的帖子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内容占位符 5">
            <a:extLst>
              <a:ext uri="{FF2B5EF4-FFF2-40B4-BE49-F238E27FC236}">
                <a16:creationId xmlns:a16="http://schemas.microsoft.com/office/drawing/2014/main" id="{B3255E20-825A-41D0-87E6-3697E227D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51671"/>
            <a:ext cx="2859408" cy="2448272"/>
          </a:xfrm>
          <a:prstGeom prst="rect">
            <a:avLst/>
          </a:prstGeom>
        </p:spPr>
      </p:pic>
      <p:grpSp>
        <p:nvGrpSpPr>
          <p:cNvPr id="19" name="组合 16">
            <a:extLst>
              <a:ext uri="{FF2B5EF4-FFF2-40B4-BE49-F238E27FC236}">
                <a16:creationId xmlns:a16="http://schemas.microsoft.com/office/drawing/2014/main" id="{70BE0DE1-B197-4704-B6C1-40D2A3E185AF}"/>
              </a:ext>
            </a:extLst>
          </p:cNvPr>
          <p:cNvGrpSpPr/>
          <p:nvPr/>
        </p:nvGrpSpPr>
        <p:grpSpPr>
          <a:xfrm>
            <a:off x="597805" y="1013874"/>
            <a:ext cx="1928103" cy="807469"/>
            <a:chOff x="1076465" y="2732150"/>
            <a:chExt cx="2570469" cy="1076293"/>
          </a:xfrm>
          <a:solidFill>
            <a:schemeClr val="accent1"/>
          </a:solidFill>
        </p:grpSpPr>
        <p:grpSp>
          <p:nvGrpSpPr>
            <p:cNvPr id="20" name="组合 17">
              <a:extLst>
                <a:ext uri="{FF2B5EF4-FFF2-40B4-BE49-F238E27FC236}">
                  <a16:creationId xmlns:a16="http://schemas.microsoft.com/office/drawing/2014/main" id="{3F0D1B76-C27D-4CB1-AE1F-52DA69049565}"/>
                </a:ext>
              </a:extLst>
            </p:cNvPr>
            <p:cNvGrpSpPr/>
            <p:nvPr/>
          </p:nvGrpSpPr>
          <p:grpSpPr>
            <a:xfrm>
              <a:off x="1076465" y="2732150"/>
              <a:ext cx="777672" cy="1076293"/>
              <a:chOff x="4135438" y="709613"/>
              <a:chExt cx="3927475" cy="5435600"/>
            </a:xfrm>
            <a:grpFill/>
          </p:grpSpPr>
          <p:sp>
            <p:nvSpPr>
              <p:cNvPr id="22" name="Freeform 188">
                <a:extLst>
                  <a:ext uri="{FF2B5EF4-FFF2-40B4-BE49-F238E27FC236}">
                    <a16:creationId xmlns:a16="http://schemas.microsoft.com/office/drawing/2014/main" id="{0433E49D-2267-454B-92EB-D0B1B578C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438" y="4014788"/>
                <a:ext cx="1895475" cy="2130425"/>
              </a:xfrm>
              <a:custGeom>
                <a:avLst/>
                <a:gdLst>
                  <a:gd name="T0" fmla="*/ 504 w 504"/>
                  <a:gd name="T1" fmla="*/ 227 h 567"/>
                  <a:gd name="T2" fmla="*/ 504 w 504"/>
                  <a:gd name="T3" fmla="*/ 567 h 567"/>
                  <a:gd name="T4" fmla="*/ 37 w 504"/>
                  <a:gd name="T5" fmla="*/ 567 h 567"/>
                  <a:gd name="T6" fmla="*/ 92 w 504"/>
                  <a:gd name="T7" fmla="*/ 482 h 567"/>
                  <a:gd name="T8" fmla="*/ 0 w 504"/>
                  <a:gd name="T9" fmla="*/ 150 h 567"/>
                  <a:gd name="T10" fmla="*/ 220 w 504"/>
                  <a:gd name="T11" fmla="*/ 0 h 567"/>
                  <a:gd name="T12" fmla="*/ 504 w 504"/>
                  <a:gd name="T13" fmla="*/ 22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4" h="567">
                    <a:moveTo>
                      <a:pt x="504" y="227"/>
                    </a:moveTo>
                    <a:cubicBezTo>
                      <a:pt x="504" y="457"/>
                      <a:pt x="504" y="567"/>
                      <a:pt x="504" y="567"/>
                    </a:cubicBezTo>
                    <a:cubicBezTo>
                      <a:pt x="37" y="567"/>
                      <a:pt x="37" y="567"/>
                      <a:pt x="37" y="567"/>
                    </a:cubicBezTo>
                    <a:cubicBezTo>
                      <a:pt x="92" y="482"/>
                      <a:pt x="92" y="482"/>
                      <a:pt x="92" y="482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98" y="144"/>
                      <a:pt x="180" y="84"/>
                      <a:pt x="220" y="0"/>
                    </a:cubicBezTo>
                    <a:cubicBezTo>
                      <a:pt x="358" y="38"/>
                      <a:pt x="504" y="106"/>
                      <a:pt x="504" y="2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189">
                <a:extLst>
                  <a:ext uri="{FF2B5EF4-FFF2-40B4-BE49-F238E27FC236}">
                    <a16:creationId xmlns:a16="http://schemas.microsoft.com/office/drawing/2014/main" id="{5D01DCD1-5AB7-4A6C-80F6-0163C98D7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9676" y="2328863"/>
                <a:ext cx="450850" cy="209550"/>
              </a:xfrm>
              <a:custGeom>
                <a:avLst/>
                <a:gdLst>
                  <a:gd name="T0" fmla="*/ 92 w 120"/>
                  <a:gd name="T1" fmla="*/ 0 h 56"/>
                  <a:gd name="T2" fmla="*/ 120 w 120"/>
                  <a:gd name="T3" fmla="*/ 28 h 56"/>
                  <a:gd name="T4" fmla="*/ 92 w 120"/>
                  <a:gd name="T5" fmla="*/ 56 h 56"/>
                  <a:gd name="T6" fmla="*/ 28 w 120"/>
                  <a:gd name="T7" fmla="*/ 56 h 56"/>
                  <a:gd name="T8" fmla="*/ 0 w 120"/>
                  <a:gd name="T9" fmla="*/ 28 h 56"/>
                  <a:gd name="T10" fmla="*/ 8 w 120"/>
                  <a:gd name="T11" fmla="*/ 8 h 56"/>
                  <a:gd name="T12" fmla="*/ 28 w 120"/>
                  <a:gd name="T13" fmla="*/ 0 h 56"/>
                  <a:gd name="T14" fmla="*/ 92 w 12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56">
                    <a:moveTo>
                      <a:pt x="92" y="0"/>
                    </a:moveTo>
                    <a:cubicBezTo>
                      <a:pt x="107" y="0"/>
                      <a:pt x="120" y="12"/>
                      <a:pt x="120" y="28"/>
                    </a:cubicBezTo>
                    <a:cubicBezTo>
                      <a:pt x="120" y="43"/>
                      <a:pt x="107" y="56"/>
                      <a:pt x="92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12" y="56"/>
                      <a:pt x="0" y="43"/>
                      <a:pt x="0" y="28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8" y="0"/>
                    </a:cubicBez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190">
                <a:extLst>
                  <a:ext uri="{FF2B5EF4-FFF2-40B4-BE49-F238E27FC236}">
                    <a16:creationId xmlns:a16="http://schemas.microsoft.com/office/drawing/2014/main" id="{A12306AD-7754-4B2D-B57A-1F8DAD98C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276" y="1246188"/>
                <a:ext cx="390525" cy="398463"/>
              </a:xfrm>
              <a:custGeom>
                <a:avLst/>
                <a:gdLst>
                  <a:gd name="T0" fmla="*/ 93 w 104"/>
                  <a:gd name="T1" fmla="*/ 11 h 106"/>
                  <a:gd name="T2" fmla="*/ 93 w 104"/>
                  <a:gd name="T3" fmla="*/ 50 h 106"/>
                  <a:gd name="T4" fmla="*/ 48 w 104"/>
                  <a:gd name="T5" fmla="*/ 95 h 106"/>
                  <a:gd name="T6" fmla="*/ 9 w 104"/>
                  <a:gd name="T7" fmla="*/ 95 h 106"/>
                  <a:gd name="T8" fmla="*/ 0 w 104"/>
                  <a:gd name="T9" fmla="*/ 76 h 106"/>
                  <a:gd name="T10" fmla="*/ 9 w 104"/>
                  <a:gd name="T11" fmla="*/ 56 h 106"/>
                  <a:gd name="T12" fmla="*/ 54 w 104"/>
                  <a:gd name="T13" fmla="*/ 11 h 106"/>
                  <a:gd name="T14" fmla="*/ 93 w 104"/>
                  <a:gd name="T15" fmla="*/ 1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6">
                    <a:moveTo>
                      <a:pt x="93" y="11"/>
                    </a:moveTo>
                    <a:cubicBezTo>
                      <a:pt x="104" y="22"/>
                      <a:pt x="104" y="39"/>
                      <a:pt x="93" y="50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37" y="106"/>
                      <a:pt x="19" y="106"/>
                      <a:pt x="9" y="95"/>
                    </a:cubicBezTo>
                    <a:cubicBezTo>
                      <a:pt x="3" y="90"/>
                      <a:pt x="0" y="83"/>
                      <a:pt x="0" y="76"/>
                    </a:cubicBezTo>
                    <a:cubicBezTo>
                      <a:pt x="0" y="69"/>
                      <a:pt x="3" y="61"/>
                      <a:pt x="9" y="5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65" y="0"/>
                      <a:pt x="82" y="0"/>
                      <a:pt x="9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C814F29E-C418-40BE-A142-D291AC6038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9963" y="1235076"/>
                <a:ext cx="2640013" cy="2438400"/>
              </a:xfrm>
              <a:custGeom>
                <a:avLst/>
                <a:gdLst>
                  <a:gd name="T0" fmla="*/ 702 w 702"/>
                  <a:gd name="T1" fmla="*/ 351 h 649"/>
                  <a:gd name="T2" fmla="*/ 537 w 702"/>
                  <a:gd name="T3" fmla="*/ 649 h 649"/>
                  <a:gd name="T4" fmla="*/ 164 w 702"/>
                  <a:gd name="T5" fmla="*/ 649 h 649"/>
                  <a:gd name="T6" fmla="*/ 0 w 702"/>
                  <a:gd name="T7" fmla="*/ 351 h 649"/>
                  <a:gd name="T8" fmla="*/ 351 w 702"/>
                  <a:gd name="T9" fmla="*/ 0 h 649"/>
                  <a:gd name="T10" fmla="*/ 702 w 702"/>
                  <a:gd name="T11" fmla="*/ 351 h 649"/>
                  <a:gd name="T12" fmla="*/ 492 w 702"/>
                  <a:gd name="T13" fmla="*/ 577 h 649"/>
                  <a:gd name="T14" fmla="*/ 492 w 702"/>
                  <a:gd name="T15" fmla="*/ 261 h 649"/>
                  <a:gd name="T16" fmla="*/ 369 w 702"/>
                  <a:gd name="T17" fmla="*/ 261 h 649"/>
                  <a:gd name="T18" fmla="*/ 369 w 702"/>
                  <a:gd name="T19" fmla="*/ 404 h 649"/>
                  <a:gd name="T20" fmla="*/ 330 w 702"/>
                  <a:gd name="T21" fmla="*/ 404 h 649"/>
                  <a:gd name="T22" fmla="*/ 330 w 702"/>
                  <a:gd name="T23" fmla="*/ 261 h 649"/>
                  <a:gd name="T24" fmla="*/ 209 w 702"/>
                  <a:gd name="T25" fmla="*/ 261 h 649"/>
                  <a:gd name="T26" fmla="*/ 209 w 702"/>
                  <a:gd name="T27" fmla="*/ 577 h 649"/>
                  <a:gd name="T28" fmla="*/ 231 w 702"/>
                  <a:gd name="T29" fmla="*/ 587 h 649"/>
                  <a:gd name="T30" fmla="*/ 253 w 702"/>
                  <a:gd name="T31" fmla="*/ 577 h 649"/>
                  <a:gd name="T32" fmla="*/ 253 w 702"/>
                  <a:gd name="T33" fmla="*/ 304 h 649"/>
                  <a:gd name="T34" fmla="*/ 287 w 702"/>
                  <a:gd name="T35" fmla="*/ 304 h 649"/>
                  <a:gd name="T36" fmla="*/ 287 w 702"/>
                  <a:gd name="T37" fmla="*/ 448 h 649"/>
                  <a:gd name="T38" fmla="*/ 413 w 702"/>
                  <a:gd name="T39" fmla="*/ 448 h 649"/>
                  <a:gd name="T40" fmla="*/ 413 w 702"/>
                  <a:gd name="T41" fmla="*/ 304 h 649"/>
                  <a:gd name="T42" fmla="*/ 449 w 702"/>
                  <a:gd name="T43" fmla="*/ 304 h 649"/>
                  <a:gd name="T44" fmla="*/ 449 w 702"/>
                  <a:gd name="T45" fmla="*/ 577 h 649"/>
                  <a:gd name="T46" fmla="*/ 471 w 702"/>
                  <a:gd name="T47" fmla="*/ 587 h 649"/>
                  <a:gd name="T48" fmla="*/ 492 w 702"/>
                  <a:gd name="T49" fmla="*/ 577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2" h="649">
                    <a:moveTo>
                      <a:pt x="702" y="351"/>
                    </a:moveTo>
                    <a:cubicBezTo>
                      <a:pt x="702" y="476"/>
                      <a:pt x="636" y="586"/>
                      <a:pt x="537" y="649"/>
                    </a:cubicBezTo>
                    <a:cubicBezTo>
                      <a:pt x="164" y="649"/>
                      <a:pt x="164" y="649"/>
                      <a:pt x="164" y="649"/>
                    </a:cubicBezTo>
                    <a:cubicBezTo>
                      <a:pt x="66" y="586"/>
                      <a:pt x="0" y="476"/>
                      <a:pt x="0" y="351"/>
                    </a:cubicBez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lose/>
                    <a:moveTo>
                      <a:pt x="492" y="577"/>
                    </a:moveTo>
                    <a:cubicBezTo>
                      <a:pt x="492" y="261"/>
                      <a:pt x="492" y="261"/>
                      <a:pt x="492" y="261"/>
                    </a:cubicBezTo>
                    <a:cubicBezTo>
                      <a:pt x="369" y="261"/>
                      <a:pt x="369" y="261"/>
                      <a:pt x="369" y="261"/>
                    </a:cubicBezTo>
                    <a:cubicBezTo>
                      <a:pt x="369" y="404"/>
                      <a:pt x="369" y="404"/>
                      <a:pt x="369" y="404"/>
                    </a:cubicBezTo>
                    <a:cubicBezTo>
                      <a:pt x="330" y="404"/>
                      <a:pt x="330" y="404"/>
                      <a:pt x="330" y="404"/>
                    </a:cubicBezTo>
                    <a:cubicBezTo>
                      <a:pt x="330" y="261"/>
                      <a:pt x="330" y="261"/>
                      <a:pt x="330" y="261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577"/>
                      <a:pt x="209" y="577"/>
                      <a:pt x="209" y="577"/>
                    </a:cubicBezTo>
                    <a:cubicBezTo>
                      <a:pt x="209" y="583"/>
                      <a:pt x="219" y="587"/>
                      <a:pt x="231" y="587"/>
                    </a:cubicBezTo>
                    <a:cubicBezTo>
                      <a:pt x="243" y="587"/>
                      <a:pt x="253" y="583"/>
                      <a:pt x="253" y="577"/>
                    </a:cubicBezTo>
                    <a:cubicBezTo>
                      <a:pt x="253" y="304"/>
                      <a:pt x="253" y="304"/>
                      <a:pt x="253" y="304"/>
                    </a:cubicBezTo>
                    <a:cubicBezTo>
                      <a:pt x="287" y="304"/>
                      <a:pt x="287" y="304"/>
                      <a:pt x="287" y="304"/>
                    </a:cubicBezTo>
                    <a:cubicBezTo>
                      <a:pt x="287" y="448"/>
                      <a:pt x="287" y="448"/>
                      <a:pt x="287" y="448"/>
                    </a:cubicBezTo>
                    <a:cubicBezTo>
                      <a:pt x="413" y="448"/>
                      <a:pt x="413" y="448"/>
                      <a:pt x="413" y="448"/>
                    </a:cubicBezTo>
                    <a:cubicBezTo>
                      <a:pt x="413" y="304"/>
                      <a:pt x="413" y="304"/>
                      <a:pt x="413" y="304"/>
                    </a:cubicBezTo>
                    <a:cubicBezTo>
                      <a:pt x="449" y="304"/>
                      <a:pt x="449" y="304"/>
                      <a:pt x="449" y="304"/>
                    </a:cubicBezTo>
                    <a:cubicBezTo>
                      <a:pt x="449" y="577"/>
                      <a:pt x="449" y="577"/>
                      <a:pt x="449" y="577"/>
                    </a:cubicBezTo>
                    <a:cubicBezTo>
                      <a:pt x="449" y="583"/>
                      <a:pt x="459" y="587"/>
                      <a:pt x="471" y="587"/>
                    </a:cubicBezTo>
                    <a:cubicBezTo>
                      <a:pt x="483" y="587"/>
                      <a:pt x="492" y="583"/>
                      <a:pt x="492" y="5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6" name="Freeform 192">
                <a:extLst>
                  <a:ext uri="{FF2B5EF4-FFF2-40B4-BE49-F238E27FC236}">
                    <a16:creationId xmlns:a16="http://schemas.microsoft.com/office/drawing/2014/main" id="{392E93D9-3EB1-4214-B88D-EF1EF04D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5288" y="3781426"/>
                <a:ext cx="1249363" cy="225425"/>
              </a:xfrm>
              <a:custGeom>
                <a:avLst/>
                <a:gdLst>
                  <a:gd name="T0" fmla="*/ 298 w 332"/>
                  <a:gd name="T1" fmla="*/ 0 h 60"/>
                  <a:gd name="T2" fmla="*/ 332 w 332"/>
                  <a:gd name="T3" fmla="*/ 30 h 60"/>
                  <a:gd name="T4" fmla="*/ 298 w 332"/>
                  <a:gd name="T5" fmla="*/ 60 h 60"/>
                  <a:gd name="T6" fmla="*/ 34 w 332"/>
                  <a:gd name="T7" fmla="*/ 60 h 60"/>
                  <a:gd name="T8" fmla="*/ 0 w 332"/>
                  <a:gd name="T9" fmla="*/ 30 h 60"/>
                  <a:gd name="T10" fmla="*/ 10 w 332"/>
                  <a:gd name="T11" fmla="*/ 9 h 60"/>
                  <a:gd name="T12" fmla="*/ 34 w 332"/>
                  <a:gd name="T13" fmla="*/ 0 h 60"/>
                  <a:gd name="T14" fmla="*/ 298 w 332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2" h="60">
                    <a:moveTo>
                      <a:pt x="298" y="0"/>
                    </a:moveTo>
                    <a:cubicBezTo>
                      <a:pt x="316" y="0"/>
                      <a:pt x="332" y="13"/>
                      <a:pt x="332" y="30"/>
                    </a:cubicBezTo>
                    <a:cubicBezTo>
                      <a:pt x="332" y="46"/>
                      <a:pt x="316" y="60"/>
                      <a:pt x="298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15" y="60"/>
                      <a:pt x="0" y="46"/>
                      <a:pt x="0" y="30"/>
                    </a:cubicBezTo>
                    <a:cubicBezTo>
                      <a:pt x="0" y="22"/>
                      <a:pt x="4" y="14"/>
                      <a:pt x="10" y="9"/>
                    </a:cubicBezTo>
                    <a:cubicBezTo>
                      <a:pt x="16" y="3"/>
                      <a:pt x="25" y="0"/>
                      <a:pt x="34" y="0"/>
                    </a:cubicBezTo>
                    <a:lnTo>
                      <a:pt x="2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Freeform 193">
                <a:extLst>
                  <a:ext uri="{FF2B5EF4-FFF2-40B4-BE49-F238E27FC236}">
                    <a16:creationId xmlns:a16="http://schemas.microsoft.com/office/drawing/2014/main" id="{514634EE-881A-4BA3-992A-A3B489E9C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938" y="4089401"/>
                <a:ext cx="1008063" cy="222250"/>
              </a:xfrm>
              <a:custGeom>
                <a:avLst/>
                <a:gdLst>
                  <a:gd name="T0" fmla="*/ 233 w 268"/>
                  <a:gd name="T1" fmla="*/ 0 h 59"/>
                  <a:gd name="T2" fmla="*/ 268 w 268"/>
                  <a:gd name="T3" fmla="*/ 30 h 59"/>
                  <a:gd name="T4" fmla="*/ 233 w 268"/>
                  <a:gd name="T5" fmla="*/ 59 h 59"/>
                  <a:gd name="T6" fmla="*/ 35 w 268"/>
                  <a:gd name="T7" fmla="*/ 59 h 59"/>
                  <a:gd name="T8" fmla="*/ 0 w 268"/>
                  <a:gd name="T9" fmla="*/ 30 h 59"/>
                  <a:gd name="T10" fmla="*/ 10 w 268"/>
                  <a:gd name="T11" fmla="*/ 9 h 59"/>
                  <a:gd name="T12" fmla="*/ 35 w 268"/>
                  <a:gd name="T13" fmla="*/ 0 h 59"/>
                  <a:gd name="T14" fmla="*/ 233 w 268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8" h="59">
                    <a:moveTo>
                      <a:pt x="233" y="0"/>
                    </a:moveTo>
                    <a:cubicBezTo>
                      <a:pt x="252" y="0"/>
                      <a:pt x="268" y="13"/>
                      <a:pt x="268" y="30"/>
                    </a:cubicBezTo>
                    <a:cubicBezTo>
                      <a:pt x="268" y="46"/>
                      <a:pt x="252" y="59"/>
                      <a:pt x="233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16" y="59"/>
                      <a:pt x="0" y="46"/>
                      <a:pt x="0" y="30"/>
                    </a:cubicBezTo>
                    <a:cubicBezTo>
                      <a:pt x="0" y="21"/>
                      <a:pt x="4" y="14"/>
                      <a:pt x="10" y="9"/>
                    </a:cubicBezTo>
                    <a:cubicBezTo>
                      <a:pt x="17" y="3"/>
                      <a:pt x="25" y="0"/>
                      <a:pt x="35" y="0"/>
                    </a:cubicBezTo>
                    <a:lnTo>
                      <a:pt x="2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6A735C21-0273-4D31-93EB-5A4603C71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4401" y="709613"/>
                <a:ext cx="211138" cy="450850"/>
              </a:xfrm>
              <a:custGeom>
                <a:avLst/>
                <a:gdLst>
                  <a:gd name="T0" fmla="*/ 56 w 56"/>
                  <a:gd name="T1" fmla="*/ 28 h 120"/>
                  <a:gd name="T2" fmla="*/ 56 w 56"/>
                  <a:gd name="T3" fmla="*/ 92 h 120"/>
                  <a:gd name="T4" fmla="*/ 28 w 56"/>
                  <a:gd name="T5" fmla="*/ 120 h 120"/>
                  <a:gd name="T6" fmla="*/ 8 w 56"/>
                  <a:gd name="T7" fmla="*/ 112 h 120"/>
                  <a:gd name="T8" fmla="*/ 0 w 56"/>
                  <a:gd name="T9" fmla="*/ 92 h 120"/>
                  <a:gd name="T10" fmla="*/ 0 w 56"/>
                  <a:gd name="T11" fmla="*/ 28 h 120"/>
                  <a:gd name="T12" fmla="*/ 28 w 56"/>
                  <a:gd name="T13" fmla="*/ 0 h 120"/>
                  <a:gd name="T14" fmla="*/ 56 w 56"/>
                  <a:gd name="T15" fmla="*/ 2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20">
                    <a:moveTo>
                      <a:pt x="56" y="28"/>
                    </a:move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108"/>
                      <a:pt x="43" y="120"/>
                      <a:pt x="28" y="120"/>
                    </a:cubicBezTo>
                    <a:cubicBezTo>
                      <a:pt x="20" y="120"/>
                      <a:pt x="13" y="117"/>
                      <a:pt x="8" y="112"/>
                    </a:cubicBezTo>
                    <a:cubicBezTo>
                      <a:pt x="3" y="107"/>
                      <a:pt x="0" y="100"/>
                      <a:pt x="0" y="9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ECCA7B1E-A009-4AB9-8316-3C60AD364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5438" y="4014788"/>
                <a:ext cx="1892300" cy="2130425"/>
              </a:xfrm>
              <a:custGeom>
                <a:avLst/>
                <a:gdLst>
                  <a:gd name="T0" fmla="*/ 503 w 503"/>
                  <a:gd name="T1" fmla="*/ 150 h 567"/>
                  <a:gd name="T2" fmla="*/ 412 w 503"/>
                  <a:gd name="T3" fmla="*/ 482 h 567"/>
                  <a:gd name="T4" fmla="*/ 467 w 503"/>
                  <a:gd name="T5" fmla="*/ 567 h 567"/>
                  <a:gd name="T6" fmla="*/ 0 w 503"/>
                  <a:gd name="T7" fmla="*/ 567 h 567"/>
                  <a:gd name="T8" fmla="*/ 0 w 503"/>
                  <a:gd name="T9" fmla="*/ 227 h 567"/>
                  <a:gd name="T10" fmla="*/ 284 w 503"/>
                  <a:gd name="T11" fmla="*/ 0 h 567"/>
                  <a:gd name="T12" fmla="*/ 503 w 503"/>
                  <a:gd name="T13" fmla="*/ 15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3" h="567">
                    <a:moveTo>
                      <a:pt x="503" y="150"/>
                    </a:moveTo>
                    <a:cubicBezTo>
                      <a:pt x="412" y="482"/>
                      <a:pt x="412" y="482"/>
                      <a:pt x="412" y="482"/>
                    </a:cubicBezTo>
                    <a:cubicBezTo>
                      <a:pt x="467" y="567"/>
                      <a:pt x="467" y="567"/>
                      <a:pt x="467" y="567"/>
                    </a:cubicBezTo>
                    <a:cubicBezTo>
                      <a:pt x="0" y="567"/>
                      <a:pt x="0" y="567"/>
                      <a:pt x="0" y="567"/>
                    </a:cubicBezTo>
                    <a:cubicBezTo>
                      <a:pt x="0" y="567"/>
                      <a:pt x="0" y="457"/>
                      <a:pt x="0" y="227"/>
                    </a:cubicBezTo>
                    <a:cubicBezTo>
                      <a:pt x="0" y="106"/>
                      <a:pt x="146" y="38"/>
                      <a:pt x="284" y="0"/>
                    </a:cubicBezTo>
                    <a:cubicBezTo>
                      <a:pt x="324" y="84"/>
                      <a:pt x="406" y="144"/>
                      <a:pt x="503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Freeform 196">
                <a:extLst>
                  <a:ext uri="{FF2B5EF4-FFF2-40B4-BE49-F238E27FC236}">
                    <a16:creationId xmlns:a16="http://schemas.microsoft.com/office/drawing/2014/main" id="{E9A32C28-9D53-466C-BF37-A280C9A3B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151" y="1246188"/>
                <a:ext cx="390525" cy="398463"/>
              </a:xfrm>
              <a:custGeom>
                <a:avLst/>
                <a:gdLst>
                  <a:gd name="T0" fmla="*/ 96 w 104"/>
                  <a:gd name="T1" fmla="*/ 56 h 106"/>
                  <a:gd name="T2" fmla="*/ 104 w 104"/>
                  <a:gd name="T3" fmla="*/ 76 h 106"/>
                  <a:gd name="T4" fmla="*/ 96 w 104"/>
                  <a:gd name="T5" fmla="*/ 95 h 106"/>
                  <a:gd name="T6" fmla="*/ 56 w 104"/>
                  <a:gd name="T7" fmla="*/ 95 h 106"/>
                  <a:gd name="T8" fmla="*/ 11 w 104"/>
                  <a:gd name="T9" fmla="*/ 50 h 106"/>
                  <a:gd name="T10" fmla="*/ 11 w 104"/>
                  <a:gd name="T11" fmla="*/ 11 h 106"/>
                  <a:gd name="T12" fmla="*/ 50 w 104"/>
                  <a:gd name="T13" fmla="*/ 11 h 106"/>
                  <a:gd name="T14" fmla="*/ 96 w 104"/>
                  <a:gd name="T15" fmla="*/ 5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6">
                    <a:moveTo>
                      <a:pt x="96" y="56"/>
                    </a:moveTo>
                    <a:cubicBezTo>
                      <a:pt x="101" y="61"/>
                      <a:pt x="104" y="69"/>
                      <a:pt x="104" y="76"/>
                    </a:cubicBezTo>
                    <a:cubicBezTo>
                      <a:pt x="104" y="83"/>
                      <a:pt x="101" y="90"/>
                      <a:pt x="96" y="95"/>
                    </a:cubicBezTo>
                    <a:cubicBezTo>
                      <a:pt x="85" y="106"/>
                      <a:pt x="67" y="106"/>
                      <a:pt x="56" y="95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0" y="39"/>
                      <a:pt x="0" y="22"/>
                      <a:pt x="11" y="11"/>
                    </a:cubicBezTo>
                    <a:cubicBezTo>
                      <a:pt x="22" y="0"/>
                      <a:pt x="40" y="0"/>
                      <a:pt x="50" y="11"/>
                    </a:cubicBezTo>
                    <a:lnTo>
                      <a:pt x="96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197">
                <a:extLst>
                  <a:ext uri="{FF2B5EF4-FFF2-40B4-BE49-F238E27FC236}">
                    <a16:creationId xmlns:a16="http://schemas.microsoft.com/office/drawing/2014/main" id="{A1605BD7-5230-49B4-B5BF-898D62C1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713" y="2328863"/>
                <a:ext cx="452438" cy="209550"/>
              </a:xfrm>
              <a:custGeom>
                <a:avLst/>
                <a:gdLst>
                  <a:gd name="T0" fmla="*/ 92 w 120"/>
                  <a:gd name="T1" fmla="*/ 0 h 56"/>
                  <a:gd name="T2" fmla="*/ 120 w 120"/>
                  <a:gd name="T3" fmla="*/ 28 h 56"/>
                  <a:gd name="T4" fmla="*/ 92 w 120"/>
                  <a:gd name="T5" fmla="*/ 56 h 56"/>
                  <a:gd name="T6" fmla="*/ 28 w 120"/>
                  <a:gd name="T7" fmla="*/ 56 h 56"/>
                  <a:gd name="T8" fmla="*/ 0 w 120"/>
                  <a:gd name="T9" fmla="*/ 28 h 56"/>
                  <a:gd name="T10" fmla="*/ 8 w 120"/>
                  <a:gd name="T11" fmla="*/ 8 h 56"/>
                  <a:gd name="T12" fmla="*/ 28 w 120"/>
                  <a:gd name="T13" fmla="*/ 0 h 56"/>
                  <a:gd name="T14" fmla="*/ 92 w 12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56">
                    <a:moveTo>
                      <a:pt x="92" y="0"/>
                    </a:moveTo>
                    <a:cubicBezTo>
                      <a:pt x="107" y="0"/>
                      <a:pt x="120" y="12"/>
                      <a:pt x="120" y="28"/>
                    </a:cubicBezTo>
                    <a:cubicBezTo>
                      <a:pt x="120" y="43"/>
                      <a:pt x="107" y="56"/>
                      <a:pt x="92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13" y="56"/>
                      <a:pt x="0" y="43"/>
                      <a:pt x="0" y="28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8" y="0"/>
                    </a:cubicBez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DF53493-FF00-4144-83D5-EFFF46C43721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1076465" y="3808443"/>
              <a:ext cx="2570469" cy="0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6D5B1D-2B0F-4499-848F-BE3793B4472E}"/>
              </a:ext>
            </a:extLst>
          </p:cNvPr>
          <p:cNvGrpSpPr/>
          <p:nvPr/>
        </p:nvGrpSpPr>
        <p:grpSpPr>
          <a:xfrm>
            <a:off x="2915815" y="1433197"/>
            <a:ext cx="2299552" cy="361432"/>
            <a:chOff x="3132342" y="1201546"/>
            <a:chExt cx="2299552" cy="361320"/>
          </a:xfrm>
        </p:grpSpPr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50AEEBAA-EFB1-47ED-B191-4A5ED2A383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342" y="1329150"/>
              <a:ext cx="482207" cy="23371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EFE58D28-E5B3-4990-B62F-5A8D8AB0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212" y="1201546"/>
              <a:ext cx="1681682" cy="253865"/>
            </a:xfrm>
            <a:prstGeom prst="roundRect">
              <a:avLst>
                <a:gd name="adj" fmla="val 563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个人信息修改</a:t>
              </a:r>
            </a:p>
          </p:txBody>
        </p:sp>
      </p:grpSp>
      <p:sp>
        <p:nvSpPr>
          <p:cNvPr id="46" name="Freeform 10">
            <a:extLst>
              <a:ext uri="{FF2B5EF4-FFF2-40B4-BE49-F238E27FC236}">
                <a16:creationId xmlns:a16="http://schemas.microsoft.com/office/drawing/2014/main" id="{0F8F283B-A2DD-4400-B920-13C43B95FF38}"/>
              </a:ext>
            </a:extLst>
          </p:cNvPr>
          <p:cNvSpPr>
            <a:spLocks noEditPoints="1"/>
          </p:cNvSpPr>
          <p:nvPr/>
        </p:nvSpPr>
        <p:spPr bwMode="auto">
          <a:xfrm>
            <a:off x="2974800" y="1338983"/>
            <a:ext cx="414405" cy="400056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4" tIns="34292" rIns="68584" bIns="34292" numCol="1" anchor="t" anchorCtr="0" compatLnSpc="1">
            <a:prstTxWarp prst="textNoShape">
              <a:avLst/>
            </a:prstTxWarp>
          </a:bodyPr>
          <a:lstStyle/>
          <a:p>
            <a:pPr defTabSz="725759">
              <a:defRPr/>
            </a:pPr>
            <a:endParaRPr lang="id-ID" sz="1400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98196855-B600-4D2B-9A20-2DA5FF1A4F1A}"/>
              </a:ext>
            </a:extLst>
          </p:cNvPr>
          <p:cNvGrpSpPr/>
          <p:nvPr/>
        </p:nvGrpSpPr>
        <p:grpSpPr>
          <a:xfrm>
            <a:off x="5873456" y="1302902"/>
            <a:ext cx="598730" cy="459107"/>
            <a:chOff x="10579101" y="1076326"/>
            <a:chExt cx="503237" cy="385763"/>
          </a:xfrm>
          <a:solidFill>
            <a:schemeClr val="tx1"/>
          </a:solidFill>
        </p:grpSpPr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DD125ECD-FDA7-4545-A52D-0188CDB9C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44188" y="1133476"/>
              <a:ext cx="314325" cy="250825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7A2A7A2D-6B2F-494B-A223-649A911ED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9101" y="1076326"/>
              <a:ext cx="503237" cy="385763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DCEB6754-95E0-4A3B-9042-8752DF1D3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1213" y="1152526"/>
              <a:ext cx="46037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AFB75619-FEE7-4E48-A41E-1C63DD19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5338" y="1352551"/>
              <a:ext cx="61912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045437D9-6B03-4E6E-98C4-CCB5771DD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213" y="1306513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AAEA1AFF-79FF-401B-AECA-A00CDD48A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213" y="1260476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BA5EA848-66A2-44F0-9F7C-3926344E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9275" y="1195388"/>
              <a:ext cx="92075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55" name="AutoShape 19">
            <a:extLst>
              <a:ext uri="{FF2B5EF4-FFF2-40B4-BE49-F238E27FC236}">
                <a16:creationId xmlns:a16="http://schemas.microsoft.com/office/drawing/2014/main" id="{F0162271-30F5-40E7-83B0-A7AFE61E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628" y="1423791"/>
            <a:ext cx="1681682" cy="253944"/>
          </a:xfrm>
          <a:prstGeom prst="roundRect">
            <a:avLst>
              <a:gd name="adj" fmla="val 563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3026339946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F:\center (2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40496"/>
            <a:ext cx="3925137" cy="2942541"/>
          </a:xfrm>
          <a:prstGeom prst="rect">
            <a:avLst/>
          </a:prstGeom>
          <a:noFill/>
        </p:spPr>
      </p:pic>
      <p:sp>
        <p:nvSpPr>
          <p:cNvPr id="4" name="文本框 17"/>
          <p:cNvSpPr txBox="1"/>
          <p:nvPr/>
        </p:nvSpPr>
        <p:spPr>
          <a:xfrm>
            <a:off x="4140743" y="2717240"/>
            <a:ext cx="323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后台展示</a:t>
            </a:r>
          </a:p>
        </p:txBody>
      </p:sp>
      <p:sp>
        <p:nvSpPr>
          <p:cNvPr id="5" name="文本框 19"/>
          <p:cNvSpPr txBox="1"/>
          <p:nvPr/>
        </p:nvSpPr>
        <p:spPr bwMode="auto">
          <a:xfrm>
            <a:off x="4363223" y="3354362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后台首页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 bwMode="auto">
          <a:xfrm>
            <a:off x="4363223" y="357876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文章管理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9"/>
          <p:cNvSpPr txBox="1"/>
          <p:nvPr/>
        </p:nvSpPr>
        <p:spPr bwMode="auto">
          <a:xfrm>
            <a:off x="6049160" y="3354362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 bwMode="auto">
          <a:xfrm>
            <a:off x="6049160" y="357876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通知管理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5112060" y="1348408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3" name="Group 54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16" name="椭圆 5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椭圆 5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" name="椭圆 5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" name="椭圆 5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6" name="Group 59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21" name="椭圆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22" name="椭圆 58"/>
                <p:cNvSpPr>
                  <a:spLocks noChangeArrowheads="1"/>
                </p:cNvSpPr>
                <p:nvPr/>
              </p:nvSpPr>
              <p:spPr bwMode="auto">
                <a:xfrm>
                  <a:off x="90536" y="90536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15" name="文本框 5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03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C486ABE-C813-4BD3-A2D1-DBC615A779D8}"/>
              </a:ext>
            </a:extLst>
          </p:cNvPr>
          <p:cNvSpPr txBox="1"/>
          <p:nvPr/>
        </p:nvSpPr>
        <p:spPr bwMode="auto">
          <a:xfrm>
            <a:off x="4363223" y="3788095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官方文章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73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46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2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93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8112 -0.0041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00" y="-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93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78">
            <a:extLst>
              <a:ext uri="{FF2B5EF4-FFF2-40B4-BE49-F238E27FC236}">
                <a16:creationId xmlns:a16="http://schemas.microsoft.com/office/drawing/2014/main" id="{7CF5E2D5-C09C-403E-8303-563C84E777C0}"/>
              </a:ext>
            </a:extLst>
          </p:cNvPr>
          <p:cNvSpPr>
            <a:spLocks/>
          </p:cNvSpPr>
          <p:nvPr/>
        </p:nvSpPr>
        <p:spPr bwMode="auto">
          <a:xfrm>
            <a:off x="6467591" y="2952992"/>
            <a:ext cx="155112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279">
            <a:extLst>
              <a:ext uri="{FF2B5EF4-FFF2-40B4-BE49-F238E27FC236}">
                <a16:creationId xmlns:a16="http://schemas.microsoft.com/office/drawing/2014/main" id="{AA065B1F-7E7B-4794-B325-75670284541C}"/>
              </a:ext>
            </a:extLst>
          </p:cNvPr>
          <p:cNvSpPr>
            <a:spLocks/>
          </p:cNvSpPr>
          <p:nvPr/>
        </p:nvSpPr>
        <p:spPr bwMode="auto">
          <a:xfrm>
            <a:off x="6467591" y="2952992"/>
            <a:ext cx="155112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81">
            <a:extLst>
              <a:ext uri="{FF2B5EF4-FFF2-40B4-BE49-F238E27FC236}">
                <a16:creationId xmlns:a16="http://schemas.microsoft.com/office/drawing/2014/main" id="{5AF4011E-ADBA-4A91-BE30-C8A3501A30AC}"/>
              </a:ext>
            </a:extLst>
          </p:cNvPr>
          <p:cNvSpPr>
            <a:spLocks/>
          </p:cNvSpPr>
          <p:nvPr/>
        </p:nvSpPr>
        <p:spPr bwMode="auto">
          <a:xfrm>
            <a:off x="5740379" y="2389782"/>
            <a:ext cx="479437" cy="696204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82">
            <a:extLst>
              <a:ext uri="{FF2B5EF4-FFF2-40B4-BE49-F238E27FC236}">
                <a16:creationId xmlns:a16="http://schemas.microsoft.com/office/drawing/2014/main" id="{A3299C17-3C96-4F7C-8395-30D0AD4B0F4D}"/>
              </a:ext>
            </a:extLst>
          </p:cNvPr>
          <p:cNvSpPr>
            <a:spLocks/>
          </p:cNvSpPr>
          <p:nvPr/>
        </p:nvSpPr>
        <p:spPr bwMode="auto">
          <a:xfrm>
            <a:off x="5740379" y="2389782"/>
            <a:ext cx="479437" cy="696204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84">
            <a:extLst>
              <a:ext uri="{FF2B5EF4-FFF2-40B4-BE49-F238E27FC236}">
                <a16:creationId xmlns:a16="http://schemas.microsoft.com/office/drawing/2014/main" id="{89F0CF8B-ED9B-40DF-83E8-546E35832127}"/>
              </a:ext>
            </a:extLst>
          </p:cNvPr>
          <p:cNvSpPr>
            <a:spLocks/>
          </p:cNvSpPr>
          <p:nvPr/>
        </p:nvSpPr>
        <p:spPr bwMode="auto">
          <a:xfrm>
            <a:off x="6389029" y="1828587"/>
            <a:ext cx="78563" cy="134002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85">
            <a:extLst>
              <a:ext uri="{FF2B5EF4-FFF2-40B4-BE49-F238E27FC236}">
                <a16:creationId xmlns:a16="http://schemas.microsoft.com/office/drawing/2014/main" id="{4AEE9A43-CFDA-42F4-983B-B24247749042}"/>
              </a:ext>
            </a:extLst>
          </p:cNvPr>
          <p:cNvSpPr>
            <a:spLocks/>
          </p:cNvSpPr>
          <p:nvPr/>
        </p:nvSpPr>
        <p:spPr bwMode="auto">
          <a:xfrm>
            <a:off x="6389029" y="1828587"/>
            <a:ext cx="78563" cy="134002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87">
            <a:extLst>
              <a:ext uri="{FF2B5EF4-FFF2-40B4-BE49-F238E27FC236}">
                <a16:creationId xmlns:a16="http://schemas.microsoft.com/office/drawing/2014/main" id="{373CE0A9-A961-424A-BF29-530F6A375FAC}"/>
              </a:ext>
            </a:extLst>
          </p:cNvPr>
          <p:cNvSpPr>
            <a:spLocks/>
          </p:cNvSpPr>
          <p:nvPr/>
        </p:nvSpPr>
        <p:spPr bwMode="auto">
          <a:xfrm>
            <a:off x="6961129" y="1828587"/>
            <a:ext cx="155112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88">
            <a:extLst>
              <a:ext uri="{FF2B5EF4-FFF2-40B4-BE49-F238E27FC236}">
                <a16:creationId xmlns:a16="http://schemas.microsoft.com/office/drawing/2014/main" id="{4B8E469A-F953-47FB-9CEA-51E29442C2CC}"/>
              </a:ext>
            </a:extLst>
          </p:cNvPr>
          <p:cNvSpPr>
            <a:spLocks/>
          </p:cNvSpPr>
          <p:nvPr/>
        </p:nvSpPr>
        <p:spPr bwMode="auto">
          <a:xfrm>
            <a:off x="6961129" y="1828587"/>
            <a:ext cx="155112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324">
            <a:extLst>
              <a:ext uri="{FF2B5EF4-FFF2-40B4-BE49-F238E27FC236}">
                <a16:creationId xmlns:a16="http://schemas.microsoft.com/office/drawing/2014/main" id="{9A091FE5-69F2-4324-B96E-99869A8B6765}"/>
              </a:ext>
            </a:extLst>
          </p:cNvPr>
          <p:cNvSpPr>
            <a:spLocks/>
          </p:cNvSpPr>
          <p:nvPr/>
        </p:nvSpPr>
        <p:spPr bwMode="auto">
          <a:xfrm>
            <a:off x="6502186" y="2885614"/>
            <a:ext cx="136556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25">
            <a:extLst>
              <a:ext uri="{FF2B5EF4-FFF2-40B4-BE49-F238E27FC236}">
                <a16:creationId xmlns:a16="http://schemas.microsoft.com/office/drawing/2014/main" id="{B18DAAA6-65C4-4135-87C6-CAB28F88CC25}"/>
              </a:ext>
            </a:extLst>
          </p:cNvPr>
          <p:cNvSpPr>
            <a:spLocks/>
          </p:cNvSpPr>
          <p:nvPr/>
        </p:nvSpPr>
        <p:spPr bwMode="auto">
          <a:xfrm>
            <a:off x="6502186" y="2885614"/>
            <a:ext cx="136556" cy="0"/>
          </a:xfrm>
          <a:custGeom>
            <a:avLst/>
            <a:gdLst>
              <a:gd name="T0" fmla="*/ 154 w 154"/>
              <a:gd name="T1" fmla="*/ 0 w 154"/>
              <a:gd name="T2" fmla="*/ 154 w 154"/>
              <a:gd name="T3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327">
            <a:extLst>
              <a:ext uri="{FF2B5EF4-FFF2-40B4-BE49-F238E27FC236}">
                <a16:creationId xmlns:a16="http://schemas.microsoft.com/office/drawing/2014/main" id="{4843F804-0B75-4C72-9DB5-B146FF4B4191}"/>
              </a:ext>
            </a:extLst>
          </p:cNvPr>
          <p:cNvSpPr>
            <a:spLocks/>
          </p:cNvSpPr>
          <p:nvPr/>
        </p:nvSpPr>
        <p:spPr bwMode="auto">
          <a:xfrm>
            <a:off x="5861971" y="2389782"/>
            <a:ext cx="422081" cy="61291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328">
            <a:extLst>
              <a:ext uri="{FF2B5EF4-FFF2-40B4-BE49-F238E27FC236}">
                <a16:creationId xmlns:a16="http://schemas.microsoft.com/office/drawing/2014/main" id="{D7A11AB5-7BC0-4CAF-9A78-7881BD942A37}"/>
              </a:ext>
            </a:extLst>
          </p:cNvPr>
          <p:cNvSpPr>
            <a:spLocks/>
          </p:cNvSpPr>
          <p:nvPr/>
        </p:nvSpPr>
        <p:spPr bwMode="auto">
          <a:xfrm>
            <a:off x="5861971" y="2389782"/>
            <a:ext cx="422081" cy="612916"/>
          </a:xfrm>
          <a:custGeom>
            <a:avLst/>
            <a:gdLst>
              <a:gd name="T0" fmla="*/ 400 w 476"/>
              <a:gd name="T1" fmla="*/ 0 h 691"/>
              <a:gd name="T2" fmla="*/ 0 w 476"/>
              <a:gd name="T3" fmla="*/ 691 h 691"/>
              <a:gd name="T4" fmla="*/ 400 w 476"/>
              <a:gd name="T5" fmla="*/ 0 h 691"/>
              <a:gd name="T6" fmla="*/ 476 w 476"/>
              <a:gd name="T7" fmla="*/ 132 h 691"/>
              <a:gd name="T8" fmla="*/ 476 w 476"/>
              <a:gd name="T9" fmla="*/ 132 h 691"/>
              <a:gd name="T10" fmla="*/ 400 w 476"/>
              <a:gd name="T1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330">
            <a:extLst>
              <a:ext uri="{FF2B5EF4-FFF2-40B4-BE49-F238E27FC236}">
                <a16:creationId xmlns:a16="http://schemas.microsoft.com/office/drawing/2014/main" id="{D6E616EC-8A61-42D5-B7AE-B3C23FFB40BA}"/>
              </a:ext>
            </a:extLst>
          </p:cNvPr>
          <p:cNvSpPr>
            <a:spLocks/>
          </p:cNvSpPr>
          <p:nvPr/>
        </p:nvSpPr>
        <p:spPr bwMode="auto">
          <a:xfrm>
            <a:off x="6433022" y="1895724"/>
            <a:ext cx="69164" cy="117971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1">
            <a:extLst>
              <a:ext uri="{FF2B5EF4-FFF2-40B4-BE49-F238E27FC236}">
                <a16:creationId xmlns:a16="http://schemas.microsoft.com/office/drawing/2014/main" id="{529C9954-FDC4-4341-AFA4-31AAC512168F}"/>
              </a:ext>
            </a:extLst>
          </p:cNvPr>
          <p:cNvSpPr>
            <a:spLocks/>
          </p:cNvSpPr>
          <p:nvPr/>
        </p:nvSpPr>
        <p:spPr bwMode="auto">
          <a:xfrm>
            <a:off x="6433022" y="1895724"/>
            <a:ext cx="69164" cy="117971"/>
          </a:xfrm>
          <a:custGeom>
            <a:avLst/>
            <a:gdLst>
              <a:gd name="T0" fmla="*/ 78 w 78"/>
              <a:gd name="T1" fmla="*/ 0 h 133"/>
              <a:gd name="T2" fmla="*/ 0 w 78"/>
              <a:gd name="T3" fmla="*/ 133 h 133"/>
              <a:gd name="T4" fmla="*/ 0 w 78"/>
              <a:gd name="T5" fmla="*/ 133 h 133"/>
              <a:gd name="T6" fmla="*/ 78 w 78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33">
            <a:extLst>
              <a:ext uri="{FF2B5EF4-FFF2-40B4-BE49-F238E27FC236}">
                <a16:creationId xmlns:a16="http://schemas.microsoft.com/office/drawing/2014/main" id="{C2348180-8FE2-43B4-8B22-01CA0E726CFA}"/>
              </a:ext>
            </a:extLst>
          </p:cNvPr>
          <p:cNvSpPr>
            <a:spLocks/>
          </p:cNvSpPr>
          <p:nvPr/>
        </p:nvSpPr>
        <p:spPr bwMode="auto">
          <a:xfrm>
            <a:off x="6936680" y="1895724"/>
            <a:ext cx="136556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34">
            <a:extLst>
              <a:ext uri="{FF2B5EF4-FFF2-40B4-BE49-F238E27FC236}">
                <a16:creationId xmlns:a16="http://schemas.microsoft.com/office/drawing/2014/main" id="{3DB2429B-52E5-4A14-933C-9929007E7174}"/>
              </a:ext>
            </a:extLst>
          </p:cNvPr>
          <p:cNvSpPr>
            <a:spLocks/>
          </p:cNvSpPr>
          <p:nvPr/>
        </p:nvSpPr>
        <p:spPr bwMode="auto">
          <a:xfrm>
            <a:off x="6936680" y="1895724"/>
            <a:ext cx="136556" cy="0"/>
          </a:xfrm>
          <a:custGeom>
            <a:avLst/>
            <a:gdLst>
              <a:gd name="T0" fmla="*/ 0 w 154"/>
              <a:gd name="T1" fmla="*/ 0 w 154"/>
              <a:gd name="T2" fmla="*/ 154 w 154"/>
              <a:gd name="T3" fmla="*/ 0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438">
            <a:extLst>
              <a:ext uri="{FF2B5EF4-FFF2-40B4-BE49-F238E27FC236}">
                <a16:creationId xmlns:a16="http://schemas.microsoft.com/office/drawing/2014/main" id="{2FA3C4CE-82D0-48DA-A929-598C8EC4A0F9}"/>
              </a:ext>
            </a:extLst>
          </p:cNvPr>
          <p:cNvSpPr/>
          <p:nvPr/>
        </p:nvSpPr>
        <p:spPr>
          <a:xfrm>
            <a:off x="4103948" y="2425786"/>
            <a:ext cx="922982" cy="923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AU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3A88151-674C-4081-BF06-237E19373B3A}"/>
              </a:ext>
            </a:extLst>
          </p:cNvPr>
          <p:cNvSpPr txBox="1">
            <a:spLocks/>
          </p:cNvSpPr>
          <p:nvPr/>
        </p:nvSpPr>
        <p:spPr>
          <a:xfrm>
            <a:off x="827584" y="1830388"/>
            <a:ext cx="1509713" cy="250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用户统计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FCE3A48-B899-4D3D-B55C-A7DF6503F05F}"/>
              </a:ext>
            </a:extLst>
          </p:cNvPr>
          <p:cNvSpPr txBox="1">
            <a:spLocks/>
          </p:cNvSpPr>
          <p:nvPr/>
        </p:nvSpPr>
        <p:spPr>
          <a:xfrm>
            <a:off x="827584" y="2081213"/>
            <a:ext cx="1746250" cy="42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用户总数以及今日新增用户数</a:t>
            </a:r>
            <a:endParaRPr lang="en-AU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00B3600F-E0BE-40F7-B351-889D1DF3C697}"/>
              </a:ext>
            </a:extLst>
          </p:cNvPr>
          <p:cNvSpPr txBox="1">
            <a:spLocks/>
          </p:cNvSpPr>
          <p:nvPr/>
        </p:nvSpPr>
        <p:spPr>
          <a:xfrm>
            <a:off x="827584" y="3228975"/>
            <a:ext cx="1509713" cy="252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公告栏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F6CEF64-51B2-49F0-BBFF-FF95D251AB56}"/>
              </a:ext>
            </a:extLst>
          </p:cNvPr>
          <p:cNvSpPr txBox="1">
            <a:spLocks/>
          </p:cNvSpPr>
          <p:nvPr/>
        </p:nvSpPr>
        <p:spPr>
          <a:xfrm>
            <a:off x="827584" y="3481388"/>
            <a:ext cx="1746250" cy="42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面向管理员的公告</a:t>
            </a:r>
            <a:endParaRPr lang="en-AU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1F76C1-9CBD-455F-9604-F067DA3A22EB}"/>
              </a:ext>
            </a:extLst>
          </p:cNvPr>
          <p:cNvSpPr txBox="1">
            <a:spLocks/>
          </p:cNvSpPr>
          <p:nvPr/>
        </p:nvSpPr>
        <p:spPr>
          <a:xfrm>
            <a:off x="6448251" y="1762125"/>
            <a:ext cx="1508125" cy="250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文章统计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432D9794-5574-470E-9051-4F349820BA80}"/>
              </a:ext>
            </a:extLst>
          </p:cNvPr>
          <p:cNvSpPr txBox="1">
            <a:spLocks/>
          </p:cNvSpPr>
          <p:nvPr/>
        </p:nvSpPr>
        <p:spPr>
          <a:xfrm>
            <a:off x="6422107" y="2012950"/>
            <a:ext cx="1746250" cy="425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文章总数以及今日文章新增数量</a:t>
            </a:r>
            <a:endParaRPr lang="en-AU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0AB3538-F7EB-4F75-8B04-6BFD4D61460E}"/>
              </a:ext>
            </a:extLst>
          </p:cNvPr>
          <p:cNvSpPr txBox="1">
            <a:spLocks/>
          </p:cNvSpPr>
          <p:nvPr/>
        </p:nvSpPr>
        <p:spPr>
          <a:xfrm>
            <a:off x="6448251" y="3228975"/>
            <a:ext cx="1508125" cy="252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图表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6C845B6-8C02-4410-A4D5-2362381A0612}"/>
              </a:ext>
            </a:extLst>
          </p:cNvPr>
          <p:cNvSpPr txBox="1">
            <a:spLocks/>
          </p:cNvSpPr>
          <p:nvPr/>
        </p:nvSpPr>
        <p:spPr>
          <a:xfrm>
            <a:off x="6422107" y="3481388"/>
            <a:ext cx="1746250" cy="42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对统计的数据进行图表化</a:t>
            </a:r>
            <a:endParaRPr lang="en-AU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3">
            <a:extLst>
              <a:ext uri="{FF2B5EF4-FFF2-40B4-BE49-F238E27FC236}">
                <a16:creationId xmlns:a16="http://schemas.microsoft.com/office/drawing/2014/main" id="{5BA0B3CA-7A66-4365-9524-49E3A3AB00CD}"/>
              </a:ext>
            </a:extLst>
          </p:cNvPr>
          <p:cNvSpPr/>
          <p:nvPr/>
        </p:nvSpPr>
        <p:spPr>
          <a:xfrm>
            <a:off x="3139734" y="1635084"/>
            <a:ext cx="2788813" cy="2501060"/>
          </a:xfrm>
          <a:custGeom>
            <a:avLst/>
            <a:gdLst>
              <a:gd name="connsiteX0" fmla="*/ 2220116 w 3718417"/>
              <a:gd name="connsiteY0" fmla="*/ 3322706 h 3333718"/>
              <a:gd name="connsiteX1" fmla="*/ 2229456 w 3718417"/>
              <a:gd name="connsiteY1" fmla="*/ 3325496 h 3333718"/>
              <a:gd name="connsiteX2" fmla="*/ 2239019 w 3718417"/>
              <a:gd name="connsiteY2" fmla="*/ 3326422 h 3333718"/>
              <a:gd name="connsiteX3" fmla="*/ 2148519 w 3718417"/>
              <a:gd name="connsiteY3" fmla="*/ 3300859 h 3333718"/>
              <a:gd name="connsiteX4" fmla="*/ 2150572 w 3718417"/>
              <a:gd name="connsiteY4" fmla="*/ 3301928 h 3333718"/>
              <a:gd name="connsiteX5" fmla="*/ 2152187 w 3718417"/>
              <a:gd name="connsiteY5" fmla="*/ 3302411 h 3333718"/>
              <a:gd name="connsiteX6" fmla="*/ 2150723 w 3718417"/>
              <a:gd name="connsiteY6" fmla="*/ 3301921 h 3333718"/>
              <a:gd name="connsiteX7" fmla="*/ 605489 w 3718417"/>
              <a:gd name="connsiteY7" fmla="*/ 2808370 h 3333718"/>
              <a:gd name="connsiteX8" fmla="*/ 607509 w 3718417"/>
              <a:gd name="connsiteY8" fmla="*/ 2816829 h 3333718"/>
              <a:gd name="connsiteX9" fmla="*/ 611079 w 3718417"/>
              <a:gd name="connsiteY9" fmla="*/ 2824608 h 3333718"/>
              <a:gd name="connsiteX10" fmla="*/ 387093 w 3718417"/>
              <a:gd name="connsiteY10" fmla="*/ 1050636 h 3333718"/>
              <a:gd name="connsiteX11" fmla="*/ 364822 w 3718417"/>
              <a:gd name="connsiteY11" fmla="*/ 1059435 h 3333718"/>
              <a:gd name="connsiteX12" fmla="*/ 350342 w 3718417"/>
              <a:gd name="connsiteY12" fmla="*/ 1068569 h 3333718"/>
              <a:gd name="connsiteX13" fmla="*/ 387093 w 3718417"/>
              <a:gd name="connsiteY13" fmla="*/ 1052706 h 3333718"/>
              <a:gd name="connsiteX14" fmla="*/ 1741327 w 3718417"/>
              <a:gd name="connsiteY14" fmla="*/ 169961 h 3333718"/>
              <a:gd name="connsiteX15" fmla="*/ 1767645 w 3718417"/>
              <a:gd name="connsiteY15" fmla="*/ 202645 h 3333718"/>
              <a:gd name="connsiteX16" fmla="*/ 2236920 w 3718417"/>
              <a:gd name="connsiteY16" fmla="*/ 1013228 h 3333718"/>
              <a:gd name="connsiteX17" fmla="*/ 2147597 w 3718417"/>
              <a:gd name="connsiteY17" fmla="*/ 1013228 h 3333718"/>
              <a:gd name="connsiteX18" fmla="*/ 2141566 w 3718417"/>
              <a:gd name="connsiteY18" fmla="*/ 1013228 h 3333718"/>
              <a:gd name="connsiteX19" fmla="*/ 2114114 w 3718417"/>
              <a:gd name="connsiteY19" fmla="*/ 965809 h 3333718"/>
              <a:gd name="connsiteX20" fmla="*/ 1773702 w 3718417"/>
              <a:gd name="connsiteY20" fmla="*/ 377813 h 3333718"/>
              <a:gd name="connsiteX21" fmla="*/ 1453461 w 3718417"/>
              <a:gd name="connsiteY21" fmla="*/ 199410 h 3333718"/>
              <a:gd name="connsiteX22" fmla="*/ 1201669 w 3718417"/>
              <a:gd name="connsiteY22" fmla="*/ 199410 h 3333718"/>
              <a:gd name="connsiteX23" fmla="*/ 908319 w 3718417"/>
              <a:gd name="connsiteY23" fmla="*/ 368037 h 3333718"/>
              <a:gd name="connsiteX24" fmla="*/ 553523 w 3718417"/>
              <a:gd name="connsiteY24" fmla="*/ 983387 h 3333718"/>
              <a:gd name="connsiteX25" fmla="*/ 535616 w 3718417"/>
              <a:gd name="connsiteY25" fmla="*/ 1014444 h 3333718"/>
              <a:gd name="connsiteX26" fmla="*/ 526793 w 3718417"/>
              <a:gd name="connsiteY26" fmla="*/ 1015882 h 3333718"/>
              <a:gd name="connsiteX27" fmla="*/ 526793 w 3718417"/>
              <a:gd name="connsiteY27" fmla="*/ 1016112 h 3333718"/>
              <a:gd name="connsiteX28" fmla="*/ 542891 w 3718417"/>
              <a:gd name="connsiteY28" fmla="*/ 1013487 h 3333718"/>
              <a:gd name="connsiteX29" fmla="*/ 1481497 w 3718417"/>
              <a:gd name="connsiteY29" fmla="*/ 1013487 h 3333718"/>
              <a:gd name="connsiteX30" fmla="*/ 1436832 w 3718417"/>
              <a:gd name="connsiteY30" fmla="*/ 1090676 h 3333718"/>
              <a:gd name="connsiteX31" fmla="*/ 1436268 w 3718417"/>
              <a:gd name="connsiteY31" fmla="*/ 1091651 h 3333718"/>
              <a:gd name="connsiteX32" fmla="*/ 1376333 w 3718417"/>
              <a:gd name="connsiteY32" fmla="*/ 1091651 h 3333718"/>
              <a:gd name="connsiteX33" fmla="*/ 695468 w 3718417"/>
              <a:gd name="connsiteY33" fmla="*/ 1091651 h 3333718"/>
              <a:gd name="connsiteX34" fmla="*/ 382543 w 3718417"/>
              <a:gd name="connsiteY34" fmla="*/ 1279931 h 3333718"/>
              <a:gd name="connsiteX35" fmla="*/ 257862 w 3718417"/>
              <a:gd name="connsiteY35" fmla="*/ 1497554 h 3333718"/>
              <a:gd name="connsiteX36" fmla="*/ 257862 w 3718417"/>
              <a:gd name="connsiteY36" fmla="*/ 1834990 h 3333718"/>
              <a:gd name="connsiteX37" fmla="*/ 612679 w 3718417"/>
              <a:gd name="connsiteY37" fmla="*/ 2450674 h 3333718"/>
              <a:gd name="connsiteX38" fmla="*/ 631939 w 3718417"/>
              <a:gd name="connsiteY38" fmla="*/ 2484094 h 3333718"/>
              <a:gd name="connsiteX39" fmla="*/ 626190 w 3718417"/>
              <a:gd name="connsiteY39" fmla="*/ 2499364 h 3333718"/>
              <a:gd name="connsiteX40" fmla="*/ 626658 w 3718417"/>
              <a:gd name="connsiteY40" fmla="*/ 2499637 h 3333718"/>
              <a:gd name="connsiteX41" fmla="*/ 634776 w 3718417"/>
              <a:gd name="connsiteY41" fmla="*/ 2478064 h 3333718"/>
              <a:gd name="connsiteX42" fmla="*/ 1103944 w 3718417"/>
              <a:gd name="connsiteY42" fmla="*/ 1666859 h 3333718"/>
              <a:gd name="connsiteX43" fmla="*/ 1129700 w 3718417"/>
              <a:gd name="connsiteY43" fmla="*/ 1711624 h 3333718"/>
              <a:gd name="connsiteX44" fmla="*/ 1146561 w 3718417"/>
              <a:gd name="connsiteY44" fmla="*/ 1740930 h 3333718"/>
              <a:gd name="connsiteX45" fmla="*/ 1116696 w 3718417"/>
              <a:gd name="connsiteY45" fmla="*/ 1792569 h 3333718"/>
              <a:gd name="connsiteX46" fmla="*/ 776361 w 3718417"/>
              <a:gd name="connsiteY46" fmla="*/ 2381018 h 3333718"/>
              <a:gd name="connsiteX47" fmla="*/ 783693 w 3718417"/>
              <a:gd name="connsiteY47" fmla="*/ 2747879 h 3333718"/>
              <a:gd name="connsiteX48" fmla="*/ 908339 w 3718417"/>
              <a:gd name="connsiteY48" fmla="*/ 2965551 h 3333718"/>
              <a:gd name="connsiteX49" fmla="*/ 1201621 w 3718417"/>
              <a:gd name="connsiteY49" fmla="*/ 3134307 h 3333718"/>
              <a:gd name="connsiteX50" fmla="*/ 1912701 w 3718417"/>
              <a:gd name="connsiteY50" fmla="*/ 3134307 h 3333718"/>
              <a:gd name="connsiteX51" fmla="*/ 1948402 w 3718417"/>
              <a:gd name="connsiteY51" fmla="*/ 3134307 h 3333718"/>
              <a:gd name="connsiteX52" fmla="*/ 1953487 w 3718417"/>
              <a:gd name="connsiteY52" fmla="*/ 3140395 h 3333718"/>
              <a:gd name="connsiteX53" fmla="*/ 1953624 w 3718417"/>
              <a:gd name="connsiteY53" fmla="*/ 3140395 h 3333718"/>
              <a:gd name="connsiteX54" fmla="*/ 1947996 w 3718417"/>
              <a:gd name="connsiteY54" fmla="*/ 3133657 h 3333718"/>
              <a:gd name="connsiteX55" fmla="*/ 1481498 w 3718417"/>
              <a:gd name="connsiteY55" fmla="*/ 2322300 h 3333718"/>
              <a:gd name="connsiteX56" fmla="*/ 1533105 w 3718417"/>
              <a:gd name="connsiteY56" fmla="*/ 2322300 h 3333718"/>
              <a:gd name="connsiteX57" fmla="*/ 1566872 w 3718417"/>
              <a:gd name="connsiteY57" fmla="*/ 2322300 h 3333718"/>
              <a:gd name="connsiteX58" fmla="*/ 1594079 w 3718417"/>
              <a:gd name="connsiteY58" fmla="*/ 2369622 h 3333718"/>
              <a:gd name="connsiteX59" fmla="*/ 1932477 w 3718417"/>
              <a:gd name="connsiteY59" fmla="*/ 2958180 h 3333718"/>
              <a:gd name="connsiteX60" fmla="*/ 2255163 w 3718417"/>
              <a:gd name="connsiteY60" fmla="*/ 3134306 h 3333718"/>
              <a:gd name="connsiteX61" fmla="*/ 2504510 w 3718417"/>
              <a:gd name="connsiteY61" fmla="*/ 3134306 h 3333718"/>
              <a:gd name="connsiteX62" fmla="*/ 2797861 w 3718417"/>
              <a:gd name="connsiteY62" fmla="*/ 2965518 h 3333718"/>
              <a:gd name="connsiteX63" fmla="*/ 3154307 w 3718417"/>
              <a:gd name="connsiteY63" fmla="*/ 2349580 h 3333718"/>
              <a:gd name="connsiteX64" fmla="*/ 3169935 w 3718417"/>
              <a:gd name="connsiteY64" fmla="*/ 2322576 h 3333718"/>
              <a:gd name="connsiteX65" fmla="*/ 3158127 w 3718417"/>
              <a:gd name="connsiteY65" fmla="*/ 2322576 h 3333718"/>
              <a:gd name="connsiteX66" fmla="*/ 2236921 w 3718417"/>
              <a:gd name="connsiteY66" fmla="*/ 2322576 h 3333718"/>
              <a:gd name="connsiteX67" fmla="*/ 2281438 w 3718417"/>
              <a:gd name="connsiteY67" fmla="*/ 2245210 h 3333718"/>
              <a:gd name="connsiteX68" fmla="*/ 2282060 w 3718417"/>
              <a:gd name="connsiteY68" fmla="*/ 2244129 h 3333718"/>
              <a:gd name="connsiteX69" fmla="*/ 2331859 w 3718417"/>
              <a:gd name="connsiteY69" fmla="*/ 2244129 h 3333718"/>
              <a:gd name="connsiteX70" fmla="*/ 3010710 w 3718417"/>
              <a:gd name="connsiteY70" fmla="*/ 2244129 h 3333718"/>
              <a:gd name="connsiteX71" fmla="*/ 3326080 w 3718417"/>
              <a:gd name="connsiteY71" fmla="*/ 2053330 h 3333718"/>
              <a:gd name="connsiteX72" fmla="*/ 3450761 w 3718417"/>
              <a:gd name="connsiteY72" fmla="*/ 1835622 h 3333718"/>
              <a:gd name="connsiteX73" fmla="*/ 3450761 w 3718417"/>
              <a:gd name="connsiteY73" fmla="*/ 1498051 h 3333718"/>
              <a:gd name="connsiteX74" fmla="*/ 3095945 w 3718417"/>
              <a:gd name="connsiteY74" fmla="*/ 882125 h 3333718"/>
              <a:gd name="connsiteX75" fmla="*/ 3080988 w 3718417"/>
              <a:gd name="connsiteY75" fmla="*/ 856164 h 3333718"/>
              <a:gd name="connsiteX76" fmla="*/ 3080371 w 3718417"/>
              <a:gd name="connsiteY76" fmla="*/ 857238 h 3333718"/>
              <a:gd name="connsiteX77" fmla="*/ 2614775 w 3718417"/>
              <a:gd name="connsiteY77" fmla="*/ 1666859 h 3333718"/>
              <a:gd name="connsiteX78" fmla="*/ 2570112 w 3718417"/>
              <a:gd name="connsiteY78" fmla="*/ 1589653 h 3333718"/>
              <a:gd name="connsiteX79" fmla="*/ 2566990 w 3718417"/>
              <a:gd name="connsiteY79" fmla="*/ 1584256 h 3333718"/>
              <a:gd name="connsiteX80" fmla="*/ 2591781 w 3718417"/>
              <a:gd name="connsiteY80" fmla="*/ 1541150 h 3333718"/>
              <a:gd name="connsiteX81" fmla="*/ 2930185 w 3718417"/>
              <a:gd name="connsiteY81" fmla="*/ 952700 h 3333718"/>
              <a:gd name="connsiteX82" fmla="*/ 2925296 w 3718417"/>
              <a:gd name="connsiteY82" fmla="*/ 585839 h 3333718"/>
              <a:gd name="connsiteX83" fmla="*/ 2798175 w 3718417"/>
              <a:gd name="connsiteY83" fmla="*/ 368166 h 3333718"/>
              <a:gd name="connsiteX84" fmla="*/ 2504820 w 3718417"/>
              <a:gd name="connsiteY84" fmla="*/ 199410 h 3333718"/>
              <a:gd name="connsiteX85" fmla="*/ 1795215 w 3718417"/>
              <a:gd name="connsiteY85" fmla="*/ 199410 h 3333718"/>
              <a:gd name="connsiteX86" fmla="*/ 1765114 w 3718417"/>
              <a:gd name="connsiteY86" fmla="*/ 199410 h 3333718"/>
              <a:gd name="connsiteX87" fmla="*/ 1741419 w 3718417"/>
              <a:gd name="connsiteY87" fmla="*/ 169961 h 3333718"/>
              <a:gd name="connsiteX88" fmla="*/ 1117878 w 3718417"/>
              <a:gd name="connsiteY88" fmla="*/ 0 h 3333718"/>
              <a:gd name="connsiteX89" fmla="*/ 1403886 w 3718417"/>
              <a:gd name="connsiteY89" fmla="*/ 0 h 3333718"/>
              <a:gd name="connsiteX90" fmla="*/ 1404464 w 3718417"/>
              <a:gd name="connsiteY90" fmla="*/ 37 h 3333718"/>
              <a:gd name="connsiteX91" fmla="*/ 1404079 w 3718417"/>
              <a:gd name="connsiteY91" fmla="*/ 0 h 3333718"/>
              <a:gd name="connsiteX92" fmla="*/ 1422736 w 3718417"/>
              <a:gd name="connsiteY92" fmla="*/ 0 h 3333718"/>
              <a:gd name="connsiteX93" fmla="*/ 1425318 w 3718417"/>
              <a:gd name="connsiteY93" fmla="*/ 0 h 3333718"/>
              <a:gd name="connsiteX94" fmla="*/ 1440518 w 3718417"/>
              <a:gd name="connsiteY94" fmla="*/ 0 h 3333718"/>
              <a:gd name="connsiteX95" fmla="*/ 1792082 w 3718417"/>
              <a:gd name="connsiteY95" fmla="*/ 0 h 3333718"/>
              <a:gd name="connsiteX96" fmla="*/ 1859208 w 3718417"/>
              <a:gd name="connsiteY96" fmla="*/ 0 h 3333718"/>
              <a:gd name="connsiteX97" fmla="*/ 1907813 w 3718417"/>
              <a:gd name="connsiteY97" fmla="*/ 0 h 3333718"/>
              <a:gd name="connsiteX98" fmla="*/ 2598114 w 3718417"/>
              <a:gd name="connsiteY98" fmla="*/ 0 h 3333718"/>
              <a:gd name="connsiteX99" fmla="*/ 2931333 w 3718417"/>
              <a:gd name="connsiteY99" fmla="*/ 191689 h 3333718"/>
              <a:gd name="connsiteX100" fmla="*/ 3075728 w 3718417"/>
              <a:gd name="connsiteY100" fmla="*/ 438939 h 3333718"/>
              <a:gd name="connsiteX101" fmla="*/ 3075821 w 3718417"/>
              <a:gd name="connsiteY101" fmla="*/ 439169 h 3333718"/>
              <a:gd name="connsiteX102" fmla="*/ 3076722 w 3718417"/>
              <a:gd name="connsiteY102" fmla="*/ 440733 h 3333718"/>
              <a:gd name="connsiteX103" fmla="*/ 3672598 w 3718417"/>
              <a:gd name="connsiteY103" fmla="*/ 1475114 h 3333718"/>
              <a:gd name="connsiteX104" fmla="*/ 3672598 w 3718417"/>
              <a:gd name="connsiteY104" fmla="*/ 1858555 h 3333718"/>
              <a:gd name="connsiteX105" fmla="*/ 3530975 w 3718417"/>
              <a:gd name="connsiteY105" fmla="*/ 2105847 h 3333718"/>
              <a:gd name="connsiteX106" fmla="*/ 3529433 w 3718417"/>
              <a:gd name="connsiteY106" fmla="*/ 2107860 h 3333718"/>
              <a:gd name="connsiteX107" fmla="*/ 3521388 w 3718417"/>
              <a:gd name="connsiteY107" fmla="*/ 2121762 h 3333718"/>
              <a:gd name="connsiteX108" fmla="*/ 2930976 w 3718417"/>
              <a:gd name="connsiteY108" fmla="*/ 3141993 h 3333718"/>
              <a:gd name="connsiteX109" fmla="*/ 2597762 w 3718417"/>
              <a:gd name="connsiteY109" fmla="*/ 3333717 h 3333718"/>
              <a:gd name="connsiteX110" fmla="*/ 2314531 w 3718417"/>
              <a:gd name="connsiteY110" fmla="*/ 3333717 h 3333718"/>
              <a:gd name="connsiteX111" fmla="*/ 2313937 w 3718417"/>
              <a:gd name="connsiteY111" fmla="*/ 3333679 h 3333718"/>
              <a:gd name="connsiteX112" fmla="*/ 2314342 w 3718417"/>
              <a:gd name="connsiteY112" fmla="*/ 3333718 h 3333718"/>
              <a:gd name="connsiteX113" fmla="*/ 1117825 w 3718417"/>
              <a:gd name="connsiteY113" fmla="*/ 3333718 h 3333718"/>
              <a:gd name="connsiteX114" fmla="*/ 784688 w 3718417"/>
              <a:gd name="connsiteY114" fmla="*/ 3142029 h 3333718"/>
              <a:gd name="connsiteX115" fmla="*/ 643105 w 3718417"/>
              <a:gd name="connsiteY115" fmla="*/ 2894779 h 3333718"/>
              <a:gd name="connsiteX116" fmla="*/ 641174 w 3718417"/>
              <a:gd name="connsiteY116" fmla="*/ 2890908 h 3333718"/>
              <a:gd name="connsiteX117" fmla="*/ 633532 w 3718417"/>
              <a:gd name="connsiteY117" fmla="*/ 2877648 h 3333718"/>
              <a:gd name="connsiteX118" fmla="*/ 45819 w 3718417"/>
              <a:gd name="connsiteY118" fmla="*/ 1857838 h 3333718"/>
              <a:gd name="connsiteX119" fmla="*/ 45819 w 3718417"/>
              <a:gd name="connsiteY119" fmla="*/ 1474548 h 3333718"/>
              <a:gd name="connsiteX120" fmla="*/ 187443 w 3718417"/>
              <a:gd name="connsiteY120" fmla="*/ 1227352 h 3333718"/>
              <a:gd name="connsiteX121" fmla="*/ 224110 w 3718417"/>
              <a:gd name="connsiteY121" fmla="*/ 1179726 h 3333718"/>
              <a:gd name="connsiteX122" fmla="*/ 223890 w 3718417"/>
              <a:gd name="connsiteY122" fmla="*/ 1176708 h 3333718"/>
              <a:gd name="connsiteX123" fmla="*/ 187657 w 3718417"/>
              <a:gd name="connsiteY123" fmla="*/ 1226977 h 3333718"/>
              <a:gd name="connsiteX124" fmla="*/ 219140 w 3718417"/>
              <a:gd name="connsiteY124" fmla="*/ 1172374 h 3333718"/>
              <a:gd name="connsiteX125" fmla="*/ 231820 w 3718417"/>
              <a:gd name="connsiteY125" fmla="*/ 1150382 h 3333718"/>
              <a:gd name="connsiteX126" fmla="*/ 233210 w 3718417"/>
              <a:gd name="connsiteY126" fmla="*/ 1145790 h 3333718"/>
              <a:gd name="connsiteX127" fmla="*/ 241032 w 3718417"/>
              <a:gd name="connsiteY127" fmla="*/ 1134405 h 3333718"/>
              <a:gd name="connsiteX128" fmla="*/ 262283 w 3718417"/>
              <a:gd name="connsiteY128" fmla="*/ 1097548 h 3333718"/>
              <a:gd name="connsiteX129" fmla="*/ 784665 w 3718417"/>
              <a:gd name="connsiteY129" fmla="*/ 191541 h 3333718"/>
              <a:gd name="connsiteX130" fmla="*/ 1117878 w 3718417"/>
              <a:gd name="connsiteY130" fmla="*/ 0 h 333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718417" h="3333718">
                <a:moveTo>
                  <a:pt x="2220116" y="3322706"/>
                </a:moveTo>
                <a:lnTo>
                  <a:pt x="2229456" y="3325496"/>
                </a:lnTo>
                <a:lnTo>
                  <a:pt x="2239019" y="3326422"/>
                </a:lnTo>
                <a:close/>
                <a:moveTo>
                  <a:pt x="2148519" y="3300859"/>
                </a:moveTo>
                <a:lnTo>
                  <a:pt x="2150572" y="3301928"/>
                </a:lnTo>
                <a:lnTo>
                  <a:pt x="2152187" y="3302411"/>
                </a:lnTo>
                <a:lnTo>
                  <a:pt x="2150723" y="3301921"/>
                </a:lnTo>
                <a:close/>
                <a:moveTo>
                  <a:pt x="605489" y="2808370"/>
                </a:moveTo>
                <a:lnTo>
                  <a:pt x="607509" y="2816829"/>
                </a:lnTo>
                <a:lnTo>
                  <a:pt x="611079" y="2824608"/>
                </a:lnTo>
                <a:close/>
                <a:moveTo>
                  <a:pt x="387093" y="1050636"/>
                </a:moveTo>
                <a:lnTo>
                  <a:pt x="364822" y="1059435"/>
                </a:lnTo>
                <a:lnTo>
                  <a:pt x="350342" y="1068569"/>
                </a:lnTo>
                <a:lnTo>
                  <a:pt x="387093" y="1052706"/>
                </a:lnTo>
                <a:close/>
                <a:moveTo>
                  <a:pt x="1741327" y="169961"/>
                </a:moveTo>
                <a:lnTo>
                  <a:pt x="1767645" y="202645"/>
                </a:lnTo>
                <a:cubicBezTo>
                  <a:pt x="1767645" y="202645"/>
                  <a:pt x="1767645" y="202645"/>
                  <a:pt x="2236920" y="1013228"/>
                </a:cubicBezTo>
                <a:cubicBezTo>
                  <a:pt x="2236920" y="1013228"/>
                  <a:pt x="2236920" y="1013228"/>
                  <a:pt x="2147597" y="1013228"/>
                </a:cubicBezTo>
                <a:lnTo>
                  <a:pt x="2141566" y="1013228"/>
                </a:lnTo>
                <a:lnTo>
                  <a:pt x="2114114" y="965809"/>
                </a:lnTo>
                <a:cubicBezTo>
                  <a:pt x="1773702" y="377813"/>
                  <a:pt x="1773702" y="377813"/>
                  <a:pt x="1773702" y="377813"/>
                </a:cubicBezTo>
                <a:cubicBezTo>
                  <a:pt x="1707698" y="270282"/>
                  <a:pt x="1587913" y="199410"/>
                  <a:pt x="1453461" y="199410"/>
                </a:cubicBezTo>
                <a:cubicBezTo>
                  <a:pt x="1201669" y="199410"/>
                  <a:pt x="1201669" y="199410"/>
                  <a:pt x="1201669" y="199410"/>
                </a:cubicBezTo>
                <a:cubicBezTo>
                  <a:pt x="1094107" y="199410"/>
                  <a:pt x="962100" y="275170"/>
                  <a:pt x="908319" y="368037"/>
                </a:cubicBezTo>
                <a:cubicBezTo>
                  <a:pt x="744074" y="652901"/>
                  <a:pt x="631155" y="848744"/>
                  <a:pt x="553523" y="983387"/>
                </a:cubicBezTo>
                <a:lnTo>
                  <a:pt x="535616" y="1014444"/>
                </a:lnTo>
                <a:lnTo>
                  <a:pt x="526793" y="1015882"/>
                </a:lnTo>
                <a:lnTo>
                  <a:pt x="526793" y="1016112"/>
                </a:lnTo>
                <a:lnTo>
                  <a:pt x="542891" y="1013487"/>
                </a:lnTo>
                <a:cubicBezTo>
                  <a:pt x="542891" y="1013487"/>
                  <a:pt x="542891" y="1013487"/>
                  <a:pt x="1481497" y="1013487"/>
                </a:cubicBezTo>
                <a:cubicBezTo>
                  <a:pt x="1481497" y="1013487"/>
                  <a:pt x="1481497" y="1013487"/>
                  <a:pt x="1436832" y="1090676"/>
                </a:cubicBezTo>
                <a:lnTo>
                  <a:pt x="1436268" y="1091651"/>
                </a:lnTo>
                <a:lnTo>
                  <a:pt x="1376333" y="1091651"/>
                </a:lnTo>
                <a:cubicBezTo>
                  <a:pt x="695468" y="1091651"/>
                  <a:pt x="695468" y="1091651"/>
                  <a:pt x="695468" y="1091651"/>
                </a:cubicBezTo>
                <a:cubicBezTo>
                  <a:pt x="570788" y="1096542"/>
                  <a:pt x="450996" y="1162562"/>
                  <a:pt x="382543" y="1279931"/>
                </a:cubicBezTo>
                <a:cubicBezTo>
                  <a:pt x="257862" y="1497554"/>
                  <a:pt x="257862" y="1497554"/>
                  <a:pt x="257862" y="1497554"/>
                </a:cubicBezTo>
                <a:cubicBezTo>
                  <a:pt x="204078" y="1590471"/>
                  <a:pt x="204078" y="1742073"/>
                  <a:pt x="257862" y="1834990"/>
                </a:cubicBezTo>
                <a:cubicBezTo>
                  <a:pt x="422117" y="2120009"/>
                  <a:pt x="535043" y="2315958"/>
                  <a:pt x="612679" y="2450674"/>
                </a:cubicBezTo>
                <a:lnTo>
                  <a:pt x="631939" y="2484094"/>
                </a:lnTo>
                <a:lnTo>
                  <a:pt x="626190" y="2499364"/>
                </a:lnTo>
                <a:lnTo>
                  <a:pt x="626658" y="2499637"/>
                </a:lnTo>
                <a:lnTo>
                  <a:pt x="634776" y="2478064"/>
                </a:lnTo>
                <a:cubicBezTo>
                  <a:pt x="634776" y="2478064"/>
                  <a:pt x="634776" y="2478064"/>
                  <a:pt x="1103944" y="1666859"/>
                </a:cubicBezTo>
                <a:cubicBezTo>
                  <a:pt x="1103944" y="1666859"/>
                  <a:pt x="1103944" y="1666859"/>
                  <a:pt x="1129700" y="1711624"/>
                </a:cubicBezTo>
                <a:lnTo>
                  <a:pt x="1146561" y="1740930"/>
                </a:lnTo>
                <a:lnTo>
                  <a:pt x="1116696" y="1792569"/>
                </a:lnTo>
                <a:cubicBezTo>
                  <a:pt x="776361" y="2381018"/>
                  <a:pt x="776361" y="2381018"/>
                  <a:pt x="776361" y="2381018"/>
                </a:cubicBezTo>
                <a:cubicBezTo>
                  <a:pt x="717704" y="2493522"/>
                  <a:pt x="715260" y="2630483"/>
                  <a:pt x="783693" y="2747879"/>
                </a:cubicBezTo>
                <a:cubicBezTo>
                  <a:pt x="908339" y="2965551"/>
                  <a:pt x="908339" y="2965551"/>
                  <a:pt x="908339" y="2965551"/>
                </a:cubicBezTo>
                <a:cubicBezTo>
                  <a:pt x="962107" y="3058489"/>
                  <a:pt x="1094084" y="3134307"/>
                  <a:pt x="1201621" y="3134307"/>
                </a:cubicBezTo>
                <a:cubicBezTo>
                  <a:pt x="1530801" y="3134307"/>
                  <a:pt x="1757112" y="3134307"/>
                  <a:pt x="1912701" y="3134307"/>
                </a:cubicBezTo>
                <a:lnTo>
                  <a:pt x="1948402" y="3134307"/>
                </a:lnTo>
                <a:lnTo>
                  <a:pt x="1953487" y="3140395"/>
                </a:lnTo>
                <a:lnTo>
                  <a:pt x="1953624" y="3140395"/>
                </a:lnTo>
                <a:lnTo>
                  <a:pt x="1947996" y="3133657"/>
                </a:lnTo>
                <a:cubicBezTo>
                  <a:pt x="1947996" y="3133657"/>
                  <a:pt x="1947996" y="3133657"/>
                  <a:pt x="1481498" y="2322300"/>
                </a:cubicBezTo>
                <a:cubicBezTo>
                  <a:pt x="1481498" y="2322300"/>
                  <a:pt x="1481498" y="2322300"/>
                  <a:pt x="1533105" y="2322300"/>
                </a:cubicBezTo>
                <a:lnTo>
                  <a:pt x="1566872" y="2322300"/>
                </a:lnTo>
                <a:lnTo>
                  <a:pt x="1594079" y="2369622"/>
                </a:lnTo>
                <a:cubicBezTo>
                  <a:pt x="1932477" y="2958180"/>
                  <a:pt x="1932477" y="2958180"/>
                  <a:pt x="1932477" y="2958180"/>
                </a:cubicBezTo>
                <a:cubicBezTo>
                  <a:pt x="2000926" y="3063367"/>
                  <a:pt x="2118266" y="3134306"/>
                  <a:pt x="2255163" y="3134306"/>
                </a:cubicBezTo>
                <a:cubicBezTo>
                  <a:pt x="2504510" y="3134306"/>
                  <a:pt x="2504510" y="3134306"/>
                  <a:pt x="2504510" y="3134306"/>
                </a:cubicBezTo>
                <a:cubicBezTo>
                  <a:pt x="2612072" y="3134306"/>
                  <a:pt x="2744079" y="3058474"/>
                  <a:pt x="2797861" y="2965518"/>
                </a:cubicBezTo>
                <a:cubicBezTo>
                  <a:pt x="2962870" y="2680383"/>
                  <a:pt x="3076315" y="2484352"/>
                  <a:pt x="3154307" y="2349580"/>
                </a:cubicBezTo>
                <a:lnTo>
                  <a:pt x="3169935" y="2322576"/>
                </a:lnTo>
                <a:lnTo>
                  <a:pt x="3158127" y="2322576"/>
                </a:lnTo>
                <a:cubicBezTo>
                  <a:pt x="3114260" y="2322576"/>
                  <a:pt x="2938792" y="2322576"/>
                  <a:pt x="2236921" y="2322576"/>
                </a:cubicBezTo>
                <a:cubicBezTo>
                  <a:pt x="2236921" y="2322576"/>
                  <a:pt x="2236921" y="2322576"/>
                  <a:pt x="2281438" y="2245210"/>
                </a:cubicBezTo>
                <a:lnTo>
                  <a:pt x="2282060" y="2244129"/>
                </a:lnTo>
                <a:lnTo>
                  <a:pt x="2331859" y="2244129"/>
                </a:lnTo>
                <a:cubicBezTo>
                  <a:pt x="3010710" y="2244129"/>
                  <a:pt x="3010710" y="2244129"/>
                  <a:pt x="3010710" y="2244129"/>
                </a:cubicBezTo>
                <a:cubicBezTo>
                  <a:pt x="3137836" y="2239237"/>
                  <a:pt x="3257628" y="2170745"/>
                  <a:pt x="3326080" y="2053330"/>
                </a:cubicBezTo>
                <a:cubicBezTo>
                  <a:pt x="3450761" y="1835622"/>
                  <a:pt x="3450761" y="1835622"/>
                  <a:pt x="3450761" y="1835622"/>
                </a:cubicBezTo>
                <a:cubicBezTo>
                  <a:pt x="3504545" y="1742667"/>
                  <a:pt x="3504545" y="1591006"/>
                  <a:pt x="3450761" y="1498051"/>
                </a:cubicBezTo>
                <a:cubicBezTo>
                  <a:pt x="3286506" y="1212921"/>
                  <a:pt x="3173580" y="1016894"/>
                  <a:pt x="3095945" y="882125"/>
                </a:cubicBezTo>
                <a:lnTo>
                  <a:pt x="3080988" y="856164"/>
                </a:lnTo>
                <a:lnTo>
                  <a:pt x="3080371" y="857238"/>
                </a:lnTo>
                <a:cubicBezTo>
                  <a:pt x="3073993" y="868330"/>
                  <a:pt x="3022968" y="957055"/>
                  <a:pt x="2614775" y="1666859"/>
                </a:cubicBezTo>
                <a:cubicBezTo>
                  <a:pt x="2614775" y="1666859"/>
                  <a:pt x="2614775" y="1666859"/>
                  <a:pt x="2570112" y="1589653"/>
                </a:cubicBezTo>
                <a:lnTo>
                  <a:pt x="2566990" y="1584256"/>
                </a:lnTo>
                <a:lnTo>
                  <a:pt x="2591781" y="1541150"/>
                </a:lnTo>
                <a:cubicBezTo>
                  <a:pt x="2930185" y="952700"/>
                  <a:pt x="2930185" y="952700"/>
                  <a:pt x="2930185" y="952700"/>
                </a:cubicBezTo>
                <a:cubicBezTo>
                  <a:pt x="2988856" y="840196"/>
                  <a:pt x="2991301" y="703234"/>
                  <a:pt x="2925296" y="585839"/>
                </a:cubicBezTo>
                <a:cubicBezTo>
                  <a:pt x="2798175" y="368166"/>
                  <a:pt x="2798175" y="368166"/>
                  <a:pt x="2798175" y="368166"/>
                </a:cubicBezTo>
                <a:cubicBezTo>
                  <a:pt x="2744393" y="275228"/>
                  <a:pt x="2612384" y="199410"/>
                  <a:pt x="2504820" y="199410"/>
                </a:cubicBezTo>
                <a:cubicBezTo>
                  <a:pt x="2176323" y="199410"/>
                  <a:pt x="1950481" y="199410"/>
                  <a:pt x="1795215" y="199410"/>
                </a:cubicBezTo>
                <a:lnTo>
                  <a:pt x="1765114" y="199410"/>
                </a:lnTo>
                <a:lnTo>
                  <a:pt x="1741419" y="169961"/>
                </a:lnTo>
                <a:close/>
                <a:moveTo>
                  <a:pt x="1117878" y="0"/>
                </a:moveTo>
                <a:cubicBezTo>
                  <a:pt x="1117878" y="0"/>
                  <a:pt x="1117878" y="0"/>
                  <a:pt x="1403886" y="0"/>
                </a:cubicBezTo>
                <a:lnTo>
                  <a:pt x="1404464" y="37"/>
                </a:lnTo>
                <a:lnTo>
                  <a:pt x="1404079" y="0"/>
                </a:lnTo>
                <a:cubicBezTo>
                  <a:pt x="1404079" y="0"/>
                  <a:pt x="1404079" y="0"/>
                  <a:pt x="1422736" y="0"/>
                </a:cubicBezTo>
                <a:lnTo>
                  <a:pt x="1425318" y="0"/>
                </a:lnTo>
                <a:lnTo>
                  <a:pt x="1440518" y="0"/>
                </a:lnTo>
                <a:cubicBezTo>
                  <a:pt x="1484245" y="0"/>
                  <a:pt x="1580444" y="0"/>
                  <a:pt x="1792082" y="0"/>
                </a:cubicBezTo>
                <a:lnTo>
                  <a:pt x="1859208" y="0"/>
                </a:lnTo>
                <a:lnTo>
                  <a:pt x="1907813" y="0"/>
                </a:lnTo>
                <a:cubicBezTo>
                  <a:pt x="2075724" y="0"/>
                  <a:pt x="2299606" y="0"/>
                  <a:pt x="2598114" y="0"/>
                </a:cubicBezTo>
                <a:cubicBezTo>
                  <a:pt x="2720294" y="0"/>
                  <a:pt x="2870243" y="86121"/>
                  <a:pt x="2931333" y="191689"/>
                </a:cubicBezTo>
                <a:cubicBezTo>
                  <a:pt x="2931333" y="191689"/>
                  <a:pt x="2931333" y="191689"/>
                  <a:pt x="3075728" y="438939"/>
                </a:cubicBezTo>
                <a:lnTo>
                  <a:pt x="3075821" y="439169"/>
                </a:lnTo>
                <a:lnTo>
                  <a:pt x="3076722" y="440733"/>
                </a:lnTo>
                <a:cubicBezTo>
                  <a:pt x="3084885" y="454902"/>
                  <a:pt x="3150186" y="568260"/>
                  <a:pt x="3672598" y="1475114"/>
                </a:cubicBezTo>
                <a:cubicBezTo>
                  <a:pt x="3733691" y="1580699"/>
                  <a:pt x="3733691" y="1752970"/>
                  <a:pt x="3672598" y="1858555"/>
                </a:cubicBezTo>
                <a:cubicBezTo>
                  <a:pt x="3672598" y="1858555"/>
                  <a:pt x="3672598" y="1858555"/>
                  <a:pt x="3530975" y="2105847"/>
                </a:cubicBezTo>
                <a:lnTo>
                  <a:pt x="3529433" y="2107860"/>
                </a:lnTo>
                <a:lnTo>
                  <a:pt x="3521388" y="2121762"/>
                </a:lnTo>
                <a:cubicBezTo>
                  <a:pt x="3493273" y="2170344"/>
                  <a:pt x="3380813" y="2364674"/>
                  <a:pt x="2930976" y="3141993"/>
                </a:cubicBezTo>
                <a:cubicBezTo>
                  <a:pt x="2869886" y="3247580"/>
                  <a:pt x="2719941" y="3333717"/>
                  <a:pt x="2597762" y="3333717"/>
                </a:cubicBezTo>
                <a:cubicBezTo>
                  <a:pt x="2597762" y="3333717"/>
                  <a:pt x="2597762" y="3333717"/>
                  <a:pt x="2314531" y="3333717"/>
                </a:cubicBezTo>
                <a:lnTo>
                  <a:pt x="2313937" y="3333679"/>
                </a:lnTo>
                <a:lnTo>
                  <a:pt x="2314342" y="3333718"/>
                </a:lnTo>
                <a:cubicBezTo>
                  <a:pt x="2314342" y="3333718"/>
                  <a:pt x="2314342" y="3333718"/>
                  <a:pt x="1117825" y="3333718"/>
                </a:cubicBezTo>
                <a:cubicBezTo>
                  <a:pt x="995675" y="3333718"/>
                  <a:pt x="845763" y="3247597"/>
                  <a:pt x="784688" y="3142029"/>
                </a:cubicBezTo>
                <a:cubicBezTo>
                  <a:pt x="784688" y="3142029"/>
                  <a:pt x="784688" y="3142029"/>
                  <a:pt x="643105" y="2894779"/>
                </a:cubicBezTo>
                <a:lnTo>
                  <a:pt x="641174" y="2890908"/>
                </a:lnTo>
                <a:lnTo>
                  <a:pt x="633532" y="2877648"/>
                </a:lnTo>
                <a:cubicBezTo>
                  <a:pt x="605546" y="2829085"/>
                  <a:pt x="493601" y="2634836"/>
                  <a:pt x="45819" y="1857838"/>
                </a:cubicBezTo>
                <a:cubicBezTo>
                  <a:pt x="-15274" y="1752295"/>
                  <a:pt x="-15274" y="1580092"/>
                  <a:pt x="45819" y="1474548"/>
                </a:cubicBezTo>
                <a:cubicBezTo>
                  <a:pt x="45819" y="1474548"/>
                  <a:pt x="45819" y="1474548"/>
                  <a:pt x="187443" y="1227352"/>
                </a:cubicBezTo>
                <a:lnTo>
                  <a:pt x="224110" y="1179726"/>
                </a:lnTo>
                <a:lnTo>
                  <a:pt x="223890" y="1176708"/>
                </a:lnTo>
                <a:lnTo>
                  <a:pt x="187657" y="1226977"/>
                </a:lnTo>
                <a:cubicBezTo>
                  <a:pt x="187657" y="1226977"/>
                  <a:pt x="187657" y="1226977"/>
                  <a:pt x="219140" y="1172374"/>
                </a:cubicBezTo>
                <a:lnTo>
                  <a:pt x="231820" y="1150382"/>
                </a:lnTo>
                <a:lnTo>
                  <a:pt x="233210" y="1145790"/>
                </a:lnTo>
                <a:lnTo>
                  <a:pt x="241032" y="1134405"/>
                </a:lnTo>
                <a:lnTo>
                  <a:pt x="262283" y="1097548"/>
                </a:lnTo>
                <a:cubicBezTo>
                  <a:pt x="336909" y="968118"/>
                  <a:pt x="486161" y="709259"/>
                  <a:pt x="784665" y="191541"/>
                </a:cubicBezTo>
                <a:cubicBezTo>
                  <a:pt x="845755" y="86055"/>
                  <a:pt x="995701" y="0"/>
                  <a:pt x="11178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AU"/>
          </a:p>
        </p:txBody>
      </p:sp>
      <p:pic>
        <p:nvPicPr>
          <p:cNvPr id="30" name="内容占位符 5">
            <a:extLst>
              <a:ext uri="{FF2B5EF4-FFF2-40B4-BE49-F238E27FC236}">
                <a16:creationId xmlns:a16="http://schemas.microsoft.com/office/drawing/2014/main" id="{30281CBF-2497-4225-996C-EE99FCE62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81" y="1350093"/>
            <a:ext cx="3280510" cy="3071041"/>
          </a:xfrm>
          <a:prstGeom prst="rect">
            <a:avLst/>
          </a:prstGeom>
        </p:spPr>
      </p:pic>
      <p:sp>
        <p:nvSpPr>
          <p:cNvPr id="31" name="标题 1">
            <a:extLst>
              <a:ext uri="{FF2B5EF4-FFF2-40B4-BE49-F238E27FC236}">
                <a16:creationId xmlns:a16="http://schemas.microsoft.com/office/drawing/2014/main" id="{156EB3F7-6D7A-46E1-82FB-DA4A2E503FB1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首页展示</a:t>
            </a:r>
          </a:p>
        </p:txBody>
      </p:sp>
    </p:spTree>
    <p:extLst>
      <p:ext uri="{BB962C8B-B14F-4D97-AF65-F5344CB8AC3E}">
        <p14:creationId xmlns:p14="http://schemas.microsoft.com/office/powerpoint/2010/main" val="248776556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animBg="1"/>
      <p:bldP spid="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F1ECCBA-2CEF-4EC0-9FE2-56B91084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96380"/>
            <a:ext cx="3603001" cy="3395663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9D586B8-F828-4CDE-A4EB-F5C29D47C3B9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4945524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用户管理</a:t>
            </a: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</a:t>
            </a:r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文章管理</a:t>
            </a: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84040436-78BB-4023-8593-A9425F3E7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096380"/>
            <a:ext cx="3618907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87160"/>
      </p:ext>
    </p:extLst>
  </p:cSld>
  <p:clrMapOvr>
    <a:masterClrMapping/>
  </p:clrMapOvr>
  <p:transition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8569BE-C242-404B-85EF-774B90FCE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456420"/>
            <a:ext cx="3627542" cy="3395663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39CC364-C9DF-4977-82E9-77D59752F5EC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通知管理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32CEB6-3020-4FFA-99A0-19C040283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64" y="1450758"/>
            <a:ext cx="3623606" cy="3392977"/>
          </a:xfrm>
          <a:prstGeom prst="rect">
            <a:avLst/>
          </a:prstGeom>
        </p:spPr>
      </p:pic>
      <p:grpSp>
        <p:nvGrpSpPr>
          <p:cNvPr id="9" name="Group 83">
            <a:extLst>
              <a:ext uri="{FF2B5EF4-FFF2-40B4-BE49-F238E27FC236}">
                <a16:creationId xmlns:a16="http://schemas.microsoft.com/office/drawing/2014/main" id="{98F23E07-D9A5-441B-9AB6-FFCD54296409}"/>
              </a:ext>
            </a:extLst>
          </p:cNvPr>
          <p:cNvGrpSpPr/>
          <p:nvPr/>
        </p:nvGrpSpPr>
        <p:grpSpPr>
          <a:xfrm>
            <a:off x="574274" y="903483"/>
            <a:ext cx="598730" cy="459107"/>
            <a:chOff x="10579101" y="1076326"/>
            <a:chExt cx="503237" cy="385763"/>
          </a:xfrm>
          <a:solidFill>
            <a:schemeClr val="tx1"/>
          </a:solidFill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04AC81CD-9014-48FB-ABC3-C6EDB60071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44188" y="1133476"/>
              <a:ext cx="314325" cy="250825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B23419A-6989-4F82-A20A-0AECE657FC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9101" y="1076326"/>
              <a:ext cx="503237" cy="385763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491EAD39-F880-4AE8-8828-E01632904F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1213" y="1152526"/>
              <a:ext cx="46037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D4308379-F8C3-4962-BBE8-F574C38B3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5338" y="1352551"/>
              <a:ext cx="61912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3D20C16A-16F3-4DDB-ACF7-C0CDF846C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213" y="1306513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AC58E79B-7666-46E1-AE8F-1707F1872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213" y="1260476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A6445B46-D1BE-4244-A14B-D58D23BA0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9275" y="1195388"/>
              <a:ext cx="92075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7" name="AutoShape 19">
            <a:extLst>
              <a:ext uri="{FF2B5EF4-FFF2-40B4-BE49-F238E27FC236}">
                <a16:creationId xmlns:a16="http://schemas.microsoft.com/office/drawing/2014/main" id="{8845FD35-9B09-4522-BC8C-CC9436BF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46" y="1024372"/>
            <a:ext cx="1681682" cy="253944"/>
          </a:xfrm>
          <a:prstGeom prst="roundRect">
            <a:avLst>
              <a:gd name="adj" fmla="val 563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通知通知</a:t>
            </a:r>
          </a:p>
        </p:txBody>
      </p:sp>
      <p:sp>
        <p:nvSpPr>
          <p:cNvPr id="18" name="AutoShape 19">
            <a:extLst>
              <a:ext uri="{FF2B5EF4-FFF2-40B4-BE49-F238E27FC236}">
                <a16:creationId xmlns:a16="http://schemas.microsoft.com/office/drawing/2014/main" id="{535D2C3F-E95F-4F32-B2B2-622D2907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33" y="1016907"/>
            <a:ext cx="1681682" cy="253944"/>
          </a:xfrm>
          <a:prstGeom prst="roundRect">
            <a:avLst>
              <a:gd name="adj" fmla="val 563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通知</a:t>
            </a:r>
          </a:p>
        </p:txBody>
      </p:sp>
      <p:grpSp>
        <p:nvGrpSpPr>
          <p:cNvPr id="19" name="Group 72">
            <a:extLst>
              <a:ext uri="{FF2B5EF4-FFF2-40B4-BE49-F238E27FC236}">
                <a16:creationId xmlns:a16="http://schemas.microsoft.com/office/drawing/2014/main" id="{5D9BDAB7-1EEF-4406-BE34-F3374857E5F6}"/>
              </a:ext>
            </a:extLst>
          </p:cNvPr>
          <p:cNvGrpSpPr/>
          <p:nvPr/>
        </p:nvGrpSpPr>
        <p:grpSpPr>
          <a:xfrm>
            <a:off x="4680012" y="934018"/>
            <a:ext cx="297669" cy="373475"/>
            <a:chOff x="9985375" y="3051175"/>
            <a:chExt cx="649288" cy="814388"/>
          </a:xfrm>
          <a:solidFill>
            <a:schemeClr val="tx1"/>
          </a:solidFill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7076BB0-80AE-4514-A66D-C8DC9A077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2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242A7AF-D959-4D87-92C7-0E3B9F484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2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635706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B4C2A05-D136-47E8-A6D9-13911B0D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4" y="1377705"/>
            <a:ext cx="3635680" cy="3395663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966054A-7E83-41B8-B2AC-D870722C9874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2857292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官方文章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B90882-31C4-4EDE-8677-734BE429D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70" y="1377708"/>
            <a:ext cx="3635680" cy="3399852"/>
          </a:xfrm>
          <a:prstGeom prst="rect">
            <a:avLst/>
          </a:prstGeom>
        </p:spPr>
      </p:pic>
      <p:grpSp>
        <p:nvGrpSpPr>
          <p:cNvPr id="9" name="Group 83">
            <a:extLst>
              <a:ext uri="{FF2B5EF4-FFF2-40B4-BE49-F238E27FC236}">
                <a16:creationId xmlns:a16="http://schemas.microsoft.com/office/drawing/2014/main" id="{08908408-7B46-440E-AB0B-3D5C2DF1806C}"/>
              </a:ext>
            </a:extLst>
          </p:cNvPr>
          <p:cNvGrpSpPr/>
          <p:nvPr/>
        </p:nvGrpSpPr>
        <p:grpSpPr>
          <a:xfrm>
            <a:off x="574274" y="903483"/>
            <a:ext cx="598730" cy="459107"/>
            <a:chOff x="10579101" y="1076326"/>
            <a:chExt cx="503237" cy="385763"/>
          </a:xfrm>
          <a:solidFill>
            <a:schemeClr val="tx1"/>
          </a:solidFill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F68069FD-5707-4F50-8A58-A8CB426DA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44188" y="1133476"/>
              <a:ext cx="314325" cy="250825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15592BFB-D973-4E24-8458-CB71CBC63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9101" y="1076326"/>
              <a:ext cx="503237" cy="385763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D0EAF92-D576-41B3-8EEA-5A732E927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71213" y="1152526"/>
              <a:ext cx="46037" cy="4603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9E41BA5F-8B05-43AE-98DF-337E373FE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5338" y="1352551"/>
              <a:ext cx="61912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F91B7857-D482-4043-A477-AF5749F65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213" y="1306513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B2A58A29-03E1-4329-BA7D-1088EA3A4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213" y="1260476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1144850-9C04-45FD-AF03-4623F4518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9275" y="1195388"/>
              <a:ext cx="92075" cy="6508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400" kern="0" dirty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17" name="AutoShape 19">
            <a:extLst>
              <a:ext uri="{FF2B5EF4-FFF2-40B4-BE49-F238E27FC236}">
                <a16:creationId xmlns:a16="http://schemas.microsoft.com/office/drawing/2014/main" id="{AFBD7B06-5890-4237-8DD4-BA400B6A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46" y="1024372"/>
            <a:ext cx="1681682" cy="253944"/>
          </a:xfrm>
          <a:prstGeom prst="roundRect">
            <a:avLst>
              <a:gd name="adj" fmla="val 563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官方贴管理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9">
            <a:extLst>
              <a:ext uri="{FF2B5EF4-FFF2-40B4-BE49-F238E27FC236}">
                <a16:creationId xmlns:a16="http://schemas.microsoft.com/office/drawing/2014/main" id="{1C6953B3-1A6E-401B-9EF9-EB6AA34F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33" y="1016907"/>
            <a:ext cx="1681682" cy="253944"/>
          </a:xfrm>
          <a:prstGeom prst="roundRect">
            <a:avLst>
              <a:gd name="adj" fmla="val 563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发布官方贴</a:t>
            </a:r>
          </a:p>
        </p:txBody>
      </p:sp>
      <p:grpSp>
        <p:nvGrpSpPr>
          <p:cNvPr id="19" name="Group 72">
            <a:extLst>
              <a:ext uri="{FF2B5EF4-FFF2-40B4-BE49-F238E27FC236}">
                <a16:creationId xmlns:a16="http://schemas.microsoft.com/office/drawing/2014/main" id="{CC4A6A39-AF7A-4E94-B7F4-71AEC089F86E}"/>
              </a:ext>
            </a:extLst>
          </p:cNvPr>
          <p:cNvGrpSpPr/>
          <p:nvPr/>
        </p:nvGrpSpPr>
        <p:grpSpPr>
          <a:xfrm>
            <a:off x="4680012" y="934018"/>
            <a:ext cx="297669" cy="373475"/>
            <a:chOff x="9985375" y="3051175"/>
            <a:chExt cx="649288" cy="814388"/>
          </a:xfrm>
          <a:solidFill>
            <a:schemeClr val="tx1"/>
          </a:solidFill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3D95F98-F6CB-4AC0-8740-D636C1A98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2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A2346E4-4A45-40A5-8311-CD47C25BC6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25759">
                <a:defRPr/>
              </a:pPr>
              <a:endParaRPr lang="id-ID" sz="12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955636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5"/>
          <p:cNvSpPr>
            <a:spLocks noChangeArrowheads="1"/>
          </p:cNvSpPr>
          <p:nvPr/>
        </p:nvSpPr>
        <p:spPr bwMode="auto">
          <a:xfrm>
            <a:off x="8460580" y="4624772"/>
            <a:ext cx="683420" cy="19174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3998372" y="1464868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3" name="Group 16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6161" name="椭圆 24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62" name="椭圆 25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63" name="椭圆 23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64" name="椭圆 22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4" name="Group 21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6166" name="椭圆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6167" name="椭圆 18"/>
                <p:cNvSpPr>
                  <a:spLocks noChangeArrowheads="1"/>
                </p:cNvSpPr>
                <p:nvPr/>
              </p:nvSpPr>
              <p:spPr bwMode="auto">
                <a:xfrm>
                  <a:off x="90536" y="90536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6168" name="文本框 27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01</a:t>
              </a: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2011924" y="1750864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6" name="Group 26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6171" name="椭圆 4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72" name="椭圆 4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73" name="椭圆 4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74" name="椭圆 4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7" name="Group 31"/>
              <p:cNvGrpSpPr/>
              <p:nvPr/>
            </p:nvGrpSpPr>
            <p:grpSpPr bwMode="auto">
              <a:xfrm>
                <a:off x="95251" y="112565"/>
                <a:ext cx="1294139" cy="1294138"/>
                <a:chOff x="0" y="0"/>
                <a:chExt cx="1294139" cy="1294138"/>
              </a:xfrm>
              <a:grpFill/>
            </p:grpSpPr>
            <p:sp>
              <p:nvSpPr>
                <p:cNvPr id="6176" name="椭圆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8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6177" name="椭圆 48"/>
                <p:cNvSpPr>
                  <a:spLocks noChangeArrowheads="1"/>
                </p:cNvSpPr>
                <p:nvPr/>
              </p:nvSpPr>
              <p:spPr bwMode="auto">
                <a:xfrm>
                  <a:off x="90536" y="90537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6178" name="文本框 4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02</a:t>
              </a:r>
            </a:p>
          </p:txBody>
        </p:sp>
      </p:grpSp>
      <p:sp>
        <p:nvSpPr>
          <p:cNvPr id="6179" name="直接连接符 60"/>
          <p:cNvSpPr>
            <a:spLocks noChangeShapeType="1"/>
          </p:cNvSpPr>
          <p:nvPr/>
        </p:nvSpPr>
        <p:spPr bwMode="auto">
          <a:xfrm>
            <a:off x="5111606" y="1291032"/>
            <a:ext cx="1691878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80" name="直接连接符 62"/>
          <p:cNvSpPr>
            <a:spLocks noChangeShapeType="1"/>
          </p:cNvSpPr>
          <p:nvPr/>
        </p:nvSpPr>
        <p:spPr bwMode="auto">
          <a:xfrm flipV="1">
            <a:off x="1905822" y="4191786"/>
            <a:ext cx="970390" cy="11791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81" name="直接连接符 63"/>
          <p:cNvSpPr>
            <a:spLocks noChangeShapeType="1"/>
          </p:cNvSpPr>
          <p:nvPr/>
        </p:nvSpPr>
        <p:spPr bwMode="auto">
          <a:xfrm>
            <a:off x="5146126" y="3239281"/>
            <a:ext cx="588169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82" name="直接连接符 65"/>
          <p:cNvSpPr>
            <a:spLocks noChangeShapeType="1"/>
          </p:cNvSpPr>
          <p:nvPr/>
        </p:nvSpPr>
        <p:spPr bwMode="auto">
          <a:xfrm>
            <a:off x="2202833" y="2311955"/>
            <a:ext cx="588169" cy="0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183" name="文本框 6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75829" y="1127616"/>
            <a:ext cx="215132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原型设计的任务安排与分析</a:t>
            </a:r>
          </a:p>
        </p:txBody>
      </p:sp>
      <p:sp>
        <p:nvSpPr>
          <p:cNvPr id="6184" name="文本框 67"/>
          <p:cNvSpPr>
            <a:spLocks noChangeArrowheads="1"/>
          </p:cNvSpPr>
          <p:nvPr/>
        </p:nvSpPr>
        <p:spPr bwMode="auto">
          <a:xfrm>
            <a:off x="5520150" y="3066156"/>
            <a:ext cx="215132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后台功能展示</a:t>
            </a:r>
          </a:p>
        </p:txBody>
      </p:sp>
      <p:sp>
        <p:nvSpPr>
          <p:cNvPr id="6185" name="文本框 68"/>
          <p:cNvSpPr>
            <a:spLocks noChangeArrowheads="1"/>
          </p:cNvSpPr>
          <p:nvPr/>
        </p:nvSpPr>
        <p:spPr bwMode="auto">
          <a:xfrm>
            <a:off x="26758" y="4031379"/>
            <a:ext cx="215132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原型设计总结</a:t>
            </a:r>
          </a:p>
        </p:txBody>
      </p:sp>
      <p:sp>
        <p:nvSpPr>
          <p:cNvPr id="6186" name="文本框 6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30904" y="2138831"/>
            <a:ext cx="215132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前台功能展示</a:t>
            </a:r>
          </a:p>
        </p:txBody>
      </p:sp>
      <p:grpSp>
        <p:nvGrpSpPr>
          <p:cNvPr id="8" name="Group 43"/>
          <p:cNvGrpSpPr/>
          <p:nvPr/>
        </p:nvGrpSpPr>
        <p:grpSpPr bwMode="auto">
          <a:xfrm>
            <a:off x="3991473" y="1911427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9" name="Group 44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6189" name="椭圆 3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90" name="椭圆 3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91" name="椭圆 3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192" name="椭圆 3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10" name="Group 49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6194" name="椭圆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6195" name="椭圆 38"/>
                <p:cNvSpPr>
                  <a:spLocks noChangeArrowheads="1"/>
                </p:cNvSpPr>
                <p:nvPr/>
              </p:nvSpPr>
              <p:spPr bwMode="auto">
                <a:xfrm>
                  <a:off x="90536" y="90537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6196" name="文本框 3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03</a:t>
              </a:r>
            </a:p>
          </p:txBody>
        </p:sp>
      </p:grpSp>
      <p:grpSp>
        <p:nvGrpSpPr>
          <p:cNvPr id="11" name="Group 53"/>
          <p:cNvGrpSpPr/>
          <p:nvPr/>
        </p:nvGrpSpPr>
        <p:grpSpPr bwMode="auto">
          <a:xfrm>
            <a:off x="3404854" y="3633687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12" name="Group 54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6199" name="椭圆 5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200" name="椭圆 5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201" name="椭圆 5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202" name="椭圆 5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13" name="Group 59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6204" name="椭圆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6205" name="椭圆 58"/>
                <p:cNvSpPr>
                  <a:spLocks noChangeArrowheads="1"/>
                </p:cNvSpPr>
                <p:nvPr/>
              </p:nvSpPr>
              <p:spPr bwMode="auto">
                <a:xfrm>
                  <a:off x="90536" y="90536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6206" name="文本框 5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04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829" y="412304"/>
            <a:ext cx="891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0" y="837965"/>
            <a:ext cx="146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 DIRECTORY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7313E-6 L 0.00087 -0.147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40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65906E-6 L 0.07934 -0.00402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3783E-6 L -0.00018 0.1471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34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78031E-6 L -0.08108 -0.0040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10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10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10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10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 autoUpdateAnimBg="0"/>
      <p:bldP spid="6179" grpId="0" animBg="1"/>
      <p:bldP spid="6180" grpId="0" animBg="1"/>
      <p:bldP spid="6181" grpId="0" animBg="1"/>
      <p:bldP spid="6182" grpId="0" animBg="1"/>
      <p:bldP spid="6183" grpId="0" bldLvl="0" autoUpdateAnimBg="0"/>
      <p:bldP spid="6184" grpId="0" bldLvl="0" autoUpdateAnimBg="0"/>
      <p:bldP spid="6185" grpId="0" bldLvl="0" autoUpdateAnimBg="0"/>
      <p:bldP spid="6186" grpId="0" bldLvl="0" autoUpdateAnimBg="0"/>
      <p:bldP spid="63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F:\center (2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40496"/>
            <a:ext cx="3925137" cy="2942541"/>
          </a:xfrm>
          <a:prstGeom prst="rect">
            <a:avLst/>
          </a:prstGeom>
          <a:noFill/>
        </p:spPr>
      </p:pic>
      <p:sp>
        <p:nvSpPr>
          <p:cNvPr id="4" name="文本框 17"/>
          <p:cNvSpPr txBox="1"/>
          <p:nvPr/>
        </p:nvSpPr>
        <p:spPr>
          <a:xfrm>
            <a:off x="4140743" y="2717240"/>
            <a:ext cx="323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5112060" y="1348408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3" name="Group 54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16" name="椭圆 5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椭圆 5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" name="椭圆 5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" name="椭圆 5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6" name="Group 59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21" name="椭圆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22" name="椭圆 58"/>
                <p:cNvSpPr>
                  <a:spLocks noChangeArrowheads="1"/>
                </p:cNvSpPr>
                <p:nvPr/>
              </p:nvSpPr>
              <p:spPr bwMode="auto">
                <a:xfrm>
                  <a:off x="90536" y="90536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15" name="文本框 5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04</a:t>
              </a:r>
            </a:p>
          </p:txBody>
        </p:sp>
      </p:grpSp>
    </p:spTree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8112 -0.0041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00" y="-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">
            <a:extLst>
              <a:ext uri="{FF2B5EF4-FFF2-40B4-BE49-F238E27FC236}">
                <a16:creationId xmlns:a16="http://schemas.microsoft.com/office/drawing/2014/main" id="{C347AA5F-0C36-43C8-A976-BCBAB38A6845}"/>
              </a:ext>
            </a:extLst>
          </p:cNvPr>
          <p:cNvGrpSpPr/>
          <p:nvPr/>
        </p:nvGrpSpPr>
        <p:grpSpPr>
          <a:xfrm>
            <a:off x="1493352" y="3061098"/>
            <a:ext cx="6589495" cy="431007"/>
            <a:chOff x="1990876" y="4080204"/>
            <a:chExt cx="8784850" cy="57449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D0940C-E55B-4580-91D2-61C93D2A4C3A}"/>
                </a:ext>
              </a:extLst>
            </p:cNvPr>
            <p:cNvSpPr/>
            <p:nvPr/>
          </p:nvSpPr>
          <p:spPr>
            <a:xfrm>
              <a:off x="1990876" y="4080204"/>
              <a:ext cx="8784850" cy="574498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64">
              <a:extLst>
                <a:ext uri="{FF2B5EF4-FFF2-40B4-BE49-F238E27FC236}">
                  <a16:creationId xmlns:a16="http://schemas.microsoft.com/office/drawing/2014/main" id="{9130484F-8714-49A8-8E4F-2F6055328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6491" y="4203176"/>
              <a:ext cx="346389" cy="381916"/>
            </a:xfrm>
            <a:custGeom>
              <a:avLst/>
              <a:gdLst>
                <a:gd name="T0" fmla="*/ 35 w 117"/>
                <a:gd name="T1" fmla="*/ 114 h 129"/>
                <a:gd name="T2" fmla="*/ 46 w 117"/>
                <a:gd name="T3" fmla="*/ 101 h 129"/>
                <a:gd name="T4" fmla="*/ 51 w 117"/>
                <a:gd name="T5" fmla="*/ 87 h 129"/>
                <a:gd name="T6" fmla="*/ 48 w 117"/>
                <a:gd name="T7" fmla="*/ 79 h 129"/>
                <a:gd name="T8" fmla="*/ 72 w 117"/>
                <a:gd name="T9" fmla="*/ 87 h 129"/>
                <a:gd name="T10" fmla="*/ 68 w 117"/>
                <a:gd name="T11" fmla="*/ 87 h 129"/>
                <a:gd name="T12" fmla="*/ 73 w 117"/>
                <a:gd name="T13" fmla="*/ 101 h 129"/>
                <a:gd name="T14" fmla="*/ 86 w 117"/>
                <a:gd name="T15" fmla="*/ 114 h 129"/>
                <a:gd name="T16" fmla="*/ 97 w 117"/>
                <a:gd name="T17" fmla="*/ 129 h 129"/>
                <a:gd name="T18" fmla="*/ 22 w 117"/>
                <a:gd name="T19" fmla="*/ 114 h 129"/>
                <a:gd name="T20" fmla="*/ 35 w 117"/>
                <a:gd name="T21" fmla="*/ 114 h 129"/>
                <a:gd name="T22" fmla="*/ 46 w 117"/>
                <a:gd name="T23" fmla="*/ 61 h 129"/>
                <a:gd name="T24" fmla="*/ 44 w 117"/>
                <a:gd name="T25" fmla="*/ 66 h 129"/>
                <a:gd name="T26" fmla="*/ 37 w 117"/>
                <a:gd name="T27" fmla="*/ 61 h 129"/>
                <a:gd name="T28" fmla="*/ 33 w 117"/>
                <a:gd name="T29" fmla="*/ 55 h 129"/>
                <a:gd name="T30" fmla="*/ 33 w 117"/>
                <a:gd name="T31" fmla="*/ 54 h 129"/>
                <a:gd name="T32" fmla="*/ 39 w 117"/>
                <a:gd name="T33" fmla="*/ 33 h 129"/>
                <a:gd name="T34" fmla="*/ 42 w 117"/>
                <a:gd name="T35" fmla="*/ 11 h 129"/>
                <a:gd name="T36" fmla="*/ 48 w 117"/>
                <a:gd name="T37" fmla="*/ 11 h 129"/>
                <a:gd name="T38" fmla="*/ 24 w 117"/>
                <a:gd name="T39" fmla="*/ 19 h 129"/>
                <a:gd name="T40" fmla="*/ 9 w 117"/>
                <a:gd name="T41" fmla="*/ 13 h 129"/>
                <a:gd name="T42" fmla="*/ 13 w 117"/>
                <a:gd name="T43" fmla="*/ 24 h 129"/>
                <a:gd name="T44" fmla="*/ 16 w 117"/>
                <a:gd name="T45" fmla="*/ 33 h 129"/>
                <a:gd name="T46" fmla="*/ 29 w 117"/>
                <a:gd name="T47" fmla="*/ 46 h 129"/>
                <a:gd name="T48" fmla="*/ 33 w 117"/>
                <a:gd name="T49" fmla="*/ 30 h 129"/>
                <a:gd name="T50" fmla="*/ 35 w 117"/>
                <a:gd name="T51" fmla="*/ 13 h 129"/>
                <a:gd name="T52" fmla="*/ 31 w 117"/>
                <a:gd name="T53" fmla="*/ 21 h 129"/>
                <a:gd name="T54" fmla="*/ 24 w 117"/>
                <a:gd name="T55" fmla="*/ 6 h 129"/>
                <a:gd name="T56" fmla="*/ 0 w 117"/>
                <a:gd name="T57" fmla="*/ 6 h 129"/>
                <a:gd name="T58" fmla="*/ 2 w 117"/>
                <a:gd name="T59" fmla="*/ 11 h 129"/>
                <a:gd name="T60" fmla="*/ 11 w 117"/>
                <a:gd name="T61" fmla="*/ 37 h 129"/>
                <a:gd name="T62" fmla="*/ 18 w 117"/>
                <a:gd name="T63" fmla="*/ 46 h 129"/>
                <a:gd name="T64" fmla="*/ 27 w 117"/>
                <a:gd name="T65" fmla="*/ 54 h 129"/>
                <a:gd name="T66" fmla="*/ 26 w 117"/>
                <a:gd name="T67" fmla="*/ 57 h 129"/>
                <a:gd name="T68" fmla="*/ 39 w 117"/>
                <a:gd name="T69" fmla="*/ 72 h 129"/>
                <a:gd name="T70" fmla="*/ 59 w 117"/>
                <a:gd name="T71" fmla="*/ 76 h 129"/>
                <a:gd name="T72" fmla="*/ 79 w 117"/>
                <a:gd name="T73" fmla="*/ 72 h 129"/>
                <a:gd name="T74" fmla="*/ 94 w 117"/>
                <a:gd name="T75" fmla="*/ 57 h 129"/>
                <a:gd name="T76" fmla="*/ 90 w 117"/>
                <a:gd name="T77" fmla="*/ 54 h 129"/>
                <a:gd name="T78" fmla="*/ 99 w 117"/>
                <a:gd name="T79" fmla="*/ 46 h 129"/>
                <a:gd name="T80" fmla="*/ 106 w 117"/>
                <a:gd name="T81" fmla="*/ 37 h 129"/>
                <a:gd name="T82" fmla="*/ 116 w 117"/>
                <a:gd name="T83" fmla="*/ 11 h 129"/>
                <a:gd name="T84" fmla="*/ 112 w 117"/>
                <a:gd name="T85" fmla="*/ 6 h 129"/>
                <a:gd name="T86" fmla="*/ 94 w 117"/>
                <a:gd name="T87" fmla="*/ 6 h 129"/>
                <a:gd name="T88" fmla="*/ 79 w 117"/>
                <a:gd name="T89" fmla="*/ 0 h 129"/>
                <a:gd name="T90" fmla="*/ 20 w 117"/>
                <a:gd name="T91" fmla="*/ 0 h 129"/>
                <a:gd name="T92" fmla="*/ 24 w 117"/>
                <a:gd name="T93" fmla="*/ 6 h 129"/>
                <a:gd name="T94" fmla="*/ 84 w 117"/>
                <a:gd name="T95" fmla="*/ 13 h 129"/>
                <a:gd name="T96" fmla="*/ 94 w 117"/>
                <a:gd name="T97" fmla="*/ 19 h 129"/>
                <a:gd name="T98" fmla="*/ 108 w 117"/>
                <a:gd name="T99" fmla="*/ 13 h 129"/>
                <a:gd name="T100" fmla="*/ 105 w 117"/>
                <a:gd name="T101" fmla="*/ 24 h 129"/>
                <a:gd name="T102" fmla="*/ 101 w 117"/>
                <a:gd name="T103" fmla="*/ 33 h 129"/>
                <a:gd name="T104" fmla="*/ 88 w 117"/>
                <a:gd name="T105" fmla="*/ 46 h 129"/>
                <a:gd name="T106" fmla="*/ 84 w 117"/>
                <a:gd name="T107" fmla="*/ 30 h 129"/>
                <a:gd name="T108" fmla="*/ 84 w 117"/>
                <a:gd name="T109" fmla="*/ 13 h 129"/>
                <a:gd name="T110" fmla="*/ 84 w 117"/>
                <a:gd name="T111" fmla="*/ 1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" h="129">
                  <a:moveTo>
                    <a:pt x="35" y="114"/>
                  </a:moveTo>
                  <a:lnTo>
                    <a:pt x="35" y="114"/>
                  </a:lnTo>
                  <a:lnTo>
                    <a:pt x="40" y="109"/>
                  </a:lnTo>
                  <a:lnTo>
                    <a:pt x="46" y="101"/>
                  </a:lnTo>
                  <a:lnTo>
                    <a:pt x="50" y="94"/>
                  </a:lnTo>
                  <a:lnTo>
                    <a:pt x="51" y="87"/>
                  </a:lnTo>
                  <a:lnTo>
                    <a:pt x="48" y="87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0" y="94"/>
                  </a:lnTo>
                  <a:lnTo>
                    <a:pt x="73" y="101"/>
                  </a:lnTo>
                  <a:lnTo>
                    <a:pt x="79" y="109"/>
                  </a:lnTo>
                  <a:lnTo>
                    <a:pt x="86" y="114"/>
                  </a:lnTo>
                  <a:lnTo>
                    <a:pt x="97" y="114"/>
                  </a:lnTo>
                  <a:lnTo>
                    <a:pt x="97" y="129"/>
                  </a:lnTo>
                  <a:lnTo>
                    <a:pt x="22" y="129"/>
                  </a:lnTo>
                  <a:lnTo>
                    <a:pt x="22" y="114"/>
                  </a:lnTo>
                  <a:lnTo>
                    <a:pt x="35" y="114"/>
                  </a:lnTo>
                  <a:lnTo>
                    <a:pt x="35" y="114"/>
                  </a:lnTo>
                  <a:close/>
                  <a:moveTo>
                    <a:pt x="48" y="11"/>
                  </a:moveTo>
                  <a:lnTo>
                    <a:pt x="46" y="61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37" y="61"/>
                  </a:lnTo>
                  <a:lnTo>
                    <a:pt x="37" y="61"/>
                  </a:lnTo>
                  <a:lnTo>
                    <a:pt x="35" y="59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42" y="11"/>
                  </a:lnTo>
                  <a:lnTo>
                    <a:pt x="48" y="11"/>
                  </a:lnTo>
                  <a:lnTo>
                    <a:pt x="48" y="11"/>
                  </a:lnTo>
                  <a:close/>
                  <a:moveTo>
                    <a:pt x="31" y="21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24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22" y="39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33" y="30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21"/>
                  </a:lnTo>
                  <a:lnTo>
                    <a:pt x="31" y="21"/>
                  </a:lnTo>
                  <a:close/>
                  <a:moveTo>
                    <a:pt x="24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24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8" y="46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31" y="66"/>
                  </a:lnTo>
                  <a:lnTo>
                    <a:pt x="39" y="72"/>
                  </a:lnTo>
                  <a:lnTo>
                    <a:pt x="50" y="76"/>
                  </a:lnTo>
                  <a:lnTo>
                    <a:pt x="59" y="76"/>
                  </a:lnTo>
                  <a:lnTo>
                    <a:pt x="70" y="76"/>
                  </a:lnTo>
                  <a:lnTo>
                    <a:pt x="79" y="72"/>
                  </a:lnTo>
                  <a:lnTo>
                    <a:pt x="86" y="66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9" y="46"/>
                  </a:lnTo>
                  <a:lnTo>
                    <a:pt x="106" y="37"/>
                  </a:lnTo>
                  <a:lnTo>
                    <a:pt x="106" y="37"/>
                  </a:lnTo>
                  <a:lnTo>
                    <a:pt x="112" y="24"/>
                  </a:lnTo>
                  <a:lnTo>
                    <a:pt x="116" y="11"/>
                  </a:lnTo>
                  <a:lnTo>
                    <a:pt x="117" y="6"/>
                  </a:lnTo>
                  <a:lnTo>
                    <a:pt x="112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7" y="0"/>
                  </a:lnTo>
                  <a:lnTo>
                    <a:pt x="79" y="0"/>
                  </a:lnTo>
                  <a:lnTo>
                    <a:pt x="3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6"/>
                  </a:lnTo>
                  <a:lnTo>
                    <a:pt x="24" y="6"/>
                  </a:lnTo>
                  <a:close/>
                  <a:moveTo>
                    <a:pt x="84" y="13"/>
                  </a:moveTo>
                  <a:lnTo>
                    <a:pt x="88" y="21"/>
                  </a:lnTo>
                  <a:lnTo>
                    <a:pt x="94" y="19"/>
                  </a:lnTo>
                  <a:lnTo>
                    <a:pt x="94" y="13"/>
                  </a:lnTo>
                  <a:lnTo>
                    <a:pt x="108" y="13"/>
                  </a:lnTo>
                  <a:lnTo>
                    <a:pt x="108" y="13"/>
                  </a:lnTo>
                  <a:lnTo>
                    <a:pt x="105" y="24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4" y="30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F86DB0-27DF-4970-A35B-5CEEB7BE2973}"/>
                </a:ext>
              </a:extLst>
            </p:cNvPr>
            <p:cNvSpPr/>
            <p:nvPr/>
          </p:nvSpPr>
          <p:spPr>
            <a:xfrm>
              <a:off x="2698369" y="4080204"/>
              <a:ext cx="557147" cy="574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6">
            <a:extLst>
              <a:ext uri="{FF2B5EF4-FFF2-40B4-BE49-F238E27FC236}">
                <a16:creationId xmlns:a16="http://schemas.microsoft.com/office/drawing/2014/main" id="{14233EE6-DE53-42E1-93EB-1756BC81037A}"/>
              </a:ext>
            </a:extLst>
          </p:cNvPr>
          <p:cNvGrpSpPr/>
          <p:nvPr/>
        </p:nvGrpSpPr>
        <p:grpSpPr>
          <a:xfrm>
            <a:off x="1488530" y="3600150"/>
            <a:ext cx="6589495" cy="433189"/>
            <a:chOff x="1984448" y="4798718"/>
            <a:chExt cx="8784850" cy="57740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65B5AD-494D-456F-8F87-9D99EB9314A5}"/>
                </a:ext>
              </a:extLst>
            </p:cNvPr>
            <p:cNvSpPr/>
            <p:nvPr/>
          </p:nvSpPr>
          <p:spPr>
            <a:xfrm>
              <a:off x="1984448" y="4798718"/>
              <a:ext cx="8784850" cy="574498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471">
              <a:extLst>
                <a:ext uri="{FF2B5EF4-FFF2-40B4-BE49-F238E27FC236}">
                  <a16:creationId xmlns:a16="http://schemas.microsoft.com/office/drawing/2014/main" id="{601951C1-A294-4375-882E-856302DE3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9198" y="4927072"/>
              <a:ext cx="438166" cy="367112"/>
            </a:xfrm>
            <a:custGeom>
              <a:avLst/>
              <a:gdLst>
                <a:gd name="T0" fmla="*/ 139 w 148"/>
                <a:gd name="T1" fmla="*/ 0 h 124"/>
                <a:gd name="T2" fmla="*/ 148 w 148"/>
                <a:gd name="T3" fmla="*/ 5 h 124"/>
                <a:gd name="T4" fmla="*/ 148 w 148"/>
                <a:gd name="T5" fmla="*/ 18 h 124"/>
                <a:gd name="T6" fmla="*/ 148 w 148"/>
                <a:gd name="T7" fmla="*/ 86 h 124"/>
                <a:gd name="T8" fmla="*/ 147 w 148"/>
                <a:gd name="T9" fmla="*/ 91 h 124"/>
                <a:gd name="T10" fmla="*/ 128 w 148"/>
                <a:gd name="T11" fmla="*/ 95 h 124"/>
                <a:gd name="T12" fmla="*/ 134 w 148"/>
                <a:gd name="T13" fmla="*/ 86 h 124"/>
                <a:gd name="T14" fmla="*/ 134 w 148"/>
                <a:gd name="T15" fmla="*/ 14 h 124"/>
                <a:gd name="T16" fmla="*/ 130 w 148"/>
                <a:gd name="T17" fmla="*/ 9 h 124"/>
                <a:gd name="T18" fmla="*/ 42 w 148"/>
                <a:gd name="T19" fmla="*/ 9 h 124"/>
                <a:gd name="T20" fmla="*/ 33 w 148"/>
                <a:gd name="T21" fmla="*/ 51 h 124"/>
                <a:gd name="T22" fmla="*/ 33 w 148"/>
                <a:gd name="T23" fmla="*/ 35 h 124"/>
                <a:gd name="T24" fmla="*/ 31 w 148"/>
                <a:gd name="T25" fmla="*/ 33 h 124"/>
                <a:gd name="T26" fmla="*/ 27 w 148"/>
                <a:gd name="T27" fmla="*/ 51 h 124"/>
                <a:gd name="T28" fmla="*/ 24 w 148"/>
                <a:gd name="T29" fmla="*/ 9 h 124"/>
                <a:gd name="T30" fmla="*/ 29 w 148"/>
                <a:gd name="T31" fmla="*/ 0 h 124"/>
                <a:gd name="T32" fmla="*/ 47 w 148"/>
                <a:gd name="T33" fmla="*/ 0 h 124"/>
                <a:gd name="T34" fmla="*/ 132 w 148"/>
                <a:gd name="T35" fmla="*/ 0 h 124"/>
                <a:gd name="T36" fmla="*/ 9 w 148"/>
                <a:gd name="T37" fmla="*/ 112 h 124"/>
                <a:gd name="T38" fmla="*/ 38 w 148"/>
                <a:gd name="T39" fmla="*/ 112 h 124"/>
                <a:gd name="T40" fmla="*/ 2 w 148"/>
                <a:gd name="T41" fmla="*/ 69 h 124"/>
                <a:gd name="T42" fmla="*/ 0 w 148"/>
                <a:gd name="T43" fmla="*/ 79 h 124"/>
                <a:gd name="T44" fmla="*/ 33 w 148"/>
                <a:gd name="T45" fmla="*/ 110 h 124"/>
                <a:gd name="T46" fmla="*/ 36 w 148"/>
                <a:gd name="T47" fmla="*/ 99 h 124"/>
                <a:gd name="T48" fmla="*/ 35 w 148"/>
                <a:gd name="T49" fmla="*/ 88 h 124"/>
                <a:gd name="T50" fmla="*/ 27 w 148"/>
                <a:gd name="T51" fmla="*/ 57 h 124"/>
                <a:gd name="T52" fmla="*/ 25 w 148"/>
                <a:gd name="T53" fmla="*/ 73 h 124"/>
                <a:gd name="T54" fmla="*/ 16 w 148"/>
                <a:gd name="T55" fmla="*/ 53 h 124"/>
                <a:gd name="T56" fmla="*/ 125 w 148"/>
                <a:gd name="T57" fmla="*/ 106 h 124"/>
                <a:gd name="T58" fmla="*/ 126 w 148"/>
                <a:gd name="T59" fmla="*/ 115 h 124"/>
                <a:gd name="T60" fmla="*/ 103 w 148"/>
                <a:gd name="T61" fmla="*/ 40 h 124"/>
                <a:gd name="T62" fmla="*/ 97 w 148"/>
                <a:gd name="T63" fmla="*/ 40 h 124"/>
                <a:gd name="T64" fmla="*/ 93 w 148"/>
                <a:gd name="T65" fmla="*/ 75 h 124"/>
                <a:gd name="T66" fmla="*/ 88 w 148"/>
                <a:gd name="T67" fmla="*/ 68 h 124"/>
                <a:gd name="T68" fmla="*/ 93 w 148"/>
                <a:gd name="T69" fmla="*/ 101 h 124"/>
                <a:gd name="T70" fmla="*/ 117 w 148"/>
                <a:gd name="T71" fmla="*/ 104 h 124"/>
                <a:gd name="T72" fmla="*/ 125 w 148"/>
                <a:gd name="T73" fmla="*/ 75 h 124"/>
                <a:gd name="T74" fmla="*/ 121 w 148"/>
                <a:gd name="T75" fmla="*/ 73 h 124"/>
                <a:gd name="T76" fmla="*/ 117 w 148"/>
                <a:gd name="T77" fmla="*/ 68 h 124"/>
                <a:gd name="T78" fmla="*/ 114 w 148"/>
                <a:gd name="T79" fmla="*/ 69 h 124"/>
                <a:gd name="T80" fmla="*/ 114 w 148"/>
                <a:gd name="T81" fmla="*/ 62 h 124"/>
                <a:gd name="T82" fmla="*/ 106 w 148"/>
                <a:gd name="T83" fmla="*/ 66 h 124"/>
                <a:gd name="T84" fmla="*/ 104 w 148"/>
                <a:gd name="T85" fmla="*/ 66 h 124"/>
                <a:gd name="T86" fmla="*/ 103 w 148"/>
                <a:gd name="T87" fmla="*/ 40 h 124"/>
                <a:gd name="T88" fmla="*/ 82 w 148"/>
                <a:gd name="T89" fmla="*/ 86 h 124"/>
                <a:gd name="T90" fmla="*/ 42 w 148"/>
                <a:gd name="T91" fmla="*/ 88 h 124"/>
                <a:gd name="T92" fmla="*/ 84 w 148"/>
                <a:gd name="T93" fmla="*/ 9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" h="124">
                  <a:moveTo>
                    <a:pt x="132" y="0"/>
                  </a:moveTo>
                  <a:lnTo>
                    <a:pt x="139" y="0"/>
                  </a:lnTo>
                  <a:lnTo>
                    <a:pt x="139" y="0"/>
                  </a:lnTo>
                  <a:lnTo>
                    <a:pt x="143" y="0"/>
                  </a:lnTo>
                  <a:lnTo>
                    <a:pt x="147" y="2"/>
                  </a:lnTo>
                  <a:lnTo>
                    <a:pt x="148" y="5"/>
                  </a:lnTo>
                  <a:lnTo>
                    <a:pt x="148" y="9"/>
                  </a:lnTo>
                  <a:lnTo>
                    <a:pt x="148" y="11"/>
                  </a:lnTo>
                  <a:lnTo>
                    <a:pt x="148" y="18"/>
                  </a:lnTo>
                  <a:lnTo>
                    <a:pt x="148" y="57"/>
                  </a:lnTo>
                  <a:lnTo>
                    <a:pt x="148" y="77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48" y="90"/>
                  </a:lnTo>
                  <a:lnTo>
                    <a:pt x="147" y="91"/>
                  </a:lnTo>
                  <a:lnTo>
                    <a:pt x="143" y="93"/>
                  </a:lnTo>
                  <a:lnTo>
                    <a:pt x="139" y="95"/>
                  </a:lnTo>
                  <a:lnTo>
                    <a:pt x="128" y="95"/>
                  </a:lnTo>
                  <a:lnTo>
                    <a:pt x="128" y="95"/>
                  </a:lnTo>
                  <a:lnTo>
                    <a:pt x="130" y="86"/>
                  </a:lnTo>
                  <a:lnTo>
                    <a:pt x="134" y="86"/>
                  </a:lnTo>
                  <a:lnTo>
                    <a:pt x="134" y="77"/>
                  </a:lnTo>
                  <a:lnTo>
                    <a:pt x="134" y="62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4" y="9"/>
                  </a:lnTo>
                  <a:lnTo>
                    <a:pt x="130" y="9"/>
                  </a:lnTo>
                  <a:lnTo>
                    <a:pt x="128" y="9"/>
                  </a:lnTo>
                  <a:lnTo>
                    <a:pt x="47" y="9"/>
                  </a:lnTo>
                  <a:lnTo>
                    <a:pt x="42" y="9"/>
                  </a:lnTo>
                  <a:lnTo>
                    <a:pt x="35" y="9"/>
                  </a:lnTo>
                  <a:lnTo>
                    <a:pt x="35" y="51"/>
                  </a:lnTo>
                  <a:lnTo>
                    <a:pt x="33" y="51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7" y="51"/>
                  </a:lnTo>
                  <a:lnTo>
                    <a:pt x="24" y="51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5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38" y="112"/>
                  </a:moveTo>
                  <a:lnTo>
                    <a:pt x="9" y="112"/>
                  </a:lnTo>
                  <a:lnTo>
                    <a:pt x="9" y="124"/>
                  </a:lnTo>
                  <a:lnTo>
                    <a:pt x="38" y="124"/>
                  </a:lnTo>
                  <a:lnTo>
                    <a:pt x="38" y="112"/>
                  </a:lnTo>
                  <a:lnTo>
                    <a:pt x="38" y="112"/>
                  </a:lnTo>
                  <a:close/>
                  <a:moveTo>
                    <a:pt x="2" y="69"/>
                  </a:moveTo>
                  <a:lnTo>
                    <a:pt x="2" y="69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14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6" y="104"/>
                  </a:lnTo>
                  <a:lnTo>
                    <a:pt x="36" y="99"/>
                  </a:lnTo>
                  <a:lnTo>
                    <a:pt x="36" y="93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36" y="73"/>
                  </a:lnTo>
                  <a:lnTo>
                    <a:pt x="3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5" y="66"/>
                  </a:lnTo>
                  <a:lnTo>
                    <a:pt x="25" y="73"/>
                  </a:lnTo>
                  <a:lnTo>
                    <a:pt x="16" y="73"/>
                  </a:lnTo>
                  <a:lnTo>
                    <a:pt x="16" y="53"/>
                  </a:lnTo>
                  <a:lnTo>
                    <a:pt x="16" y="53"/>
                  </a:lnTo>
                  <a:lnTo>
                    <a:pt x="2" y="69"/>
                  </a:lnTo>
                  <a:lnTo>
                    <a:pt x="2" y="69"/>
                  </a:lnTo>
                  <a:close/>
                  <a:moveTo>
                    <a:pt x="125" y="106"/>
                  </a:moveTo>
                  <a:lnTo>
                    <a:pt x="93" y="113"/>
                  </a:lnTo>
                  <a:lnTo>
                    <a:pt x="95" y="123"/>
                  </a:lnTo>
                  <a:lnTo>
                    <a:pt x="126" y="115"/>
                  </a:lnTo>
                  <a:lnTo>
                    <a:pt x="125" y="106"/>
                  </a:lnTo>
                  <a:lnTo>
                    <a:pt x="125" y="106"/>
                  </a:lnTo>
                  <a:close/>
                  <a:moveTo>
                    <a:pt x="103" y="40"/>
                  </a:moveTo>
                  <a:lnTo>
                    <a:pt x="103" y="40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95" y="57"/>
                  </a:lnTo>
                  <a:lnTo>
                    <a:pt x="97" y="73"/>
                  </a:lnTo>
                  <a:lnTo>
                    <a:pt x="93" y="75"/>
                  </a:lnTo>
                  <a:lnTo>
                    <a:pt x="93" y="62"/>
                  </a:lnTo>
                  <a:lnTo>
                    <a:pt x="88" y="68"/>
                  </a:lnTo>
                  <a:lnTo>
                    <a:pt x="88" y="68"/>
                  </a:lnTo>
                  <a:lnTo>
                    <a:pt x="88" y="80"/>
                  </a:lnTo>
                  <a:lnTo>
                    <a:pt x="90" y="91"/>
                  </a:lnTo>
                  <a:lnTo>
                    <a:pt x="93" y="101"/>
                  </a:lnTo>
                  <a:lnTo>
                    <a:pt x="97" y="108"/>
                  </a:lnTo>
                  <a:lnTo>
                    <a:pt x="97" y="108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23" y="91"/>
                  </a:lnTo>
                  <a:lnTo>
                    <a:pt x="125" y="75"/>
                  </a:lnTo>
                  <a:lnTo>
                    <a:pt x="125" y="75"/>
                  </a:lnTo>
                  <a:lnTo>
                    <a:pt x="121" y="73"/>
                  </a:lnTo>
                  <a:lnTo>
                    <a:pt x="121" y="73"/>
                  </a:lnTo>
                  <a:lnTo>
                    <a:pt x="121" y="68"/>
                  </a:lnTo>
                  <a:lnTo>
                    <a:pt x="121" y="68"/>
                  </a:lnTo>
                  <a:lnTo>
                    <a:pt x="117" y="68"/>
                  </a:lnTo>
                  <a:lnTo>
                    <a:pt x="117" y="68"/>
                  </a:lnTo>
                  <a:lnTo>
                    <a:pt x="115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4" y="53"/>
                  </a:lnTo>
                  <a:lnTo>
                    <a:pt x="103" y="40"/>
                  </a:lnTo>
                  <a:lnTo>
                    <a:pt x="103" y="40"/>
                  </a:lnTo>
                  <a:close/>
                  <a:moveTo>
                    <a:pt x="84" y="95"/>
                  </a:moveTo>
                  <a:lnTo>
                    <a:pt x="84" y="95"/>
                  </a:lnTo>
                  <a:lnTo>
                    <a:pt x="82" y="8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44" y="95"/>
                  </a:lnTo>
                  <a:lnTo>
                    <a:pt x="84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921E9-0A88-4501-A0A9-77361A6089E1}"/>
                </a:ext>
              </a:extLst>
            </p:cNvPr>
            <p:cNvSpPr/>
            <p:nvPr/>
          </p:nvSpPr>
          <p:spPr>
            <a:xfrm>
              <a:off x="2698368" y="4801627"/>
              <a:ext cx="557147" cy="574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5E79A550-A654-4E3B-86BF-ECF28DDDF500}"/>
              </a:ext>
            </a:extLst>
          </p:cNvPr>
          <p:cNvGrpSpPr/>
          <p:nvPr/>
        </p:nvGrpSpPr>
        <p:grpSpPr>
          <a:xfrm>
            <a:off x="1488530" y="4140376"/>
            <a:ext cx="6589495" cy="431007"/>
            <a:chOff x="1984448" y="5518798"/>
            <a:chExt cx="8784850" cy="5744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B663F2-CCF0-4EDB-A2A6-D24A6C17994C}"/>
                </a:ext>
              </a:extLst>
            </p:cNvPr>
            <p:cNvSpPr/>
            <p:nvPr/>
          </p:nvSpPr>
          <p:spPr>
            <a:xfrm>
              <a:off x="1984448" y="5518798"/>
              <a:ext cx="8784850" cy="574498"/>
            </a:xfrm>
            <a:prstGeom prst="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468">
              <a:extLst>
                <a:ext uri="{FF2B5EF4-FFF2-40B4-BE49-F238E27FC236}">
                  <a16:creationId xmlns:a16="http://schemas.microsoft.com/office/drawing/2014/main" id="{D1B5C4AE-B6AF-4B33-902F-305D0DD66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134" y="5626931"/>
              <a:ext cx="411519" cy="358230"/>
            </a:xfrm>
            <a:custGeom>
              <a:avLst/>
              <a:gdLst>
                <a:gd name="T0" fmla="*/ 139 w 139"/>
                <a:gd name="T1" fmla="*/ 112 h 121"/>
                <a:gd name="T2" fmla="*/ 0 w 139"/>
                <a:gd name="T3" fmla="*/ 112 h 121"/>
                <a:gd name="T4" fmla="*/ 117 w 139"/>
                <a:gd name="T5" fmla="*/ 66 h 121"/>
                <a:gd name="T6" fmla="*/ 33 w 139"/>
                <a:gd name="T7" fmla="*/ 95 h 121"/>
                <a:gd name="T8" fmla="*/ 33 w 139"/>
                <a:gd name="T9" fmla="*/ 95 h 121"/>
                <a:gd name="T10" fmla="*/ 24 w 139"/>
                <a:gd name="T11" fmla="*/ 95 h 121"/>
                <a:gd name="T12" fmla="*/ 40 w 139"/>
                <a:gd name="T13" fmla="*/ 101 h 121"/>
                <a:gd name="T14" fmla="*/ 53 w 139"/>
                <a:gd name="T15" fmla="*/ 95 h 121"/>
                <a:gd name="T16" fmla="*/ 57 w 139"/>
                <a:gd name="T17" fmla="*/ 95 h 121"/>
                <a:gd name="T18" fmla="*/ 33 w 139"/>
                <a:gd name="T19" fmla="*/ 24 h 121"/>
                <a:gd name="T20" fmla="*/ 33 w 139"/>
                <a:gd name="T21" fmla="*/ 24 h 121"/>
                <a:gd name="T22" fmla="*/ 29 w 139"/>
                <a:gd name="T23" fmla="*/ 29 h 121"/>
                <a:gd name="T24" fmla="*/ 46 w 139"/>
                <a:gd name="T25" fmla="*/ 24 h 121"/>
                <a:gd name="T26" fmla="*/ 40 w 139"/>
                <a:gd name="T27" fmla="*/ 24 h 121"/>
                <a:gd name="T28" fmla="*/ 50 w 139"/>
                <a:gd name="T29" fmla="*/ 29 h 121"/>
                <a:gd name="T30" fmla="*/ 61 w 139"/>
                <a:gd name="T31" fmla="*/ 24 h 121"/>
                <a:gd name="T32" fmla="*/ 33 w 139"/>
                <a:gd name="T33" fmla="*/ 38 h 121"/>
                <a:gd name="T34" fmla="*/ 33 w 139"/>
                <a:gd name="T35" fmla="*/ 44 h 121"/>
                <a:gd name="T36" fmla="*/ 29 w 139"/>
                <a:gd name="T37" fmla="*/ 44 h 121"/>
                <a:gd name="T38" fmla="*/ 40 w 139"/>
                <a:gd name="T39" fmla="*/ 38 h 121"/>
                <a:gd name="T40" fmla="*/ 40 w 139"/>
                <a:gd name="T41" fmla="*/ 38 h 121"/>
                <a:gd name="T42" fmla="*/ 53 w 139"/>
                <a:gd name="T43" fmla="*/ 44 h 121"/>
                <a:gd name="T44" fmla="*/ 61 w 139"/>
                <a:gd name="T45" fmla="*/ 38 h 121"/>
                <a:gd name="T46" fmla="*/ 57 w 139"/>
                <a:gd name="T47" fmla="*/ 38 h 121"/>
                <a:gd name="T48" fmla="*/ 33 w 139"/>
                <a:gd name="T49" fmla="*/ 58 h 121"/>
                <a:gd name="T50" fmla="*/ 29 w 139"/>
                <a:gd name="T51" fmla="*/ 51 h 121"/>
                <a:gd name="T52" fmla="*/ 40 w 139"/>
                <a:gd name="T53" fmla="*/ 51 h 121"/>
                <a:gd name="T54" fmla="*/ 40 w 139"/>
                <a:gd name="T55" fmla="*/ 58 h 121"/>
                <a:gd name="T56" fmla="*/ 53 w 139"/>
                <a:gd name="T57" fmla="*/ 58 h 121"/>
                <a:gd name="T58" fmla="*/ 57 w 139"/>
                <a:gd name="T59" fmla="*/ 51 h 121"/>
                <a:gd name="T60" fmla="*/ 57 w 139"/>
                <a:gd name="T61" fmla="*/ 51 h 121"/>
                <a:gd name="T62" fmla="*/ 37 w 139"/>
                <a:gd name="T63" fmla="*/ 71 h 121"/>
                <a:gd name="T64" fmla="*/ 29 w 139"/>
                <a:gd name="T65" fmla="*/ 66 h 121"/>
                <a:gd name="T66" fmla="*/ 24 w 139"/>
                <a:gd name="T67" fmla="*/ 66 h 121"/>
                <a:gd name="T68" fmla="*/ 40 w 139"/>
                <a:gd name="T69" fmla="*/ 71 h 121"/>
                <a:gd name="T70" fmla="*/ 53 w 139"/>
                <a:gd name="T71" fmla="*/ 66 h 121"/>
                <a:gd name="T72" fmla="*/ 57 w 139"/>
                <a:gd name="T73" fmla="*/ 66 h 121"/>
                <a:gd name="T74" fmla="*/ 57 w 139"/>
                <a:gd name="T75" fmla="*/ 71 h 121"/>
                <a:gd name="T76" fmla="*/ 37 w 139"/>
                <a:gd name="T77" fmla="*/ 86 h 121"/>
                <a:gd name="T78" fmla="*/ 24 w 139"/>
                <a:gd name="T79" fmla="*/ 80 h 121"/>
                <a:gd name="T80" fmla="*/ 24 w 139"/>
                <a:gd name="T81" fmla="*/ 80 h 121"/>
                <a:gd name="T82" fmla="*/ 46 w 139"/>
                <a:gd name="T83" fmla="*/ 86 h 121"/>
                <a:gd name="T84" fmla="*/ 53 w 139"/>
                <a:gd name="T85" fmla="*/ 80 h 121"/>
                <a:gd name="T86" fmla="*/ 50 w 139"/>
                <a:gd name="T87" fmla="*/ 80 h 121"/>
                <a:gd name="T88" fmla="*/ 57 w 139"/>
                <a:gd name="T89" fmla="*/ 86 h 121"/>
                <a:gd name="T90" fmla="*/ 37 w 139"/>
                <a:gd name="T91" fmla="*/ 9 h 121"/>
                <a:gd name="T92" fmla="*/ 24 w 139"/>
                <a:gd name="T93" fmla="*/ 9 h 121"/>
                <a:gd name="T94" fmla="*/ 40 w 139"/>
                <a:gd name="T95" fmla="*/ 9 h 121"/>
                <a:gd name="T96" fmla="*/ 40 w 139"/>
                <a:gd name="T97" fmla="*/ 9 h 121"/>
                <a:gd name="T98" fmla="*/ 53 w 139"/>
                <a:gd name="T99" fmla="*/ 14 h 121"/>
                <a:gd name="T100" fmla="*/ 61 w 139"/>
                <a:gd name="T101" fmla="*/ 14 h 121"/>
                <a:gd name="T102" fmla="*/ 77 w 139"/>
                <a:gd name="T103" fmla="*/ 55 h 121"/>
                <a:gd name="T104" fmla="*/ 117 w 139"/>
                <a:gd name="T105" fmla="*/ 77 h 121"/>
                <a:gd name="T106" fmla="*/ 77 w 139"/>
                <a:gd name="T107" fmla="*/ 84 h 121"/>
                <a:gd name="T108" fmla="*/ 77 w 139"/>
                <a:gd name="T109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" h="121">
                  <a:moveTo>
                    <a:pt x="0" y="121"/>
                  </a:moveTo>
                  <a:lnTo>
                    <a:pt x="15" y="121"/>
                  </a:lnTo>
                  <a:lnTo>
                    <a:pt x="66" y="121"/>
                  </a:lnTo>
                  <a:lnTo>
                    <a:pt x="72" y="121"/>
                  </a:lnTo>
                  <a:lnTo>
                    <a:pt x="127" y="121"/>
                  </a:lnTo>
                  <a:lnTo>
                    <a:pt x="139" y="121"/>
                  </a:lnTo>
                  <a:lnTo>
                    <a:pt x="139" y="112"/>
                  </a:lnTo>
                  <a:lnTo>
                    <a:pt x="127" y="112"/>
                  </a:lnTo>
                  <a:lnTo>
                    <a:pt x="127" y="40"/>
                  </a:lnTo>
                  <a:lnTo>
                    <a:pt x="72" y="40"/>
                  </a:lnTo>
                  <a:lnTo>
                    <a:pt x="72" y="0"/>
                  </a:lnTo>
                  <a:lnTo>
                    <a:pt x="15" y="0"/>
                  </a:lnTo>
                  <a:lnTo>
                    <a:pt x="15" y="112"/>
                  </a:lnTo>
                  <a:lnTo>
                    <a:pt x="0" y="112"/>
                  </a:lnTo>
                  <a:lnTo>
                    <a:pt x="0" y="121"/>
                  </a:lnTo>
                  <a:lnTo>
                    <a:pt x="0" y="121"/>
                  </a:lnTo>
                  <a:close/>
                  <a:moveTo>
                    <a:pt x="77" y="60"/>
                  </a:moveTo>
                  <a:lnTo>
                    <a:pt x="77" y="60"/>
                  </a:lnTo>
                  <a:lnTo>
                    <a:pt x="117" y="60"/>
                  </a:lnTo>
                  <a:lnTo>
                    <a:pt x="117" y="60"/>
                  </a:lnTo>
                  <a:lnTo>
                    <a:pt x="117" y="66"/>
                  </a:lnTo>
                  <a:lnTo>
                    <a:pt x="117" y="66"/>
                  </a:lnTo>
                  <a:lnTo>
                    <a:pt x="77" y="66"/>
                  </a:lnTo>
                  <a:lnTo>
                    <a:pt x="77" y="66"/>
                  </a:lnTo>
                  <a:lnTo>
                    <a:pt x="77" y="60"/>
                  </a:lnTo>
                  <a:lnTo>
                    <a:pt x="77" y="60"/>
                  </a:lnTo>
                  <a:close/>
                  <a:moveTo>
                    <a:pt x="33" y="95"/>
                  </a:moveTo>
                  <a:lnTo>
                    <a:pt x="33" y="95"/>
                  </a:lnTo>
                  <a:lnTo>
                    <a:pt x="37" y="95"/>
                  </a:lnTo>
                  <a:lnTo>
                    <a:pt x="37" y="95"/>
                  </a:lnTo>
                  <a:lnTo>
                    <a:pt x="37" y="101"/>
                  </a:lnTo>
                  <a:lnTo>
                    <a:pt x="37" y="101"/>
                  </a:lnTo>
                  <a:lnTo>
                    <a:pt x="33" y="101"/>
                  </a:lnTo>
                  <a:lnTo>
                    <a:pt x="33" y="101"/>
                  </a:lnTo>
                  <a:lnTo>
                    <a:pt x="33" y="95"/>
                  </a:lnTo>
                  <a:lnTo>
                    <a:pt x="33" y="95"/>
                  </a:lnTo>
                  <a:close/>
                  <a:moveTo>
                    <a:pt x="24" y="95"/>
                  </a:moveTo>
                  <a:lnTo>
                    <a:pt x="29" y="95"/>
                  </a:lnTo>
                  <a:lnTo>
                    <a:pt x="29" y="101"/>
                  </a:lnTo>
                  <a:lnTo>
                    <a:pt x="24" y="101"/>
                  </a:lnTo>
                  <a:lnTo>
                    <a:pt x="24" y="95"/>
                  </a:lnTo>
                  <a:lnTo>
                    <a:pt x="24" y="95"/>
                  </a:lnTo>
                  <a:close/>
                  <a:moveTo>
                    <a:pt x="40" y="95"/>
                  </a:moveTo>
                  <a:lnTo>
                    <a:pt x="40" y="95"/>
                  </a:lnTo>
                  <a:lnTo>
                    <a:pt x="46" y="95"/>
                  </a:lnTo>
                  <a:lnTo>
                    <a:pt x="46" y="95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40" y="95"/>
                  </a:lnTo>
                  <a:lnTo>
                    <a:pt x="40" y="95"/>
                  </a:lnTo>
                  <a:close/>
                  <a:moveTo>
                    <a:pt x="50" y="95"/>
                  </a:moveTo>
                  <a:lnTo>
                    <a:pt x="50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101"/>
                  </a:lnTo>
                  <a:lnTo>
                    <a:pt x="53" y="10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95"/>
                  </a:lnTo>
                  <a:lnTo>
                    <a:pt x="50" y="95"/>
                  </a:lnTo>
                  <a:close/>
                  <a:moveTo>
                    <a:pt x="57" y="95"/>
                  </a:moveTo>
                  <a:lnTo>
                    <a:pt x="61" y="95"/>
                  </a:lnTo>
                  <a:lnTo>
                    <a:pt x="61" y="101"/>
                  </a:lnTo>
                  <a:lnTo>
                    <a:pt x="57" y="101"/>
                  </a:lnTo>
                  <a:lnTo>
                    <a:pt x="57" y="95"/>
                  </a:lnTo>
                  <a:lnTo>
                    <a:pt x="57" y="95"/>
                  </a:lnTo>
                  <a:close/>
                  <a:moveTo>
                    <a:pt x="33" y="24"/>
                  </a:moveTo>
                  <a:lnTo>
                    <a:pt x="33" y="24"/>
                  </a:lnTo>
                  <a:lnTo>
                    <a:pt x="37" y="24"/>
                  </a:lnTo>
                  <a:lnTo>
                    <a:pt x="37" y="24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4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4"/>
                  </a:lnTo>
                  <a:lnTo>
                    <a:pt x="24" y="24"/>
                  </a:lnTo>
                  <a:close/>
                  <a:moveTo>
                    <a:pt x="40" y="24"/>
                  </a:moveTo>
                  <a:lnTo>
                    <a:pt x="40" y="2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40" y="24"/>
                  </a:lnTo>
                  <a:lnTo>
                    <a:pt x="40" y="24"/>
                  </a:lnTo>
                  <a:close/>
                  <a:moveTo>
                    <a:pt x="50" y="24"/>
                  </a:move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9"/>
                  </a:lnTo>
                  <a:lnTo>
                    <a:pt x="53" y="29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50" y="24"/>
                  </a:lnTo>
                  <a:lnTo>
                    <a:pt x="50" y="24"/>
                  </a:lnTo>
                  <a:close/>
                  <a:moveTo>
                    <a:pt x="57" y="24"/>
                  </a:moveTo>
                  <a:lnTo>
                    <a:pt x="57" y="24"/>
                  </a:lnTo>
                  <a:lnTo>
                    <a:pt x="61" y="24"/>
                  </a:lnTo>
                  <a:lnTo>
                    <a:pt x="61" y="24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4"/>
                  </a:lnTo>
                  <a:lnTo>
                    <a:pt x="57" y="24"/>
                  </a:lnTo>
                  <a:close/>
                  <a:moveTo>
                    <a:pt x="33" y="38"/>
                  </a:moveTo>
                  <a:lnTo>
                    <a:pt x="33" y="38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38"/>
                  </a:lnTo>
                  <a:lnTo>
                    <a:pt x="33" y="38"/>
                  </a:lnTo>
                  <a:close/>
                  <a:moveTo>
                    <a:pt x="24" y="38"/>
                  </a:moveTo>
                  <a:lnTo>
                    <a:pt x="24" y="38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38"/>
                  </a:lnTo>
                  <a:lnTo>
                    <a:pt x="24" y="38"/>
                  </a:lnTo>
                  <a:close/>
                  <a:moveTo>
                    <a:pt x="40" y="38"/>
                  </a:moveTo>
                  <a:lnTo>
                    <a:pt x="4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0" y="38"/>
                  </a:lnTo>
                  <a:lnTo>
                    <a:pt x="40" y="38"/>
                  </a:lnTo>
                  <a:close/>
                  <a:moveTo>
                    <a:pt x="50" y="38"/>
                  </a:moveTo>
                  <a:lnTo>
                    <a:pt x="50" y="38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38"/>
                  </a:lnTo>
                  <a:lnTo>
                    <a:pt x="50" y="38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57" y="38"/>
                  </a:lnTo>
                  <a:lnTo>
                    <a:pt x="57" y="38"/>
                  </a:lnTo>
                  <a:close/>
                  <a:moveTo>
                    <a:pt x="33" y="51"/>
                  </a:moveTo>
                  <a:lnTo>
                    <a:pt x="33" y="51"/>
                  </a:lnTo>
                  <a:lnTo>
                    <a:pt x="37" y="51"/>
                  </a:lnTo>
                  <a:lnTo>
                    <a:pt x="37" y="51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33" y="51"/>
                  </a:lnTo>
                  <a:lnTo>
                    <a:pt x="33" y="51"/>
                  </a:lnTo>
                  <a:close/>
                  <a:moveTo>
                    <a:pt x="24" y="51"/>
                  </a:moveTo>
                  <a:lnTo>
                    <a:pt x="24" y="51"/>
                  </a:lnTo>
                  <a:lnTo>
                    <a:pt x="29" y="51"/>
                  </a:lnTo>
                  <a:lnTo>
                    <a:pt x="29" y="51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4" y="51"/>
                  </a:lnTo>
                  <a:lnTo>
                    <a:pt x="24" y="51"/>
                  </a:lnTo>
                  <a:close/>
                  <a:moveTo>
                    <a:pt x="40" y="51"/>
                  </a:moveTo>
                  <a:lnTo>
                    <a:pt x="40" y="51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0" y="51"/>
                  </a:lnTo>
                  <a:lnTo>
                    <a:pt x="40" y="51"/>
                  </a:lnTo>
                  <a:close/>
                  <a:moveTo>
                    <a:pt x="50" y="51"/>
                  </a:moveTo>
                  <a:lnTo>
                    <a:pt x="50" y="51"/>
                  </a:lnTo>
                  <a:lnTo>
                    <a:pt x="53" y="51"/>
                  </a:lnTo>
                  <a:lnTo>
                    <a:pt x="53" y="51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0" y="58"/>
                  </a:lnTo>
                  <a:lnTo>
                    <a:pt x="50" y="58"/>
                  </a:lnTo>
                  <a:lnTo>
                    <a:pt x="50" y="51"/>
                  </a:lnTo>
                  <a:lnTo>
                    <a:pt x="50" y="51"/>
                  </a:lnTo>
                  <a:close/>
                  <a:moveTo>
                    <a:pt x="57" y="51"/>
                  </a:moveTo>
                  <a:lnTo>
                    <a:pt x="57" y="51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57" y="58"/>
                  </a:lnTo>
                  <a:lnTo>
                    <a:pt x="57" y="58"/>
                  </a:lnTo>
                  <a:lnTo>
                    <a:pt x="57" y="51"/>
                  </a:lnTo>
                  <a:lnTo>
                    <a:pt x="57" y="51"/>
                  </a:lnTo>
                  <a:close/>
                  <a:moveTo>
                    <a:pt x="33" y="66"/>
                  </a:moveTo>
                  <a:lnTo>
                    <a:pt x="33" y="66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6"/>
                  </a:lnTo>
                  <a:lnTo>
                    <a:pt x="33" y="66"/>
                  </a:lnTo>
                  <a:close/>
                  <a:moveTo>
                    <a:pt x="24" y="66"/>
                  </a:moveTo>
                  <a:lnTo>
                    <a:pt x="24" y="66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9" y="71"/>
                  </a:lnTo>
                  <a:lnTo>
                    <a:pt x="29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66"/>
                  </a:lnTo>
                  <a:lnTo>
                    <a:pt x="24" y="66"/>
                  </a:lnTo>
                  <a:close/>
                  <a:moveTo>
                    <a:pt x="40" y="66"/>
                  </a:moveTo>
                  <a:lnTo>
                    <a:pt x="40" y="66"/>
                  </a:lnTo>
                  <a:lnTo>
                    <a:pt x="46" y="66"/>
                  </a:lnTo>
                  <a:lnTo>
                    <a:pt x="46" y="66"/>
                  </a:lnTo>
                  <a:lnTo>
                    <a:pt x="46" y="71"/>
                  </a:lnTo>
                  <a:lnTo>
                    <a:pt x="46" y="71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40" y="66"/>
                  </a:lnTo>
                  <a:close/>
                  <a:moveTo>
                    <a:pt x="50" y="66"/>
                  </a:moveTo>
                  <a:lnTo>
                    <a:pt x="50" y="66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53" y="71"/>
                  </a:lnTo>
                  <a:lnTo>
                    <a:pt x="53" y="71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6"/>
                  </a:lnTo>
                  <a:lnTo>
                    <a:pt x="50" y="66"/>
                  </a:lnTo>
                  <a:close/>
                  <a:moveTo>
                    <a:pt x="57" y="66"/>
                  </a:moveTo>
                  <a:lnTo>
                    <a:pt x="57" y="66"/>
                  </a:lnTo>
                  <a:lnTo>
                    <a:pt x="61" y="66"/>
                  </a:lnTo>
                  <a:lnTo>
                    <a:pt x="61" y="66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57" y="71"/>
                  </a:lnTo>
                  <a:lnTo>
                    <a:pt x="57" y="71"/>
                  </a:lnTo>
                  <a:lnTo>
                    <a:pt x="57" y="66"/>
                  </a:lnTo>
                  <a:lnTo>
                    <a:pt x="57" y="66"/>
                  </a:lnTo>
                  <a:close/>
                  <a:moveTo>
                    <a:pt x="33" y="80"/>
                  </a:moveTo>
                  <a:lnTo>
                    <a:pt x="33" y="80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3" y="80"/>
                  </a:lnTo>
                  <a:lnTo>
                    <a:pt x="33" y="80"/>
                  </a:lnTo>
                  <a:close/>
                  <a:moveTo>
                    <a:pt x="24" y="80"/>
                  </a:moveTo>
                  <a:lnTo>
                    <a:pt x="24" y="80"/>
                  </a:lnTo>
                  <a:lnTo>
                    <a:pt x="29" y="80"/>
                  </a:lnTo>
                  <a:lnTo>
                    <a:pt x="29" y="80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0"/>
                  </a:lnTo>
                  <a:lnTo>
                    <a:pt x="24" y="80"/>
                  </a:lnTo>
                  <a:close/>
                  <a:moveTo>
                    <a:pt x="40" y="80"/>
                  </a:moveTo>
                  <a:lnTo>
                    <a:pt x="40" y="80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6" y="86"/>
                  </a:lnTo>
                  <a:lnTo>
                    <a:pt x="46" y="86"/>
                  </a:lnTo>
                  <a:lnTo>
                    <a:pt x="40" y="86"/>
                  </a:lnTo>
                  <a:lnTo>
                    <a:pt x="40" y="86"/>
                  </a:lnTo>
                  <a:lnTo>
                    <a:pt x="40" y="80"/>
                  </a:lnTo>
                  <a:lnTo>
                    <a:pt x="40" y="80"/>
                  </a:lnTo>
                  <a:close/>
                  <a:moveTo>
                    <a:pt x="50" y="80"/>
                  </a:moveTo>
                  <a:lnTo>
                    <a:pt x="50" y="80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3" y="86"/>
                  </a:lnTo>
                  <a:lnTo>
                    <a:pt x="53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50" y="80"/>
                  </a:lnTo>
                  <a:lnTo>
                    <a:pt x="50" y="80"/>
                  </a:lnTo>
                  <a:close/>
                  <a:moveTo>
                    <a:pt x="57" y="80"/>
                  </a:moveTo>
                  <a:lnTo>
                    <a:pt x="57" y="80"/>
                  </a:lnTo>
                  <a:lnTo>
                    <a:pt x="61" y="80"/>
                  </a:lnTo>
                  <a:lnTo>
                    <a:pt x="61" y="80"/>
                  </a:lnTo>
                  <a:lnTo>
                    <a:pt x="61" y="86"/>
                  </a:lnTo>
                  <a:lnTo>
                    <a:pt x="61" y="86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57" y="80"/>
                  </a:lnTo>
                  <a:lnTo>
                    <a:pt x="57" y="80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9"/>
                  </a:lnTo>
                  <a:lnTo>
                    <a:pt x="33" y="9"/>
                  </a:lnTo>
                  <a:close/>
                  <a:moveTo>
                    <a:pt x="24" y="9"/>
                  </a:moveTo>
                  <a:lnTo>
                    <a:pt x="29" y="9"/>
                  </a:lnTo>
                  <a:lnTo>
                    <a:pt x="29" y="14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9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0" y="9"/>
                  </a:lnTo>
                  <a:close/>
                  <a:moveTo>
                    <a:pt x="50" y="9"/>
                  </a:moveTo>
                  <a:lnTo>
                    <a:pt x="50" y="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3" y="14"/>
                  </a:lnTo>
                  <a:lnTo>
                    <a:pt x="53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9"/>
                  </a:lnTo>
                  <a:lnTo>
                    <a:pt x="50" y="9"/>
                  </a:lnTo>
                  <a:close/>
                  <a:moveTo>
                    <a:pt x="57" y="9"/>
                  </a:moveTo>
                  <a:lnTo>
                    <a:pt x="61" y="9"/>
                  </a:lnTo>
                  <a:lnTo>
                    <a:pt x="61" y="14"/>
                  </a:lnTo>
                  <a:lnTo>
                    <a:pt x="57" y="14"/>
                  </a:lnTo>
                  <a:lnTo>
                    <a:pt x="57" y="9"/>
                  </a:lnTo>
                  <a:lnTo>
                    <a:pt x="57" y="9"/>
                  </a:lnTo>
                  <a:close/>
                  <a:moveTo>
                    <a:pt x="77" y="49"/>
                  </a:moveTo>
                  <a:lnTo>
                    <a:pt x="117" y="49"/>
                  </a:lnTo>
                  <a:lnTo>
                    <a:pt x="117" y="55"/>
                  </a:lnTo>
                  <a:lnTo>
                    <a:pt x="77" y="55"/>
                  </a:lnTo>
                  <a:lnTo>
                    <a:pt x="77" y="49"/>
                  </a:lnTo>
                  <a:lnTo>
                    <a:pt x="77" y="49"/>
                  </a:lnTo>
                  <a:close/>
                  <a:moveTo>
                    <a:pt x="77" y="71"/>
                  </a:moveTo>
                  <a:lnTo>
                    <a:pt x="77" y="71"/>
                  </a:lnTo>
                  <a:lnTo>
                    <a:pt x="117" y="71"/>
                  </a:lnTo>
                  <a:lnTo>
                    <a:pt x="117" y="71"/>
                  </a:lnTo>
                  <a:lnTo>
                    <a:pt x="117" y="77"/>
                  </a:lnTo>
                  <a:lnTo>
                    <a:pt x="117" y="77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77" y="71"/>
                  </a:lnTo>
                  <a:lnTo>
                    <a:pt x="77" y="71"/>
                  </a:lnTo>
                  <a:close/>
                  <a:moveTo>
                    <a:pt x="77" y="84"/>
                  </a:moveTo>
                  <a:lnTo>
                    <a:pt x="77" y="84"/>
                  </a:lnTo>
                  <a:lnTo>
                    <a:pt x="117" y="84"/>
                  </a:lnTo>
                  <a:lnTo>
                    <a:pt x="117" y="84"/>
                  </a:lnTo>
                  <a:lnTo>
                    <a:pt x="117" y="90"/>
                  </a:lnTo>
                  <a:lnTo>
                    <a:pt x="117" y="90"/>
                  </a:lnTo>
                  <a:lnTo>
                    <a:pt x="77" y="90"/>
                  </a:lnTo>
                  <a:lnTo>
                    <a:pt x="77" y="90"/>
                  </a:lnTo>
                  <a:lnTo>
                    <a:pt x="77" y="84"/>
                  </a:lnTo>
                  <a:lnTo>
                    <a:pt x="77" y="84"/>
                  </a:lnTo>
                  <a:close/>
                  <a:moveTo>
                    <a:pt x="77" y="95"/>
                  </a:moveTo>
                  <a:lnTo>
                    <a:pt x="117" y="95"/>
                  </a:lnTo>
                  <a:lnTo>
                    <a:pt x="117" y="101"/>
                  </a:lnTo>
                  <a:lnTo>
                    <a:pt x="77" y="101"/>
                  </a:lnTo>
                  <a:lnTo>
                    <a:pt x="77" y="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5A28C1-E8A5-4077-BC3D-03BA5ADB18B3}"/>
                </a:ext>
              </a:extLst>
            </p:cNvPr>
            <p:cNvSpPr/>
            <p:nvPr/>
          </p:nvSpPr>
          <p:spPr>
            <a:xfrm>
              <a:off x="2698368" y="5518798"/>
              <a:ext cx="557147" cy="574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52AAA131-38D8-479E-AE89-380C149D0E1F}"/>
              </a:ext>
            </a:extLst>
          </p:cNvPr>
          <p:cNvSpPr/>
          <p:nvPr/>
        </p:nvSpPr>
        <p:spPr>
          <a:xfrm>
            <a:off x="1493351" y="1115107"/>
            <a:ext cx="1326464" cy="1638960"/>
          </a:xfrm>
          <a:prstGeom prst="rect">
            <a:avLst/>
          </a:prstGeom>
          <a:gradFill flip="none" rotWithShape="1">
            <a:gsLst>
              <a:gs pos="89000">
                <a:schemeClr val="bg1">
                  <a:lumMod val="85000"/>
                  <a:alpha val="18000"/>
                </a:schemeClr>
              </a:gs>
              <a:gs pos="0">
                <a:schemeClr val="bg1">
                  <a:alpha val="31000"/>
                </a:schemeClr>
              </a:gs>
            </a:gsLst>
            <a:lin ang="18900000" scaled="1"/>
            <a:tileRect/>
          </a:gra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534995">
              <a:defRPr/>
            </a:pPr>
            <a:endParaRPr lang="zh-CN" altLang="en-US" sz="1100" dirty="0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B27863B2-9A3B-4B48-9506-C27E5E2A90B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625080" y="2025430"/>
            <a:ext cx="816875" cy="728887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0EB49705-562B-465B-A044-AB5247FEB506}"/>
              </a:ext>
            </a:extLst>
          </p:cNvPr>
          <p:cNvSpPr>
            <a:spLocks noEditPoints="1"/>
          </p:cNvSpPr>
          <p:nvPr/>
        </p:nvSpPr>
        <p:spPr bwMode="auto">
          <a:xfrm>
            <a:off x="2033518" y="1451372"/>
            <a:ext cx="1411074" cy="1342249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17B58E64-947C-433D-8558-D7594C7F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766" t="57680" r="7205"/>
          <a:stretch>
            <a:fillRect/>
          </a:stretch>
        </p:blipFill>
        <p:spPr bwMode="auto">
          <a:xfrm>
            <a:off x="1359536" y="2770992"/>
            <a:ext cx="6939363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192A9C5-67E6-4E9F-8584-FED09579CF68}"/>
              </a:ext>
            </a:extLst>
          </p:cNvPr>
          <p:cNvSpPr/>
          <p:nvPr/>
        </p:nvSpPr>
        <p:spPr>
          <a:xfrm>
            <a:off x="3604006" y="1575168"/>
            <a:ext cx="4128695" cy="1383530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/>
              <a:t>	</a:t>
            </a:r>
            <a:r>
              <a:rPr lang="zh-CN" altLang="en-US" sz="900" dirty="0"/>
              <a:t>原型设计是一种很好的分析需求的方式 这一次的原型设计使得我们的网站分析设计更加细化。</a:t>
            </a:r>
            <a:endParaRPr lang="en-US" altLang="zh-CN" sz="900" dirty="0"/>
          </a:p>
          <a:p>
            <a:pPr>
              <a:lnSpc>
                <a:spcPct val="120000"/>
              </a:lnSpc>
            </a:pPr>
            <a:r>
              <a:rPr lang="en-US" altLang="zh-CN" sz="900" dirty="0"/>
              <a:t>	</a:t>
            </a:r>
            <a:r>
              <a:rPr lang="zh-CN" altLang="en-US" sz="900" dirty="0"/>
              <a:t>当我们把在思维导图上构思的设想真正去具体化的时候，其实会发现之前设计逻辑的漏洞。</a:t>
            </a:r>
            <a:endParaRPr lang="en-US" altLang="zh-CN" sz="900" dirty="0"/>
          </a:p>
          <a:p>
            <a:pPr>
              <a:lnSpc>
                <a:spcPct val="120000"/>
              </a:lnSpc>
            </a:pPr>
            <a:r>
              <a:rPr lang="en-US" altLang="zh-CN" sz="900" dirty="0"/>
              <a:t>	</a:t>
            </a:r>
            <a:r>
              <a:rPr lang="zh-CN" altLang="en-US" sz="900" dirty="0"/>
              <a:t>比如我们设计了很多的板块，但在这一次原型设计真正做出页面时，我们才开始分析哪些板块是主版块，哪些版块可以集成在主版块之下。可以更好的把用户需求的信息呈现在用户面前。</a:t>
            </a:r>
            <a:br>
              <a:rPr lang="zh-CN" altLang="en-US" sz="900" dirty="0"/>
            </a:b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84763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center (2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335" y="1780456"/>
            <a:ext cx="4248665" cy="318507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99592" y="1699737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演讲完毕   谢谢观看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984" y="2500536"/>
            <a:ext cx="448311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Wishes to you.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013661" y="2392524"/>
            <a:ext cx="45304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43608" y="3040596"/>
            <a:ext cx="2160240" cy="2462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90000">
            <a:spAutoFit/>
          </a:bodyPr>
          <a:lstStyle/>
          <a:p>
            <a:pPr algn="ctr"/>
            <a:r>
              <a:rPr lang="zh-CN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肖寒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2021.04.13</a:t>
            </a:r>
            <a:endParaRPr lang="zh-CN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E236D5-F03B-480E-8DFB-B9B221E647D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564432"/>
            <a:ext cx="2108597" cy="2080036"/>
            <a:chOff x="550289" y="2132744"/>
            <a:chExt cx="2811934" cy="2771955"/>
          </a:xfrm>
        </p:grpSpPr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C21C7976-1238-4199-AC41-E5913B6F6294}"/>
                </a:ext>
              </a:extLst>
            </p:cNvPr>
            <p:cNvSpPr/>
            <p:nvPr/>
          </p:nvSpPr>
          <p:spPr>
            <a:xfrm>
              <a:off x="1064725" y="2132744"/>
              <a:ext cx="2073623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6" lvl="1" indent="-171446" defTabSz="80008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62" name="Oval 32">
              <a:extLst>
                <a:ext uri="{FF2B5EF4-FFF2-40B4-BE49-F238E27FC236}">
                  <a16:creationId xmlns:a16="http://schemas.microsoft.com/office/drawing/2014/main" id="{0ADFCEBE-BA07-4222-92E0-28E99915D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89" y="2524775"/>
              <a:ext cx="1027284" cy="1028489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Oval 33">
              <a:extLst>
                <a:ext uri="{FF2B5EF4-FFF2-40B4-BE49-F238E27FC236}">
                  <a16:creationId xmlns:a16="http://schemas.microsoft.com/office/drawing/2014/main" id="{138AE85C-1F0D-4DDE-B6D1-40B6D3D15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371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64" name="TextBox 13">
              <a:extLst>
                <a:ext uri="{FF2B5EF4-FFF2-40B4-BE49-F238E27FC236}">
                  <a16:creationId xmlns:a16="http://schemas.microsoft.com/office/drawing/2014/main" id="{F7AD4C4B-1746-48A8-8C99-DDFFFCE29E47}"/>
                </a:ext>
              </a:extLst>
            </p:cNvPr>
            <p:cNvSpPr txBox="1"/>
            <p:nvPr/>
          </p:nvSpPr>
          <p:spPr>
            <a:xfrm>
              <a:off x="1710946" y="2872367"/>
              <a:ext cx="854218" cy="24609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前台原型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TextBox 13">
              <a:extLst>
                <a:ext uri="{FF2B5EF4-FFF2-40B4-BE49-F238E27FC236}">
                  <a16:creationId xmlns:a16="http://schemas.microsoft.com/office/drawing/2014/main" id="{16EFCF09-034C-4A9A-BA1F-20F43507EACA}"/>
                </a:ext>
              </a:extLst>
            </p:cNvPr>
            <p:cNvSpPr txBox="1"/>
            <p:nvPr/>
          </p:nvSpPr>
          <p:spPr>
            <a:xfrm>
              <a:off x="1064725" y="4248446"/>
              <a:ext cx="2297498" cy="6562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肖寒</a:t>
              </a:r>
              <a:endPara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7724F83-6DF5-4A53-8F2B-5546EFE187CC}"/>
              </a:ext>
            </a:extLst>
          </p:cNvPr>
          <p:cNvGrpSpPr>
            <a:grpSpLocks/>
          </p:cNvGrpSpPr>
          <p:nvPr/>
        </p:nvGrpSpPr>
        <p:grpSpPr bwMode="auto">
          <a:xfrm>
            <a:off x="2375596" y="1564431"/>
            <a:ext cx="2068115" cy="2080037"/>
            <a:chOff x="3383713" y="2132744"/>
            <a:chExt cx="2756392" cy="2771850"/>
          </a:xfrm>
        </p:grpSpPr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A8B9F98D-DF49-4BEE-8698-E82785F7754C}"/>
                </a:ext>
              </a:extLst>
            </p:cNvPr>
            <p:cNvSpPr/>
            <p:nvPr/>
          </p:nvSpPr>
          <p:spPr>
            <a:xfrm>
              <a:off x="3897859" y="2132744"/>
              <a:ext cx="2074038" cy="181406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6" lvl="1" indent="-171446" defTabSz="80008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69" name="Oval 32">
              <a:extLst>
                <a:ext uri="{FF2B5EF4-FFF2-40B4-BE49-F238E27FC236}">
                  <a16:creationId xmlns:a16="http://schemas.microsoft.com/office/drawing/2014/main" id="{01FB2316-B09F-4946-9668-FD8E4E858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713" y="2524760"/>
              <a:ext cx="1026704" cy="1028449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Oval 33">
              <a:extLst>
                <a:ext uri="{FF2B5EF4-FFF2-40B4-BE49-F238E27FC236}">
                  <a16:creationId xmlns:a16="http://schemas.microsoft.com/office/drawing/2014/main" id="{CA44A3F9-3B2C-4ADB-9DDC-EABB545C6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728" y="2643794"/>
              <a:ext cx="790261" cy="79196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71" name="TextBox 13">
              <a:extLst>
                <a:ext uri="{FF2B5EF4-FFF2-40B4-BE49-F238E27FC236}">
                  <a16:creationId xmlns:a16="http://schemas.microsoft.com/office/drawing/2014/main" id="{9EDA483A-CE03-4B7B-A4FE-2BC0F1D839EB}"/>
                </a:ext>
              </a:extLst>
            </p:cNvPr>
            <p:cNvSpPr txBox="1"/>
            <p:nvPr/>
          </p:nvSpPr>
          <p:spPr>
            <a:xfrm>
              <a:off x="3842318" y="4248366"/>
              <a:ext cx="2297787" cy="6562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林炜</a:t>
              </a:r>
              <a:endPara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2BEB99BC-24A3-4CA7-9C75-290A0C58B698}"/>
                </a:ext>
              </a:extLst>
            </p:cNvPr>
            <p:cNvSpPr txBox="1"/>
            <p:nvPr/>
          </p:nvSpPr>
          <p:spPr>
            <a:xfrm>
              <a:off x="4583386" y="2872337"/>
              <a:ext cx="855322" cy="24608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后台原型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A0BB6A-F460-404A-B8B0-521A3CD81909}"/>
              </a:ext>
            </a:extLst>
          </p:cNvPr>
          <p:cNvGrpSpPr>
            <a:grpSpLocks/>
          </p:cNvGrpSpPr>
          <p:nvPr/>
        </p:nvGrpSpPr>
        <p:grpSpPr bwMode="auto">
          <a:xfrm>
            <a:off x="4547295" y="1564432"/>
            <a:ext cx="2108597" cy="2080036"/>
            <a:chOff x="6277804" y="2132744"/>
            <a:chExt cx="2811933" cy="2771955"/>
          </a:xfrm>
        </p:grpSpPr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7395DD00-0BA3-4FC2-917D-5351C1DD6F87}"/>
                </a:ext>
              </a:extLst>
            </p:cNvPr>
            <p:cNvSpPr/>
            <p:nvPr/>
          </p:nvSpPr>
          <p:spPr>
            <a:xfrm>
              <a:off x="6792240" y="2132744"/>
              <a:ext cx="2073622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6" lvl="1" indent="-171446" defTabSz="80008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51EA3F58-065A-441D-9963-16DEBF4EB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7804" y="2524775"/>
              <a:ext cx="1027284" cy="1028489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Oval 33">
              <a:extLst>
                <a:ext uri="{FF2B5EF4-FFF2-40B4-BE49-F238E27FC236}">
                  <a16:creationId xmlns:a16="http://schemas.microsoft.com/office/drawing/2014/main" id="{4C06F845-44C0-4614-A3F6-391C5876B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6886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78" name="TextBox 13">
              <a:extLst>
                <a:ext uri="{FF2B5EF4-FFF2-40B4-BE49-F238E27FC236}">
                  <a16:creationId xmlns:a16="http://schemas.microsoft.com/office/drawing/2014/main" id="{E75048E5-0831-49BC-9E59-185508765963}"/>
                </a:ext>
              </a:extLst>
            </p:cNvPr>
            <p:cNvSpPr txBox="1"/>
            <p:nvPr/>
          </p:nvSpPr>
          <p:spPr>
            <a:xfrm>
              <a:off x="6792239" y="4248446"/>
              <a:ext cx="2297498" cy="6562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钟煜新</a:t>
              </a:r>
              <a:endPara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TextBox 13">
              <a:extLst>
                <a:ext uri="{FF2B5EF4-FFF2-40B4-BE49-F238E27FC236}">
                  <a16:creationId xmlns:a16="http://schemas.microsoft.com/office/drawing/2014/main" id="{419EB00B-D7D9-48B4-BF05-5B2FEA41EA94}"/>
                </a:ext>
              </a:extLst>
            </p:cNvPr>
            <p:cNvSpPr txBox="1"/>
            <p:nvPr/>
          </p:nvSpPr>
          <p:spPr>
            <a:xfrm>
              <a:off x="7438459" y="2872367"/>
              <a:ext cx="854218" cy="24609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答辩</a:t>
              </a:r>
              <a:r>
                <a:rPr lang="en-US" altLang="zh-CN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PPT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B2FC721-3AD1-46E5-9175-2EEE5E5A56D3}"/>
              </a:ext>
            </a:extLst>
          </p:cNvPr>
          <p:cNvGrpSpPr>
            <a:grpSpLocks/>
          </p:cNvGrpSpPr>
          <p:nvPr/>
        </p:nvGrpSpPr>
        <p:grpSpPr bwMode="auto">
          <a:xfrm>
            <a:off x="6671370" y="1564432"/>
            <a:ext cx="2080022" cy="2080036"/>
            <a:chOff x="9111228" y="2132744"/>
            <a:chExt cx="2772100" cy="2771955"/>
          </a:xfrm>
        </p:grpSpPr>
        <p:sp>
          <p:nvSpPr>
            <p:cNvPr id="82" name="Freeform 50">
              <a:extLst>
                <a:ext uri="{FF2B5EF4-FFF2-40B4-BE49-F238E27FC236}">
                  <a16:creationId xmlns:a16="http://schemas.microsoft.com/office/drawing/2014/main" id="{012344B9-5548-451A-B68D-2D95C76A47BE}"/>
                </a:ext>
              </a:extLst>
            </p:cNvPr>
            <p:cNvSpPr/>
            <p:nvPr/>
          </p:nvSpPr>
          <p:spPr>
            <a:xfrm>
              <a:off x="9625344" y="2132744"/>
              <a:ext cx="2073918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6" lvl="1" indent="-171446" defTabSz="80008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93A69E50-A1D4-4FFA-AF2F-40A15E93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1228" y="2524775"/>
              <a:ext cx="1026645" cy="1028489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Oval 33">
              <a:extLst>
                <a:ext uri="{FF2B5EF4-FFF2-40B4-BE49-F238E27FC236}">
                  <a16:creationId xmlns:a16="http://schemas.microsoft.com/office/drawing/2014/main" id="{09FB7A9F-F018-4AF9-A13B-034C3B512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0236" y="2643814"/>
              <a:ext cx="790215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31600">
                <a:defRPr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85" name="TextBox 13">
              <a:extLst>
                <a:ext uri="{FF2B5EF4-FFF2-40B4-BE49-F238E27FC236}">
                  <a16:creationId xmlns:a16="http://schemas.microsoft.com/office/drawing/2014/main" id="{68B7235D-9F41-4737-AB4E-751EDE44D4E0}"/>
                </a:ext>
              </a:extLst>
            </p:cNvPr>
            <p:cNvSpPr txBox="1"/>
            <p:nvPr/>
          </p:nvSpPr>
          <p:spPr>
            <a:xfrm>
              <a:off x="9585675" y="4248446"/>
              <a:ext cx="2297653" cy="6562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邹洋艺</a:t>
              </a:r>
              <a:endPara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TextBox 13">
              <a:extLst>
                <a:ext uri="{FF2B5EF4-FFF2-40B4-BE49-F238E27FC236}">
                  <a16:creationId xmlns:a16="http://schemas.microsoft.com/office/drawing/2014/main" id="{8CA320B0-A17A-4F2C-A5E9-E07AE39CC256}"/>
                </a:ext>
              </a:extLst>
            </p:cNvPr>
            <p:cNvSpPr txBox="1"/>
            <p:nvPr/>
          </p:nvSpPr>
          <p:spPr>
            <a:xfrm>
              <a:off x="10366370" y="2872367"/>
              <a:ext cx="853686" cy="49218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613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需求分析</a:t>
              </a:r>
              <a:r>
                <a:rPr lang="en-US" altLang="zh-CN" sz="120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PPT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4" name="标题 1">
            <a:extLst>
              <a:ext uri="{FF2B5EF4-FFF2-40B4-BE49-F238E27FC236}">
                <a16:creationId xmlns:a16="http://schemas.microsoft.com/office/drawing/2014/main" id="{928C5F61-4720-4D1A-BF8F-BC3BE4C3DC4C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3073316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原型设计分工</a:t>
            </a:r>
          </a:p>
        </p:txBody>
      </p:sp>
    </p:spTree>
    <p:extLst>
      <p:ext uri="{BB962C8B-B14F-4D97-AF65-F5344CB8AC3E}">
        <p14:creationId xmlns:p14="http://schemas.microsoft.com/office/powerpoint/2010/main" val="2774056669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F:\center (2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40496"/>
            <a:ext cx="3925137" cy="2942541"/>
          </a:xfrm>
          <a:prstGeom prst="rect">
            <a:avLst/>
          </a:prstGeom>
          <a:noFill/>
        </p:spPr>
      </p:pic>
      <p:sp>
        <p:nvSpPr>
          <p:cNvPr id="4" name="文本框 17"/>
          <p:cNvSpPr txBox="1"/>
          <p:nvPr/>
        </p:nvSpPr>
        <p:spPr>
          <a:xfrm>
            <a:off x="4140743" y="2717240"/>
            <a:ext cx="3239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原型设计的设计过程与分析</a:t>
            </a:r>
          </a:p>
        </p:txBody>
      </p:sp>
      <p:sp>
        <p:nvSpPr>
          <p:cNvPr id="5" name="文本框 19"/>
          <p:cNvSpPr txBox="1"/>
          <p:nvPr/>
        </p:nvSpPr>
        <p:spPr bwMode="auto">
          <a:xfrm>
            <a:off x="4363223" y="3354362"/>
            <a:ext cx="1439167" cy="4229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思维导图</a:t>
            </a:r>
            <a:r>
              <a:rPr lang="en-US" altLang="zh-CN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" name="文本框 19"/>
          <p:cNvSpPr txBox="1"/>
          <p:nvPr/>
        </p:nvSpPr>
        <p:spPr bwMode="auto">
          <a:xfrm>
            <a:off x="4363223" y="357876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心得体会</a:t>
            </a:r>
            <a:endParaRPr lang="en-US" altLang="zh-C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9"/>
          <p:cNvSpPr txBox="1"/>
          <p:nvPr/>
        </p:nvSpPr>
        <p:spPr bwMode="auto">
          <a:xfrm>
            <a:off x="6049160" y="3354362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沟通交流</a:t>
            </a:r>
            <a:endParaRPr lang="en-US" altLang="zh-C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53"/>
          <p:cNvGrpSpPr/>
          <p:nvPr/>
        </p:nvGrpSpPr>
        <p:grpSpPr bwMode="auto">
          <a:xfrm>
            <a:off x="5112060" y="1348408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14" name="Group 54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16" name="椭圆 5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椭圆 5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" name="椭圆 5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" name="椭圆 5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20" name="Group 59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21" name="椭圆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22" name="椭圆 58"/>
                <p:cNvSpPr>
                  <a:spLocks noChangeArrowheads="1"/>
                </p:cNvSpPr>
                <p:nvPr/>
              </p:nvSpPr>
              <p:spPr bwMode="auto">
                <a:xfrm>
                  <a:off x="90536" y="90536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15" name="文本框 5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01</a:t>
              </a:r>
            </a:p>
          </p:txBody>
        </p:sp>
      </p:grpSp>
    </p:spTree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73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46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2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8112 -0.004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00" y="-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61A16-E58F-4067-8E62-F9AB9064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84" y="1208"/>
            <a:ext cx="3073316" cy="63831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思维导图制作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669346-1048-47F0-83F7-32810ED9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412304"/>
            <a:ext cx="6480720" cy="4795554"/>
          </a:xfrm>
        </p:spPr>
      </p:pic>
    </p:spTree>
    <p:extLst>
      <p:ext uri="{BB962C8B-B14F-4D97-AF65-F5344CB8AC3E}">
        <p14:creationId xmlns:p14="http://schemas.microsoft.com/office/powerpoint/2010/main" val="2820394176"/>
      </p:ext>
    </p:extLst>
  </p:cSld>
  <p:clrMapOvr>
    <a:masterClrMapping/>
  </p:clrMapOvr>
  <p:transition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E606034-579A-43DA-9026-F8F34DFA8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1276400"/>
            <a:ext cx="3778915" cy="3456384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E61F992-DEE0-4082-8BAC-FA57FD80706E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3073316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原型设计交流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BF0C4D-1E11-4EC0-9E46-2E2024614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400"/>
            <a:ext cx="3748002" cy="34563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6FC523-5067-472F-B5B2-CB22B15D4DB4}"/>
              </a:ext>
            </a:extLst>
          </p:cNvPr>
          <p:cNvSpPr txBox="1"/>
          <p:nvPr/>
        </p:nvSpPr>
        <p:spPr>
          <a:xfrm>
            <a:off x="611560" y="8083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互提建议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672A2-8B4C-42B1-B5A7-CAD90448A10E}"/>
              </a:ext>
            </a:extLst>
          </p:cNvPr>
          <p:cNvSpPr txBox="1"/>
          <p:nvPr/>
        </p:nvSpPr>
        <p:spPr>
          <a:xfrm>
            <a:off x="4968044" y="8165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互审</a:t>
            </a:r>
          </a:p>
        </p:txBody>
      </p:sp>
    </p:spTree>
    <p:extLst>
      <p:ext uri="{BB962C8B-B14F-4D97-AF65-F5344CB8AC3E}">
        <p14:creationId xmlns:p14="http://schemas.microsoft.com/office/powerpoint/2010/main" val="555058226"/>
      </p:ext>
    </p:extLst>
  </p:cSld>
  <p:clrMapOvr>
    <a:masterClrMapping/>
  </p:clrMapOvr>
  <p:transition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20EFF1-8072-40BF-BC5E-B18B2CD9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15" y="1088091"/>
            <a:ext cx="3070970" cy="3678114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5E79EBB-2844-44CC-8517-EB0A0BC19D8B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3073316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原型设计交流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7801D7-936B-498B-93C3-4796BB1BA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1762"/>
            <a:ext cx="3073316" cy="37044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29C327-8903-4E33-A7BF-AAE222D367FF}"/>
              </a:ext>
            </a:extLst>
          </p:cNvPr>
          <p:cNvSpPr txBox="1"/>
          <p:nvPr/>
        </p:nvSpPr>
        <p:spPr>
          <a:xfrm>
            <a:off x="4932040" y="6924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丰富母版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F8786D-1A5E-4A66-A0BF-33939B54CB68}"/>
              </a:ext>
            </a:extLst>
          </p:cNvPr>
          <p:cNvSpPr txBox="1"/>
          <p:nvPr/>
        </p:nvSpPr>
        <p:spPr>
          <a:xfrm>
            <a:off x="688491" y="6924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商量样式</a:t>
            </a:r>
          </a:p>
        </p:txBody>
      </p:sp>
    </p:spTree>
    <p:extLst>
      <p:ext uri="{BB962C8B-B14F-4D97-AF65-F5344CB8AC3E}">
        <p14:creationId xmlns:p14="http://schemas.microsoft.com/office/powerpoint/2010/main" val="585945846"/>
      </p:ext>
    </p:extLst>
  </p:cSld>
  <p:clrMapOvr>
    <a:masterClrMapping/>
  </p:clrMapOvr>
  <p:transition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9">
            <a:extLst>
              <a:ext uri="{FF2B5EF4-FFF2-40B4-BE49-F238E27FC236}">
                <a16:creationId xmlns:a16="http://schemas.microsoft.com/office/drawing/2014/main" id="{2C79056B-D70F-4251-AD5F-DD879FF84757}"/>
              </a:ext>
            </a:extLst>
          </p:cNvPr>
          <p:cNvGrpSpPr/>
          <p:nvPr/>
        </p:nvGrpSpPr>
        <p:grpSpPr>
          <a:xfrm>
            <a:off x="2731691" y="3744653"/>
            <a:ext cx="2899789" cy="620697"/>
            <a:chOff x="2486520" y="3853980"/>
            <a:chExt cx="3359205" cy="719073"/>
          </a:xfrm>
        </p:grpSpPr>
        <p:sp>
          <p:nvSpPr>
            <p:cNvPr id="5" name="Rectangle 13" descr="FD1DDF730CE4456e89755B07FE1653D0# #Rectangle 13">
              <a:extLst>
                <a:ext uri="{FF2B5EF4-FFF2-40B4-BE49-F238E27FC236}">
                  <a16:creationId xmlns:a16="http://schemas.microsoft.com/office/drawing/2014/main" id="{740670F0-5F52-4865-84C8-A7394E1E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520" y="4145185"/>
              <a:ext cx="3359205" cy="42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为了更好的团队协作和制作出更高保真度的原型，我们选择了交互功能更加强大的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Axure RP</a:t>
              </a:r>
            </a:p>
          </p:txBody>
        </p:sp>
        <p:sp>
          <p:nvSpPr>
            <p:cNvPr id="6" name="Rectangle 13" descr="FD1DDF730CE4456e89755B07FE1653D0# #Rectangle 13">
              <a:extLst>
                <a:ext uri="{FF2B5EF4-FFF2-40B4-BE49-F238E27FC236}">
                  <a16:creationId xmlns:a16="http://schemas.microsoft.com/office/drawing/2014/main" id="{915557F7-6865-46D8-AFFD-E8A9D32E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522" y="3853980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原型工具决定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82">
            <a:extLst>
              <a:ext uri="{FF2B5EF4-FFF2-40B4-BE49-F238E27FC236}">
                <a16:creationId xmlns:a16="http://schemas.microsoft.com/office/drawing/2014/main" id="{3CC21101-1CBB-464D-A7AE-14945EAA662F}"/>
              </a:ext>
            </a:extLst>
          </p:cNvPr>
          <p:cNvGrpSpPr/>
          <p:nvPr/>
        </p:nvGrpSpPr>
        <p:grpSpPr>
          <a:xfrm>
            <a:off x="3365320" y="2975662"/>
            <a:ext cx="2899789" cy="767006"/>
            <a:chOff x="2987824" y="3207603"/>
            <a:chExt cx="3359205" cy="888570"/>
          </a:xfrm>
        </p:grpSpPr>
        <p:sp>
          <p:nvSpPr>
            <p:cNvPr id="8" name="Rectangle 13" descr="FD1DDF730CE4456e89755B07FE1653D0# #Rectangle 13">
              <a:extLst>
                <a:ext uri="{FF2B5EF4-FFF2-40B4-BE49-F238E27FC236}">
                  <a16:creationId xmlns:a16="http://schemas.microsoft.com/office/drawing/2014/main" id="{9BA9B920-07B1-408A-BE75-86465EEB2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076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风格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3" descr="FD1DDF730CE4456e89755B07FE1653D0# #Rectangle 13">
              <a:extLst>
                <a:ext uri="{FF2B5EF4-FFF2-40B4-BE49-F238E27FC236}">
                  <a16:creationId xmlns:a16="http://schemas.microsoft.com/office/drawing/2014/main" id="{EF06F1AF-D773-4EA3-BA24-D63DFBFC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588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因为我们做的是论坛 相当于是集成了贴吧和知乎的形式 所以我们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风格借鉴了知乎的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风格 但是内容和评论回复形式更像贴吧的模式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85">
            <a:extLst>
              <a:ext uri="{FF2B5EF4-FFF2-40B4-BE49-F238E27FC236}">
                <a16:creationId xmlns:a16="http://schemas.microsoft.com/office/drawing/2014/main" id="{2E3B5C37-8759-4F5D-93C8-90554A44C6E6}"/>
              </a:ext>
            </a:extLst>
          </p:cNvPr>
          <p:cNvGrpSpPr/>
          <p:nvPr/>
        </p:nvGrpSpPr>
        <p:grpSpPr>
          <a:xfrm>
            <a:off x="3897493" y="2209999"/>
            <a:ext cx="2899789" cy="734118"/>
            <a:chOff x="2987824" y="3245703"/>
            <a:chExt cx="3359205" cy="850470"/>
          </a:xfrm>
        </p:grpSpPr>
        <p:sp>
          <p:nvSpPr>
            <p:cNvPr id="11" name="Rectangle 13" descr="FD1DDF730CE4456e89755B07FE1653D0# #Rectangle 13">
              <a:extLst>
                <a:ext uri="{FF2B5EF4-FFF2-40B4-BE49-F238E27FC236}">
                  <a16:creationId xmlns:a16="http://schemas.microsoft.com/office/drawing/2014/main" id="{2CE5060A-1A79-42A2-B712-F45FC211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组件库选取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3" descr="FD1DDF730CE4456e89755B07FE1653D0# #Rectangle 13">
              <a:extLst>
                <a:ext uri="{FF2B5EF4-FFF2-40B4-BE49-F238E27FC236}">
                  <a16:creationId xmlns:a16="http://schemas.microsoft.com/office/drawing/2014/main" id="{CC9192E2-ADCD-44BF-A443-040B053AD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588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我们的团队计划是用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900" dirty="0" err="1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elementUI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所以这一次原型的组件我们也导入了</a:t>
              </a:r>
              <a:r>
                <a:rPr lang="en-US" altLang="zh-CN" sz="900" dirty="0" err="1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elementUI</a:t>
              </a: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的资源包 这样使得设计和之后实现的风格更加的一致 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88">
            <a:extLst>
              <a:ext uri="{FF2B5EF4-FFF2-40B4-BE49-F238E27FC236}">
                <a16:creationId xmlns:a16="http://schemas.microsoft.com/office/drawing/2014/main" id="{946CB710-C4C1-4207-9A9B-5D1EDFE93E82}"/>
              </a:ext>
            </a:extLst>
          </p:cNvPr>
          <p:cNvGrpSpPr/>
          <p:nvPr/>
        </p:nvGrpSpPr>
        <p:grpSpPr>
          <a:xfrm>
            <a:off x="4373254" y="1360494"/>
            <a:ext cx="2899789" cy="872618"/>
            <a:chOff x="2987824" y="3245703"/>
            <a:chExt cx="3359205" cy="1010921"/>
          </a:xfrm>
        </p:grpSpPr>
        <p:sp>
          <p:nvSpPr>
            <p:cNvPr id="14" name="Rectangle 13" descr="FD1DDF730CE4456e89755B07FE1653D0# #Rectangle 13">
              <a:extLst>
                <a:ext uri="{FF2B5EF4-FFF2-40B4-BE49-F238E27FC236}">
                  <a16:creationId xmlns:a16="http://schemas.microsoft.com/office/drawing/2014/main" id="{F0309C2E-99CF-44B1-9642-0E078654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6" y="3245703"/>
              <a:ext cx="1460089" cy="32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着手设计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3" descr="FD1DDF730CE4456e89755B07FE1653D0# #Rectangle 13">
              <a:extLst>
                <a:ext uri="{FF2B5EF4-FFF2-40B4-BE49-F238E27FC236}">
                  <a16:creationId xmlns:a16="http://schemas.microsoft.com/office/drawing/2014/main" id="{BE92301A-A200-4C7D-AB71-26BE9B00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3507855"/>
              <a:ext cx="3359205" cy="74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  <a:defRPr/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原型设计是一种很好的分析需求的方式 这一次的原型设计使得我们的网站分析设计更加细化 把在思维导图上构思的设想真正去具体化的时候 其实才会发现之前的设计在逻辑上的漏洞 </a:t>
              </a:r>
              <a:endPara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91">
            <a:extLst>
              <a:ext uri="{FF2B5EF4-FFF2-40B4-BE49-F238E27FC236}">
                <a16:creationId xmlns:a16="http://schemas.microsoft.com/office/drawing/2014/main" id="{3434A98F-A9A5-44FF-9FD1-069044CEF2F5}"/>
              </a:ext>
            </a:extLst>
          </p:cNvPr>
          <p:cNvGrpSpPr/>
          <p:nvPr/>
        </p:nvGrpSpPr>
        <p:grpSpPr>
          <a:xfrm>
            <a:off x="5717014" y="3694506"/>
            <a:ext cx="602962" cy="1163248"/>
            <a:chOff x="8043962" y="4470410"/>
            <a:chExt cx="803845" cy="1550878"/>
          </a:xfrm>
          <a:solidFill>
            <a:schemeClr val="accent1"/>
          </a:solidFill>
        </p:grpSpPr>
        <p:grpSp>
          <p:nvGrpSpPr>
            <p:cNvPr id="17" name="组合 92">
              <a:extLst>
                <a:ext uri="{FF2B5EF4-FFF2-40B4-BE49-F238E27FC236}">
                  <a16:creationId xmlns:a16="http://schemas.microsoft.com/office/drawing/2014/main" id="{F07A45E7-EFBC-445C-8431-57084CD159D4}"/>
                </a:ext>
              </a:extLst>
            </p:cNvPr>
            <p:cNvGrpSpPr/>
            <p:nvPr/>
          </p:nvGrpSpPr>
          <p:grpSpPr>
            <a:xfrm>
              <a:off x="8043962" y="4470410"/>
              <a:ext cx="803845" cy="1550878"/>
              <a:chOff x="5993390" y="3795886"/>
              <a:chExt cx="698490" cy="1347614"/>
            </a:xfrm>
            <a:grpFill/>
          </p:grpSpPr>
          <p:sp>
            <p:nvSpPr>
              <p:cNvPr id="20" name="右箭头 24">
                <a:extLst>
                  <a:ext uri="{FF2B5EF4-FFF2-40B4-BE49-F238E27FC236}">
                    <a16:creationId xmlns:a16="http://schemas.microsoft.com/office/drawing/2014/main" id="{70095B2A-F2F4-4714-9966-5EFCC52F7CA5}"/>
                  </a:ext>
                </a:extLst>
              </p:cNvPr>
              <p:cNvSpPr/>
              <p:nvPr/>
            </p:nvSpPr>
            <p:spPr>
              <a:xfrm rot="16200000">
                <a:off x="5668828" y="4120448"/>
                <a:ext cx="1347614" cy="698490"/>
              </a:xfrm>
              <a:custGeom>
                <a:avLst/>
                <a:gdLst/>
                <a:ahLst/>
                <a:cxnLst/>
                <a:rect l="l" t="t" r="r" b="b"/>
                <a:pathLst>
                  <a:path w="1347614" h="698490">
                    <a:moveTo>
                      <a:pt x="1347614" y="349245"/>
                    </a:moveTo>
                    <a:lnTo>
                      <a:pt x="998369" y="698490"/>
                    </a:lnTo>
                    <a:lnTo>
                      <a:pt x="998369" y="584517"/>
                    </a:lnTo>
                    <a:lnTo>
                      <a:pt x="0" y="584517"/>
                    </a:lnTo>
                    <a:lnTo>
                      <a:pt x="0" y="113973"/>
                    </a:lnTo>
                    <a:lnTo>
                      <a:pt x="998369" y="113973"/>
                    </a:lnTo>
                    <a:lnTo>
                      <a:pt x="9983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右箭头 25">
                <a:extLst>
                  <a:ext uri="{FF2B5EF4-FFF2-40B4-BE49-F238E27FC236}">
                    <a16:creationId xmlns:a16="http://schemas.microsoft.com/office/drawing/2014/main" id="{AA82F154-4837-414C-938B-6EBAFD32E82D}"/>
                  </a:ext>
                </a:extLst>
              </p:cNvPr>
              <p:cNvSpPr/>
              <p:nvPr/>
            </p:nvSpPr>
            <p:spPr>
              <a:xfrm rot="16200000">
                <a:off x="5697446" y="4235447"/>
                <a:ext cx="1290380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1290380" h="525725">
                    <a:moveTo>
                      <a:pt x="1290380" y="262863"/>
                    </a:moveTo>
                    <a:lnTo>
                      <a:pt x="1027518" y="525725"/>
                    </a:lnTo>
                    <a:lnTo>
                      <a:pt x="1027518" y="460262"/>
                    </a:lnTo>
                    <a:lnTo>
                      <a:pt x="0" y="460262"/>
                    </a:lnTo>
                    <a:lnTo>
                      <a:pt x="0" y="65463"/>
                    </a:lnTo>
                    <a:lnTo>
                      <a:pt x="1027518" y="65463"/>
                    </a:lnTo>
                    <a:lnTo>
                      <a:pt x="102751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3" descr="FD1DDF730CE4456e89755B07FE1653D0# #Rectangle 13">
              <a:extLst>
                <a:ext uri="{FF2B5EF4-FFF2-40B4-BE49-F238E27FC236}">
                  <a16:creationId xmlns:a16="http://schemas.microsoft.com/office/drawing/2014/main" id="{D318A8BB-71C7-46B8-847C-C8DABB8C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676" y="5224459"/>
              <a:ext cx="413161" cy="246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en-US" altLang="zh-CN" sz="1200" spc="-1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25%</a:t>
              </a:r>
            </a:p>
          </p:txBody>
        </p:sp>
        <p:sp>
          <p:nvSpPr>
            <p:cNvPr id="19" name="TextBox 94">
              <a:extLst>
                <a:ext uri="{FF2B5EF4-FFF2-40B4-BE49-F238E27FC236}">
                  <a16:creationId xmlns:a16="http://schemas.microsoft.com/office/drawing/2014/main" id="{A2C73B31-E868-4191-8207-CEF2E859E662}"/>
                </a:ext>
              </a:extLst>
            </p:cNvPr>
            <p:cNvSpPr txBox="1"/>
            <p:nvPr/>
          </p:nvSpPr>
          <p:spPr>
            <a:xfrm>
              <a:off x="8454710" y="4843321"/>
              <a:ext cx="87" cy="246202"/>
            </a:xfrm>
            <a:prstGeom prst="rect">
              <a:avLst/>
            </a:prstGeom>
            <a:grp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05F36EFC-590E-44CA-B72C-611412710467}"/>
              </a:ext>
            </a:extLst>
          </p:cNvPr>
          <p:cNvGrpSpPr/>
          <p:nvPr/>
        </p:nvGrpSpPr>
        <p:grpSpPr>
          <a:xfrm>
            <a:off x="6277284" y="2941983"/>
            <a:ext cx="602962" cy="1915771"/>
            <a:chOff x="8790891" y="3467124"/>
            <a:chExt cx="803845" cy="2554164"/>
          </a:xfrm>
          <a:solidFill>
            <a:schemeClr val="accent2"/>
          </a:solidFill>
        </p:grpSpPr>
        <p:grpSp>
          <p:nvGrpSpPr>
            <p:cNvPr id="23" name="组合 98">
              <a:extLst>
                <a:ext uri="{FF2B5EF4-FFF2-40B4-BE49-F238E27FC236}">
                  <a16:creationId xmlns:a16="http://schemas.microsoft.com/office/drawing/2014/main" id="{E7B7F140-D31F-44E7-8B9C-42D83C93054F}"/>
                </a:ext>
              </a:extLst>
            </p:cNvPr>
            <p:cNvGrpSpPr/>
            <p:nvPr/>
          </p:nvGrpSpPr>
          <p:grpSpPr>
            <a:xfrm>
              <a:off x="8790891" y="3467124"/>
              <a:ext cx="803845" cy="2554164"/>
              <a:chOff x="6642424" y="2924094"/>
              <a:chExt cx="698490" cy="2219406"/>
            </a:xfrm>
            <a:grpFill/>
          </p:grpSpPr>
          <p:sp>
            <p:nvSpPr>
              <p:cNvPr id="26" name="右箭头 28">
                <a:extLst>
                  <a:ext uri="{FF2B5EF4-FFF2-40B4-BE49-F238E27FC236}">
                    <a16:creationId xmlns:a16="http://schemas.microsoft.com/office/drawing/2014/main" id="{1CD8C0DA-26CC-4EF0-A0BF-EED510DE204C}"/>
                  </a:ext>
                </a:extLst>
              </p:cNvPr>
              <p:cNvSpPr/>
              <p:nvPr/>
            </p:nvSpPr>
            <p:spPr>
              <a:xfrm rot="16200000">
                <a:off x="5881966" y="3684552"/>
                <a:ext cx="2219405" cy="698490"/>
              </a:xfrm>
              <a:custGeom>
                <a:avLst/>
                <a:gdLst/>
                <a:ahLst/>
                <a:cxnLst/>
                <a:rect l="l" t="t" r="r" b="b"/>
                <a:pathLst>
                  <a:path w="2219405" h="698490">
                    <a:moveTo>
                      <a:pt x="2219405" y="349245"/>
                    </a:moveTo>
                    <a:lnTo>
                      <a:pt x="1870160" y="698490"/>
                    </a:lnTo>
                    <a:lnTo>
                      <a:pt x="1870160" y="584517"/>
                    </a:lnTo>
                    <a:lnTo>
                      <a:pt x="0" y="584517"/>
                    </a:lnTo>
                    <a:lnTo>
                      <a:pt x="0" y="113973"/>
                    </a:lnTo>
                    <a:lnTo>
                      <a:pt x="1870160" y="113973"/>
                    </a:lnTo>
                    <a:lnTo>
                      <a:pt x="18701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右箭头 29">
                <a:extLst>
                  <a:ext uri="{FF2B5EF4-FFF2-40B4-BE49-F238E27FC236}">
                    <a16:creationId xmlns:a16="http://schemas.microsoft.com/office/drawing/2014/main" id="{08A620FF-0D70-469F-9AD3-A6205076C33F}"/>
                  </a:ext>
                </a:extLst>
              </p:cNvPr>
              <p:cNvSpPr/>
              <p:nvPr/>
            </p:nvSpPr>
            <p:spPr>
              <a:xfrm rot="16200000">
                <a:off x="5910584" y="3799552"/>
                <a:ext cx="2162170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2162170" h="525725">
                    <a:moveTo>
                      <a:pt x="2162170" y="262863"/>
                    </a:moveTo>
                    <a:lnTo>
                      <a:pt x="1899308" y="525725"/>
                    </a:lnTo>
                    <a:lnTo>
                      <a:pt x="1899308" y="460262"/>
                    </a:lnTo>
                    <a:lnTo>
                      <a:pt x="0" y="460262"/>
                    </a:lnTo>
                    <a:lnTo>
                      <a:pt x="0" y="65463"/>
                    </a:lnTo>
                    <a:lnTo>
                      <a:pt x="1899308" y="65463"/>
                    </a:lnTo>
                    <a:lnTo>
                      <a:pt x="189930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Rectangle 13" descr="FD1DDF730CE4456e89755B07FE1653D0# #Rectangle 13">
              <a:extLst>
                <a:ext uri="{FF2B5EF4-FFF2-40B4-BE49-F238E27FC236}">
                  <a16:creationId xmlns:a16="http://schemas.microsoft.com/office/drawing/2014/main" id="{2E8A5F2A-C881-41AD-9FA3-80E1E5FD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0330" y="4216425"/>
              <a:ext cx="413161" cy="246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en-US" altLang="zh-CN" sz="1200" spc="-1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40%</a:t>
              </a:r>
            </a:p>
          </p:txBody>
        </p:sp>
        <p:sp>
          <p:nvSpPr>
            <p:cNvPr id="25" name="TextBox 100">
              <a:extLst>
                <a:ext uri="{FF2B5EF4-FFF2-40B4-BE49-F238E27FC236}">
                  <a16:creationId xmlns:a16="http://schemas.microsoft.com/office/drawing/2014/main" id="{F2B799F6-0F3F-4967-BC3F-5C61D180DD5E}"/>
                </a:ext>
              </a:extLst>
            </p:cNvPr>
            <p:cNvSpPr txBox="1"/>
            <p:nvPr/>
          </p:nvSpPr>
          <p:spPr>
            <a:xfrm>
              <a:off x="9195045" y="3819271"/>
              <a:ext cx="87" cy="246202"/>
            </a:xfrm>
            <a:prstGeom prst="rect">
              <a:avLst/>
            </a:prstGeom>
            <a:grp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103">
            <a:extLst>
              <a:ext uri="{FF2B5EF4-FFF2-40B4-BE49-F238E27FC236}">
                <a16:creationId xmlns:a16="http://schemas.microsoft.com/office/drawing/2014/main" id="{1DB98A11-A845-4BB6-B25B-6D695B5FE9C3}"/>
              </a:ext>
            </a:extLst>
          </p:cNvPr>
          <p:cNvGrpSpPr/>
          <p:nvPr/>
        </p:nvGrpSpPr>
        <p:grpSpPr>
          <a:xfrm>
            <a:off x="6837553" y="2189462"/>
            <a:ext cx="602962" cy="2668292"/>
            <a:chOff x="9537819" y="2463840"/>
            <a:chExt cx="803845" cy="3557448"/>
          </a:xfrm>
          <a:solidFill>
            <a:schemeClr val="accent3"/>
          </a:solidFill>
        </p:grpSpPr>
        <p:grpSp>
          <p:nvGrpSpPr>
            <p:cNvPr id="29" name="组合 104">
              <a:extLst>
                <a:ext uri="{FF2B5EF4-FFF2-40B4-BE49-F238E27FC236}">
                  <a16:creationId xmlns:a16="http://schemas.microsoft.com/office/drawing/2014/main" id="{D05EF89E-27AA-43F7-BB2B-C3EFC6A770A7}"/>
                </a:ext>
              </a:extLst>
            </p:cNvPr>
            <p:cNvGrpSpPr/>
            <p:nvPr/>
          </p:nvGrpSpPr>
          <p:grpSpPr>
            <a:xfrm>
              <a:off x="9537819" y="2463840"/>
              <a:ext cx="803845" cy="3557448"/>
              <a:chOff x="7291457" y="2052304"/>
              <a:chExt cx="698490" cy="3091196"/>
            </a:xfrm>
            <a:grpFill/>
          </p:grpSpPr>
          <p:sp>
            <p:nvSpPr>
              <p:cNvPr id="32" name="右箭头 31">
                <a:extLst>
                  <a:ext uri="{FF2B5EF4-FFF2-40B4-BE49-F238E27FC236}">
                    <a16:creationId xmlns:a16="http://schemas.microsoft.com/office/drawing/2014/main" id="{E2FE21B9-8FE0-4397-B5A3-FF4E8F9405BE}"/>
                  </a:ext>
                </a:extLst>
              </p:cNvPr>
              <p:cNvSpPr/>
              <p:nvPr/>
            </p:nvSpPr>
            <p:spPr>
              <a:xfrm rot="16200000">
                <a:off x="6095104" y="3248657"/>
                <a:ext cx="3091195" cy="698490"/>
              </a:xfrm>
              <a:custGeom>
                <a:avLst/>
                <a:gdLst/>
                <a:ahLst/>
                <a:cxnLst/>
                <a:rect l="l" t="t" r="r" b="b"/>
                <a:pathLst>
                  <a:path w="3091195" h="698490">
                    <a:moveTo>
                      <a:pt x="3091195" y="349245"/>
                    </a:moveTo>
                    <a:lnTo>
                      <a:pt x="2741950" y="698490"/>
                    </a:lnTo>
                    <a:lnTo>
                      <a:pt x="2741950" y="584517"/>
                    </a:lnTo>
                    <a:lnTo>
                      <a:pt x="0" y="584517"/>
                    </a:lnTo>
                    <a:lnTo>
                      <a:pt x="0" y="113973"/>
                    </a:lnTo>
                    <a:lnTo>
                      <a:pt x="2741950" y="113973"/>
                    </a:lnTo>
                    <a:lnTo>
                      <a:pt x="27419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FC7E264D-E259-4C1B-BC8F-F90E8AADD3A0}"/>
                  </a:ext>
                </a:extLst>
              </p:cNvPr>
              <p:cNvSpPr/>
              <p:nvPr/>
            </p:nvSpPr>
            <p:spPr>
              <a:xfrm rot="16200000">
                <a:off x="6123722" y="3363657"/>
                <a:ext cx="3033960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3033960" h="525725">
                    <a:moveTo>
                      <a:pt x="3033960" y="262863"/>
                    </a:moveTo>
                    <a:lnTo>
                      <a:pt x="2771098" y="525725"/>
                    </a:lnTo>
                    <a:lnTo>
                      <a:pt x="2771098" y="460262"/>
                    </a:lnTo>
                    <a:lnTo>
                      <a:pt x="0" y="460262"/>
                    </a:lnTo>
                    <a:lnTo>
                      <a:pt x="0" y="65463"/>
                    </a:lnTo>
                    <a:lnTo>
                      <a:pt x="2771098" y="65463"/>
                    </a:lnTo>
                    <a:lnTo>
                      <a:pt x="277109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Rectangle 13" descr="FD1DDF730CE4456e89755B07FE1653D0# #Rectangle 13">
              <a:extLst>
                <a:ext uri="{FF2B5EF4-FFF2-40B4-BE49-F238E27FC236}">
                  <a16:creationId xmlns:a16="http://schemas.microsoft.com/office/drawing/2014/main" id="{97DA5A6D-249E-4F24-81AC-AAC6A255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479" y="3208391"/>
              <a:ext cx="413161" cy="246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en-US" altLang="zh-CN" sz="1200" spc="-1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65%</a:t>
              </a:r>
            </a:p>
          </p:txBody>
        </p:sp>
        <p:sp>
          <p:nvSpPr>
            <p:cNvPr id="31" name="TextBox 106">
              <a:extLst>
                <a:ext uri="{FF2B5EF4-FFF2-40B4-BE49-F238E27FC236}">
                  <a16:creationId xmlns:a16="http://schemas.microsoft.com/office/drawing/2014/main" id="{9DA0A62E-6561-4A92-A2AC-817A4F90DCF9}"/>
                </a:ext>
              </a:extLst>
            </p:cNvPr>
            <p:cNvSpPr txBox="1"/>
            <p:nvPr/>
          </p:nvSpPr>
          <p:spPr>
            <a:xfrm>
              <a:off x="9940192" y="2859809"/>
              <a:ext cx="87" cy="246202"/>
            </a:xfrm>
            <a:prstGeom prst="rect">
              <a:avLst/>
            </a:prstGeom>
            <a:grp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109">
            <a:extLst>
              <a:ext uri="{FF2B5EF4-FFF2-40B4-BE49-F238E27FC236}">
                <a16:creationId xmlns:a16="http://schemas.microsoft.com/office/drawing/2014/main" id="{056B26B9-9DFA-4EBC-A5E9-94714C88F975}"/>
              </a:ext>
            </a:extLst>
          </p:cNvPr>
          <p:cNvGrpSpPr/>
          <p:nvPr/>
        </p:nvGrpSpPr>
        <p:grpSpPr>
          <a:xfrm>
            <a:off x="7397821" y="1436942"/>
            <a:ext cx="602962" cy="3420812"/>
            <a:chOff x="10284746" y="1460556"/>
            <a:chExt cx="803845" cy="4560731"/>
          </a:xfrm>
          <a:solidFill>
            <a:schemeClr val="accent4"/>
          </a:solidFill>
        </p:grpSpPr>
        <p:grpSp>
          <p:nvGrpSpPr>
            <p:cNvPr id="35" name="组合 110">
              <a:extLst>
                <a:ext uri="{FF2B5EF4-FFF2-40B4-BE49-F238E27FC236}">
                  <a16:creationId xmlns:a16="http://schemas.microsoft.com/office/drawing/2014/main" id="{C6768738-8852-4DE8-9EA9-6B342013AEC0}"/>
                </a:ext>
              </a:extLst>
            </p:cNvPr>
            <p:cNvGrpSpPr/>
            <p:nvPr/>
          </p:nvGrpSpPr>
          <p:grpSpPr>
            <a:xfrm>
              <a:off x="10284746" y="1460556"/>
              <a:ext cx="803845" cy="4560731"/>
              <a:chOff x="7940489" y="1180514"/>
              <a:chExt cx="698490" cy="3962985"/>
            </a:xfrm>
            <a:grpFill/>
          </p:grpSpPr>
          <p:sp>
            <p:nvSpPr>
              <p:cNvPr id="38" name="右箭头 34">
                <a:extLst>
                  <a:ext uri="{FF2B5EF4-FFF2-40B4-BE49-F238E27FC236}">
                    <a16:creationId xmlns:a16="http://schemas.microsoft.com/office/drawing/2014/main" id="{8D52195C-7ED4-4B57-BC64-7052EA1ACE43}"/>
                  </a:ext>
                </a:extLst>
              </p:cNvPr>
              <p:cNvSpPr/>
              <p:nvPr/>
            </p:nvSpPr>
            <p:spPr>
              <a:xfrm rot="16200000">
                <a:off x="6308241" y="2812762"/>
                <a:ext cx="3962985" cy="698490"/>
              </a:xfrm>
              <a:custGeom>
                <a:avLst/>
                <a:gdLst/>
                <a:ahLst/>
                <a:cxnLst/>
                <a:rect l="l" t="t" r="r" b="b"/>
                <a:pathLst>
                  <a:path w="3962985" h="698490">
                    <a:moveTo>
                      <a:pt x="3962985" y="349245"/>
                    </a:moveTo>
                    <a:lnTo>
                      <a:pt x="3613740" y="698490"/>
                    </a:lnTo>
                    <a:lnTo>
                      <a:pt x="3613740" y="584517"/>
                    </a:lnTo>
                    <a:lnTo>
                      <a:pt x="0" y="584517"/>
                    </a:lnTo>
                    <a:lnTo>
                      <a:pt x="0" y="113973"/>
                    </a:lnTo>
                    <a:lnTo>
                      <a:pt x="3613740" y="113973"/>
                    </a:lnTo>
                    <a:lnTo>
                      <a:pt x="36137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右箭头 35">
                <a:extLst>
                  <a:ext uri="{FF2B5EF4-FFF2-40B4-BE49-F238E27FC236}">
                    <a16:creationId xmlns:a16="http://schemas.microsoft.com/office/drawing/2014/main" id="{EE2833CB-D38E-459D-8BB4-83FF00DFC746}"/>
                  </a:ext>
                </a:extLst>
              </p:cNvPr>
              <p:cNvSpPr/>
              <p:nvPr/>
            </p:nvSpPr>
            <p:spPr>
              <a:xfrm rot="16200000">
                <a:off x="6336859" y="2927761"/>
                <a:ext cx="3905751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3905751" h="525725">
                    <a:moveTo>
                      <a:pt x="3905751" y="262863"/>
                    </a:moveTo>
                    <a:lnTo>
                      <a:pt x="3642889" y="525725"/>
                    </a:lnTo>
                    <a:lnTo>
                      <a:pt x="3642889" y="460263"/>
                    </a:lnTo>
                    <a:lnTo>
                      <a:pt x="0" y="460263"/>
                    </a:lnTo>
                    <a:lnTo>
                      <a:pt x="0" y="65463"/>
                    </a:lnTo>
                    <a:lnTo>
                      <a:pt x="3642889" y="65463"/>
                    </a:lnTo>
                    <a:lnTo>
                      <a:pt x="3642889" y="0"/>
                    </a:lnTo>
                    <a:close/>
                  </a:path>
                </a:pathLst>
              </a:custGeom>
              <a:grpFill/>
              <a:ln w="635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Rectangle 13" descr="FD1DDF730CE4456e89755B07FE1653D0# #Rectangle 13">
              <a:extLst>
                <a:ext uri="{FF2B5EF4-FFF2-40B4-BE49-F238E27FC236}">
                  <a16:creationId xmlns:a16="http://schemas.microsoft.com/office/drawing/2014/main" id="{38BCBBAB-C8DD-410A-8A9C-AF9E82E9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2407" y="2242162"/>
              <a:ext cx="413161" cy="246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  <a:defRPr/>
              </a:pPr>
              <a:r>
                <a:rPr lang="en-US" altLang="zh-CN" sz="1200" spc="-1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80%</a:t>
              </a:r>
            </a:p>
          </p:txBody>
        </p:sp>
        <p:sp>
          <p:nvSpPr>
            <p:cNvPr id="37" name="TextBox 112">
              <a:extLst>
                <a:ext uri="{FF2B5EF4-FFF2-40B4-BE49-F238E27FC236}">
                  <a16:creationId xmlns:a16="http://schemas.microsoft.com/office/drawing/2014/main" id="{A83233A1-08AE-42F0-A006-55C1D32890E5}"/>
                </a:ext>
              </a:extLst>
            </p:cNvPr>
            <p:cNvSpPr txBox="1"/>
            <p:nvPr/>
          </p:nvSpPr>
          <p:spPr>
            <a:xfrm>
              <a:off x="10687120" y="1848671"/>
              <a:ext cx="87" cy="246202"/>
            </a:xfrm>
            <a:prstGeom prst="rect">
              <a:avLst/>
            </a:prstGeom>
            <a:grpFill/>
          </p:spPr>
          <p:txBody>
            <a:bodyPr vert="horz" wrap="none" lIns="0" tIns="0" rIns="0" bIns="0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261">
            <a:extLst>
              <a:ext uri="{FF2B5EF4-FFF2-40B4-BE49-F238E27FC236}">
                <a16:creationId xmlns:a16="http://schemas.microsoft.com/office/drawing/2014/main" id="{7233FA51-3B9A-4393-8920-F49B7C52FE27}"/>
              </a:ext>
            </a:extLst>
          </p:cNvPr>
          <p:cNvSpPr>
            <a:spLocks noChangeArrowheads="1"/>
          </p:cNvSpPr>
          <p:nvPr/>
        </p:nvSpPr>
        <p:spPr bwMode="auto">
          <a:xfrm rot="19361530">
            <a:off x="1163973" y="1736854"/>
            <a:ext cx="2658577" cy="12629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prstTxWarp prst="textArchDown">
              <a:avLst>
                <a:gd name="adj" fmla="val 2170082"/>
              </a:avLst>
            </a:prstTxWarp>
            <a:spAutoFit/>
          </a:bodyPr>
          <a:lstStyle/>
          <a:p>
            <a:pPr defTabSz="912019">
              <a:spcBef>
                <a:spcPct val="20000"/>
              </a:spcBef>
            </a:pP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Axure RP</a:t>
            </a:r>
          </a:p>
        </p:txBody>
      </p:sp>
      <p:grpSp>
        <p:nvGrpSpPr>
          <p:cNvPr id="41" name="组合 116">
            <a:extLst>
              <a:ext uri="{FF2B5EF4-FFF2-40B4-BE49-F238E27FC236}">
                <a16:creationId xmlns:a16="http://schemas.microsoft.com/office/drawing/2014/main" id="{AB49C535-56F8-40B7-8F42-AC155D0E0A98}"/>
              </a:ext>
            </a:extLst>
          </p:cNvPr>
          <p:cNvGrpSpPr/>
          <p:nvPr/>
        </p:nvGrpSpPr>
        <p:grpSpPr>
          <a:xfrm>
            <a:off x="1653682" y="1486345"/>
            <a:ext cx="793927" cy="793885"/>
            <a:chOff x="2626891" y="1310398"/>
            <a:chExt cx="1058431" cy="105843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309A30D-937B-4A62-86CB-2E4C9590B7DF}"/>
                </a:ext>
              </a:extLst>
            </p:cNvPr>
            <p:cNvSpPr/>
            <p:nvPr/>
          </p:nvSpPr>
          <p:spPr>
            <a:xfrm>
              <a:off x="2626891" y="1310398"/>
              <a:ext cx="1058431" cy="105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C9533D73-6255-456B-B88E-47280878E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6007" y="1441330"/>
              <a:ext cx="860200" cy="796568"/>
            </a:xfrm>
            <a:custGeom>
              <a:avLst/>
              <a:gdLst>
                <a:gd name="T0" fmla="*/ 204 w 365"/>
                <a:gd name="T1" fmla="*/ 4 h 338"/>
                <a:gd name="T2" fmla="*/ 236 w 365"/>
                <a:gd name="T3" fmla="*/ 26 h 338"/>
                <a:gd name="T4" fmla="*/ 255 w 365"/>
                <a:gd name="T5" fmla="*/ 65 h 338"/>
                <a:gd name="T6" fmla="*/ 268 w 365"/>
                <a:gd name="T7" fmla="*/ 67 h 338"/>
                <a:gd name="T8" fmla="*/ 271 w 365"/>
                <a:gd name="T9" fmla="*/ 86 h 338"/>
                <a:gd name="T10" fmla="*/ 261 w 365"/>
                <a:gd name="T11" fmla="*/ 100 h 338"/>
                <a:gd name="T12" fmla="*/ 238 w 365"/>
                <a:gd name="T13" fmla="*/ 120 h 338"/>
                <a:gd name="T14" fmla="*/ 243 w 365"/>
                <a:gd name="T15" fmla="*/ 89 h 338"/>
                <a:gd name="T16" fmla="*/ 235 w 365"/>
                <a:gd name="T17" fmla="*/ 52 h 338"/>
                <a:gd name="T18" fmla="*/ 203 w 365"/>
                <a:gd name="T19" fmla="*/ 67 h 338"/>
                <a:gd name="T20" fmla="*/ 156 w 365"/>
                <a:gd name="T21" fmla="*/ 66 h 338"/>
                <a:gd name="T22" fmla="*/ 124 w 365"/>
                <a:gd name="T23" fmla="*/ 63 h 338"/>
                <a:gd name="T24" fmla="*/ 120 w 365"/>
                <a:gd name="T25" fmla="*/ 97 h 338"/>
                <a:gd name="T26" fmla="*/ 117 w 365"/>
                <a:gd name="T27" fmla="*/ 117 h 338"/>
                <a:gd name="T28" fmla="*/ 102 w 365"/>
                <a:gd name="T29" fmla="*/ 100 h 338"/>
                <a:gd name="T30" fmla="*/ 93 w 365"/>
                <a:gd name="T31" fmla="*/ 86 h 338"/>
                <a:gd name="T32" fmla="*/ 95 w 365"/>
                <a:gd name="T33" fmla="*/ 67 h 338"/>
                <a:gd name="T34" fmla="*/ 109 w 365"/>
                <a:gd name="T35" fmla="*/ 65 h 338"/>
                <a:gd name="T36" fmla="*/ 128 w 365"/>
                <a:gd name="T37" fmla="*/ 26 h 338"/>
                <a:gd name="T38" fmla="*/ 159 w 365"/>
                <a:gd name="T39" fmla="*/ 4 h 338"/>
                <a:gd name="T40" fmla="*/ 348 w 365"/>
                <a:gd name="T41" fmla="*/ 194 h 338"/>
                <a:gd name="T42" fmla="*/ 334 w 365"/>
                <a:gd name="T43" fmla="*/ 167 h 338"/>
                <a:gd name="T44" fmla="*/ 348 w 365"/>
                <a:gd name="T45" fmla="*/ 194 h 338"/>
                <a:gd name="T46" fmla="*/ 326 w 365"/>
                <a:gd name="T47" fmla="*/ 209 h 338"/>
                <a:gd name="T48" fmla="*/ 297 w 365"/>
                <a:gd name="T49" fmla="*/ 216 h 338"/>
                <a:gd name="T50" fmla="*/ 293 w 365"/>
                <a:gd name="T51" fmla="*/ 231 h 338"/>
                <a:gd name="T52" fmla="*/ 317 w 365"/>
                <a:gd name="T53" fmla="*/ 255 h 338"/>
                <a:gd name="T54" fmla="*/ 342 w 365"/>
                <a:gd name="T55" fmla="*/ 254 h 338"/>
                <a:gd name="T56" fmla="*/ 362 w 365"/>
                <a:gd name="T57" fmla="*/ 228 h 338"/>
                <a:gd name="T58" fmla="*/ 363 w 365"/>
                <a:gd name="T59" fmla="*/ 209 h 338"/>
                <a:gd name="T60" fmla="*/ 332 w 365"/>
                <a:gd name="T61" fmla="*/ 191 h 338"/>
                <a:gd name="T62" fmla="*/ 29 w 365"/>
                <a:gd name="T63" fmla="*/ 188 h 338"/>
                <a:gd name="T64" fmla="*/ 28 w 365"/>
                <a:gd name="T65" fmla="*/ 170 h 338"/>
                <a:gd name="T66" fmla="*/ 18 w 365"/>
                <a:gd name="T67" fmla="*/ 194 h 338"/>
                <a:gd name="T68" fmla="*/ 62 w 365"/>
                <a:gd name="T69" fmla="*/ 200 h 338"/>
                <a:gd name="T70" fmla="*/ 68 w 365"/>
                <a:gd name="T71" fmla="*/ 216 h 338"/>
                <a:gd name="T72" fmla="*/ 75 w 365"/>
                <a:gd name="T73" fmla="*/ 241 h 338"/>
                <a:gd name="T74" fmla="*/ 41 w 365"/>
                <a:gd name="T75" fmla="*/ 257 h 338"/>
                <a:gd name="T76" fmla="*/ 19 w 365"/>
                <a:gd name="T77" fmla="*/ 251 h 338"/>
                <a:gd name="T78" fmla="*/ 1 w 365"/>
                <a:gd name="T79" fmla="*/ 221 h 338"/>
                <a:gd name="T80" fmla="*/ 4 w 365"/>
                <a:gd name="T81" fmla="*/ 206 h 338"/>
                <a:gd name="T82" fmla="*/ 42 w 365"/>
                <a:gd name="T83" fmla="*/ 188 h 338"/>
                <a:gd name="T84" fmla="*/ 179 w 365"/>
                <a:gd name="T85" fmla="*/ 149 h 338"/>
                <a:gd name="T86" fmla="*/ 265 w 365"/>
                <a:gd name="T87" fmla="*/ 117 h 338"/>
                <a:gd name="T88" fmla="*/ 305 w 365"/>
                <a:gd name="T89" fmla="*/ 169 h 338"/>
                <a:gd name="T90" fmla="*/ 301 w 365"/>
                <a:gd name="T91" fmla="*/ 273 h 338"/>
                <a:gd name="T92" fmla="*/ 318 w 365"/>
                <a:gd name="T93" fmla="*/ 270 h 338"/>
                <a:gd name="T94" fmla="*/ 195 w 365"/>
                <a:gd name="T95" fmla="*/ 337 h 338"/>
                <a:gd name="T96" fmla="*/ 183 w 365"/>
                <a:gd name="T97" fmla="*/ 338 h 338"/>
                <a:gd name="T98" fmla="*/ 48 w 365"/>
                <a:gd name="T99" fmla="*/ 285 h 338"/>
                <a:gd name="T100" fmla="*/ 65 w 365"/>
                <a:gd name="T101" fmla="*/ 262 h 338"/>
                <a:gd name="T102" fmla="*/ 65 w 365"/>
                <a:gd name="T103" fmla="*/ 177 h 338"/>
                <a:gd name="T104" fmla="*/ 48 w 365"/>
                <a:gd name="T105" fmla="*/ 95 h 338"/>
                <a:gd name="T106" fmla="*/ 224 w 365"/>
                <a:gd name="T107" fmla="*/ 172 h 338"/>
                <a:gd name="T108" fmla="*/ 224 w 365"/>
                <a:gd name="T109" fmla="*/ 172 h 338"/>
                <a:gd name="T110" fmla="*/ 183 w 365"/>
                <a:gd name="T111" fmla="*/ 321 h 338"/>
                <a:gd name="T112" fmla="*/ 195 w 365"/>
                <a:gd name="T113" fmla="*/ 164 h 338"/>
                <a:gd name="T114" fmla="*/ 171 w 365"/>
                <a:gd name="T115" fmla="*/ 16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5" h="338">
                  <a:moveTo>
                    <a:pt x="182" y="0"/>
                  </a:moveTo>
                  <a:lnTo>
                    <a:pt x="182" y="0"/>
                  </a:lnTo>
                  <a:lnTo>
                    <a:pt x="189" y="1"/>
                  </a:lnTo>
                  <a:lnTo>
                    <a:pt x="197" y="2"/>
                  </a:lnTo>
                  <a:lnTo>
                    <a:pt x="204" y="4"/>
                  </a:lnTo>
                  <a:lnTo>
                    <a:pt x="211" y="7"/>
                  </a:lnTo>
                  <a:lnTo>
                    <a:pt x="218" y="11"/>
                  </a:lnTo>
                  <a:lnTo>
                    <a:pt x="224" y="15"/>
                  </a:lnTo>
                  <a:lnTo>
                    <a:pt x="230" y="21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42" y="35"/>
                  </a:lnTo>
                  <a:lnTo>
                    <a:pt x="247" y="44"/>
                  </a:lnTo>
                  <a:lnTo>
                    <a:pt x="251" y="54"/>
                  </a:lnTo>
                  <a:lnTo>
                    <a:pt x="255" y="65"/>
                  </a:lnTo>
                  <a:lnTo>
                    <a:pt x="255" y="65"/>
                  </a:lnTo>
                  <a:lnTo>
                    <a:pt x="259" y="64"/>
                  </a:lnTo>
                  <a:lnTo>
                    <a:pt x="263" y="64"/>
                  </a:lnTo>
                  <a:lnTo>
                    <a:pt x="267" y="66"/>
                  </a:lnTo>
                  <a:lnTo>
                    <a:pt x="268" y="67"/>
                  </a:lnTo>
                  <a:lnTo>
                    <a:pt x="269" y="69"/>
                  </a:lnTo>
                  <a:lnTo>
                    <a:pt x="269" y="69"/>
                  </a:lnTo>
                  <a:lnTo>
                    <a:pt x="270" y="72"/>
                  </a:lnTo>
                  <a:lnTo>
                    <a:pt x="271" y="77"/>
                  </a:lnTo>
                  <a:lnTo>
                    <a:pt x="271" y="86"/>
                  </a:lnTo>
                  <a:lnTo>
                    <a:pt x="269" y="95"/>
                  </a:lnTo>
                  <a:lnTo>
                    <a:pt x="267" y="98"/>
                  </a:lnTo>
                  <a:lnTo>
                    <a:pt x="265" y="99"/>
                  </a:lnTo>
                  <a:lnTo>
                    <a:pt x="265" y="99"/>
                  </a:lnTo>
                  <a:lnTo>
                    <a:pt x="261" y="100"/>
                  </a:lnTo>
                  <a:lnTo>
                    <a:pt x="257" y="100"/>
                  </a:lnTo>
                  <a:lnTo>
                    <a:pt x="257" y="100"/>
                  </a:lnTo>
                  <a:lnTo>
                    <a:pt x="254" y="115"/>
                  </a:lnTo>
                  <a:lnTo>
                    <a:pt x="254" y="115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40" y="113"/>
                  </a:lnTo>
                  <a:lnTo>
                    <a:pt x="242" y="105"/>
                  </a:lnTo>
                  <a:lnTo>
                    <a:pt x="243" y="97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3" y="79"/>
                  </a:lnTo>
                  <a:lnTo>
                    <a:pt x="241" y="70"/>
                  </a:lnTo>
                  <a:lnTo>
                    <a:pt x="239" y="61"/>
                  </a:lnTo>
                  <a:lnTo>
                    <a:pt x="235" y="52"/>
                  </a:lnTo>
                  <a:lnTo>
                    <a:pt x="235" y="52"/>
                  </a:lnTo>
                  <a:lnTo>
                    <a:pt x="227" y="58"/>
                  </a:lnTo>
                  <a:lnTo>
                    <a:pt x="219" y="62"/>
                  </a:lnTo>
                  <a:lnTo>
                    <a:pt x="211" y="65"/>
                  </a:lnTo>
                  <a:lnTo>
                    <a:pt x="203" y="67"/>
                  </a:lnTo>
                  <a:lnTo>
                    <a:pt x="194" y="69"/>
                  </a:lnTo>
                  <a:lnTo>
                    <a:pt x="186" y="69"/>
                  </a:lnTo>
                  <a:lnTo>
                    <a:pt x="178" y="69"/>
                  </a:lnTo>
                  <a:lnTo>
                    <a:pt x="170" y="68"/>
                  </a:lnTo>
                  <a:lnTo>
                    <a:pt x="156" y="66"/>
                  </a:lnTo>
                  <a:lnTo>
                    <a:pt x="144" y="62"/>
                  </a:lnTo>
                  <a:lnTo>
                    <a:pt x="134" y="58"/>
                  </a:lnTo>
                  <a:lnTo>
                    <a:pt x="127" y="55"/>
                  </a:lnTo>
                  <a:lnTo>
                    <a:pt x="127" y="55"/>
                  </a:lnTo>
                  <a:lnTo>
                    <a:pt x="124" y="63"/>
                  </a:lnTo>
                  <a:lnTo>
                    <a:pt x="122" y="71"/>
                  </a:lnTo>
                  <a:lnTo>
                    <a:pt x="121" y="80"/>
                  </a:lnTo>
                  <a:lnTo>
                    <a:pt x="120" y="89"/>
                  </a:lnTo>
                  <a:lnTo>
                    <a:pt x="120" y="89"/>
                  </a:lnTo>
                  <a:lnTo>
                    <a:pt x="120" y="97"/>
                  </a:lnTo>
                  <a:lnTo>
                    <a:pt x="121" y="105"/>
                  </a:lnTo>
                  <a:lnTo>
                    <a:pt x="123" y="113"/>
                  </a:lnTo>
                  <a:lnTo>
                    <a:pt x="125" y="120"/>
                  </a:lnTo>
                  <a:lnTo>
                    <a:pt x="125" y="120"/>
                  </a:lnTo>
                  <a:lnTo>
                    <a:pt x="117" y="117"/>
                  </a:lnTo>
                  <a:lnTo>
                    <a:pt x="109" y="115"/>
                  </a:lnTo>
                  <a:lnTo>
                    <a:pt x="109" y="11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102" y="100"/>
                  </a:lnTo>
                  <a:lnTo>
                    <a:pt x="98" y="99"/>
                  </a:lnTo>
                  <a:lnTo>
                    <a:pt x="98" y="99"/>
                  </a:lnTo>
                  <a:lnTo>
                    <a:pt x="96" y="98"/>
                  </a:lnTo>
                  <a:lnTo>
                    <a:pt x="95" y="95"/>
                  </a:lnTo>
                  <a:lnTo>
                    <a:pt x="93" y="86"/>
                  </a:lnTo>
                  <a:lnTo>
                    <a:pt x="92" y="77"/>
                  </a:lnTo>
                  <a:lnTo>
                    <a:pt x="93" y="72"/>
                  </a:lnTo>
                  <a:lnTo>
                    <a:pt x="94" y="69"/>
                  </a:lnTo>
                  <a:lnTo>
                    <a:pt x="94" y="69"/>
                  </a:lnTo>
                  <a:lnTo>
                    <a:pt x="95" y="67"/>
                  </a:lnTo>
                  <a:lnTo>
                    <a:pt x="96" y="66"/>
                  </a:lnTo>
                  <a:lnTo>
                    <a:pt x="100" y="64"/>
                  </a:lnTo>
                  <a:lnTo>
                    <a:pt x="104" y="64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112" y="54"/>
                  </a:lnTo>
                  <a:lnTo>
                    <a:pt x="116" y="44"/>
                  </a:lnTo>
                  <a:lnTo>
                    <a:pt x="121" y="35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3" y="21"/>
                  </a:lnTo>
                  <a:lnTo>
                    <a:pt x="139" y="15"/>
                  </a:lnTo>
                  <a:lnTo>
                    <a:pt x="145" y="11"/>
                  </a:lnTo>
                  <a:lnTo>
                    <a:pt x="152" y="7"/>
                  </a:lnTo>
                  <a:lnTo>
                    <a:pt x="159" y="4"/>
                  </a:lnTo>
                  <a:lnTo>
                    <a:pt x="166" y="2"/>
                  </a:lnTo>
                  <a:lnTo>
                    <a:pt x="174" y="1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348" y="194"/>
                  </a:moveTo>
                  <a:lnTo>
                    <a:pt x="336" y="188"/>
                  </a:lnTo>
                  <a:lnTo>
                    <a:pt x="331" y="183"/>
                  </a:lnTo>
                  <a:lnTo>
                    <a:pt x="331" y="166"/>
                  </a:lnTo>
                  <a:lnTo>
                    <a:pt x="331" y="166"/>
                  </a:lnTo>
                  <a:lnTo>
                    <a:pt x="334" y="167"/>
                  </a:lnTo>
                  <a:lnTo>
                    <a:pt x="337" y="170"/>
                  </a:lnTo>
                  <a:lnTo>
                    <a:pt x="340" y="173"/>
                  </a:lnTo>
                  <a:lnTo>
                    <a:pt x="342" y="176"/>
                  </a:lnTo>
                  <a:lnTo>
                    <a:pt x="345" y="184"/>
                  </a:lnTo>
                  <a:lnTo>
                    <a:pt x="348" y="194"/>
                  </a:lnTo>
                  <a:lnTo>
                    <a:pt x="348" y="194"/>
                  </a:lnTo>
                  <a:close/>
                  <a:moveTo>
                    <a:pt x="310" y="185"/>
                  </a:moveTo>
                  <a:lnTo>
                    <a:pt x="310" y="185"/>
                  </a:lnTo>
                  <a:lnTo>
                    <a:pt x="305" y="196"/>
                  </a:lnTo>
                  <a:lnTo>
                    <a:pt x="326" y="209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298" y="212"/>
                  </a:lnTo>
                  <a:lnTo>
                    <a:pt x="318" y="224"/>
                  </a:lnTo>
                  <a:lnTo>
                    <a:pt x="297" y="216"/>
                  </a:lnTo>
                  <a:lnTo>
                    <a:pt x="297" y="216"/>
                  </a:lnTo>
                  <a:lnTo>
                    <a:pt x="293" y="229"/>
                  </a:lnTo>
                  <a:lnTo>
                    <a:pt x="311" y="238"/>
                  </a:lnTo>
                  <a:lnTo>
                    <a:pt x="293" y="231"/>
                  </a:lnTo>
                  <a:lnTo>
                    <a:pt x="293" y="231"/>
                  </a:lnTo>
                  <a:lnTo>
                    <a:pt x="290" y="241"/>
                  </a:lnTo>
                  <a:lnTo>
                    <a:pt x="290" y="241"/>
                  </a:lnTo>
                  <a:lnTo>
                    <a:pt x="297" y="245"/>
                  </a:lnTo>
                  <a:lnTo>
                    <a:pt x="310" y="252"/>
                  </a:lnTo>
                  <a:lnTo>
                    <a:pt x="317" y="255"/>
                  </a:lnTo>
                  <a:lnTo>
                    <a:pt x="324" y="257"/>
                  </a:lnTo>
                  <a:lnTo>
                    <a:pt x="331" y="258"/>
                  </a:lnTo>
                  <a:lnTo>
                    <a:pt x="337" y="257"/>
                  </a:lnTo>
                  <a:lnTo>
                    <a:pt x="337" y="257"/>
                  </a:lnTo>
                  <a:lnTo>
                    <a:pt x="342" y="254"/>
                  </a:lnTo>
                  <a:lnTo>
                    <a:pt x="347" y="251"/>
                  </a:lnTo>
                  <a:lnTo>
                    <a:pt x="352" y="246"/>
                  </a:lnTo>
                  <a:lnTo>
                    <a:pt x="356" y="241"/>
                  </a:lnTo>
                  <a:lnTo>
                    <a:pt x="359" y="234"/>
                  </a:lnTo>
                  <a:lnTo>
                    <a:pt x="362" y="228"/>
                  </a:lnTo>
                  <a:lnTo>
                    <a:pt x="364" y="221"/>
                  </a:lnTo>
                  <a:lnTo>
                    <a:pt x="365" y="215"/>
                  </a:lnTo>
                  <a:lnTo>
                    <a:pt x="365" y="215"/>
                  </a:lnTo>
                  <a:lnTo>
                    <a:pt x="365" y="212"/>
                  </a:lnTo>
                  <a:lnTo>
                    <a:pt x="363" y="209"/>
                  </a:lnTo>
                  <a:lnTo>
                    <a:pt x="361" y="206"/>
                  </a:lnTo>
                  <a:lnTo>
                    <a:pt x="358" y="203"/>
                  </a:lnTo>
                  <a:lnTo>
                    <a:pt x="351" y="198"/>
                  </a:lnTo>
                  <a:lnTo>
                    <a:pt x="342" y="194"/>
                  </a:lnTo>
                  <a:lnTo>
                    <a:pt x="332" y="191"/>
                  </a:lnTo>
                  <a:lnTo>
                    <a:pt x="323" y="188"/>
                  </a:lnTo>
                  <a:lnTo>
                    <a:pt x="310" y="185"/>
                  </a:lnTo>
                  <a:lnTo>
                    <a:pt x="310" y="185"/>
                  </a:lnTo>
                  <a:close/>
                  <a:moveTo>
                    <a:pt x="18" y="194"/>
                  </a:moveTo>
                  <a:lnTo>
                    <a:pt x="29" y="188"/>
                  </a:lnTo>
                  <a:lnTo>
                    <a:pt x="35" y="183"/>
                  </a:lnTo>
                  <a:lnTo>
                    <a:pt x="35" y="166"/>
                  </a:lnTo>
                  <a:lnTo>
                    <a:pt x="35" y="166"/>
                  </a:lnTo>
                  <a:lnTo>
                    <a:pt x="31" y="167"/>
                  </a:lnTo>
                  <a:lnTo>
                    <a:pt x="28" y="170"/>
                  </a:lnTo>
                  <a:lnTo>
                    <a:pt x="25" y="173"/>
                  </a:lnTo>
                  <a:lnTo>
                    <a:pt x="23" y="176"/>
                  </a:lnTo>
                  <a:lnTo>
                    <a:pt x="20" y="184"/>
                  </a:lnTo>
                  <a:lnTo>
                    <a:pt x="18" y="194"/>
                  </a:lnTo>
                  <a:lnTo>
                    <a:pt x="18" y="194"/>
                  </a:lnTo>
                  <a:close/>
                  <a:moveTo>
                    <a:pt x="55" y="185"/>
                  </a:moveTo>
                  <a:lnTo>
                    <a:pt x="55" y="185"/>
                  </a:lnTo>
                  <a:lnTo>
                    <a:pt x="60" y="196"/>
                  </a:lnTo>
                  <a:lnTo>
                    <a:pt x="40" y="209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7" y="212"/>
                  </a:lnTo>
                  <a:lnTo>
                    <a:pt x="48" y="224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29"/>
                  </a:lnTo>
                  <a:lnTo>
                    <a:pt x="55" y="238"/>
                  </a:lnTo>
                  <a:lnTo>
                    <a:pt x="73" y="231"/>
                  </a:lnTo>
                  <a:lnTo>
                    <a:pt x="73" y="231"/>
                  </a:lnTo>
                  <a:lnTo>
                    <a:pt x="75" y="241"/>
                  </a:lnTo>
                  <a:lnTo>
                    <a:pt x="75" y="241"/>
                  </a:lnTo>
                  <a:lnTo>
                    <a:pt x="68" y="245"/>
                  </a:lnTo>
                  <a:lnTo>
                    <a:pt x="56" y="252"/>
                  </a:lnTo>
                  <a:lnTo>
                    <a:pt x="48" y="255"/>
                  </a:lnTo>
                  <a:lnTo>
                    <a:pt x="41" y="257"/>
                  </a:lnTo>
                  <a:lnTo>
                    <a:pt x="34" y="258"/>
                  </a:lnTo>
                  <a:lnTo>
                    <a:pt x="29" y="257"/>
                  </a:lnTo>
                  <a:lnTo>
                    <a:pt x="29" y="257"/>
                  </a:lnTo>
                  <a:lnTo>
                    <a:pt x="24" y="254"/>
                  </a:lnTo>
                  <a:lnTo>
                    <a:pt x="19" y="251"/>
                  </a:lnTo>
                  <a:lnTo>
                    <a:pt x="14" y="246"/>
                  </a:lnTo>
                  <a:lnTo>
                    <a:pt x="10" y="241"/>
                  </a:lnTo>
                  <a:lnTo>
                    <a:pt x="6" y="234"/>
                  </a:lnTo>
                  <a:lnTo>
                    <a:pt x="3" y="228"/>
                  </a:lnTo>
                  <a:lnTo>
                    <a:pt x="1" y="22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" y="212"/>
                  </a:lnTo>
                  <a:lnTo>
                    <a:pt x="2" y="209"/>
                  </a:lnTo>
                  <a:lnTo>
                    <a:pt x="4" y="206"/>
                  </a:lnTo>
                  <a:lnTo>
                    <a:pt x="7" y="203"/>
                  </a:lnTo>
                  <a:lnTo>
                    <a:pt x="15" y="198"/>
                  </a:lnTo>
                  <a:lnTo>
                    <a:pt x="24" y="194"/>
                  </a:lnTo>
                  <a:lnTo>
                    <a:pt x="33" y="191"/>
                  </a:lnTo>
                  <a:lnTo>
                    <a:pt x="42" y="188"/>
                  </a:lnTo>
                  <a:lnTo>
                    <a:pt x="55" y="185"/>
                  </a:lnTo>
                  <a:lnTo>
                    <a:pt x="55" y="185"/>
                  </a:lnTo>
                  <a:close/>
                  <a:moveTo>
                    <a:pt x="172" y="147"/>
                  </a:moveTo>
                  <a:lnTo>
                    <a:pt x="172" y="147"/>
                  </a:lnTo>
                  <a:lnTo>
                    <a:pt x="179" y="149"/>
                  </a:lnTo>
                  <a:lnTo>
                    <a:pt x="185" y="149"/>
                  </a:lnTo>
                  <a:lnTo>
                    <a:pt x="188" y="149"/>
                  </a:lnTo>
                  <a:lnTo>
                    <a:pt x="191" y="149"/>
                  </a:lnTo>
                  <a:lnTo>
                    <a:pt x="191" y="149"/>
                  </a:lnTo>
                  <a:lnTo>
                    <a:pt x="265" y="117"/>
                  </a:lnTo>
                  <a:lnTo>
                    <a:pt x="318" y="95"/>
                  </a:lnTo>
                  <a:lnTo>
                    <a:pt x="318" y="171"/>
                  </a:lnTo>
                  <a:lnTo>
                    <a:pt x="318" y="171"/>
                  </a:lnTo>
                  <a:lnTo>
                    <a:pt x="315" y="171"/>
                  </a:lnTo>
                  <a:lnTo>
                    <a:pt x="305" y="169"/>
                  </a:lnTo>
                  <a:lnTo>
                    <a:pt x="301" y="177"/>
                  </a:lnTo>
                  <a:lnTo>
                    <a:pt x="301" y="121"/>
                  </a:lnTo>
                  <a:lnTo>
                    <a:pt x="212" y="158"/>
                  </a:lnTo>
                  <a:lnTo>
                    <a:pt x="212" y="311"/>
                  </a:lnTo>
                  <a:lnTo>
                    <a:pt x="301" y="273"/>
                  </a:lnTo>
                  <a:lnTo>
                    <a:pt x="301" y="262"/>
                  </a:lnTo>
                  <a:lnTo>
                    <a:pt x="301" y="262"/>
                  </a:lnTo>
                  <a:lnTo>
                    <a:pt x="310" y="267"/>
                  </a:lnTo>
                  <a:lnTo>
                    <a:pt x="310" y="267"/>
                  </a:lnTo>
                  <a:lnTo>
                    <a:pt x="318" y="270"/>
                  </a:lnTo>
                  <a:lnTo>
                    <a:pt x="318" y="285"/>
                  </a:lnTo>
                  <a:lnTo>
                    <a:pt x="207" y="332"/>
                  </a:lnTo>
                  <a:lnTo>
                    <a:pt x="207" y="332"/>
                  </a:lnTo>
                  <a:lnTo>
                    <a:pt x="200" y="335"/>
                  </a:lnTo>
                  <a:lnTo>
                    <a:pt x="195" y="337"/>
                  </a:lnTo>
                  <a:lnTo>
                    <a:pt x="195" y="336"/>
                  </a:lnTo>
                  <a:lnTo>
                    <a:pt x="195" y="336"/>
                  </a:lnTo>
                  <a:lnTo>
                    <a:pt x="189" y="337"/>
                  </a:lnTo>
                  <a:lnTo>
                    <a:pt x="183" y="338"/>
                  </a:lnTo>
                  <a:lnTo>
                    <a:pt x="183" y="338"/>
                  </a:lnTo>
                  <a:lnTo>
                    <a:pt x="177" y="338"/>
                  </a:lnTo>
                  <a:lnTo>
                    <a:pt x="171" y="337"/>
                  </a:lnTo>
                  <a:lnTo>
                    <a:pt x="165" y="334"/>
                  </a:lnTo>
                  <a:lnTo>
                    <a:pt x="159" y="331"/>
                  </a:lnTo>
                  <a:lnTo>
                    <a:pt x="48" y="285"/>
                  </a:lnTo>
                  <a:lnTo>
                    <a:pt x="48" y="270"/>
                  </a:lnTo>
                  <a:lnTo>
                    <a:pt x="48" y="270"/>
                  </a:lnTo>
                  <a:lnTo>
                    <a:pt x="56" y="267"/>
                  </a:lnTo>
                  <a:lnTo>
                    <a:pt x="56" y="267"/>
                  </a:lnTo>
                  <a:lnTo>
                    <a:pt x="65" y="262"/>
                  </a:lnTo>
                  <a:lnTo>
                    <a:pt x="65" y="273"/>
                  </a:lnTo>
                  <a:lnTo>
                    <a:pt x="154" y="311"/>
                  </a:lnTo>
                  <a:lnTo>
                    <a:pt x="154" y="158"/>
                  </a:lnTo>
                  <a:lnTo>
                    <a:pt x="65" y="121"/>
                  </a:lnTo>
                  <a:lnTo>
                    <a:pt x="65" y="177"/>
                  </a:lnTo>
                  <a:lnTo>
                    <a:pt x="61" y="169"/>
                  </a:lnTo>
                  <a:lnTo>
                    <a:pt x="51" y="171"/>
                  </a:lnTo>
                  <a:lnTo>
                    <a:pt x="51" y="171"/>
                  </a:lnTo>
                  <a:lnTo>
                    <a:pt x="48" y="171"/>
                  </a:lnTo>
                  <a:lnTo>
                    <a:pt x="48" y="95"/>
                  </a:lnTo>
                  <a:lnTo>
                    <a:pt x="92" y="113"/>
                  </a:lnTo>
                  <a:lnTo>
                    <a:pt x="92" y="113"/>
                  </a:lnTo>
                  <a:lnTo>
                    <a:pt x="172" y="147"/>
                  </a:lnTo>
                  <a:lnTo>
                    <a:pt x="172" y="147"/>
                  </a:lnTo>
                  <a:close/>
                  <a:moveTo>
                    <a:pt x="224" y="172"/>
                  </a:moveTo>
                  <a:lnTo>
                    <a:pt x="292" y="145"/>
                  </a:lnTo>
                  <a:lnTo>
                    <a:pt x="292" y="173"/>
                  </a:lnTo>
                  <a:lnTo>
                    <a:pt x="224" y="200"/>
                  </a:lnTo>
                  <a:lnTo>
                    <a:pt x="224" y="172"/>
                  </a:lnTo>
                  <a:lnTo>
                    <a:pt x="224" y="172"/>
                  </a:lnTo>
                  <a:close/>
                  <a:moveTo>
                    <a:pt x="171" y="164"/>
                  </a:moveTo>
                  <a:lnTo>
                    <a:pt x="171" y="319"/>
                  </a:lnTo>
                  <a:lnTo>
                    <a:pt x="171" y="319"/>
                  </a:lnTo>
                  <a:lnTo>
                    <a:pt x="177" y="321"/>
                  </a:lnTo>
                  <a:lnTo>
                    <a:pt x="183" y="321"/>
                  </a:lnTo>
                  <a:lnTo>
                    <a:pt x="183" y="321"/>
                  </a:lnTo>
                  <a:lnTo>
                    <a:pt x="189" y="320"/>
                  </a:lnTo>
                  <a:lnTo>
                    <a:pt x="195" y="318"/>
                  </a:lnTo>
                  <a:lnTo>
                    <a:pt x="195" y="164"/>
                  </a:lnTo>
                  <a:lnTo>
                    <a:pt x="195" y="164"/>
                  </a:lnTo>
                  <a:lnTo>
                    <a:pt x="189" y="165"/>
                  </a:lnTo>
                  <a:lnTo>
                    <a:pt x="183" y="165"/>
                  </a:lnTo>
                  <a:lnTo>
                    <a:pt x="183" y="165"/>
                  </a:lnTo>
                  <a:lnTo>
                    <a:pt x="171" y="164"/>
                  </a:lnTo>
                  <a:lnTo>
                    <a:pt x="171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标题 1">
            <a:extLst>
              <a:ext uri="{FF2B5EF4-FFF2-40B4-BE49-F238E27FC236}">
                <a16:creationId xmlns:a16="http://schemas.microsoft.com/office/drawing/2014/main" id="{0B50533C-BCF7-4159-857F-F6C069CD9566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3073316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原型实现过程</a:t>
            </a:r>
          </a:p>
        </p:txBody>
      </p:sp>
    </p:spTree>
    <p:extLst>
      <p:ext uri="{BB962C8B-B14F-4D97-AF65-F5344CB8AC3E}">
        <p14:creationId xmlns:p14="http://schemas.microsoft.com/office/powerpoint/2010/main" val="3969332689"/>
      </p:ext>
    </p:extLst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F:\center (2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40496"/>
            <a:ext cx="3925137" cy="2942541"/>
          </a:xfrm>
          <a:prstGeom prst="rect">
            <a:avLst/>
          </a:prstGeom>
          <a:noFill/>
        </p:spPr>
      </p:pic>
      <p:sp>
        <p:nvSpPr>
          <p:cNvPr id="4" name="文本框 17"/>
          <p:cNvSpPr txBox="1"/>
          <p:nvPr/>
        </p:nvSpPr>
        <p:spPr>
          <a:xfrm>
            <a:off x="4140743" y="2717240"/>
            <a:ext cx="323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itchFamily="34" charset="-122"/>
                <a:ea typeface="微软雅黑" pitchFamily="34" charset="-122"/>
              </a:rPr>
              <a:t>前台展示</a:t>
            </a:r>
          </a:p>
        </p:txBody>
      </p:sp>
      <p:sp>
        <p:nvSpPr>
          <p:cNvPr id="5" name="文本框 19"/>
          <p:cNvSpPr txBox="1"/>
          <p:nvPr/>
        </p:nvSpPr>
        <p:spPr bwMode="auto">
          <a:xfrm>
            <a:off x="4363223" y="3354362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 bwMode="auto">
          <a:xfrm>
            <a:off x="4363223" y="357876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9"/>
          <p:cNvSpPr txBox="1"/>
          <p:nvPr/>
        </p:nvSpPr>
        <p:spPr bwMode="auto">
          <a:xfrm>
            <a:off x="6049160" y="3354362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 bwMode="auto">
          <a:xfrm>
            <a:off x="6049160" y="357876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5112060" y="1348408"/>
            <a:ext cx="1113234" cy="1139780"/>
            <a:chOff x="0" y="0"/>
            <a:chExt cx="1484639" cy="1519269"/>
          </a:xfrm>
          <a:solidFill>
            <a:schemeClr val="accent1"/>
          </a:solidFill>
        </p:grpSpPr>
        <p:grpSp>
          <p:nvGrpSpPr>
            <p:cNvPr id="3" name="Group 54"/>
            <p:cNvGrpSpPr/>
            <p:nvPr/>
          </p:nvGrpSpPr>
          <p:grpSpPr bwMode="auto">
            <a:xfrm>
              <a:off x="0" y="0"/>
              <a:ext cx="1484639" cy="1519269"/>
              <a:chOff x="0" y="0"/>
              <a:chExt cx="1484639" cy="1519269"/>
            </a:xfrm>
            <a:grpFill/>
          </p:grpSpPr>
          <p:sp>
            <p:nvSpPr>
              <p:cNvPr id="16" name="椭圆 52"/>
              <p:cNvSpPr>
                <a:spLocks noChangeArrowheads="1"/>
              </p:cNvSpPr>
              <p:nvPr/>
            </p:nvSpPr>
            <p:spPr bwMode="auto">
              <a:xfrm>
                <a:off x="1294139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椭圆 53"/>
              <p:cNvSpPr>
                <a:spLocks noChangeArrowheads="1"/>
              </p:cNvSpPr>
              <p:nvPr/>
            </p:nvSpPr>
            <p:spPr bwMode="auto">
              <a:xfrm>
                <a:off x="0" y="664384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" name="椭圆 54"/>
              <p:cNvSpPr>
                <a:spLocks noChangeArrowheads="1"/>
              </p:cNvSpPr>
              <p:nvPr/>
            </p:nvSpPr>
            <p:spPr bwMode="auto">
              <a:xfrm>
                <a:off x="647070" y="1328769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" name="椭圆 55"/>
              <p:cNvSpPr>
                <a:spLocks noChangeArrowheads="1"/>
              </p:cNvSpPr>
              <p:nvPr/>
            </p:nvSpPr>
            <p:spPr bwMode="auto">
              <a:xfrm>
                <a:off x="647071" y="0"/>
                <a:ext cx="190500" cy="190500"/>
              </a:xfrm>
              <a:prstGeom prst="ellipse">
                <a:avLst/>
              </a:prstGeom>
              <a:grpFill/>
              <a:ln w="12700" cap="flat" cmpd="sng">
                <a:solidFill>
                  <a:srgbClr val="FBE4D4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6" name="Group 59"/>
              <p:cNvGrpSpPr/>
              <p:nvPr/>
            </p:nvGrpSpPr>
            <p:grpSpPr bwMode="auto">
              <a:xfrm>
                <a:off x="95251" y="112565"/>
                <a:ext cx="1294139" cy="1294139"/>
                <a:chOff x="0" y="0"/>
                <a:chExt cx="1294139" cy="1294139"/>
              </a:xfrm>
              <a:grpFill/>
            </p:grpSpPr>
            <p:sp>
              <p:nvSpPr>
                <p:cNvPr id="21" name="椭圆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94139" cy="1294139"/>
                </a:xfrm>
                <a:prstGeom prst="ellipse">
                  <a:avLst/>
                </a:prstGeom>
                <a:grpFill/>
                <a:ln w="31750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22" name="椭圆 58"/>
                <p:cNvSpPr>
                  <a:spLocks noChangeArrowheads="1"/>
                </p:cNvSpPr>
                <p:nvPr/>
              </p:nvSpPr>
              <p:spPr bwMode="auto">
                <a:xfrm>
                  <a:off x="90536" y="90536"/>
                  <a:ext cx="1113066" cy="1113066"/>
                </a:xfrm>
                <a:prstGeom prst="ellipse">
                  <a:avLst/>
                </a:prstGeom>
                <a:grpFill/>
                <a:ln w="28575" cap="flat" cmpd="sng">
                  <a:solidFill>
                    <a:srgbClr val="FBE4D4"/>
                  </a:solidFill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15" name="文本框 51"/>
            <p:cNvSpPr>
              <a:spLocks noChangeArrowheads="1"/>
            </p:cNvSpPr>
            <p:nvPr/>
          </p:nvSpPr>
          <p:spPr bwMode="auto">
            <a:xfrm>
              <a:off x="383298" y="405691"/>
              <a:ext cx="908543" cy="738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02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A190E7E-B42E-4BF6-AC36-AA2EBAD24A14}"/>
              </a:ext>
            </a:extLst>
          </p:cNvPr>
          <p:cNvSpPr txBox="1"/>
          <p:nvPr/>
        </p:nvSpPr>
        <p:spPr bwMode="auto">
          <a:xfrm>
            <a:off x="4363223" y="381703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树洞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087297-B99B-40C9-AE46-29A2F9F38D0E}"/>
              </a:ext>
            </a:extLst>
          </p:cNvPr>
          <p:cNvSpPr txBox="1"/>
          <p:nvPr/>
        </p:nvSpPr>
        <p:spPr bwMode="auto">
          <a:xfrm>
            <a:off x="6049159" y="381703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文章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咨询详情页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19">
            <a:extLst>
              <a:ext uri="{FF2B5EF4-FFF2-40B4-BE49-F238E27FC236}">
                <a16:creationId xmlns:a16="http://schemas.microsoft.com/office/drawing/2014/main" id="{9A96463D-0E2F-4C51-B06F-9C699F51DA80}"/>
              </a:ext>
            </a:extLst>
          </p:cNvPr>
          <p:cNvSpPr txBox="1"/>
          <p:nvPr/>
        </p:nvSpPr>
        <p:spPr bwMode="auto">
          <a:xfrm>
            <a:off x="4363223" y="405530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个人主页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19">
            <a:extLst>
              <a:ext uri="{FF2B5EF4-FFF2-40B4-BE49-F238E27FC236}">
                <a16:creationId xmlns:a16="http://schemas.microsoft.com/office/drawing/2014/main" id="{2C4D0A6B-DF92-4327-97F9-ABBCEA5B345B}"/>
              </a:ext>
            </a:extLst>
          </p:cNvPr>
          <p:cNvSpPr txBox="1"/>
          <p:nvPr/>
        </p:nvSpPr>
        <p:spPr bwMode="auto">
          <a:xfrm>
            <a:off x="6049160" y="4055308"/>
            <a:ext cx="1439167" cy="2382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通知中心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98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22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46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7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8112 -0.0041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00" y="-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71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95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66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439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20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47EA49E-84FB-4D8F-B8C8-9F905D9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996480"/>
            <a:ext cx="3443289" cy="2561927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8320595-8F08-4D3F-9F69-DED7A5A4EA5F}"/>
              </a:ext>
            </a:extLst>
          </p:cNvPr>
          <p:cNvSpPr txBox="1">
            <a:spLocks/>
          </p:cNvSpPr>
          <p:nvPr/>
        </p:nvSpPr>
        <p:spPr>
          <a:xfrm>
            <a:off x="-13484" y="1208"/>
            <a:ext cx="3649380" cy="638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登陆</a:t>
            </a: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</a:t>
            </a:r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注册界面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2E16A3-6966-41AF-9E81-476AC5C24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01" y="1996480"/>
            <a:ext cx="3546692" cy="25619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01231C-9F04-4D65-B119-9BFC654F0B77}"/>
              </a:ext>
            </a:extLst>
          </p:cNvPr>
          <p:cNvSpPr txBox="1"/>
          <p:nvPr/>
        </p:nvSpPr>
        <p:spPr>
          <a:xfrm>
            <a:off x="695082" y="15284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用户名</a:t>
            </a: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邮箱登录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BB7199-E72E-4CA1-BA66-0C7F17E49B87}"/>
              </a:ext>
            </a:extLst>
          </p:cNvPr>
          <p:cNvSpPr txBox="1"/>
          <p:nvPr/>
        </p:nvSpPr>
        <p:spPr>
          <a:xfrm>
            <a:off x="4684101" y="15284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注册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E006A3-613F-4DC7-B17D-F0C4F7DB8EDF}"/>
              </a:ext>
            </a:extLst>
          </p:cNvPr>
          <p:cNvSpPr txBox="1"/>
          <p:nvPr/>
        </p:nvSpPr>
        <p:spPr>
          <a:xfrm>
            <a:off x="3111439" y="1756363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登陆后跳转至首页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F6DDAC-DB5A-400E-AFD5-2550AE70D83C}"/>
              </a:ext>
            </a:extLst>
          </p:cNvPr>
          <p:cNvSpPr txBox="1"/>
          <p:nvPr/>
        </p:nvSpPr>
        <p:spPr>
          <a:xfrm>
            <a:off x="7200292" y="175715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注册后跳转至登陆</a:t>
            </a:r>
          </a:p>
        </p:txBody>
      </p:sp>
    </p:spTree>
    <p:extLst>
      <p:ext uri="{BB962C8B-B14F-4D97-AF65-F5344CB8AC3E}">
        <p14:creationId xmlns:p14="http://schemas.microsoft.com/office/powerpoint/2010/main" val="2724886133"/>
      </p:ext>
    </p:extLst>
  </p:cSld>
  <p:clrMapOvr>
    <a:masterClrMapping/>
  </p:clrMapOvr>
  <p:transition advTm="0">
    <p:random/>
  </p:transition>
</p:sld>
</file>

<file path=ppt/theme/theme1.xml><?xml version="1.0" encoding="utf-8"?>
<a:theme xmlns:a="http://schemas.openxmlformats.org/drawingml/2006/main" name="Office 主题">
  <a:themeElements>
    <a:clrScheme name="自定义 5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688C2"/>
      </a:accent1>
      <a:accent2>
        <a:srgbClr val="56A7DE"/>
      </a:accent2>
      <a:accent3>
        <a:srgbClr val="4688C2"/>
      </a:accent3>
      <a:accent4>
        <a:srgbClr val="56A7DE"/>
      </a:accent4>
      <a:accent5>
        <a:srgbClr val="4688C2"/>
      </a:accent5>
      <a:accent6>
        <a:srgbClr val="56A7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876</Words>
  <Application>Microsoft Office PowerPoint</Application>
  <PresentationFormat>自定义</PresentationFormat>
  <Paragraphs>147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Lato Light</vt:lpstr>
      <vt:lpstr>宋体</vt:lpstr>
      <vt:lpstr>微软雅黑</vt:lpstr>
      <vt:lpstr>Agency FB</vt:lpstr>
      <vt:lpstr>Arial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思维导图制作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煜新</cp:lastModifiedBy>
  <cp:revision>74</cp:revision>
  <dcterms:created xsi:type="dcterms:W3CDTF">2017-06-06T08:12:54Z</dcterms:created>
  <dcterms:modified xsi:type="dcterms:W3CDTF">2021-04-12T01:49:30Z</dcterms:modified>
</cp:coreProperties>
</file>